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1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0">
  <p:cSld name="Slide 2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1">
  <p:cSld name="Slide 2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2">
  <p:cSld name="Slide 2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4">
  <p:cSld name="Slide 2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5">
  <p:cSld name="Slide 2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6">
  <p:cSld name="Slide 2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7">
  <p:cSld name="Slide 2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8">
  <p:cSld name="Slide 2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9">
  <p:cSld name="Slide 2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0">
  <p:cSld name="Slide 30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24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6547228" y="27735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77" name="Google Shape;77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25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0" name="Google Shape;80;p25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25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2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8" name="Google Shape;98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4" name="Google Shape;104;p2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1">
  <p:cSld name="Slide 3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2">
  <p:cSld name="Slide 3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3">
  <p:cSld name="Slide 33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4">
  <p:cSld name="Slide 34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5">
  <p:cSld name="Slide 35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6">
  <p:cSld name="Slide 36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7">
  <p:cSld name="Slide 37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8">
  <p:cSld name="Slide 38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9">
  <p:cSld name="Slide 39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0">
  <p:cSld name="Slide 40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1">
  <p:cSld name="Slide 4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2">
  <p:cSld name="Slide 4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3">
  <p:cSld name="Slide 4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4">
  <p:cSld name="Slide 4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5">
  <p:cSld name="Slide 45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6">
  <p:cSld name="Slide 46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7">
  <p:cSld name="Slide 47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8">
  <p:cSld name="Slide 48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9">
  <p:cSld name="Slide 49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0">
  <p:cSld name="Slide 50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1">
  <p:cSld name="Slide 5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2">
  <p:cSld name="Slide 5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3">
  <p:cSld name="Slide 5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4">
  <p:cSld name="Slide 5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5">
  <p:cSld name="Slide 55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6">
  <p:cSld name="Slide 56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7">
  <p:cSld name="Slide 57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8">
  <p:cSld name="Slide 58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9">
  <p:cSld name="Slide 59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0">
  <p:cSld name="Slide 60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1">
  <p:cSld name="Slide 6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2">
  <p:cSld name="Slide 6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3">
  <p:cSld name="Slide 63"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06.jpg" id="153" name="Google Shape;15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0" y="0"/>
            <a:ext cx="9144000" cy="50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4">
  <p:cSld name="Slide 64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7">
  <p:cSld name="Slide 1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8">
  <p:cSld name="Slide 1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9">
  <p:cSld name="Slide 1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6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6.jpg"/><Relationship Id="rId9" Type="http://schemas.openxmlformats.org/officeDocument/2006/relationships/image" Target="../media/image19.jpg"/><Relationship Id="rId5" Type="http://schemas.openxmlformats.org/officeDocument/2006/relationships/image" Target="../media/image15.png"/><Relationship Id="rId6" Type="http://schemas.openxmlformats.org/officeDocument/2006/relationships/image" Target="../media/image25.jpg"/><Relationship Id="rId7" Type="http://schemas.openxmlformats.org/officeDocument/2006/relationships/image" Target="../media/image30.jpg"/><Relationship Id="rId8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31.jpg"/><Relationship Id="rId5" Type="http://schemas.openxmlformats.org/officeDocument/2006/relationships/image" Target="../media/image22.jpg"/><Relationship Id="rId6" Type="http://schemas.openxmlformats.org/officeDocument/2006/relationships/image" Target="../media/image24.jpg"/><Relationship Id="rId7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8.jpg"/><Relationship Id="rId5" Type="http://schemas.openxmlformats.org/officeDocument/2006/relationships/image" Target="../media/image7.jpg"/><Relationship Id="rId6" Type="http://schemas.openxmlformats.org/officeDocument/2006/relationships/image" Target="../media/image5.jp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66"/>
          <p:cNvCxnSpPr/>
          <p:nvPr/>
        </p:nvCxnSpPr>
        <p:spPr>
          <a:xfrm>
            <a:off x="2195736" y="2829544"/>
            <a:ext cx="4896543" cy="0"/>
          </a:xfrm>
          <a:prstGeom prst="straightConnector1">
            <a:avLst/>
          </a:prstGeom>
          <a:noFill/>
          <a:ln cap="flat" cmpd="sng" w="19050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鸽子上" id="161" name="Google Shape;16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31706"/>
            <a:ext cx="1655476" cy="198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9" y="-1301"/>
            <a:ext cx="91412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6"/>
          <p:cNvPicPr preferRelativeResize="0"/>
          <p:nvPr/>
        </p:nvPicPr>
        <p:blipFill rotWithShape="1">
          <a:blip r:embed="rId5">
            <a:alphaModFix/>
          </a:blip>
          <a:srcRect b="0" l="0" r="0" t="41600"/>
          <a:stretch/>
        </p:blipFill>
        <p:spPr>
          <a:xfrm>
            <a:off x="2709" y="2129591"/>
            <a:ext cx="9141291" cy="300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0232" y="771550"/>
            <a:ext cx="2482413" cy="43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6"/>
          <p:cNvSpPr txBox="1"/>
          <p:nvPr/>
        </p:nvSpPr>
        <p:spPr>
          <a:xfrm>
            <a:off x="1354" y="1060714"/>
            <a:ext cx="9141291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Presentation Template</a:t>
            </a:r>
            <a:endParaRPr b="0" i="0" sz="2400" u="none" cap="none" strike="noStrike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6" name="Google Shape;166;p66"/>
          <p:cNvSpPr txBox="1"/>
          <p:nvPr/>
        </p:nvSpPr>
        <p:spPr>
          <a:xfrm>
            <a:off x="379" y="216024"/>
            <a:ext cx="9141291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LOVE AND LIFE </a:t>
            </a:r>
            <a:endParaRPr b="1" i="0" sz="4800" u="none" cap="none" strike="noStrike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7" name="Google Shape;167;p66"/>
          <p:cNvSpPr txBox="1"/>
          <p:nvPr/>
        </p:nvSpPr>
        <p:spPr>
          <a:xfrm>
            <a:off x="379" y="1876706"/>
            <a:ext cx="9141291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00" u="none" cap="none" strike="noStrike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www.freepptbackgrounds.net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75"/>
          <p:cNvGrpSpPr/>
          <p:nvPr/>
        </p:nvGrpSpPr>
        <p:grpSpPr>
          <a:xfrm>
            <a:off x="1619673" y="1305482"/>
            <a:ext cx="4064928" cy="574645"/>
            <a:chOff x="1043608" y="2504017"/>
            <a:chExt cx="3048696" cy="430983"/>
          </a:xfrm>
        </p:grpSpPr>
        <p:sp>
          <p:nvSpPr>
            <p:cNvPr id="364" name="Google Shape;364;p75"/>
            <p:cNvSpPr/>
            <p:nvPr/>
          </p:nvSpPr>
          <p:spPr>
            <a:xfrm>
              <a:off x="1057256" y="2512876"/>
              <a:ext cx="3035048" cy="245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5" name="Google Shape;365;p75"/>
            <p:cNvSpPr/>
            <p:nvPr/>
          </p:nvSpPr>
          <p:spPr>
            <a:xfrm>
              <a:off x="1057256" y="2512876"/>
              <a:ext cx="1517524" cy="245913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6" name="Google Shape;366;p75"/>
            <p:cNvSpPr txBox="1"/>
            <p:nvPr/>
          </p:nvSpPr>
          <p:spPr>
            <a:xfrm>
              <a:off x="1043608" y="2504017"/>
              <a:ext cx="431395" cy="430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7"/>
                <a:buFont typeface="Arial"/>
                <a:buNone/>
              </a:pPr>
              <a:r>
                <a:rPr b="1" i="0" lang="tr-TR" sz="1467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50%</a:t>
              </a:r>
              <a:endParaRPr/>
            </a:p>
          </p:txBody>
        </p:sp>
      </p:grpSp>
      <p:grpSp>
        <p:nvGrpSpPr>
          <p:cNvPr id="367" name="Google Shape;367;p75"/>
          <p:cNvGrpSpPr/>
          <p:nvPr/>
        </p:nvGrpSpPr>
        <p:grpSpPr>
          <a:xfrm>
            <a:off x="1619673" y="3302995"/>
            <a:ext cx="4064928" cy="574645"/>
            <a:chOff x="1043608" y="4162119"/>
            <a:chExt cx="3048696" cy="430983"/>
          </a:xfrm>
        </p:grpSpPr>
        <p:sp>
          <p:nvSpPr>
            <p:cNvPr id="368" name="Google Shape;368;p75"/>
            <p:cNvSpPr/>
            <p:nvPr/>
          </p:nvSpPr>
          <p:spPr>
            <a:xfrm>
              <a:off x="1057256" y="4169968"/>
              <a:ext cx="3035048" cy="245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9" name="Google Shape;369;p75"/>
            <p:cNvSpPr/>
            <p:nvPr/>
          </p:nvSpPr>
          <p:spPr>
            <a:xfrm>
              <a:off x="1057256" y="4169968"/>
              <a:ext cx="1249725" cy="245913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0" name="Google Shape;370;p75"/>
            <p:cNvSpPr txBox="1"/>
            <p:nvPr/>
          </p:nvSpPr>
          <p:spPr>
            <a:xfrm>
              <a:off x="1043608" y="4162119"/>
              <a:ext cx="431395" cy="430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7"/>
                <a:buFont typeface="Arial"/>
                <a:buNone/>
              </a:pPr>
              <a:r>
                <a:rPr b="1" i="0" lang="tr-TR" sz="1467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45%</a:t>
              </a:r>
              <a:endParaRPr/>
            </a:p>
          </p:txBody>
        </p:sp>
      </p:grpSp>
      <p:grpSp>
        <p:nvGrpSpPr>
          <p:cNvPr id="371" name="Google Shape;371;p75"/>
          <p:cNvGrpSpPr/>
          <p:nvPr/>
        </p:nvGrpSpPr>
        <p:grpSpPr>
          <a:xfrm>
            <a:off x="1619673" y="2805409"/>
            <a:ext cx="4064928" cy="574643"/>
            <a:chOff x="1043608" y="3815105"/>
            <a:chExt cx="3048696" cy="430983"/>
          </a:xfrm>
        </p:grpSpPr>
        <p:sp>
          <p:nvSpPr>
            <p:cNvPr id="372" name="Google Shape;372;p75"/>
            <p:cNvSpPr/>
            <p:nvPr/>
          </p:nvSpPr>
          <p:spPr>
            <a:xfrm>
              <a:off x="1057256" y="3823964"/>
              <a:ext cx="3035048" cy="245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3" name="Google Shape;373;p75"/>
            <p:cNvSpPr/>
            <p:nvPr/>
          </p:nvSpPr>
          <p:spPr>
            <a:xfrm>
              <a:off x="1057256" y="3823964"/>
              <a:ext cx="2261408" cy="245913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4" name="Google Shape;374;p75"/>
            <p:cNvSpPr txBox="1"/>
            <p:nvPr/>
          </p:nvSpPr>
          <p:spPr>
            <a:xfrm>
              <a:off x="1043608" y="3815105"/>
              <a:ext cx="431395" cy="430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7"/>
                <a:buFont typeface="Arial"/>
                <a:buNone/>
              </a:pPr>
              <a:r>
                <a:rPr b="1" i="0" lang="tr-TR" sz="1467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75%</a:t>
              </a:r>
              <a:endParaRPr/>
            </a:p>
          </p:txBody>
        </p:sp>
      </p:grpSp>
      <p:grpSp>
        <p:nvGrpSpPr>
          <p:cNvPr id="375" name="Google Shape;375;p75"/>
          <p:cNvGrpSpPr/>
          <p:nvPr/>
        </p:nvGrpSpPr>
        <p:grpSpPr>
          <a:xfrm>
            <a:off x="1619673" y="1793424"/>
            <a:ext cx="4064928" cy="574644"/>
            <a:chOff x="1043608" y="2936065"/>
            <a:chExt cx="3048696" cy="430984"/>
          </a:xfrm>
        </p:grpSpPr>
        <p:sp>
          <p:nvSpPr>
            <p:cNvPr id="376" name="Google Shape;376;p75"/>
            <p:cNvSpPr/>
            <p:nvPr/>
          </p:nvSpPr>
          <p:spPr>
            <a:xfrm>
              <a:off x="1057256" y="2944924"/>
              <a:ext cx="3035048" cy="245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7" name="Google Shape;377;p75"/>
            <p:cNvSpPr/>
            <p:nvPr/>
          </p:nvSpPr>
          <p:spPr>
            <a:xfrm>
              <a:off x="1057256" y="2944924"/>
              <a:ext cx="1785323" cy="245913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8" name="Google Shape;378;p75"/>
            <p:cNvSpPr txBox="1"/>
            <p:nvPr/>
          </p:nvSpPr>
          <p:spPr>
            <a:xfrm>
              <a:off x="1043608" y="2936065"/>
              <a:ext cx="431395" cy="430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7"/>
                <a:buFont typeface="Arial"/>
                <a:buNone/>
              </a:pPr>
              <a:r>
                <a:rPr b="1" i="0" lang="tr-TR" sz="1467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62%</a:t>
              </a:r>
              <a:endParaRPr/>
            </a:p>
          </p:txBody>
        </p:sp>
      </p:grpSp>
      <p:grpSp>
        <p:nvGrpSpPr>
          <p:cNvPr id="379" name="Google Shape;379;p75"/>
          <p:cNvGrpSpPr/>
          <p:nvPr/>
        </p:nvGrpSpPr>
        <p:grpSpPr>
          <a:xfrm>
            <a:off x="1619673" y="2309191"/>
            <a:ext cx="4064928" cy="574643"/>
            <a:chOff x="1043608" y="3383057"/>
            <a:chExt cx="3048696" cy="430983"/>
          </a:xfrm>
        </p:grpSpPr>
        <p:sp>
          <p:nvSpPr>
            <p:cNvPr id="380" name="Google Shape;380;p75"/>
            <p:cNvSpPr/>
            <p:nvPr/>
          </p:nvSpPr>
          <p:spPr>
            <a:xfrm>
              <a:off x="1057256" y="3391916"/>
              <a:ext cx="3035048" cy="245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81" name="Google Shape;381;p75"/>
            <p:cNvSpPr/>
            <p:nvPr/>
          </p:nvSpPr>
          <p:spPr>
            <a:xfrm>
              <a:off x="1057256" y="3391916"/>
              <a:ext cx="758762" cy="245913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82" name="Google Shape;382;p75"/>
            <p:cNvSpPr txBox="1"/>
            <p:nvPr/>
          </p:nvSpPr>
          <p:spPr>
            <a:xfrm>
              <a:off x="1043608" y="3383057"/>
              <a:ext cx="431395" cy="430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121900" spcFirstLastPara="1" rIns="121900" wrap="square" tIns="609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67"/>
                <a:buFont typeface="Arial"/>
                <a:buNone/>
              </a:pPr>
              <a:r>
                <a:rPr b="1" i="0" lang="tr-TR" sz="1467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25%</a:t>
              </a:r>
              <a:endParaRPr/>
            </a:p>
          </p:txBody>
        </p:sp>
      </p:grpSp>
      <p:sp>
        <p:nvSpPr>
          <p:cNvPr id="383" name="Google Shape;383;p75"/>
          <p:cNvSpPr/>
          <p:nvPr/>
        </p:nvSpPr>
        <p:spPr>
          <a:xfrm>
            <a:off x="827584" y="2309195"/>
            <a:ext cx="668889" cy="327434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sz="1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4" name="Google Shape;384;p75"/>
          <p:cNvSpPr/>
          <p:nvPr/>
        </p:nvSpPr>
        <p:spPr>
          <a:xfrm>
            <a:off x="827585" y="1793426"/>
            <a:ext cx="668889" cy="327434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sz="1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5" name="Google Shape;385;p75"/>
          <p:cNvSpPr/>
          <p:nvPr/>
        </p:nvSpPr>
        <p:spPr>
          <a:xfrm>
            <a:off x="827584" y="3313456"/>
            <a:ext cx="668889" cy="327434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</a:t>
            </a:r>
            <a:endParaRPr sz="1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6" name="Google Shape;386;p75"/>
          <p:cNvSpPr/>
          <p:nvPr/>
        </p:nvSpPr>
        <p:spPr>
          <a:xfrm>
            <a:off x="827585" y="1317291"/>
            <a:ext cx="668889" cy="327434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 Medium"/>
              <a:buNone/>
            </a:pPr>
            <a:r>
              <a:rPr i="0" lang="tr-TR" sz="1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 i="0" sz="1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7" name="Google Shape;387;p75"/>
          <p:cNvSpPr/>
          <p:nvPr/>
        </p:nvSpPr>
        <p:spPr>
          <a:xfrm>
            <a:off x="827584" y="2824964"/>
            <a:ext cx="668889" cy="327434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</a:t>
            </a:r>
            <a:endParaRPr sz="1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8" name="Google Shape;388;p75"/>
          <p:cNvSpPr/>
          <p:nvPr/>
        </p:nvSpPr>
        <p:spPr>
          <a:xfrm>
            <a:off x="6130652" y="1352550"/>
            <a:ext cx="2076311" cy="10751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9" name="Google Shape;389;p75"/>
          <p:cNvSpPr/>
          <p:nvPr/>
        </p:nvSpPr>
        <p:spPr>
          <a:xfrm>
            <a:off x="6130652" y="2576686"/>
            <a:ext cx="2076311" cy="1075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0" name="Google Shape;390;p75"/>
          <p:cNvSpPr/>
          <p:nvPr/>
        </p:nvSpPr>
        <p:spPr>
          <a:xfrm>
            <a:off x="1637870" y="3898916"/>
            <a:ext cx="2322496" cy="8888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91" name="Google Shape;391;p75"/>
          <p:cNvGrpSpPr/>
          <p:nvPr/>
        </p:nvGrpSpPr>
        <p:grpSpPr>
          <a:xfrm>
            <a:off x="1637870" y="4083918"/>
            <a:ext cx="2322496" cy="88892"/>
            <a:chOff x="2238182" y="3898916"/>
            <a:chExt cx="2322496" cy="88892"/>
          </a:xfrm>
        </p:grpSpPr>
        <p:sp>
          <p:nvSpPr>
            <p:cNvPr id="392" name="Google Shape;392;p75"/>
            <p:cNvSpPr/>
            <p:nvPr/>
          </p:nvSpPr>
          <p:spPr>
            <a:xfrm>
              <a:off x="2238182" y="3898916"/>
              <a:ext cx="465676" cy="88884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3" name="Google Shape;393;p75"/>
            <p:cNvSpPr/>
            <p:nvPr/>
          </p:nvSpPr>
          <p:spPr>
            <a:xfrm>
              <a:off x="2702616" y="3898916"/>
              <a:ext cx="465676" cy="88884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4" name="Google Shape;394;p75"/>
            <p:cNvSpPr/>
            <p:nvPr/>
          </p:nvSpPr>
          <p:spPr>
            <a:xfrm>
              <a:off x="3168262" y="3898916"/>
              <a:ext cx="465676" cy="88884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5" name="Google Shape;395;p75"/>
            <p:cNvSpPr/>
            <p:nvPr/>
          </p:nvSpPr>
          <p:spPr>
            <a:xfrm>
              <a:off x="3629326" y="3898916"/>
              <a:ext cx="465676" cy="88884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6" name="Google Shape;396;p75"/>
            <p:cNvSpPr/>
            <p:nvPr/>
          </p:nvSpPr>
          <p:spPr>
            <a:xfrm>
              <a:off x="4095002" y="3898924"/>
              <a:ext cx="465676" cy="88884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ibre Franklin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97" name="Google Shape;397;p75"/>
          <p:cNvSpPr txBox="1"/>
          <p:nvPr/>
        </p:nvSpPr>
        <p:spPr>
          <a:xfrm>
            <a:off x="4165777" y="3839483"/>
            <a:ext cx="337272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ibre Franklin Medium"/>
              <a:buNone/>
            </a:pPr>
            <a:r>
              <a:rPr b="0" i="0" lang="tr-TR" sz="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</a:t>
            </a:r>
            <a:endParaRPr b="0" i="0" sz="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8" name="Google Shape;398;p75"/>
          <p:cNvSpPr txBox="1"/>
          <p:nvPr/>
        </p:nvSpPr>
        <p:spPr>
          <a:xfrm>
            <a:off x="4165777" y="4031843"/>
            <a:ext cx="337272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ibre Franklin Medium"/>
              <a:buNone/>
            </a:pPr>
            <a:r>
              <a:rPr b="0" i="0" lang="tr-TR" sz="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</a:t>
            </a:r>
            <a:endParaRPr b="0" i="0" sz="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9" name="Google Shape;399;p75"/>
          <p:cNvSpPr txBox="1"/>
          <p:nvPr/>
        </p:nvSpPr>
        <p:spPr>
          <a:xfrm>
            <a:off x="762728" y="4443958"/>
            <a:ext cx="7618544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b="0" i="0" sz="12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0" name="Google Shape;400;p75"/>
          <p:cNvSpPr txBox="1"/>
          <p:nvPr/>
        </p:nvSpPr>
        <p:spPr>
          <a:xfrm>
            <a:off x="5781327" y="3861360"/>
            <a:ext cx="27546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0" i="0" sz="24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1" name="Google Shape;401;p75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6"/>
          <p:cNvSpPr/>
          <p:nvPr/>
        </p:nvSpPr>
        <p:spPr>
          <a:xfrm>
            <a:off x="0" y="1134474"/>
            <a:ext cx="3228536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9" name="Google Shape;409;p76"/>
          <p:cNvSpPr txBox="1"/>
          <p:nvPr/>
        </p:nvSpPr>
        <p:spPr>
          <a:xfrm>
            <a:off x="1352701" y="1447600"/>
            <a:ext cx="1832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3</a:t>
            </a:r>
            <a:endParaRPr b="1" sz="3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0" name="Google Shape;410;p76"/>
          <p:cNvSpPr txBox="1"/>
          <p:nvPr/>
        </p:nvSpPr>
        <p:spPr>
          <a:xfrm>
            <a:off x="3829178" y="1370650"/>
            <a:ext cx="45171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FOCUSED</a:t>
            </a:r>
            <a:endParaRPr b="1" sz="4400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1" name="Google Shape;411;p76"/>
          <p:cNvSpPr/>
          <p:nvPr/>
        </p:nvSpPr>
        <p:spPr>
          <a:xfrm>
            <a:off x="3302392" y="1134474"/>
            <a:ext cx="305972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12" name="Google Shape;412;p76"/>
          <p:cNvPicPr preferRelativeResize="0"/>
          <p:nvPr/>
        </p:nvPicPr>
        <p:blipFill rotWithShape="1">
          <a:blip r:embed="rId5">
            <a:alphaModFix/>
          </a:blip>
          <a:srcRect b="0" l="0" r="0" t="41600"/>
          <a:stretch/>
        </p:blipFill>
        <p:spPr>
          <a:xfrm>
            <a:off x="58554" y="2139702"/>
            <a:ext cx="9141291" cy="300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7"/>
          <p:cNvSpPr/>
          <p:nvPr/>
        </p:nvSpPr>
        <p:spPr>
          <a:xfrm>
            <a:off x="4691754" y="1526381"/>
            <a:ext cx="2976590" cy="2795588"/>
          </a:xfrm>
          <a:prstGeom prst="roundRect">
            <a:avLst>
              <a:gd fmla="val 2259" name="adj"/>
            </a:avLst>
          </a:prstGeom>
          <a:solidFill>
            <a:srgbClr val="E20000"/>
          </a:solidFill>
          <a:ln cap="flat" cmpd="sng" w="9525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1349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8F8F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b="0" i="0" sz="1800" u="none" cap="none" strike="noStrike">
              <a:solidFill>
                <a:srgbClr val="F8F8F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9" name="Google Shape;419;p77"/>
          <p:cNvSpPr/>
          <p:nvPr/>
        </p:nvSpPr>
        <p:spPr>
          <a:xfrm>
            <a:off x="1461660" y="1444229"/>
            <a:ext cx="2515998" cy="2516981"/>
          </a:xfrm>
          <a:prstGeom prst="ellipse">
            <a:avLst/>
          </a:prstGeom>
          <a:noFill/>
          <a:ln cap="flat" cmpd="sng" w="12700">
            <a:solidFill>
              <a:srgbClr val="2B2E3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0" name="Google Shape;420;p77"/>
          <p:cNvSpPr/>
          <p:nvPr/>
        </p:nvSpPr>
        <p:spPr>
          <a:xfrm>
            <a:off x="1227198" y="1629966"/>
            <a:ext cx="856915" cy="857250"/>
          </a:xfrm>
          <a:prstGeom prst="ellipse">
            <a:avLst/>
          </a:prstGeom>
          <a:solidFill>
            <a:srgbClr val="E20000"/>
          </a:solidFill>
          <a:ln cap="flat" cmpd="sng" w="38100">
            <a:solidFill>
              <a:srgbClr val="EBF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i="0" sz="14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1" name="Google Shape;421;p77"/>
          <p:cNvSpPr/>
          <p:nvPr/>
        </p:nvSpPr>
        <p:spPr>
          <a:xfrm>
            <a:off x="3323070" y="1629966"/>
            <a:ext cx="856915" cy="857250"/>
          </a:xfrm>
          <a:prstGeom prst="ellipse">
            <a:avLst/>
          </a:prstGeom>
          <a:solidFill>
            <a:srgbClr val="E20000"/>
          </a:solidFill>
          <a:ln cap="flat" cmpd="sng" w="38100">
            <a:solidFill>
              <a:srgbClr val="EBF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i="0" sz="14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2" name="Google Shape;422;p77"/>
          <p:cNvSpPr/>
          <p:nvPr/>
        </p:nvSpPr>
        <p:spPr>
          <a:xfrm>
            <a:off x="2313814" y="3507854"/>
            <a:ext cx="856915" cy="857250"/>
          </a:xfrm>
          <a:prstGeom prst="ellipse">
            <a:avLst/>
          </a:prstGeom>
          <a:solidFill>
            <a:srgbClr val="E20000"/>
          </a:solidFill>
          <a:ln cap="flat" cmpd="sng" w="38100">
            <a:solidFill>
              <a:srgbClr val="EBF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i="0" sz="14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p77"/>
          <p:cNvSpPr/>
          <p:nvPr/>
        </p:nvSpPr>
        <p:spPr>
          <a:xfrm>
            <a:off x="2413788" y="1188244"/>
            <a:ext cx="583178" cy="58340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i="0" sz="1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4" name="Google Shape;424;p77"/>
          <p:cNvSpPr/>
          <p:nvPr/>
        </p:nvSpPr>
        <p:spPr>
          <a:xfrm>
            <a:off x="3506355" y="2967038"/>
            <a:ext cx="583178" cy="58340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i="0" sz="1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5" name="Google Shape;425;p77"/>
          <p:cNvSpPr/>
          <p:nvPr/>
        </p:nvSpPr>
        <p:spPr>
          <a:xfrm>
            <a:off x="1315270" y="2995613"/>
            <a:ext cx="583178" cy="58340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i="0" sz="1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26" name="Google Shape;426;p77"/>
          <p:cNvCxnSpPr>
            <a:stCxn id="422" idx="0"/>
          </p:cNvCxnSpPr>
          <p:nvPr/>
        </p:nvCxnSpPr>
        <p:spPr>
          <a:xfrm rot="10800000">
            <a:off x="2735072" y="3168554"/>
            <a:ext cx="7200" cy="339300"/>
          </a:xfrm>
          <a:prstGeom prst="straightConnector1">
            <a:avLst/>
          </a:prstGeom>
          <a:noFill/>
          <a:ln cap="flat" cmpd="sng" w="9525">
            <a:solidFill>
              <a:srgbClr val="2B2E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77"/>
          <p:cNvCxnSpPr/>
          <p:nvPr/>
        </p:nvCxnSpPr>
        <p:spPr>
          <a:xfrm flipH="1">
            <a:off x="3139786" y="2275285"/>
            <a:ext cx="267786" cy="183356"/>
          </a:xfrm>
          <a:prstGeom prst="straightConnector1">
            <a:avLst/>
          </a:prstGeom>
          <a:noFill/>
          <a:ln cap="flat" cmpd="sng" w="9525">
            <a:solidFill>
              <a:srgbClr val="2B2E3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77"/>
          <p:cNvCxnSpPr/>
          <p:nvPr/>
        </p:nvCxnSpPr>
        <p:spPr>
          <a:xfrm>
            <a:off x="2019845" y="2275285"/>
            <a:ext cx="310632" cy="183356"/>
          </a:xfrm>
          <a:prstGeom prst="straightConnector1">
            <a:avLst/>
          </a:prstGeom>
          <a:noFill/>
          <a:ln cap="flat" cmpd="sng" w="9525">
            <a:solidFill>
              <a:srgbClr val="2B2E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77"/>
          <p:cNvSpPr/>
          <p:nvPr/>
        </p:nvSpPr>
        <p:spPr>
          <a:xfrm>
            <a:off x="4797678" y="1318022"/>
            <a:ext cx="2763552" cy="376238"/>
          </a:xfrm>
          <a:prstGeom prst="roundRect">
            <a:avLst>
              <a:gd fmla="val 0" name="adj"/>
            </a:avLst>
          </a:prstGeom>
          <a:solidFill>
            <a:srgbClr val="2B2E30"/>
          </a:solidFill>
          <a:ln cap="flat" cmpd="sng" w="9525">
            <a:solidFill>
              <a:srgbClr val="D7D7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30" name="Google Shape;430;p77"/>
          <p:cNvSpPr/>
          <p:nvPr/>
        </p:nvSpPr>
        <p:spPr>
          <a:xfrm>
            <a:off x="2168615" y="2094309"/>
            <a:ext cx="1103278" cy="1079897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31" name="Google Shape;431;p77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8"/>
          <p:cNvSpPr/>
          <p:nvPr/>
        </p:nvSpPr>
        <p:spPr>
          <a:xfrm>
            <a:off x="842816" y="1347614"/>
            <a:ext cx="2523139" cy="154781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D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38" name="Google Shape;438;p78"/>
          <p:cNvSpPr/>
          <p:nvPr/>
        </p:nvSpPr>
        <p:spPr>
          <a:xfrm>
            <a:off x="842816" y="2946623"/>
            <a:ext cx="2523139" cy="1547813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D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39" name="Google Shape;439;p78"/>
          <p:cNvSpPr/>
          <p:nvPr/>
        </p:nvSpPr>
        <p:spPr>
          <a:xfrm>
            <a:off x="3425463" y="1347614"/>
            <a:ext cx="2524330" cy="1547813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D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0" name="Google Shape;440;p78"/>
          <p:cNvSpPr/>
          <p:nvPr/>
        </p:nvSpPr>
        <p:spPr>
          <a:xfrm>
            <a:off x="3425463" y="2946623"/>
            <a:ext cx="2524330" cy="154781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D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1" name="Google Shape;441;p78"/>
          <p:cNvSpPr/>
          <p:nvPr/>
        </p:nvSpPr>
        <p:spPr>
          <a:xfrm>
            <a:off x="6009301" y="1347614"/>
            <a:ext cx="2523139" cy="154781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999"/>
            </a:stretch>
          </a:blip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D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2" name="Google Shape;442;p78"/>
          <p:cNvSpPr/>
          <p:nvPr/>
        </p:nvSpPr>
        <p:spPr>
          <a:xfrm>
            <a:off x="6009301" y="2946623"/>
            <a:ext cx="2523139" cy="1547813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D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3" name="Google Shape;443;p78"/>
          <p:cNvSpPr txBox="1"/>
          <p:nvPr/>
        </p:nvSpPr>
        <p:spPr>
          <a:xfrm>
            <a:off x="1641413" y="3076401"/>
            <a:ext cx="1724541" cy="3000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lang="tr-TR" sz="15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15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4" name="Google Shape;444;p78"/>
          <p:cNvSpPr txBox="1"/>
          <p:nvPr/>
        </p:nvSpPr>
        <p:spPr>
          <a:xfrm>
            <a:off x="1641414" y="3400252"/>
            <a:ext cx="1792381" cy="9929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</a:t>
            </a:r>
            <a:endParaRPr/>
          </a:p>
        </p:txBody>
      </p:sp>
      <p:grpSp>
        <p:nvGrpSpPr>
          <p:cNvPr id="445" name="Google Shape;445;p78"/>
          <p:cNvGrpSpPr/>
          <p:nvPr/>
        </p:nvGrpSpPr>
        <p:grpSpPr>
          <a:xfrm>
            <a:off x="940410" y="3427636"/>
            <a:ext cx="660539" cy="641747"/>
            <a:chOff x="0" y="0"/>
            <a:chExt cx="881732" cy="856360"/>
          </a:xfrm>
        </p:grpSpPr>
        <p:sp>
          <p:nvSpPr>
            <p:cNvPr id="446" name="Google Shape;446;p78"/>
            <p:cNvSpPr/>
            <p:nvPr/>
          </p:nvSpPr>
          <p:spPr>
            <a:xfrm>
              <a:off x="25419" y="0"/>
              <a:ext cx="856313" cy="8563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7D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7" name="Google Shape;447;p78"/>
            <p:cNvSpPr txBox="1"/>
            <p:nvPr/>
          </p:nvSpPr>
          <p:spPr>
            <a:xfrm>
              <a:off x="0" y="54019"/>
              <a:ext cx="869021" cy="739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77777"/>
                </a:buClr>
                <a:buSzPts val="3000"/>
                <a:buFont typeface="Arial"/>
                <a:buNone/>
              </a:pPr>
              <a:r>
                <a:rPr b="0" i="0" lang="tr-TR" sz="3000" u="none" cap="none" strike="noStrike">
                  <a:solidFill>
                    <a:srgbClr val="77777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b="0" i="0" sz="3000" u="none" cap="none" strike="noStrike">
                <a:solidFill>
                  <a:srgbClr val="77777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48" name="Google Shape;448;p78"/>
          <p:cNvSpPr txBox="1"/>
          <p:nvPr/>
        </p:nvSpPr>
        <p:spPr>
          <a:xfrm>
            <a:off x="4124088" y="1500013"/>
            <a:ext cx="1600040" cy="3000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lang="tr-TR" sz="15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15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9" name="Google Shape;449;p78"/>
          <p:cNvSpPr txBox="1"/>
          <p:nvPr/>
        </p:nvSpPr>
        <p:spPr>
          <a:xfrm>
            <a:off x="4124088" y="1823864"/>
            <a:ext cx="1792381" cy="9925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</a:t>
            </a:r>
            <a:endParaRPr/>
          </a:p>
        </p:txBody>
      </p:sp>
      <p:grpSp>
        <p:nvGrpSpPr>
          <p:cNvPr id="450" name="Google Shape;450;p78"/>
          <p:cNvGrpSpPr/>
          <p:nvPr/>
        </p:nvGrpSpPr>
        <p:grpSpPr>
          <a:xfrm>
            <a:off x="3446886" y="1851248"/>
            <a:ext cx="661729" cy="642938"/>
            <a:chOff x="0" y="0"/>
            <a:chExt cx="881732" cy="856360"/>
          </a:xfrm>
        </p:grpSpPr>
        <p:sp>
          <p:nvSpPr>
            <p:cNvPr id="451" name="Google Shape;451;p78"/>
            <p:cNvSpPr/>
            <p:nvPr/>
          </p:nvSpPr>
          <p:spPr>
            <a:xfrm>
              <a:off x="25374" y="0"/>
              <a:ext cx="856358" cy="8563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7D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52" name="Google Shape;452;p78"/>
            <p:cNvSpPr txBox="1"/>
            <p:nvPr/>
          </p:nvSpPr>
          <p:spPr>
            <a:xfrm>
              <a:off x="0" y="55505"/>
              <a:ext cx="869046" cy="73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77777"/>
                </a:buClr>
                <a:buSzPts val="3000"/>
                <a:buFont typeface="Arial"/>
                <a:buNone/>
              </a:pPr>
              <a:r>
                <a:rPr b="0" i="0" lang="tr-TR" sz="3000" u="none" cap="none" strike="noStrike">
                  <a:solidFill>
                    <a:srgbClr val="77777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b="0" i="0" sz="3000" u="none" cap="none" strike="noStrike">
                <a:solidFill>
                  <a:srgbClr val="77777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53" name="Google Shape;453;p78"/>
          <p:cNvSpPr txBox="1"/>
          <p:nvPr/>
        </p:nvSpPr>
        <p:spPr>
          <a:xfrm>
            <a:off x="6715066" y="3065685"/>
            <a:ext cx="1601350" cy="3000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lang="tr-TR" sz="15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15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4" name="Google Shape;454;p78"/>
          <p:cNvSpPr txBox="1"/>
          <p:nvPr/>
        </p:nvSpPr>
        <p:spPr>
          <a:xfrm>
            <a:off x="6715066" y="3389536"/>
            <a:ext cx="1793572" cy="9929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</a:t>
            </a:r>
            <a:endParaRPr/>
          </a:p>
        </p:txBody>
      </p:sp>
      <p:grpSp>
        <p:nvGrpSpPr>
          <p:cNvPr id="455" name="Google Shape;455;p78"/>
          <p:cNvGrpSpPr/>
          <p:nvPr/>
        </p:nvGrpSpPr>
        <p:grpSpPr>
          <a:xfrm>
            <a:off x="6025964" y="3416920"/>
            <a:ext cx="660538" cy="642938"/>
            <a:chOff x="0" y="0"/>
            <a:chExt cx="881732" cy="856360"/>
          </a:xfrm>
        </p:grpSpPr>
        <p:sp>
          <p:nvSpPr>
            <p:cNvPr id="456" name="Google Shape;456;p78"/>
            <p:cNvSpPr/>
            <p:nvPr/>
          </p:nvSpPr>
          <p:spPr>
            <a:xfrm>
              <a:off x="25419" y="0"/>
              <a:ext cx="856313" cy="8563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7D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57" name="Google Shape;457;p78"/>
            <p:cNvSpPr txBox="1"/>
            <p:nvPr/>
          </p:nvSpPr>
          <p:spPr>
            <a:xfrm>
              <a:off x="0" y="55504"/>
              <a:ext cx="869021" cy="73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77777"/>
                </a:buClr>
                <a:buSzPts val="3000"/>
                <a:buFont typeface="Arial"/>
                <a:buNone/>
              </a:pPr>
              <a:r>
                <a:rPr b="0" i="0" lang="tr-TR" sz="3000" u="none" cap="none" strike="noStrike">
                  <a:solidFill>
                    <a:srgbClr val="77777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b="0" i="0" sz="3000" u="none" cap="none" strike="noStrike">
                <a:solidFill>
                  <a:srgbClr val="77777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58" name="Google Shape;458;p78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79"/>
          <p:cNvGrpSpPr/>
          <p:nvPr/>
        </p:nvGrpSpPr>
        <p:grpSpPr>
          <a:xfrm>
            <a:off x="361830" y="951945"/>
            <a:ext cx="4453516" cy="3745706"/>
            <a:chOff x="720" y="839"/>
            <a:chExt cx="3740" cy="3146"/>
          </a:xfrm>
        </p:grpSpPr>
        <p:sp>
          <p:nvSpPr>
            <p:cNvPr id="465" name="Google Shape;465;p79"/>
            <p:cNvSpPr/>
            <p:nvPr/>
          </p:nvSpPr>
          <p:spPr>
            <a:xfrm>
              <a:off x="720" y="1296"/>
              <a:ext cx="1495" cy="1136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6" name="Google Shape;466;p79"/>
            <p:cNvSpPr/>
            <p:nvPr/>
          </p:nvSpPr>
          <p:spPr>
            <a:xfrm>
              <a:off x="720" y="1296"/>
              <a:ext cx="1495" cy="1136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7" name="Google Shape;467;p79"/>
            <p:cNvSpPr/>
            <p:nvPr/>
          </p:nvSpPr>
          <p:spPr>
            <a:xfrm>
              <a:off x="900" y="2373"/>
              <a:ext cx="1448" cy="781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8" name="Google Shape;468;p79"/>
            <p:cNvSpPr/>
            <p:nvPr/>
          </p:nvSpPr>
          <p:spPr>
            <a:xfrm>
              <a:off x="900" y="2373"/>
              <a:ext cx="1448" cy="781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9" name="Google Shape;469;p79"/>
            <p:cNvSpPr/>
            <p:nvPr/>
          </p:nvSpPr>
          <p:spPr>
            <a:xfrm>
              <a:off x="2215" y="3052"/>
              <a:ext cx="676" cy="694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0" name="Google Shape;470;p79"/>
            <p:cNvSpPr/>
            <p:nvPr/>
          </p:nvSpPr>
          <p:spPr>
            <a:xfrm>
              <a:off x="2215" y="3052"/>
              <a:ext cx="676" cy="694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1" name="Google Shape;471;p79"/>
            <p:cNvSpPr/>
            <p:nvPr/>
          </p:nvSpPr>
          <p:spPr>
            <a:xfrm>
              <a:off x="2755" y="3269"/>
              <a:ext cx="596" cy="432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2" name="Google Shape;472;p79"/>
            <p:cNvSpPr/>
            <p:nvPr/>
          </p:nvSpPr>
          <p:spPr>
            <a:xfrm>
              <a:off x="2755" y="3269"/>
              <a:ext cx="596" cy="432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3" name="Google Shape;473;p79"/>
            <p:cNvSpPr/>
            <p:nvPr/>
          </p:nvSpPr>
          <p:spPr>
            <a:xfrm>
              <a:off x="3116" y="3813"/>
              <a:ext cx="195" cy="172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4" name="Google Shape;474;p79"/>
            <p:cNvSpPr/>
            <p:nvPr/>
          </p:nvSpPr>
          <p:spPr>
            <a:xfrm>
              <a:off x="3116" y="3813"/>
              <a:ext cx="195" cy="172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5" name="Google Shape;475;p79"/>
            <p:cNvSpPr/>
            <p:nvPr/>
          </p:nvSpPr>
          <p:spPr>
            <a:xfrm>
              <a:off x="3188" y="3319"/>
              <a:ext cx="564" cy="48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6" name="Google Shape;476;p79"/>
            <p:cNvSpPr/>
            <p:nvPr/>
          </p:nvSpPr>
          <p:spPr>
            <a:xfrm>
              <a:off x="3188" y="3319"/>
              <a:ext cx="564" cy="48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7" name="Google Shape;477;p79"/>
            <p:cNvSpPr/>
            <p:nvPr/>
          </p:nvSpPr>
          <p:spPr>
            <a:xfrm>
              <a:off x="3636" y="3029"/>
              <a:ext cx="313" cy="413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8" name="Google Shape;478;p79"/>
            <p:cNvSpPr/>
            <p:nvPr/>
          </p:nvSpPr>
          <p:spPr>
            <a:xfrm>
              <a:off x="3636" y="3029"/>
              <a:ext cx="313" cy="413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9" name="Google Shape;479;p79"/>
            <p:cNvSpPr/>
            <p:nvPr/>
          </p:nvSpPr>
          <p:spPr>
            <a:xfrm>
              <a:off x="3746" y="2774"/>
              <a:ext cx="283" cy="318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0" name="Google Shape;480;p79"/>
            <p:cNvSpPr/>
            <p:nvPr/>
          </p:nvSpPr>
          <p:spPr>
            <a:xfrm>
              <a:off x="3746" y="2774"/>
              <a:ext cx="283" cy="318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1" name="Google Shape;481;p79"/>
            <p:cNvSpPr/>
            <p:nvPr/>
          </p:nvSpPr>
          <p:spPr>
            <a:xfrm>
              <a:off x="3622" y="2455"/>
              <a:ext cx="383" cy="34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2" name="Google Shape;482;p79"/>
            <p:cNvSpPr/>
            <p:nvPr/>
          </p:nvSpPr>
          <p:spPr>
            <a:xfrm>
              <a:off x="3622" y="2455"/>
              <a:ext cx="383" cy="34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3" name="Google Shape;483;p79"/>
            <p:cNvSpPr/>
            <p:nvPr/>
          </p:nvSpPr>
          <p:spPr>
            <a:xfrm>
              <a:off x="3848" y="2705"/>
              <a:ext cx="58" cy="77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4" name="Google Shape;484;p79"/>
            <p:cNvSpPr/>
            <p:nvPr/>
          </p:nvSpPr>
          <p:spPr>
            <a:xfrm>
              <a:off x="3848" y="2705"/>
              <a:ext cx="58" cy="77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5" name="Google Shape;485;p79"/>
            <p:cNvSpPr/>
            <p:nvPr/>
          </p:nvSpPr>
          <p:spPr>
            <a:xfrm>
              <a:off x="3714" y="2597"/>
              <a:ext cx="37" cy="32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6" name="Google Shape;486;p79"/>
            <p:cNvSpPr/>
            <p:nvPr/>
          </p:nvSpPr>
          <p:spPr>
            <a:xfrm>
              <a:off x="3714" y="2597"/>
              <a:ext cx="37" cy="32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7" name="Google Shape;487;p79"/>
            <p:cNvSpPr/>
            <p:nvPr/>
          </p:nvSpPr>
          <p:spPr>
            <a:xfrm>
              <a:off x="3768" y="2614"/>
              <a:ext cx="37" cy="52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8" name="Google Shape;488;p79"/>
            <p:cNvSpPr/>
            <p:nvPr/>
          </p:nvSpPr>
          <p:spPr>
            <a:xfrm>
              <a:off x="3768" y="2614"/>
              <a:ext cx="37" cy="52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9" name="Google Shape;489;p79"/>
            <p:cNvSpPr/>
            <p:nvPr/>
          </p:nvSpPr>
          <p:spPr>
            <a:xfrm>
              <a:off x="3451" y="2207"/>
              <a:ext cx="493" cy="331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0" name="Google Shape;490;p79"/>
            <p:cNvSpPr/>
            <p:nvPr/>
          </p:nvSpPr>
          <p:spPr>
            <a:xfrm>
              <a:off x="3451" y="2207"/>
              <a:ext cx="493" cy="331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1" name="Google Shape;491;p79"/>
            <p:cNvSpPr/>
            <p:nvPr/>
          </p:nvSpPr>
          <p:spPr>
            <a:xfrm>
              <a:off x="3322" y="1838"/>
              <a:ext cx="400" cy="58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2" name="Google Shape;492;p79"/>
            <p:cNvSpPr/>
            <p:nvPr/>
          </p:nvSpPr>
          <p:spPr>
            <a:xfrm>
              <a:off x="3322" y="1838"/>
              <a:ext cx="400" cy="58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3" name="Google Shape;493;p79"/>
            <p:cNvSpPr/>
            <p:nvPr/>
          </p:nvSpPr>
          <p:spPr>
            <a:xfrm>
              <a:off x="3440" y="1985"/>
              <a:ext cx="121" cy="14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4" name="Google Shape;494;p79"/>
            <p:cNvSpPr/>
            <p:nvPr/>
          </p:nvSpPr>
          <p:spPr>
            <a:xfrm>
              <a:off x="3440" y="1985"/>
              <a:ext cx="121" cy="14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5" name="Google Shape;495;p79"/>
            <p:cNvSpPr/>
            <p:nvPr/>
          </p:nvSpPr>
          <p:spPr>
            <a:xfrm>
              <a:off x="3527" y="2070"/>
              <a:ext cx="86" cy="115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6" name="Google Shape;496;p79"/>
            <p:cNvSpPr/>
            <p:nvPr/>
          </p:nvSpPr>
          <p:spPr>
            <a:xfrm>
              <a:off x="3527" y="2070"/>
              <a:ext cx="86" cy="115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7" name="Google Shape;497;p79"/>
            <p:cNvSpPr/>
            <p:nvPr/>
          </p:nvSpPr>
          <p:spPr>
            <a:xfrm>
              <a:off x="3643" y="1699"/>
              <a:ext cx="430" cy="429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8" name="Google Shape;498;p79"/>
            <p:cNvSpPr/>
            <p:nvPr/>
          </p:nvSpPr>
          <p:spPr>
            <a:xfrm>
              <a:off x="3643" y="1699"/>
              <a:ext cx="430" cy="429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9" name="Google Shape;499;p79"/>
            <p:cNvSpPr/>
            <p:nvPr/>
          </p:nvSpPr>
          <p:spPr>
            <a:xfrm>
              <a:off x="3738" y="1458"/>
              <a:ext cx="630" cy="431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0" name="Google Shape;500;p79"/>
            <p:cNvSpPr/>
            <p:nvPr/>
          </p:nvSpPr>
          <p:spPr>
            <a:xfrm>
              <a:off x="3738" y="1458"/>
              <a:ext cx="630" cy="431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1" name="Google Shape;501;p79"/>
            <p:cNvSpPr/>
            <p:nvPr/>
          </p:nvSpPr>
          <p:spPr>
            <a:xfrm>
              <a:off x="3599" y="839"/>
              <a:ext cx="861" cy="778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2" name="Google Shape;502;p79"/>
            <p:cNvSpPr/>
            <p:nvPr/>
          </p:nvSpPr>
          <p:spPr>
            <a:xfrm>
              <a:off x="3599" y="839"/>
              <a:ext cx="861" cy="778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3" name="Google Shape;503;p79"/>
            <p:cNvSpPr/>
            <p:nvPr/>
          </p:nvSpPr>
          <p:spPr>
            <a:xfrm>
              <a:off x="2264" y="884"/>
              <a:ext cx="1641" cy="1473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4" name="Google Shape;504;p79"/>
            <p:cNvSpPr/>
            <p:nvPr/>
          </p:nvSpPr>
          <p:spPr>
            <a:xfrm>
              <a:off x="2264" y="884"/>
              <a:ext cx="1641" cy="1473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5" name="Google Shape;505;p79"/>
            <p:cNvSpPr/>
            <p:nvPr/>
          </p:nvSpPr>
          <p:spPr>
            <a:xfrm>
              <a:off x="2016" y="1899"/>
              <a:ext cx="1007" cy="870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6" name="Google Shape;506;p79"/>
            <p:cNvSpPr/>
            <p:nvPr/>
          </p:nvSpPr>
          <p:spPr>
            <a:xfrm>
              <a:off x="2016" y="1899"/>
              <a:ext cx="1007" cy="870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7" name="Google Shape;507;p79"/>
            <p:cNvSpPr/>
            <p:nvPr/>
          </p:nvSpPr>
          <p:spPr>
            <a:xfrm>
              <a:off x="1694" y="2177"/>
              <a:ext cx="936" cy="666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8" name="Google Shape;508;p79"/>
            <p:cNvSpPr/>
            <p:nvPr/>
          </p:nvSpPr>
          <p:spPr>
            <a:xfrm>
              <a:off x="1694" y="2177"/>
              <a:ext cx="936" cy="666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9" name="Google Shape;509;p79"/>
            <p:cNvSpPr/>
            <p:nvPr/>
          </p:nvSpPr>
          <p:spPr>
            <a:xfrm>
              <a:off x="2241" y="2635"/>
              <a:ext cx="911" cy="693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0" name="Google Shape;510;p79"/>
            <p:cNvSpPr/>
            <p:nvPr/>
          </p:nvSpPr>
          <p:spPr>
            <a:xfrm>
              <a:off x="2241" y="2635"/>
              <a:ext cx="911" cy="693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1" name="Google Shape;511;p79"/>
            <p:cNvSpPr/>
            <p:nvPr/>
          </p:nvSpPr>
          <p:spPr>
            <a:xfrm>
              <a:off x="2685" y="3045"/>
              <a:ext cx="453" cy="398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2" name="Google Shape;512;p79"/>
            <p:cNvSpPr/>
            <p:nvPr/>
          </p:nvSpPr>
          <p:spPr>
            <a:xfrm>
              <a:off x="2685" y="3045"/>
              <a:ext cx="453" cy="398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3" name="Google Shape;513;p79"/>
            <p:cNvSpPr/>
            <p:nvPr/>
          </p:nvSpPr>
          <p:spPr>
            <a:xfrm>
              <a:off x="3094" y="2950"/>
              <a:ext cx="402" cy="458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4" name="Google Shape;514;p79"/>
            <p:cNvSpPr/>
            <p:nvPr/>
          </p:nvSpPr>
          <p:spPr>
            <a:xfrm>
              <a:off x="3094" y="2950"/>
              <a:ext cx="402" cy="458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5" name="Google Shape;515;p79"/>
            <p:cNvSpPr/>
            <p:nvPr/>
          </p:nvSpPr>
          <p:spPr>
            <a:xfrm>
              <a:off x="3436" y="2904"/>
              <a:ext cx="356" cy="491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6" name="Google Shape;516;p79"/>
            <p:cNvSpPr/>
            <p:nvPr/>
          </p:nvSpPr>
          <p:spPr>
            <a:xfrm>
              <a:off x="3436" y="2904"/>
              <a:ext cx="356" cy="491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7" name="Google Shape;517;p79"/>
            <p:cNvSpPr/>
            <p:nvPr/>
          </p:nvSpPr>
          <p:spPr>
            <a:xfrm>
              <a:off x="3477" y="2497"/>
              <a:ext cx="361" cy="447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8" name="Google Shape;518;p79"/>
            <p:cNvSpPr/>
            <p:nvPr/>
          </p:nvSpPr>
          <p:spPr>
            <a:xfrm>
              <a:off x="3477" y="2497"/>
              <a:ext cx="361" cy="447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19" name="Google Shape;519;p79"/>
            <p:cNvSpPr/>
            <p:nvPr/>
          </p:nvSpPr>
          <p:spPr>
            <a:xfrm>
              <a:off x="3034" y="2686"/>
              <a:ext cx="568" cy="356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0" name="Google Shape;520;p79"/>
            <p:cNvSpPr/>
            <p:nvPr/>
          </p:nvSpPr>
          <p:spPr>
            <a:xfrm>
              <a:off x="3034" y="2686"/>
              <a:ext cx="568" cy="356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1" name="Google Shape;521;p79"/>
            <p:cNvSpPr/>
            <p:nvPr/>
          </p:nvSpPr>
          <p:spPr>
            <a:xfrm>
              <a:off x="3140" y="2406"/>
              <a:ext cx="448" cy="398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2" name="Google Shape;522;p79"/>
            <p:cNvSpPr/>
            <p:nvPr/>
          </p:nvSpPr>
          <p:spPr>
            <a:xfrm>
              <a:off x="3140" y="2406"/>
              <a:ext cx="448" cy="398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3" name="Google Shape;523;p79"/>
            <p:cNvSpPr/>
            <p:nvPr/>
          </p:nvSpPr>
          <p:spPr>
            <a:xfrm>
              <a:off x="3128" y="2050"/>
              <a:ext cx="251" cy="526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4" name="Google Shape;524;p79"/>
            <p:cNvSpPr/>
            <p:nvPr/>
          </p:nvSpPr>
          <p:spPr>
            <a:xfrm>
              <a:off x="3128" y="2050"/>
              <a:ext cx="251" cy="526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5" name="Google Shape;525;p79"/>
            <p:cNvSpPr/>
            <p:nvPr/>
          </p:nvSpPr>
          <p:spPr>
            <a:xfrm>
              <a:off x="2736" y="2154"/>
              <a:ext cx="464" cy="664"/>
            </a:xfrm>
            <a:custGeom>
              <a:rect b="b" l="l" r="r" t="t"/>
              <a:pathLst>
                <a:path extrusionOk="0"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6" name="Google Shape;526;p79"/>
            <p:cNvSpPr/>
            <p:nvPr/>
          </p:nvSpPr>
          <p:spPr>
            <a:xfrm>
              <a:off x="3987" y="3238"/>
              <a:ext cx="121" cy="305"/>
            </a:xfrm>
            <a:custGeom>
              <a:rect b="b" l="l" r="r" t="t"/>
              <a:pathLst>
                <a:path extrusionOk="0" h="610" w="242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solidFill>
              <a:srgbClr val="E8E8E6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27" name="Google Shape;527;p79"/>
          <p:cNvSpPr/>
          <p:nvPr/>
        </p:nvSpPr>
        <p:spPr>
          <a:xfrm>
            <a:off x="3300674" y="3904694"/>
            <a:ext cx="671600" cy="571500"/>
          </a:xfrm>
          <a:custGeom>
            <a:rect b="b" l="l" r="r" t="t"/>
            <a:pathLst>
              <a:path extrusionOk="0"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E2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8" name="Google Shape;528;p79"/>
          <p:cNvSpPr/>
          <p:nvPr/>
        </p:nvSpPr>
        <p:spPr>
          <a:xfrm>
            <a:off x="3613850" y="2580720"/>
            <a:ext cx="587055" cy="394097"/>
          </a:xfrm>
          <a:custGeom>
            <a:rect b="b" l="l" r="r" t="t"/>
            <a:pathLst>
              <a:path extrusionOk="0" h="663" w="987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E2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9" name="Google Shape;529;p79"/>
          <p:cNvSpPr/>
          <p:nvPr/>
        </p:nvSpPr>
        <p:spPr>
          <a:xfrm>
            <a:off x="3842480" y="1975882"/>
            <a:ext cx="512035" cy="510779"/>
          </a:xfrm>
          <a:custGeom>
            <a:rect b="b" l="l" r="r" t="t"/>
            <a:pathLst>
              <a:path extrusionOk="0"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E2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0" name="Google Shape;530;p79"/>
          <p:cNvSpPr/>
          <p:nvPr/>
        </p:nvSpPr>
        <p:spPr>
          <a:xfrm>
            <a:off x="3967606" y="3259375"/>
            <a:ext cx="336990" cy="378619"/>
          </a:xfrm>
          <a:custGeom>
            <a:rect b="b" l="l" r="r" t="t"/>
            <a:pathLst>
              <a:path extrusionOk="0" h="638" w="565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E2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531" name="Google Shape;531;p79"/>
          <p:cNvCxnSpPr/>
          <p:nvPr/>
        </p:nvCxnSpPr>
        <p:spPr>
          <a:xfrm>
            <a:off x="4292849" y="2296757"/>
            <a:ext cx="189334" cy="18633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79"/>
          <p:cNvCxnSpPr/>
          <p:nvPr/>
        </p:nvCxnSpPr>
        <p:spPr>
          <a:xfrm>
            <a:off x="4482182" y="2483089"/>
            <a:ext cx="168895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3" name="Google Shape;533;p79"/>
          <p:cNvCxnSpPr/>
          <p:nvPr/>
        </p:nvCxnSpPr>
        <p:spPr>
          <a:xfrm>
            <a:off x="4132736" y="2678885"/>
            <a:ext cx="189334" cy="18633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79"/>
          <p:cNvCxnSpPr/>
          <p:nvPr/>
        </p:nvCxnSpPr>
        <p:spPr>
          <a:xfrm>
            <a:off x="4322071" y="2865218"/>
            <a:ext cx="1849069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Google Shape;535;p79"/>
          <p:cNvCxnSpPr/>
          <p:nvPr/>
        </p:nvCxnSpPr>
        <p:spPr>
          <a:xfrm flipH="1" rot="10800000">
            <a:off x="4244963" y="3362961"/>
            <a:ext cx="237218" cy="153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79"/>
          <p:cNvCxnSpPr/>
          <p:nvPr/>
        </p:nvCxnSpPr>
        <p:spPr>
          <a:xfrm>
            <a:off x="4482182" y="3362961"/>
            <a:ext cx="168895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79"/>
          <p:cNvCxnSpPr/>
          <p:nvPr/>
        </p:nvCxnSpPr>
        <p:spPr>
          <a:xfrm>
            <a:off x="3750790" y="4226759"/>
            <a:ext cx="189334" cy="18633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79"/>
          <p:cNvCxnSpPr/>
          <p:nvPr/>
        </p:nvCxnSpPr>
        <p:spPr>
          <a:xfrm>
            <a:off x="3940124" y="4413092"/>
            <a:ext cx="2146068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9" name="Google Shape;539;p79"/>
          <p:cNvSpPr/>
          <p:nvPr/>
        </p:nvSpPr>
        <p:spPr>
          <a:xfrm>
            <a:off x="4993741" y="2122748"/>
            <a:ext cx="1021785" cy="2847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</p:txBody>
      </p:sp>
      <p:sp>
        <p:nvSpPr>
          <p:cNvPr id="540" name="Google Shape;540;p79"/>
          <p:cNvSpPr/>
          <p:nvPr/>
        </p:nvSpPr>
        <p:spPr>
          <a:xfrm>
            <a:off x="4993741" y="2554528"/>
            <a:ext cx="1021785" cy="2847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</p:txBody>
      </p:sp>
      <p:sp>
        <p:nvSpPr>
          <p:cNvPr id="541" name="Google Shape;541;p79"/>
          <p:cNvSpPr/>
          <p:nvPr/>
        </p:nvSpPr>
        <p:spPr>
          <a:xfrm>
            <a:off x="4993741" y="3053608"/>
            <a:ext cx="1021785" cy="2847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</p:txBody>
      </p:sp>
      <p:sp>
        <p:nvSpPr>
          <p:cNvPr id="542" name="Google Shape;542;p79"/>
          <p:cNvSpPr/>
          <p:nvPr/>
        </p:nvSpPr>
        <p:spPr>
          <a:xfrm>
            <a:off x="4959788" y="4051085"/>
            <a:ext cx="1021785" cy="2847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</p:txBody>
      </p:sp>
      <p:sp>
        <p:nvSpPr>
          <p:cNvPr id="543" name="Google Shape;543;p79"/>
          <p:cNvSpPr/>
          <p:nvPr/>
        </p:nvSpPr>
        <p:spPr>
          <a:xfrm>
            <a:off x="6573328" y="1688944"/>
            <a:ext cx="2175135" cy="2923856"/>
          </a:xfrm>
          <a:prstGeom prst="wedgeRectCallout">
            <a:avLst>
              <a:gd fmla="val -72333" name="adj1"/>
              <a:gd fmla="val 19715" name="adj2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4" name="Google Shape;544;p79"/>
          <p:cNvSpPr txBox="1"/>
          <p:nvPr/>
        </p:nvSpPr>
        <p:spPr>
          <a:xfrm>
            <a:off x="6654300" y="2176595"/>
            <a:ext cx="2067109" cy="1749724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5" name="Google Shape;545;p79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0"/>
          <p:cNvSpPr/>
          <p:nvPr/>
        </p:nvSpPr>
        <p:spPr>
          <a:xfrm>
            <a:off x="0" y="1134474"/>
            <a:ext cx="3228536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53" name="Google Shape;553;p80"/>
          <p:cNvSpPr txBox="1"/>
          <p:nvPr/>
        </p:nvSpPr>
        <p:spPr>
          <a:xfrm>
            <a:off x="1352701" y="1447600"/>
            <a:ext cx="1832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4</a:t>
            </a:r>
            <a:endParaRPr b="1" sz="3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54" name="Google Shape;554;p80"/>
          <p:cNvSpPr txBox="1"/>
          <p:nvPr/>
        </p:nvSpPr>
        <p:spPr>
          <a:xfrm>
            <a:off x="3829176" y="1370650"/>
            <a:ext cx="38739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STRATEGY</a:t>
            </a:r>
            <a:endParaRPr b="1" sz="4400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55" name="Google Shape;555;p80"/>
          <p:cNvSpPr/>
          <p:nvPr/>
        </p:nvSpPr>
        <p:spPr>
          <a:xfrm>
            <a:off x="3302392" y="1134474"/>
            <a:ext cx="305972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5">
            <a:alphaModFix/>
          </a:blip>
          <a:srcRect b="0" l="0" r="0" t="41600"/>
          <a:stretch/>
        </p:blipFill>
        <p:spPr>
          <a:xfrm>
            <a:off x="58554" y="2139702"/>
            <a:ext cx="9141291" cy="300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81"/>
          <p:cNvGrpSpPr/>
          <p:nvPr/>
        </p:nvGrpSpPr>
        <p:grpSpPr>
          <a:xfrm>
            <a:off x="5087849" y="1203598"/>
            <a:ext cx="3358397" cy="2022896"/>
            <a:chOff x="6221505" y="1951419"/>
            <a:chExt cx="2514600" cy="1492832"/>
          </a:xfrm>
        </p:grpSpPr>
        <p:pic>
          <p:nvPicPr>
            <p:cNvPr id="563" name="Google Shape;563;p8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55074" y="2038349"/>
              <a:ext cx="2047461" cy="1150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:\Desain\IndoWebhouse\Indowebhouse\---- Graphicriver\1. Big Royal\Big Royal PowerPoint Template\Png Icon\asdasd.png" id="564" name="Google Shape;564;p81"/>
            <p:cNvPicPr preferRelativeResize="0"/>
            <p:nvPr/>
          </p:nvPicPr>
          <p:blipFill rotWithShape="1">
            <a:blip r:embed="rId5">
              <a:alphaModFix/>
            </a:blip>
            <a:srcRect b="0" l="0" r="0" t="21386"/>
            <a:stretch/>
          </p:blipFill>
          <p:spPr>
            <a:xfrm>
              <a:off x="6221505" y="1951419"/>
              <a:ext cx="2514600" cy="149283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565" name="Google Shape;565;p81"/>
          <p:cNvGrpSpPr/>
          <p:nvPr/>
        </p:nvGrpSpPr>
        <p:grpSpPr>
          <a:xfrm>
            <a:off x="882573" y="1171689"/>
            <a:ext cx="3473402" cy="2010630"/>
            <a:chOff x="469429" y="1930024"/>
            <a:chExt cx="2514600" cy="1492832"/>
          </a:xfrm>
        </p:grpSpPr>
        <p:pic>
          <p:nvPicPr>
            <p:cNvPr id="566" name="Google Shape;566;p8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3062" y="2038350"/>
              <a:ext cx="2030138" cy="1150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:\Desain\IndoWebhouse\Indowebhouse\---- Graphicriver\1. Big Royal\Big Royal PowerPoint Template\Png Icon\asdasd.png" id="567" name="Google Shape;567;p81"/>
            <p:cNvPicPr preferRelativeResize="0"/>
            <p:nvPr/>
          </p:nvPicPr>
          <p:blipFill rotWithShape="1">
            <a:blip r:embed="rId5">
              <a:alphaModFix/>
            </a:blip>
            <a:srcRect b="0" l="0" r="0" t="21386"/>
            <a:stretch/>
          </p:blipFill>
          <p:spPr>
            <a:xfrm>
              <a:off x="469429" y="1930024"/>
              <a:ext cx="2514600" cy="149283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68" name="Google Shape;568;p81"/>
          <p:cNvSpPr txBox="1"/>
          <p:nvPr/>
        </p:nvSpPr>
        <p:spPr>
          <a:xfrm>
            <a:off x="827584" y="3324468"/>
            <a:ext cx="3473402" cy="123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Libre Franklin Medium"/>
              <a:buNone/>
            </a:pPr>
            <a:r>
              <a:rPr b="1" lang="tr-TR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Libre Franklin Medium"/>
              <a:buNone/>
            </a:pPr>
            <a:r>
              <a:rPr lang="tr-TR" sz="14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4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69" name="Google Shape;569;p81"/>
          <p:cNvSpPr txBox="1"/>
          <p:nvPr/>
        </p:nvSpPr>
        <p:spPr>
          <a:xfrm>
            <a:off x="5087849" y="3346239"/>
            <a:ext cx="3608768" cy="158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Libre Franklin Medium"/>
              <a:buNone/>
            </a:pPr>
            <a:r>
              <a:rPr b="1" lang="tr-TR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Libre Franklin Medium"/>
              <a:buNone/>
            </a:pPr>
            <a:r>
              <a:rPr lang="tr-TR" sz="14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4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570" name="Google Shape;570;p81"/>
          <p:cNvGrpSpPr/>
          <p:nvPr/>
        </p:nvGrpSpPr>
        <p:grpSpPr>
          <a:xfrm>
            <a:off x="1115616" y="1203598"/>
            <a:ext cx="1639683" cy="1679694"/>
            <a:chOff x="440870" y="1907286"/>
            <a:chExt cx="1426465" cy="1426464"/>
          </a:xfrm>
        </p:grpSpPr>
        <p:sp>
          <p:nvSpPr>
            <p:cNvPr id="571" name="Google Shape;571;p81"/>
            <p:cNvSpPr/>
            <p:nvPr/>
          </p:nvSpPr>
          <p:spPr>
            <a:xfrm>
              <a:off x="440871" y="1907286"/>
              <a:ext cx="1426464" cy="1426464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-108" r="-107" t="0"/>
              </a:stretch>
            </a:blipFill>
            <a:ln cap="flat" cmpd="sng" w="571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572" name="Google Shape;572;p8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0870" y="1907286"/>
              <a:ext cx="1413114" cy="1426464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pic>
      </p:grpSp>
      <p:grpSp>
        <p:nvGrpSpPr>
          <p:cNvPr id="573" name="Google Shape;573;p81"/>
          <p:cNvGrpSpPr/>
          <p:nvPr/>
        </p:nvGrpSpPr>
        <p:grpSpPr>
          <a:xfrm>
            <a:off x="5521492" y="1327061"/>
            <a:ext cx="1656000" cy="1689008"/>
            <a:chOff x="7162800" y="1952701"/>
            <a:chExt cx="1426464" cy="1426464"/>
          </a:xfrm>
        </p:grpSpPr>
        <p:sp>
          <p:nvSpPr>
            <p:cNvPr id="574" name="Google Shape;574;p81"/>
            <p:cNvSpPr/>
            <p:nvPr/>
          </p:nvSpPr>
          <p:spPr>
            <a:xfrm>
              <a:off x="7162800" y="1952701"/>
              <a:ext cx="1426464" cy="1426464"/>
            </a:xfrm>
            <a:prstGeom prst="ellipse">
              <a:avLst/>
            </a:prstGeom>
            <a:solidFill>
              <a:srgbClr val="F2F2F2"/>
            </a:solidFill>
            <a:ln cap="flat" cmpd="sng" w="571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575" name="Google Shape;575;p8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162800" y="1952701"/>
              <a:ext cx="1426464" cy="1426463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576" name="Google Shape;576;p81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2"/>
          <p:cNvSpPr/>
          <p:nvPr/>
        </p:nvSpPr>
        <p:spPr>
          <a:xfrm>
            <a:off x="1263073" y="1239602"/>
            <a:ext cx="412913" cy="825823"/>
          </a:xfrm>
          <a:custGeom>
            <a:rect b="b" l="l" r="r" t="t"/>
            <a:pathLst>
              <a:path extrusionOk="0" h="1553" w="776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cap="flat" cmpd="sng" w="12700">
            <a:solidFill>
              <a:srgbClr val="E2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83" name="Google Shape;583;p82"/>
          <p:cNvSpPr/>
          <p:nvPr/>
        </p:nvSpPr>
        <p:spPr>
          <a:xfrm>
            <a:off x="1340209" y="1312202"/>
            <a:ext cx="671549" cy="676088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584" name="Google Shape;584;p82"/>
          <p:cNvCxnSpPr/>
          <p:nvPr/>
        </p:nvCxnSpPr>
        <p:spPr>
          <a:xfrm>
            <a:off x="1675983" y="1239602"/>
            <a:ext cx="6043938" cy="0"/>
          </a:xfrm>
          <a:prstGeom prst="straightConnector1">
            <a:avLst/>
          </a:prstGeom>
          <a:noFill/>
          <a:ln cap="flat" cmpd="sng" w="12700">
            <a:solidFill>
              <a:srgbClr val="E2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5" name="Google Shape;585;p82"/>
          <p:cNvCxnSpPr/>
          <p:nvPr/>
        </p:nvCxnSpPr>
        <p:spPr>
          <a:xfrm>
            <a:off x="1675983" y="2065425"/>
            <a:ext cx="6043938" cy="0"/>
          </a:xfrm>
          <a:prstGeom prst="straightConnector1">
            <a:avLst/>
          </a:prstGeom>
          <a:noFill/>
          <a:ln cap="flat" cmpd="sng" w="12700">
            <a:solidFill>
              <a:srgbClr val="E2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86" name="Google Shape;586;p82"/>
          <p:cNvSpPr/>
          <p:nvPr/>
        </p:nvSpPr>
        <p:spPr>
          <a:xfrm>
            <a:off x="7719921" y="2065425"/>
            <a:ext cx="412913" cy="830362"/>
          </a:xfrm>
          <a:custGeom>
            <a:rect b="b" l="l" r="r" t="t"/>
            <a:pathLst>
              <a:path extrusionOk="0" h="1553" w="776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cap="flat" cmpd="sng" w="12700">
            <a:solidFill>
              <a:srgbClr val="E2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87" name="Google Shape;587;p82"/>
          <p:cNvSpPr/>
          <p:nvPr/>
        </p:nvSpPr>
        <p:spPr>
          <a:xfrm>
            <a:off x="7384147" y="2142561"/>
            <a:ext cx="676088" cy="676088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588" name="Google Shape;588;p82"/>
          <p:cNvCxnSpPr/>
          <p:nvPr/>
        </p:nvCxnSpPr>
        <p:spPr>
          <a:xfrm rot="10800000">
            <a:off x="1675983" y="2895785"/>
            <a:ext cx="6043938" cy="0"/>
          </a:xfrm>
          <a:prstGeom prst="straightConnector1">
            <a:avLst/>
          </a:prstGeom>
          <a:noFill/>
          <a:ln cap="flat" cmpd="sng" w="12700">
            <a:solidFill>
              <a:srgbClr val="E2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89" name="Google Shape;589;p82"/>
          <p:cNvSpPr/>
          <p:nvPr/>
        </p:nvSpPr>
        <p:spPr>
          <a:xfrm>
            <a:off x="1263073" y="2895785"/>
            <a:ext cx="412913" cy="825823"/>
          </a:xfrm>
          <a:custGeom>
            <a:rect b="b" l="l" r="r" t="t"/>
            <a:pathLst>
              <a:path extrusionOk="0" h="1553" w="776">
                <a:moveTo>
                  <a:pt x="776" y="1553"/>
                </a:moveTo>
                <a:cubicBezTo>
                  <a:pt x="348" y="1553"/>
                  <a:pt x="0" y="1205"/>
                  <a:pt x="0" y="776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cap="flat" cmpd="sng" w="12700">
            <a:solidFill>
              <a:srgbClr val="E2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0" name="Google Shape;590;p82"/>
          <p:cNvSpPr/>
          <p:nvPr/>
        </p:nvSpPr>
        <p:spPr>
          <a:xfrm>
            <a:off x="1340209" y="2968384"/>
            <a:ext cx="671549" cy="676088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591" name="Google Shape;591;p82"/>
          <p:cNvCxnSpPr/>
          <p:nvPr/>
        </p:nvCxnSpPr>
        <p:spPr>
          <a:xfrm>
            <a:off x="1675983" y="3721608"/>
            <a:ext cx="6043938" cy="0"/>
          </a:xfrm>
          <a:prstGeom prst="straightConnector1">
            <a:avLst/>
          </a:prstGeom>
          <a:noFill/>
          <a:ln cap="flat" cmpd="sng" w="12700">
            <a:solidFill>
              <a:srgbClr val="E2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2" name="Google Shape;592;p82"/>
          <p:cNvSpPr/>
          <p:nvPr/>
        </p:nvSpPr>
        <p:spPr>
          <a:xfrm>
            <a:off x="7719921" y="3721608"/>
            <a:ext cx="412913" cy="830362"/>
          </a:xfrm>
          <a:custGeom>
            <a:rect b="b" l="l" r="r" t="t"/>
            <a:pathLst>
              <a:path extrusionOk="0" h="1553" w="776">
                <a:moveTo>
                  <a:pt x="0" y="0"/>
                </a:moveTo>
                <a:cubicBezTo>
                  <a:pt x="428" y="0"/>
                  <a:pt x="776" y="347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cap="flat" cmpd="sng" w="12700">
            <a:solidFill>
              <a:srgbClr val="E2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3" name="Google Shape;593;p82"/>
          <p:cNvSpPr/>
          <p:nvPr/>
        </p:nvSpPr>
        <p:spPr>
          <a:xfrm>
            <a:off x="7384147" y="3798747"/>
            <a:ext cx="676088" cy="676088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594" name="Google Shape;594;p82"/>
          <p:cNvCxnSpPr/>
          <p:nvPr/>
        </p:nvCxnSpPr>
        <p:spPr>
          <a:xfrm rot="10800000">
            <a:off x="1677364" y="4553781"/>
            <a:ext cx="6043938" cy="0"/>
          </a:xfrm>
          <a:prstGeom prst="straightConnector1">
            <a:avLst/>
          </a:prstGeom>
          <a:noFill/>
          <a:ln cap="flat" cmpd="sng" w="12700">
            <a:solidFill>
              <a:srgbClr val="E2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5" name="Google Shape;595;p82"/>
          <p:cNvSpPr/>
          <p:nvPr/>
        </p:nvSpPr>
        <p:spPr>
          <a:xfrm>
            <a:off x="1506118" y="1412212"/>
            <a:ext cx="33973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</a:t>
            </a:r>
            <a:endParaRPr sz="3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6" name="Google Shape;596;p82"/>
          <p:cNvSpPr txBox="1"/>
          <p:nvPr/>
        </p:nvSpPr>
        <p:spPr>
          <a:xfrm>
            <a:off x="2123728" y="1567823"/>
            <a:ext cx="3816424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97" name="Google Shape;597;p82"/>
          <p:cNvSpPr/>
          <p:nvPr/>
        </p:nvSpPr>
        <p:spPr>
          <a:xfrm>
            <a:off x="7567566" y="2249395"/>
            <a:ext cx="33973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</a:t>
            </a:r>
            <a:endParaRPr sz="3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8" name="Google Shape;598;p82"/>
          <p:cNvSpPr/>
          <p:nvPr/>
        </p:nvSpPr>
        <p:spPr>
          <a:xfrm>
            <a:off x="1483258" y="3090686"/>
            <a:ext cx="33973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</a:t>
            </a:r>
            <a:endParaRPr sz="3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9" name="Google Shape;599;p82"/>
          <p:cNvSpPr/>
          <p:nvPr/>
        </p:nvSpPr>
        <p:spPr>
          <a:xfrm>
            <a:off x="7567566" y="3935006"/>
            <a:ext cx="33973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 </a:t>
            </a:r>
            <a:endParaRPr sz="32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0" name="Google Shape;600;p82"/>
          <p:cNvSpPr txBox="1"/>
          <p:nvPr/>
        </p:nvSpPr>
        <p:spPr>
          <a:xfrm>
            <a:off x="2604179" y="1290824"/>
            <a:ext cx="9444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1" name="Google Shape;601;p82"/>
          <p:cNvSpPr txBox="1"/>
          <p:nvPr/>
        </p:nvSpPr>
        <p:spPr>
          <a:xfrm>
            <a:off x="3419872" y="2392891"/>
            <a:ext cx="3816424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02" name="Google Shape;602;p82"/>
          <p:cNvSpPr txBox="1"/>
          <p:nvPr/>
        </p:nvSpPr>
        <p:spPr>
          <a:xfrm>
            <a:off x="3900323" y="2115892"/>
            <a:ext cx="9444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3" name="Google Shape;603;p82"/>
          <p:cNvSpPr txBox="1"/>
          <p:nvPr/>
        </p:nvSpPr>
        <p:spPr>
          <a:xfrm>
            <a:off x="2123728" y="3224009"/>
            <a:ext cx="3816424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04" name="Google Shape;604;p82"/>
          <p:cNvSpPr txBox="1"/>
          <p:nvPr/>
        </p:nvSpPr>
        <p:spPr>
          <a:xfrm>
            <a:off x="2604179" y="2947010"/>
            <a:ext cx="9444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5" name="Google Shape;605;p82"/>
          <p:cNvSpPr txBox="1"/>
          <p:nvPr/>
        </p:nvSpPr>
        <p:spPr>
          <a:xfrm>
            <a:off x="3419872" y="4049077"/>
            <a:ext cx="3816424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06" name="Google Shape;606;p82"/>
          <p:cNvSpPr txBox="1"/>
          <p:nvPr/>
        </p:nvSpPr>
        <p:spPr>
          <a:xfrm>
            <a:off x="3900323" y="3772078"/>
            <a:ext cx="9444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7" name="Google Shape;607;p82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3"/>
          <p:cNvSpPr/>
          <p:nvPr/>
        </p:nvSpPr>
        <p:spPr>
          <a:xfrm>
            <a:off x="3005128" y="1203598"/>
            <a:ext cx="1584176" cy="1584176"/>
          </a:xfrm>
          <a:prstGeom prst="roundRect">
            <a:avLst>
              <a:gd fmla="val 9051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4" name="Google Shape;614;p83"/>
          <p:cNvSpPr/>
          <p:nvPr/>
        </p:nvSpPr>
        <p:spPr>
          <a:xfrm>
            <a:off x="4733320" y="1203598"/>
            <a:ext cx="1584176" cy="1584176"/>
          </a:xfrm>
          <a:prstGeom prst="roundRect">
            <a:avLst>
              <a:gd fmla="val 9051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5" name="Google Shape;615;p83"/>
          <p:cNvSpPr/>
          <p:nvPr/>
        </p:nvSpPr>
        <p:spPr>
          <a:xfrm>
            <a:off x="3005128" y="2931790"/>
            <a:ext cx="1584176" cy="1584176"/>
          </a:xfrm>
          <a:prstGeom prst="roundRect">
            <a:avLst>
              <a:gd fmla="val 9051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6" name="Google Shape;616;p83"/>
          <p:cNvSpPr/>
          <p:nvPr/>
        </p:nvSpPr>
        <p:spPr>
          <a:xfrm>
            <a:off x="4733320" y="2931790"/>
            <a:ext cx="1584176" cy="1584176"/>
          </a:xfrm>
          <a:prstGeom prst="roundRect">
            <a:avLst>
              <a:gd fmla="val 9051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7" name="Google Shape;617;p83"/>
          <p:cNvSpPr/>
          <p:nvPr/>
        </p:nvSpPr>
        <p:spPr>
          <a:xfrm>
            <a:off x="4157256" y="2355726"/>
            <a:ext cx="432048" cy="432048"/>
          </a:xfrm>
          <a:prstGeom prst="roundRect">
            <a:avLst>
              <a:gd fmla="val 16667" name="adj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8" name="Google Shape;618;p83"/>
          <p:cNvSpPr/>
          <p:nvPr/>
        </p:nvSpPr>
        <p:spPr>
          <a:xfrm>
            <a:off x="4733320" y="2355726"/>
            <a:ext cx="432048" cy="432048"/>
          </a:xfrm>
          <a:prstGeom prst="roundRect">
            <a:avLst>
              <a:gd fmla="val 16667" name="adj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9" name="Google Shape;619;p83"/>
          <p:cNvSpPr/>
          <p:nvPr/>
        </p:nvSpPr>
        <p:spPr>
          <a:xfrm>
            <a:off x="4157256" y="2931790"/>
            <a:ext cx="432048" cy="432048"/>
          </a:xfrm>
          <a:prstGeom prst="roundRect">
            <a:avLst>
              <a:gd fmla="val 16667" name="adj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0" name="Google Shape;620;p83"/>
          <p:cNvSpPr/>
          <p:nvPr/>
        </p:nvSpPr>
        <p:spPr>
          <a:xfrm>
            <a:off x="4733320" y="2931790"/>
            <a:ext cx="432048" cy="432048"/>
          </a:xfrm>
          <a:prstGeom prst="roundRect">
            <a:avLst>
              <a:gd fmla="val 16667" name="adj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</a:t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1" name="Google Shape;621;p83"/>
          <p:cNvSpPr txBox="1"/>
          <p:nvPr/>
        </p:nvSpPr>
        <p:spPr>
          <a:xfrm>
            <a:off x="539552" y="1737272"/>
            <a:ext cx="2232248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2" name="Google Shape;622;p83"/>
          <p:cNvSpPr txBox="1"/>
          <p:nvPr/>
        </p:nvSpPr>
        <p:spPr>
          <a:xfrm>
            <a:off x="1029218" y="1275607"/>
            <a:ext cx="17742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i="0" sz="20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3" name="Google Shape;623;p83"/>
          <p:cNvSpPr txBox="1"/>
          <p:nvPr/>
        </p:nvSpPr>
        <p:spPr>
          <a:xfrm>
            <a:off x="6516216" y="1737272"/>
            <a:ext cx="2232248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4" name="Google Shape;624;p83"/>
          <p:cNvSpPr txBox="1"/>
          <p:nvPr/>
        </p:nvSpPr>
        <p:spPr>
          <a:xfrm>
            <a:off x="6516216" y="1275607"/>
            <a:ext cx="17742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i="0" sz="20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5" name="Google Shape;625;p83"/>
          <p:cNvSpPr txBox="1"/>
          <p:nvPr/>
        </p:nvSpPr>
        <p:spPr>
          <a:xfrm>
            <a:off x="539552" y="3594222"/>
            <a:ext cx="2232248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6" name="Google Shape;626;p83"/>
          <p:cNvSpPr txBox="1"/>
          <p:nvPr/>
        </p:nvSpPr>
        <p:spPr>
          <a:xfrm>
            <a:off x="1029218" y="3132557"/>
            <a:ext cx="17742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i="0" sz="20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7" name="Google Shape;627;p83"/>
          <p:cNvSpPr txBox="1"/>
          <p:nvPr/>
        </p:nvSpPr>
        <p:spPr>
          <a:xfrm>
            <a:off x="6516216" y="3594222"/>
            <a:ext cx="2232248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8" name="Google Shape;628;p83"/>
          <p:cNvSpPr txBox="1"/>
          <p:nvPr/>
        </p:nvSpPr>
        <p:spPr>
          <a:xfrm>
            <a:off x="6516216" y="3132557"/>
            <a:ext cx="17742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i="0" sz="20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9" name="Google Shape;629;p83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84"/>
          <p:cNvSpPr/>
          <p:nvPr/>
        </p:nvSpPr>
        <p:spPr>
          <a:xfrm>
            <a:off x="0" y="1134474"/>
            <a:ext cx="3228536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37" name="Google Shape;637;p84"/>
          <p:cNvSpPr txBox="1"/>
          <p:nvPr/>
        </p:nvSpPr>
        <p:spPr>
          <a:xfrm>
            <a:off x="1352701" y="1447600"/>
            <a:ext cx="1813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5</a:t>
            </a:r>
            <a:endParaRPr b="1" sz="3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38" name="Google Shape;638;p84"/>
          <p:cNvSpPr txBox="1"/>
          <p:nvPr/>
        </p:nvSpPr>
        <p:spPr>
          <a:xfrm>
            <a:off x="3829176" y="1370650"/>
            <a:ext cx="33573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ORGANIC</a:t>
            </a:r>
            <a:endParaRPr b="1" sz="4400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39" name="Google Shape;639;p84"/>
          <p:cNvSpPr/>
          <p:nvPr/>
        </p:nvSpPr>
        <p:spPr>
          <a:xfrm>
            <a:off x="3302392" y="1134474"/>
            <a:ext cx="305972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640" name="Google Shape;640;p84"/>
          <p:cNvPicPr preferRelativeResize="0"/>
          <p:nvPr/>
        </p:nvPicPr>
        <p:blipFill rotWithShape="1">
          <a:blip r:embed="rId5">
            <a:alphaModFix/>
          </a:blip>
          <a:srcRect b="0" l="0" r="0" t="41600"/>
          <a:stretch/>
        </p:blipFill>
        <p:spPr>
          <a:xfrm>
            <a:off x="58554" y="2139702"/>
            <a:ext cx="9141291" cy="300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7"/>
          <p:cNvSpPr/>
          <p:nvPr/>
        </p:nvSpPr>
        <p:spPr>
          <a:xfrm flipH="1" rot="10800000">
            <a:off x="0" y="0"/>
            <a:ext cx="4490864" cy="5143500"/>
          </a:xfrm>
          <a:prstGeom prst="parallelogram">
            <a:avLst>
              <a:gd fmla="val 24019" name="adj"/>
            </a:avLst>
          </a:prstGeom>
          <a:solidFill>
            <a:srgbClr val="E20000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5" name="Google Shape;175;p67"/>
          <p:cNvSpPr/>
          <p:nvPr/>
        </p:nvSpPr>
        <p:spPr>
          <a:xfrm rot="4589858">
            <a:off x="-200393" y="1872097"/>
            <a:ext cx="4945533" cy="12564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chemeClr val="lt1"/>
                </a:solidFill>
                <a:latin typeface="Libre Franklin;500"/>
              </a:rPr>
              <a:t>CONTENTS</a:t>
            </a:r>
          </a:p>
        </p:txBody>
      </p:sp>
      <p:sp>
        <p:nvSpPr>
          <p:cNvPr id="176" name="Google Shape;176;p67"/>
          <p:cNvSpPr/>
          <p:nvPr/>
        </p:nvSpPr>
        <p:spPr>
          <a:xfrm>
            <a:off x="4490864" y="802161"/>
            <a:ext cx="228600" cy="4570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414455"/>
                </a:solidFill>
                <a:latin typeface="Libre Franklin;500"/>
              </a:rPr>
              <a:t>1</a:t>
            </a:r>
          </a:p>
        </p:txBody>
      </p:sp>
      <p:sp>
        <p:nvSpPr>
          <p:cNvPr id="177" name="Google Shape;177;p67"/>
          <p:cNvSpPr/>
          <p:nvPr/>
        </p:nvSpPr>
        <p:spPr>
          <a:xfrm>
            <a:off x="4948064" y="843558"/>
            <a:ext cx="29718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Acquisition</a:t>
            </a:r>
            <a:endParaRPr b="1"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8" name="Google Shape;178;p67"/>
          <p:cNvSpPr/>
          <p:nvPr/>
        </p:nvSpPr>
        <p:spPr>
          <a:xfrm>
            <a:off x="4460528" y="1458921"/>
            <a:ext cx="304800" cy="4570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414455"/>
                </a:solidFill>
                <a:latin typeface="Libre Franklin;500"/>
              </a:rPr>
              <a:t>2</a:t>
            </a:r>
          </a:p>
        </p:txBody>
      </p:sp>
      <p:sp>
        <p:nvSpPr>
          <p:cNvPr id="179" name="Google Shape;179;p67"/>
          <p:cNvSpPr/>
          <p:nvPr/>
        </p:nvSpPr>
        <p:spPr>
          <a:xfrm>
            <a:off x="4917728" y="1500318"/>
            <a:ext cx="29718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Defined</a:t>
            </a:r>
            <a:endParaRPr b="1"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0" name="Google Shape;180;p67"/>
          <p:cNvSpPr/>
          <p:nvPr/>
        </p:nvSpPr>
        <p:spPr>
          <a:xfrm>
            <a:off x="4455592" y="2138076"/>
            <a:ext cx="304800" cy="4570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414455"/>
                </a:solidFill>
                <a:latin typeface="Libre Franklin;500"/>
              </a:rPr>
              <a:t>3</a:t>
            </a:r>
          </a:p>
        </p:txBody>
      </p:sp>
      <p:sp>
        <p:nvSpPr>
          <p:cNvPr id="181" name="Google Shape;181;p67"/>
          <p:cNvSpPr/>
          <p:nvPr/>
        </p:nvSpPr>
        <p:spPr>
          <a:xfrm>
            <a:off x="4912792" y="2179471"/>
            <a:ext cx="29718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Focused</a:t>
            </a:r>
            <a:endParaRPr b="1"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2" name="Google Shape;182;p67"/>
          <p:cNvSpPr/>
          <p:nvPr/>
        </p:nvSpPr>
        <p:spPr>
          <a:xfrm>
            <a:off x="4414664" y="2832483"/>
            <a:ext cx="304800" cy="4570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414455"/>
                </a:solidFill>
                <a:latin typeface="Libre Franklin;500"/>
              </a:rPr>
              <a:t>4</a:t>
            </a:r>
          </a:p>
        </p:txBody>
      </p:sp>
      <p:sp>
        <p:nvSpPr>
          <p:cNvPr id="183" name="Google Shape;183;p67"/>
          <p:cNvSpPr/>
          <p:nvPr/>
        </p:nvSpPr>
        <p:spPr>
          <a:xfrm>
            <a:off x="4948064" y="2873878"/>
            <a:ext cx="29718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Strategy</a:t>
            </a:r>
            <a:endParaRPr b="1"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4" name="Google Shape;184;p67"/>
          <p:cNvSpPr/>
          <p:nvPr/>
        </p:nvSpPr>
        <p:spPr>
          <a:xfrm>
            <a:off x="4451896" y="3598306"/>
            <a:ext cx="304800" cy="45705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414455"/>
                </a:solidFill>
                <a:latin typeface="Libre Franklin;500"/>
              </a:rPr>
              <a:t>5</a:t>
            </a:r>
          </a:p>
        </p:txBody>
      </p:sp>
      <p:sp>
        <p:nvSpPr>
          <p:cNvPr id="185" name="Google Shape;185;p67"/>
          <p:cNvSpPr/>
          <p:nvPr/>
        </p:nvSpPr>
        <p:spPr>
          <a:xfrm>
            <a:off x="4985296" y="3639701"/>
            <a:ext cx="29718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Organic</a:t>
            </a:r>
            <a:endParaRPr b="1" sz="16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6" name="Google Shape;646;p85"/>
          <p:cNvCxnSpPr/>
          <p:nvPr/>
        </p:nvCxnSpPr>
        <p:spPr>
          <a:xfrm>
            <a:off x="2131505" y="1709797"/>
            <a:ext cx="1890210" cy="0"/>
          </a:xfrm>
          <a:prstGeom prst="straightConnector1">
            <a:avLst/>
          </a:prstGeom>
          <a:noFill/>
          <a:ln cap="flat" cmpd="sng" w="9525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7" name="Google Shape;647;p85"/>
          <p:cNvSpPr/>
          <p:nvPr/>
        </p:nvSpPr>
        <p:spPr>
          <a:xfrm>
            <a:off x="3370430" y="1479327"/>
            <a:ext cx="940389" cy="940389"/>
          </a:xfrm>
          <a:prstGeom prst="diamond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48" name="Google Shape;648;p85"/>
          <p:cNvSpPr/>
          <p:nvPr/>
        </p:nvSpPr>
        <p:spPr>
          <a:xfrm>
            <a:off x="3605527" y="2430283"/>
            <a:ext cx="940389" cy="940389"/>
          </a:xfrm>
          <a:prstGeom prst="diamond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49" name="Google Shape;649;p85"/>
          <p:cNvSpPr/>
          <p:nvPr/>
        </p:nvSpPr>
        <p:spPr>
          <a:xfrm>
            <a:off x="4075721" y="2409149"/>
            <a:ext cx="940389" cy="940389"/>
          </a:xfrm>
          <a:prstGeom prst="diamond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0" name="Google Shape;650;p85"/>
          <p:cNvSpPr/>
          <p:nvPr/>
        </p:nvSpPr>
        <p:spPr>
          <a:xfrm>
            <a:off x="4075721" y="1239602"/>
            <a:ext cx="940389" cy="940389"/>
          </a:xfrm>
          <a:prstGeom prst="diamond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651" name="Google Shape;651;p85"/>
          <p:cNvCxnSpPr/>
          <p:nvPr/>
        </p:nvCxnSpPr>
        <p:spPr>
          <a:xfrm>
            <a:off x="4723793" y="1479327"/>
            <a:ext cx="1890210" cy="0"/>
          </a:xfrm>
          <a:prstGeom prst="straightConnector1">
            <a:avLst/>
          </a:prstGeom>
          <a:noFill/>
          <a:ln cap="flat" cmpd="sng" w="9525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2" name="Google Shape;652;p85"/>
          <p:cNvCxnSpPr/>
          <p:nvPr/>
        </p:nvCxnSpPr>
        <p:spPr>
          <a:xfrm>
            <a:off x="4669787" y="3183818"/>
            <a:ext cx="1890210" cy="0"/>
          </a:xfrm>
          <a:prstGeom prst="straightConnector1">
            <a:avLst/>
          </a:prstGeom>
          <a:noFill/>
          <a:ln cap="flat" cmpd="sng" w="9525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3" name="Google Shape;653;p85"/>
          <p:cNvCxnSpPr/>
          <p:nvPr/>
        </p:nvCxnSpPr>
        <p:spPr>
          <a:xfrm>
            <a:off x="2086266" y="3183818"/>
            <a:ext cx="1890210" cy="0"/>
          </a:xfrm>
          <a:prstGeom prst="straightConnector1">
            <a:avLst/>
          </a:prstGeom>
          <a:noFill/>
          <a:ln cap="flat" cmpd="sng" w="9525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4" name="Google Shape;654;p85"/>
          <p:cNvSpPr/>
          <p:nvPr/>
        </p:nvSpPr>
        <p:spPr>
          <a:xfrm>
            <a:off x="6397979" y="1131590"/>
            <a:ext cx="378042" cy="378042"/>
          </a:xfrm>
          <a:prstGeom prst="flowChartConnector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5" name="Google Shape;655;p85"/>
          <p:cNvSpPr/>
          <p:nvPr/>
        </p:nvSpPr>
        <p:spPr>
          <a:xfrm>
            <a:off x="6343973" y="2832221"/>
            <a:ext cx="378042" cy="378042"/>
          </a:xfrm>
          <a:prstGeom prst="flowChartConnector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6" name="Google Shape;656;p85"/>
          <p:cNvSpPr/>
          <p:nvPr/>
        </p:nvSpPr>
        <p:spPr>
          <a:xfrm>
            <a:off x="2007634" y="2832221"/>
            <a:ext cx="378042" cy="378042"/>
          </a:xfrm>
          <a:prstGeom prst="flowChartConnector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7" name="Google Shape;657;p85"/>
          <p:cNvSpPr/>
          <p:nvPr/>
        </p:nvSpPr>
        <p:spPr>
          <a:xfrm>
            <a:off x="2007634" y="1347614"/>
            <a:ext cx="378042" cy="378042"/>
          </a:xfrm>
          <a:prstGeom prst="flowChartConnector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8" name="Google Shape;658;p85"/>
          <p:cNvSpPr txBox="1"/>
          <p:nvPr/>
        </p:nvSpPr>
        <p:spPr>
          <a:xfrm>
            <a:off x="5384699" y="1236770"/>
            <a:ext cx="89646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9" name="Google Shape;659;p85"/>
          <p:cNvSpPr txBox="1"/>
          <p:nvPr/>
        </p:nvSpPr>
        <p:spPr>
          <a:xfrm>
            <a:off x="5292210" y="2918361"/>
            <a:ext cx="89646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0" name="Google Shape;660;p85"/>
          <p:cNvSpPr txBox="1"/>
          <p:nvPr/>
        </p:nvSpPr>
        <p:spPr>
          <a:xfrm>
            <a:off x="2380051" y="2906044"/>
            <a:ext cx="89646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1" name="Google Shape;661;p85"/>
          <p:cNvSpPr txBox="1"/>
          <p:nvPr/>
        </p:nvSpPr>
        <p:spPr>
          <a:xfrm>
            <a:off x="2380051" y="1436201"/>
            <a:ext cx="89646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2" name="Google Shape;662;p85"/>
          <p:cNvSpPr/>
          <p:nvPr/>
        </p:nvSpPr>
        <p:spPr>
          <a:xfrm>
            <a:off x="5318099" y="1530066"/>
            <a:ext cx="170594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3" name="Google Shape;663;p85"/>
          <p:cNvSpPr/>
          <p:nvPr/>
        </p:nvSpPr>
        <p:spPr>
          <a:xfrm>
            <a:off x="5394115" y="3183818"/>
            <a:ext cx="170594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4" name="Google Shape;664;p85"/>
          <p:cNvSpPr/>
          <p:nvPr/>
        </p:nvSpPr>
        <p:spPr>
          <a:xfrm>
            <a:off x="1619672" y="3183818"/>
            <a:ext cx="1722421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5" name="Google Shape;665;p85"/>
          <p:cNvSpPr/>
          <p:nvPr/>
        </p:nvSpPr>
        <p:spPr>
          <a:xfrm>
            <a:off x="1619672" y="1727228"/>
            <a:ext cx="1722421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2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666" name="Google Shape;666;p85"/>
          <p:cNvGrpSpPr/>
          <p:nvPr/>
        </p:nvGrpSpPr>
        <p:grpSpPr>
          <a:xfrm>
            <a:off x="3211625" y="1239602"/>
            <a:ext cx="2160240" cy="2160240"/>
            <a:chOff x="4282167" y="2497180"/>
            <a:chExt cx="2880320" cy="2880320"/>
          </a:xfrm>
        </p:grpSpPr>
        <p:sp>
          <p:nvSpPr>
            <p:cNvPr id="667" name="Google Shape;667;p85"/>
            <p:cNvSpPr/>
            <p:nvPr/>
          </p:nvSpPr>
          <p:spPr>
            <a:xfrm>
              <a:off x="4282167" y="2497180"/>
              <a:ext cx="2880320" cy="2880320"/>
            </a:xfrm>
            <a:prstGeom prst="diamond">
              <a:avLst/>
            </a:prstGeom>
            <a:solidFill>
              <a:srgbClr val="E20000"/>
            </a:solidFill>
            <a:ln>
              <a:noFill/>
            </a:ln>
            <a:effectLst>
              <a:outerShdw blurRad="152400" sx="90000" rotWithShape="0" sy="-19000">
                <a:srgbClr val="000000">
                  <a:alpha val="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8" name="Google Shape;668;p85"/>
            <p:cNvSpPr txBox="1"/>
            <p:nvPr/>
          </p:nvSpPr>
          <p:spPr>
            <a:xfrm>
              <a:off x="5096354" y="3601303"/>
              <a:ext cx="1146041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STEP</a:t>
              </a:r>
              <a:endParaRPr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669" name="Google Shape;669;p85"/>
          <p:cNvGrpSpPr/>
          <p:nvPr/>
        </p:nvGrpSpPr>
        <p:grpSpPr>
          <a:xfrm>
            <a:off x="955436" y="3930493"/>
            <a:ext cx="7822349" cy="849463"/>
            <a:chOff x="544923" y="2418093"/>
            <a:chExt cx="5292388" cy="1132618"/>
          </a:xfrm>
        </p:grpSpPr>
        <p:sp>
          <p:nvSpPr>
            <p:cNvPr id="670" name="Google Shape;670;p85"/>
            <p:cNvSpPr/>
            <p:nvPr/>
          </p:nvSpPr>
          <p:spPr>
            <a:xfrm>
              <a:off x="544923" y="2787425"/>
              <a:ext cx="5292388" cy="763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0C0C0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1" name="Google Shape;671;p85"/>
            <p:cNvSpPr txBox="1"/>
            <p:nvPr/>
          </p:nvSpPr>
          <p:spPr>
            <a:xfrm>
              <a:off x="544923" y="2418093"/>
              <a:ext cx="7621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b="1" sz="15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672" name="Google Shape;672;p85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6"/>
          <p:cNvSpPr/>
          <p:nvPr/>
        </p:nvSpPr>
        <p:spPr>
          <a:xfrm>
            <a:off x="3160487" y="1495375"/>
            <a:ext cx="2727207" cy="2727206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79" name="Google Shape;679;p86"/>
          <p:cNvSpPr/>
          <p:nvPr/>
        </p:nvSpPr>
        <p:spPr>
          <a:xfrm>
            <a:off x="5001476" y="1540456"/>
            <a:ext cx="1208936" cy="187399"/>
          </a:xfrm>
          <a:custGeom>
            <a:rect b="b" l="l" r="r" t="t"/>
            <a:pathLst>
              <a:path extrusionOk="0" h="16225" w="21600">
                <a:moveTo>
                  <a:pt x="0" y="16225"/>
                </a:moveTo>
                <a:cubicBezTo>
                  <a:pt x="7570" y="-4562"/>
                  <a:pt x="14770" y="-5375"/>
                  <a:pt x="21600" y="13785"/>
                </a:cubicBezTo>
              </a:path>
            </a:pathLst>
          </a:custGeom>
          <a:noFill/>
          <a:ln cap="flat" cmpd="sng" w="25400">
            <a:solidFill>
              <a:srgbClr val="E2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0" name="Google Shape;680;p86"/>
          <p:cNvSpPr/>
          <p:nvPr/>
        </p:nvSpPr>
        <p:spPr>
          <a:xfrm>
            <a:off x="3926339" y="1490021"/>
            <a:ext cx="1195505" cy="119550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0000"/>
          </a:solidFill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1" name="Google Shape;681;p86"/>
          <p:cNvSpPr/>
          <p:nvPr/>
        </p:nvSpPr>
        <p:spPr>
          <a:xfrm>
            <a:off x="4697542" y="2261225"/>
            <a:ext cx="1195505" cy="119550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0000"/>
          </a:solidFill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2" name="Google Shape;682;p86"/>
          <p:cNvSpPr/>
          <p:nvPr/>
        </p:nvSpPr>
        <p:spPr>
          <a:xfrm>
            <a:off x="3926339" y="3032429"/>
            <a:ext cx="1195505" cy="119550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0000"/>
          </a:solidFill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3" name="Google Shape;683;p86"/>
          <p:cNvSpPr/>
          <p:nvPr/>
        </p:nvSpPr>
        <p:spPr>
          <a:xfrm>
            <a:off x="3155135" y="2261225"/>
            <a:ext cx="1195505" cy="1195505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20000"/>
          </a:solidFill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bre Franklin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4" name="Google Shape;684;p86"/>
          <p:cNvSpPr/>
          <p:nvPr/>
        </p:nvSpPr>
        <p:spPr>
          <a:xfrm>
            <a:off x="5892896" y="2874656"/>
            <a:ext cx="457727" cy="38620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11525" y="3119"/>
                  <a:pt x="18725" y="10319"/>
                  <a:pt x="21600" y="21600"/>
                </a:cubicBezTo>
              </a:path>
            </a:pathLst>
          </a:custGeom>
          <a:noFill/>
          <a:ln cap="flat" cmpd="sng" w="25400">
            <a:solidFill>
              <a:srgbClr val="E2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5" name="Google Shape;685;p86"/>
          <p:cNvSpPr/>
          <p:nvPr/>
        </p:nvSpPr>
        <p:spPr>
          <a:xfrm>
            <a:off x="2859823" y="3433971"/>
            <a:ext cx="1080026" cy="343839"/>
          </a:xfrm>
          <a:custGeom>
            <a:rect b="b" l="l" r="r" t="t"/>
            <a:pathLst>
              <a:path extrusionOk="0" h="18880" w="21600">
                <a:moveTo>
                  <a:pt x="21600" y="17733"/>
                </a:moveTo>
                <a:cubicBezTo>
                  <a:pt x="10878" y="21600"/>
                  <a:pt x="3678" y="15689"/>
                  <a:pt x="0" y="0"/>
                </a:cubicBezTo>
              </a:path>
            </a:pathLst>
          </a:custGeom>
          <a:noFill/>
          <a:ln cap="flat" cmpd="sng" w="25400">
            <a:solidFill>
              <a:srgbClr val="E2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6" name="Google Shape;686;p86"/>
          <p:cNvSpPr/>
          <p:nvPr/>
        </p:nvSpPr>
        <p:spPr>
          <a:xfrm>
            <a:off x="2804030" y="1707900"/>
            <a:ext cx="810773" cy="569402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cubicBezTo>
                  <a:pt x="17552" y="9153"/>
                  <a:pt x="10352" y="1953"/>
                  <a:pt x="0" y="0"/>
                </a:cubicBezTo>
              </a:path>
            </a:pathLst>
          </a:custGeom>
          <a:noFill/>
          <a:ln cap="flat" cmpd="sng" w="25400">
            <a:solidFill>
              <a:srgbClr val="E2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7" name="Google Shape;687;p86"/>
          <p:cNvSpPr txBox="1"/>
          <p:nvPr/>
        </p:nvSpPr>
        <p:spPr>
          <a:xfrm>
            <a:off x="6350622" y="1940228"/>
            <a:ext cx="18217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88" name="Google Shape;688;p86"/>
          <p:cNvSpPr txBox="1"/>
          <p:nvPr/>
        </p:nvSpPr>
        <p:spPr>
          <a:xfrm>
            <a:off x="6350623" y="1654605"/>
            <a:ext cx="2181817" cy="217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i="0" sz="16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9" name="Google Shape;689;p86"/>
          <p:cNvSpPr txBox="1"/>
          <p:nvPr/>
        </p:nvSpPr>
        <p:spPr>
          <a:xfrm>
            <a:off x="6350622" y="3668420"/>
            <a:ext cx="18217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90" name="Google Shape;690;p86"/>
          <p:cNvSpPr txBox="1"/>
          <p:nvPr/>
        </p:nvSpPr>
        <p:spPr>
          <a:xfrm>
            <a:off x="899592" y="1940228"/>
            <a:ext cx="181410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91" name="Google Shape;691;p86"/>
          <p:cNvSpPr txBox="1"/>
          <p:nvPr/>
        </p:nvSpPr>
        <p:spPr>
          <a:xfrm>
            <a:off x="818119" y="3453695"/>
            <a:ext cx="18102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92" name="Google Shape;692;p86"/>
          <p:cNvSpPr/>
          <p:nvPr/>
        </p:nvSpPr>
        <p:spPr>
          <a:xfrm>
            <a:off x="3926339" y="2017259"/>
            <a:ext cx="1195505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 Medium"/>
              <a:buNone/>
            </a:pPr>
            <a:r>
              <a:rPr b="1" i="0" lang="tr-TR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P1</a:t>
            </a:r>
            <a:endParaRPr/>
          </a:p>
        </p:txBody>
      </p:sp>
      <p:sp>
        <p:nvSpPr>
          <p:cNvPr id="693" name="Google Shape;693;p86"/>
          <p:cNvSpPr/>
          <p:nvPr/>
        </p:nvSpPr>
        <p:spPr>
          <a:xfrm>
            <a:off x="4692190" y="2775286"/>
            <a:ext cx="1195505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 Medium"/>
              <a:buNone/>
            </a:pPr>
            <a:r>
              <a:rPr b="1" i="0" lang="tr-TR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P2</a:t>
            </a:r>
            <a:endParaRPr/>
          </a:p>
        </p:txBody>
      </p:sp>
      <p:sp>
        <p:nvSpPr>
          <p:cNvPr id="694" name="Google Shape;694;p86"/>
          <p:cNvSpPr/>
          <p:nvPr/>
        </p:nvSpPr>
        <p:spPr>
          <a:xfrm>
            <a:off x="3157099" y="2775983"/>
            <a:ext cx="1195505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 Medium"/>
              <a:buNone/>
            </a:pPr>
            <a:r>
              <a:rPr b="1" i="0" lang="tr-TR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P4</a:t>
            </a:r>
            <a:endParaRPr/>
          </a:p>
        </p:txBody>
      </p:sp>
      <p:sp>
        <p:nvSpPr>
          <p:cNvPr id="695" name="Google Shape;695;p86"/>
          <p:cNvSpPr/>
          <p:nvPr/>
        </p:nvSpPr>
        <p:spPr>
          <a:xfrm>
            <a:off x="3926339" y="3560777"/>
            <a:ext cx="1195505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 Medium"/>
              <a:buNone/>
            </a:pPr>
            <a:r>
              <a:rPr b="1" i="0" lang="tr-TR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P3</a:t>
            </a:r>
            <a:endParaRPr/>
          </a:p>
        </p:txBody>
      </p:sp>
      <p:sp>
        <p:nvSpPr>
          <p:cNvPr id="696" name="Google Shape;696;p86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7" name="Google Shape;697;p86"/>
          <p:cNvSpPr txBox="1"/>
          <p:nvPr/>
        </p:nvSpPr>
        <p:spPr>
          <a:xfrm>
            <a:off x="6317063" y="3399150"/>
            <a:ext cx="2181817" cy="217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i="0" sz="16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8" name="Google Shape;698;p86"/>
          <p:cNvSpPr txBox="1"/>
          <p:nvPr/>
        </p:nvSpPr>
        <p:spPr>
          <a:xfrm>
            <a:off x="864176" y="1593089"/>
            <a:ext cx="2181817" cy="217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i="0" sz="16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9" name="Google Shape;699;p86"/>
          <p:cNvSpPr txBox="1"/>
          <p:nvPr/>
        </p:nvSpPr>
        <p:spPr>
          <a:xfrm>
            <a:off x="822986" y="3152153"/>
            <a:ext cx="2181817" cy="217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i="0" sz="16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7"/>
          <p:cNvSpPr/>
          <p:nvPr/>
        </p:nvSpPr>
        <p:spPr>
          <a:xfrm>
            <a:off x="6349389" y="1542817"/>
            <a:ext cx="1448034" cy="130556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06" name="Google Shape;706;p87"/>
          <p:cNvSpPr txBox="1"/>
          <p:nvPr/>
        </p:nvSpPr>
        <p:spPr>
          <a:xfrm>
            <a:off x="6671713" y="2046192"/>
            <a:ext cx="6384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i="0" sz="14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07" name="Google Shape;707;p87"/>
          <p:cNvSpPr/>
          <p:nvPr/>
        </p:nvSpPr>
        <p:spPr>
          <a:xfrm>
            <a:off x="323528" y="987574"/>
            <a:ext cx="6025861" cy="1158747"/>
          </a:xfrm>
          <a:custGeom>
            <a:rect b="b" l="l" r="r" t="t"/>
            <a:pathLst>
              <a:path extrusionOk="0"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cap="flat" cmpd="sng" w="9525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08" name="Google Shape;708;p87"/>
          <p:cNvSpPr/>
          <p:nvPr/>
        </p:nvSpPr>
        <p:spPr>
          <a:xfrm>
            <a:off x="5057360" y="2261636"/>
            <a:ext cx="1448034" cy="130556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09" name="Google Shape;709;p87"/>
          <p:cNvSpPr/>
          <p:nvPr/>
        </p:nvSpPr>
        <p:spPr>
          <a:xfrm>
            <a:off x="6349389" y="2952517"/>
            <a:ext cx="1448034" cy="1305562"/>
          </a:xfrm>
          <a:custGeom>
            <a:rect b="b" l="l" r="r" t="t"/>
            <a:pathLst>
              <a:path extrusionOk="0"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10" name="Google Shape;710;p87"/>
          <p:cNvSpPr/>
          <p:nvPr/>
        </p:nvSpPr>
        <p:spPr>
          <a:xfrm>
            <a:off x="297644" y="2321074"/>
            <a:ext cx="4608541" cy="1158747"/>
          </a:xfrm>
          <a:custGeom>
            <a:rect b="b" l="l" r="r" t="t"/>
            <a:pathLst>
              <a:path extrusionOk="0" h="1305562" w="5192450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cap="flat" cmpd="sng" w="9525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11" name="Google Shape;711;p87"/>
          <p:cNvSpPr/>
          <p:nvPr/>
        </p:nvSpPr>
        <p:spPr>
          <a:xfrm>
            <a:off x="323528" y="3654574"/>
            <a:ext cx="6025861" cy="1158747"/>
          </a:xfrm>
          <a:custGeom>
            <a:rect b="b" l="l" r="r" t="t"/>
            <a:pathLst>
              <a:path extrusionOk="0"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cap="flat" cmpd="sng" w="9525">
            <a:solidFill>
              <a:srgbClr val="E2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712" name="Google Shape;712;p87"/>
          <p:cNvGrpSpPr/>
          <p:nvPr/>
        </p:nvGrpSpPr>
        <p:grpSpPr>
          <a:xfrm>
            <a:off x="7364635" y="2033180"/>
            <a:ext cx="360284" cy="324836"/>
            <a:chOff x="2142410" y="2298139"/>
            <a:chExt cx="360284" cy="324836"/>
          </a:xfrm>
        </p:grpSpPr>
        <p:sp>
          <p:nvSpPr>
            <p:cNvPr id="713" name="Google Shape;713;p87"/>
            <p:cNvSpPr/>
            <p:nvPr/>
          </p:nvSpPr>
          <p:spPr>
            <a:xfrm rot="10800000">
              <a:off x="2142410" y="2298139"/>
              <a:ext cx="360284" cy="324836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9BBB3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4" name="Google Shape;714;p87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Libre Franklin Medium"/>
                <a:buNone/>
              </a:pPr>
              <a:r>
                <a:rPr b="1" i="0" lang="tr-TR" sz="2000" u="none" cap="none" strike="noStrike">
                  <a:solidFill>
                    <a:srgbClr val="7F7F7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</a:t>
              </a:r>
              <a:endParaRPr b="1" i="0" sz="2000" u="none" cap="none" strike="noStrike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715" name="Google Shape;715;p87"/>
          <p:cNvSpPr txBox="1"/>
          <p:nvPr/>
        </p:nvSpPr>
        <p:spPr>
          <a:xfrm>
            <a:off x="5365719" y="2607399"/>
            <a:ext cx="6384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i="0" sz="14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716" name="Google Shape;716;p87"/>
          <p:cNvGrpSpPr/>
          <p:nvPr/>
        </p:nvGrpSpPr>
        <p:grpSpPr>
          <a:xfrm>
            <a:off x="6060701" y="2752758"/>
            <a:ext cx="360284" cy="324836"/>
            <a:chOff x="2142410" y="2298139"/>
            <a:chExt cx="360284" cy="324836"/>
          </a:xfrm>
        </p:grpSpPr>
        <p:sp>
          <p:nvSpPr>
            <p:cNvPr id="717" name="Google Shape;717;p87"/>
            <p:cNvSpPr/>
            <p:nvPr/>
          </p:nvSpPr>
          <p:spPr>
            <a:xfrm rot="10800000">
              <a:off x="2142410" y="2298139"/>
              <a:ext cx="360284" cy="324836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8" name="Google Shape;718;p87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Libre Franklin Medium"/>
                <a:buNone/>
              </a:pPr>
              <a:r>
                <a:rPr b="1" i="0" lang="tr-TR" sz="2000" u="none" cap="none" strike="noStrike">
                  <a:solidFill>
                    <a:srgbClr val="7F7F7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</a:t>
              </a:r>
              <a:endParaRPr b="1" i="0" sz="2000" u="none" cap="none" strike="noStrike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719" name="Google Shape;719;p87"/>
          <p:cNvSpPr txBox="1"/>
          <p:nvPr/>
        </p:nvSpPr>
        <p:spPr>
          <a:xfrm>
            <a:off x="6671713" y="3455892"/>
            <a:ext cx="63845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i="0" sz="14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720" name="Google Shape;720;p87"/>
          <p:cNvGrpSpPr/>
          <p:nvPr/>
        </p:nvGrpSpPr>
        <p:grpSpPr>
          <a:xfrm>
            <a:off x="7364635" y="3442880"/>
            <a:ext cx="360284" cy="324836"/>
            <a:chOff x="2142410" y="2298139"/>
            <a:chExt cx="360284" cy="324836"/>
          </a:xfrm>
        </p:grpSpPr>
        <p:sp>
          <p:nvSpPr>
            <p:cNvPr id="721" name="Google Shape;721;p87"/>
            <p:cNvSpPr/>
            <p:nvPr/>
          </p:nvSpPr>
          <p:spPr>
            <a:xfrm rot="10800000">
              <a:off x="2142410" y="2298139"/>
              <a:ext cx="360284" cy="324836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2" name="Google Shape;722;p87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Libre Franklin Medium"/>
                <a:buNone/>
              </a:pPr>
              <a:r>
                <a:rPr b="1" i="0" lang="tr-TR" sz="2000" u="none" cap="none" strike="noStrike">
                  <a:solidFill>
                    <a:srgbClr val="7F7F7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3</a:t>
              </a:r>
              <a:endParaRPr b="1" i="0" sz="2000" u="none" cap="none" strike="noStrike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723" name="Google Shape;723;p87"/>
          <p:cNvSpPr txBox="1"/>
          <p:nvPr/>
        </p:nvSpPr>
        <p:spPr>
          <a:xfrm>
            <a:off x="984561" y="1387410"/>
            <a:ext cx="4350186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24" name="Google Shape;724;p87"/>
          <p:cNvSpPr txBox="1"/>
          <p:nvPr/>
        </p:nvSpPr>
        <p:spPr>
          <a:xfrm>
            <a:off x="890574" y="2639672"/>
            <a:ext cx="3289002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25" name="Google Shape;725;p87"/>
          <p:cNvSpPr txBox="1"/>
          <p:nvPr/>
        </p:nvSpPr>
        <p:spPr>
          <a:xfrm>
            <a:off x="984561" y="4054410"/>
            <a:ext cx="4350186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26" name="Google Shape;726;p87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8"/>
          <p:cNvSpPr/>
          <p:nvPr/>
        </p:nvSpPr>
        <p:spPr>
          <a:xfrm>
            <a:off x="2123728" y="3403261"/>
            <a:ext cx="4699134" cy="100549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3" name="Google Shape;733;p88"/>
          <p:cNvSpPr/>
          <p:nvPr/>
        </p:nvSpPr>
        <p:spPr>
          <a:xfrm>
            <a:off x="2087401" y="1628526"/>
            <a:ext cx="4699134" cy="100549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4" name="Google Shape;734;p88"/>
          <p:cNvSpPr/>
          <p:nvPr/>
        </p:nvSpPr>
        <p:spPr>
          <a:xfrm>
            <a:off x="656738" y="1131590"/>
            <a:ext cx="1244209" cy="1243536"/>
          </a:xfrm>
          <a:prstGeom prst="ellipse">
            <a:avLst/>
          </a:prstGeom>
          <a:solidFill>
            <a:srgbClr val="E20000"/>
          </a:solidFill>
          <a:ln cap="sq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i="0" sz="21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5" name="Google Shape;735;p88"/>
          <p:cNvSpPr txBox="1"/>
          <p:nvPr/>
        </p:nvSpPr>
        <p:spPr>
          <a:xfrm>
            <a:off x="2436039" y="1753358"/>
            <a:ext cx="4429069" cy="7647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6" name="Google Shape;736;p88"/>
          <p:cNvSpPr/>
          <p:nvPr/>
        </p:nvSpPr>
        <p:spPr>
          <a:xfrm>
            <a:off x="683568" y="2982398"/>
            <a:ext cx="1244209" cy="1243536"/>
          </a:xfrm>
          <a:prstGeom prst="ellipse">
            <a:avLst/>
          </a:prstGeom>
          <a:solidFill>
            <a:srgbClr val="E20000"/>
          </a:solidFill>
          <a:ln cap="sq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i="0" sz="21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7" name="Google Shape;737;p88"/>
          <p:cNvSpPr txBox="1"/>
          <p:nvPr/>
        </p:nvSpPr>
        <p:spPr>
          <a:xfrm>
            <a:off x="2436039" y="3565280"/>
            <a:ext cx="4429069" cy="7647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8" name="Google Shape;738;p88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9"/>
          <p:cNvPicPr preferRelativeResize="0"/>
          <p:nvPr/>
        </p:nvPicPr>
        <p:blipFill rotWithShape="1">
          <a:blip r:embed="rId5">
            <a:alphaModFix/>
          </a:blip>
          <a:srcRect b="0" l="0" r="0" t="41600"/>
          <a:stretch/>
        </p:blipFill>
        <p:spPr>
          <a:xfrm>
            <a:off x="1354" y="2139702"/>
            <a:ext cx="9141291" cy="300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0232" y="771550"/>
            <a:ext cx="2482413" cy="43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鸽子上" id="747" name="Google Shape;747;p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9712" y="31706"/>
            <a:ext cx="1655476" cy="1986938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9"/>
          <p:cNvSpPr txBox="1"/>
          <p:nvPr/>
        </p:nvSpPr>
        <p:spPr>
          <a:xfrm>
            <a:off x="1354" y="1060714"/>
            <a:ext cx="9141291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Love and Life PTT Template</a:t>
            </a:r>
            <a:endParaRPr sz="2400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49" name="Google Shape;749;p89"/>
          <p:cNvSpPr txBox="1"/>
          <p:nvPr/>
        </p:nvSpPr>
        <p:spPr>
          <a:xfrm>
            <a:off x="379" y="216024"/>
            <a:ext cx="9141291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THANK YOU !</a:t>
            </a:r>
            <a:endParaRPr b="1" sz="4800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50" name="Google Shape;750;p89"/>
          <p:cNvSpPr txBox="1"/>
          <p:nvPr/>
        </p:nvSpPr>
        <p:spPr>
          <a:xfrm>
            <a:off x="379" y="1876706"/>
            <a:ext cx="9141291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www.freepptbackgrounds.net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8"/>
          <p:cNvSpPr/>
          <p:nvPr/>
        </p:nvSpPr>
        <p:spPr>
          <a:xfrm>
            <a:off x="0" y="1134474"/>
            <a:ext cx="3228536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3" name="Google Shape;193;p68"/>
          <p:cNvSpPr txBox="1"/>
          <p:nvPr/>
        </p:nvSpPr>
        <p:spPr>
          <a:xfrm>
            <a:off x="1352701" y="1447600"/>
            <a:ext cx="181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1</a:t>
            </a:r>
            <a:endParaRPr b="1" sz="3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4" name="Google Shape;194;p68"/>
          <p:cNvSpPr txBox="1"/>
          <p:nvPr/>
        </p:nvSpPr>
        <p:spPr>
          <a:xfrm>
            <a:off x="3829176" y="1370650"/>
            <a:ext cx="41085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ACQUISITION</a:t>
            </a:r>
            <a:endParaRPr b="1" sz="4400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5" name="Google Shape;195;p68"/>
          <p:cNvSpPr/>
          <p:nvPr/>
        </p:nvSpPr>
        <p:spPr>
          <a:xfrm>
            <a:off x="3302392" y="1134474"/>
            <a:ext cx="305972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96" name="Google Shape;196;p68"/>
          <p:cNvPicPr preferRelativeResize="0"/>
          <p:nvPr/>
        </p:nvPicPr>
        <p:blipFill rotWithShape="1">
          <a:blip r:embed="rId5">
            <a:alphaModFix/>
          </a:blip>
          <a:srcRect b="0" l="0" r="0" t="41600"/>
          <a:stretch/>
        </p:blipFill>
        <p:spPr>
          <a:xfrm>
            <a:off x="58554" y="2139702"/>
            <a:ext cx="9141291" cy="300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9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3" name="Google Shape;203;p69"/>
          <p:cNvSpPr/>
          <p:nvPr/>
        </p:nvSpPr>
        <p:spPr>
          <a:xfrm>
            <a:off x="6298291" y="1696319"/>
            <a:ext cx="2205136" cy="2203979"/>
          </a:xfrm>
          <a:custGeom>
            <a:rect b="b" l="l" r="r" t="t"/>
            <a:pathLst>
              <a:path extrusionOk="0" h="2116" w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7775" lIns="75550" spcFirstLastPara="1" rIns="75550" wrap="square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" name="Google Shape;204;p69"/>
          <p:cNvSpPr/>
          <p:nvPr/>
        </p:nvSpPr>
        <p:spPr>
          <a:xfrm>
            <a:off x="4681191" y="2726340"/>
            <a:ext cx="1917682" cy="1916675"/>
          </a:xfrm>
          <a:custGeom>
            <a:rect b="b" l="l" r="r" t="t"/>
            <a:pathLst>
              <a:path extrusionOk="0"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7775" lIns="75550" spcFirstLastPara="1" rIns="75550" wrap="square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5" name="Google Shape;205;p69"/>
          <p:cNvSpPr/>
          <p:nvPr/>
        </p:nvSpPr>
        <p:spPr>
          <a:xfrm>
            <a:off x="3470189" y="2321544"/>
            <a:ext cx="1391337" cy="1390606"/>
          </a:xfrm>
          <a:custGeom>
            <a:rect b="b" l="l" r="r" t="t"/>
            <a:pathLst>
              <a:path extrusionOk="0"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7775" lIns="75550" spcFirstLastPara="1" rIns="75550" wrap="square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6" name="Google Shape;206;p69"/>
          <p:cNvSpPr/>
          <p:nvPr/>
        </p:nvSpPr>
        <p:spPr>
          <a:xfrm>
            <a:off x="5379485" y="3425577"/>
            <a:ext cx="521095" cy="519510"/>
          </a:xfrm>
          <a:custGeom>
            <a:rect b="b" l="l" r="r" t="t"/>
            <a:pathLst>
              <a:path extrusionOk="0" h="499" w="500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7775" lIns="75550" spcFirstLastPara="1" rIns="75550" wrap="square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7" name="Google Shape;207;p69"/>
          <p:cNvSpPr/>
          <p:nvPr/>
        </p:nvSpPr>
        <p:spPr>
          <a:xfrm>
            <a:off x="7113403" y="2499196"/>
            <a:ext cx="597225" cy="599534"/>
          </a:xfrm>
          <a:custGeom>
            <a:rect b="b" l="l" r="r" t="t"/>
            <a:pathLst>
              <a:path extrusionOk="0" h="575" w="574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7775" lIns="75550" spcFirstLastPara="1" rIns="75550" wrap="square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" name="Google Shape;208;p69"/>
          <p:cNvSpPr/>
          <p:nvPr/>
        </p:nvSpPr>
        <p:spPr>
          <a:xfrm>
            <a:off x="3978159" y="2830559"/>
            <a:ext cx="378024" cy="377824"/>
          </a:xfrm>
          <a:custGeom>
            <a:rect b="b" l="l" r="r" t="t"/>
            <a:pathLst>
              <a:path extrusionOk="0" h="363" w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7775" lIns="75550" spcFirstLastPara="1" rIns="75550" wrap="square" tIns="37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9" name="Google Shape;209;p69"/>
          <p:cNvGrpSpPr/>
          <p:nvPr/>
        </p:nvGrpSpPr>
        <p:grpSpPr>
          <a:xfrm>
            <a:off x="3097435" y="2123130"/>
            <a:ext cx="1349246" cy="1967384"/>
            <a:chOff x="1243197" y="3296141"/>
            <a:chExt cx="1631844" cy="2380700"/>
          </a:xfrm>
        </p:grpSpPr>
        <p:grpSp>
          <p:nvGrpSpPr>
            <p:cNvPr id="210" name="Google Shape;210;p69"/>
            <p:cNvGrpSpPr/>
            <p:nvPr/>
          </p:nvGrpSpPr>
          <p:grpSpPr>
            <a:xfrm rot="-900000">
              <a:off x="1498443" y="3464825"/>
              <a:ext cx="1055686" cy="2111372"/>
              <a:chOff x="1480457" y="3328209"/>
              <a:chExt cx="1055686" cy="2111372"/>
            </a:xfrm>
          </p:grpSpPr>
          <p:sp>
            <p:nvSpPr>
              <p:cNvPr id="211" name="Google Shape;211;p69"/>
              <p:cNvSpPr/>
              <p:nvPr/>
            </p:nvSpPr>
            <p:spPr>
              <a:xfrm>
                <a:off x="1480457" y="3328209"/>
                <a:ext cx="1055686" cy="1055686"/>
              </a:xfrm>
              <a:custGeom>
                <a:rect b="b" l="l" r="r" t="t"/>
                <a:pathLst>
                  <a:path extrusionOk="0" h="482" w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12" name="Google Shape;212;p69"/>
              <p:cNvSpPr/>
              <p:nvPr/>
            </p:nvSpPr>
            <p:spPr>
              <a:xfrm>
                <a:off x="1480457" y="4383895"/>
                <a:ext cx="1055686" cy="1055686"/>
              </a:xfrm>
              <a:custGeom>
                <a:rect b="b" l="l" r="r" t="t"/>
                <a:pathLst>
                  <a:path extrusionOk="0" h="482" w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13" name="Google Shape;213;p69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4" name="Google Shape;214;p69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15" name="Google Shape;215;p69"/>
          <p:cNvSpPr txBox="1"/>
          <p:nvPr/>
        </p:nvSpPr>
        <p:spPr>
          <a:xfrm>
            <a:off x="3275856" y="1336678"/>
            <a:ext cx="1404554" cy="384081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50" spcFirstLastPara="1" rIns="75550" wrap="square" tIns="377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6" name="Google Shape;216;p69"/>
          <p:cNvSpPr txBox="1"/>
          <p:nvPr/>
        </p:nvSpPr>
        <p:spPr>
          <a:xfrm>
            <a:off x="3275856" y="1655122"/>
            <a:ext cx="2228041" cy="260970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50" spcFirstLastPara="1" rIns="75550" wrap="square" tIns="377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b="1" sz="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17" name="Google Shape;217;p69"/>
          <p:cNvGrpSpPr/>
          <p:nvPr/>
        </p:nvGrpSpPr>
        <p:grpSpPr>
          <a:xfrm>
            <a:off x="258568" y="1420924"/>
            <a:ext cx="2228041" cy="595444"/>
            <a:chOff x="8198838" y="2976912"/>
            <a:chExt cx="2694701" cy="720537"/>
          </a:xfrm>
        </p:grpSpPr>
        <p:sp>
          <p:nvSpPr>
            <p:cNvPr id="218" name="Google Shape;218;p69"/>
            <p:cNvSpPr txBox="1"/>
            <p:nvPr/>
          </p:nvSpPr>
          <p:spPr>
            <a:xfrm>
              <a:off x="8198838" y="2976912"/>
              <a:ext cx="1737508" cy="48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b="1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" name="Google Shape;219;p69"/>
            <p:cNvSpPr txBox="1"/>
            <p:nvPr/>
          </p:nvSpPr>
          <p:spPr>
            <a:xfrm>
              <a:off x="8198838" y="3362257"/>
              <a:ext cx="2694701" cy="335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b="1" sz="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20" name="Google Shape;220;p69"/>
          <p:cNvGrpSpPr/>
          <p:nvPr/>
        </p:nvGrpSpPr>
        <p:grpSpPr>
          <a:xfrm>
            <a:off x="258568" y="3640619"/>
            <a:ext cx="2228041" cy="595444"/>
            <a:chOff x="8198838" y="3752829"/>
            <a:chExt cx="2694701" cy="720537"/>
          </a:xfrm>
        </p:grpSpPr>
        <p:sp>
          <p:nvSpPr>
            <p:cNvPr id="221" name="Google Shape;221;p69"/>
            <p:cNvSpPr txBox="1"/>
            <p:nvPr/>
          </p:nvSpPr>
          <p:spPr>
            <a:xfrm>
              <a:off x="8198838" y="3752829"/>
              <a:ext cx="1737508" cy="484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3F3F3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b="1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" name="Google Shape;222;p69"/>
            <p:cNvSpPr txBox="1"/>
            <p:nvPr/>
          </p:nvSpPr>
          <p:spPr>
            <a:xfrm>
              <a:off x="8198838" y="4138174"/>
              <a:ext cx="2694701" cy="335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b="1" sz="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23" name="Google Shape;223;p69"/>
          <p:cNvSpPr txBox="1"/>
          <p:nvPr/>
        </p:nvSpPr>
        <p:spPr>
          <a:xfrm>
            <a:off x="267000" y="2312239"/>
            <a:ext cx="2928164" cy="768801"/>
          </a:xfrm>
          <a:prstGeom prst="rect">
            <a:avLst/>
          </a:prstGeom>
          <a:noFill/>
          <a:ln>
            <a:noFill/>
          </a:ln>
        </p:spPr>
        <p:txBody>
          <a:bodyPr anchorCtr="0" anchor="t" bIns="37775" lIns="75550" spcFirstLastPara="1" rIns="75550" wrap="square" tIns="377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24" name="Google Shape;224;p69"/>
          <p:cNvCxnSpPr/>
          <p:nvPr/>
        </p:nvCxnSpPr>
        <p:spPr>
          <a:xfrm rot="10800000">
            <a:off x="2893775" y="4227934"/>
            <a:ext cx="1967751" cy="0"/>
          </a:xfrm>
          <a:prstGeom prst="straightConnector1">
            <a:avLst/>
          </a:prstGeom>
          <a:noFill/>
          <a:ln cap="flat" cmpd="sng" w="28575">
            <a:solidFill>
              <a:srgbClr val="E20000"/>
            </a:solidFill>
            <a:prstDash val="dash"/>
            <a:round/>
            <a:headEnd len="sm" w="sm" type="none"/>
            <a:tailEnd len="med" w="med" type="oval"/>
          </a:ln>
        </p:spPr>
      </p:cxn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0"/>
          <p:cNvSpPr/>
          <p:nvPr/>
        </p:nvSpPr>
        <p:spPr>
          <a:xfrm flipH="1">
            <a:off x="7456047" y="855255"/>
            <a:ext cx="1215978" cy="1219134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31" name="Google Shape;231;p70"/>
          <p:cNvCxnSpPr/>
          <p:nvPr/>
        </p:nvCxnSpPr>
        <p:spPr>
          <a:xfrm rot="10800000">
            <a:off x="4504300" y="1466364"/>
            <a:ext cx="295174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232" name="Google Shape;232;p70"/>
          <p:cNvSpPr/>
          <p:nvPr/>
        </p:nvSpPr>
        <p:spPr>
          <a:xfrm flipH="1">
            <a:off x="6665969" y="1562043"/>
            <a:ext cx="1626448" cy="1385800"/>
          </a:xfrm>
          <a:custGeom>
            <a:rect b="b" l="l" r="r" t="t"/>
            <a:pathLst>
              <a:path extrusionOk="0" h="190" w="223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5275" lIns="70550" spcFirstLastPara="1" rIns="70550" wrap="square" tIns="35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3" name="Google Shape;233;p70"/>
          <p:cNvSpPr/>
          <p:nvPr/>
        </p:nvSpPr>
        <p:spPr>
          <a:xfrm flipH="1">
            <a:off x="5841944" y="1562044"/>
            <a:ext cx="2450474" cy="2209873"/>
          </a:xfrm>
          <a:custGeom>
            <a:rect b="b" l="l" r="r" t="t"/>
            <a:pathLst>
              <a:path extrusionOk="0" h="303" w="336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5275" lIns="70550" spcFirstLastPara="1" rIns="70550" wrap="square" tIns="35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4" name="Google Shape;234;p70"/>
          <p:cNvSpPr/>
          <p:nvPr/>
        </p:nvSpPr>
        <p:spPr>
          <a:xfrm flipH="1">
            <a:off x="5042608" y="1562043"/>
            <a:ext cx="3249810" cy="3012342"/>
          </a:xfrm>
          <a:custGeom>
            <a:rect b="b" l="l" r="r" t="t"/>
            <a:pathLst>
              <a:path extrusionOk="0" h="413" w="446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5275" lIns="70550" spcFirstLastPara="1" rIns="70550" wrap="square" tIns="35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5" name="Google Shape;235;p70"/>
          <p:cNvSpPr txBox="1"/>
          <p:nvPr/>
        </p:nvSpPr>
        <p:spPr>
          <a:xfrm flipH="1">
            <a:off x="6176984" y="2370393"/>
            <a:ext cx="467916" cy="717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00"/>
              </a:buClr>
              <a:buSzPts val="4200"/>
              <a:buFont typeface="Libre Franklin Medium"/>
              <a:buNone/>
            </a:pPr>
            <a:r>
              <a:rPr b="0" i="0" lang="tr-TR" sz="4200" u="none" cap="none" strike="noStrike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</a:t>
            </a:r>
            <a:endParaRPr b="0" i="0" sz="4200" u="none" cap="none" strike="noStrike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6" name="Google Shape;236;p70"/>
          <p:cNvSpPr txBox="1"/>
          <p:nvPr/>
        </p:nvSpPr>
        <p:spPr>
          <a:xfrm flipH="1">
            <a:off x="5441033" y="3204492"/>
            <a:ext cx="477753" cy="712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00"/>
              </a:buClr>
              <a:buSzPts val="4200"/>
              <a:buFont typeface="Libre Franklin Medium"/>
              <a:buNone/>
            </a:pPr>
            <a:r>
              <a:rPr b="0" i="0" lang="tr-TR" sz="4200" u="none" cap="none" strike="noStrike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</a:t>
            </a:r>
            <a:endParaRPr b="0" i="0" sz="4200" u="none" cap="none" strike="noStrike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7" name="Google Shape;237;p70"/>
          <p:cNvSpPr txBox="1"/>
          <p:nvPr/>
        </p:nvSpPr>
        <p:spPr>
          <a:xfrm flipH="1">
            <a:off x="4499992" y="4025646"/>
            <a:ext cx="455092" cy="717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00"/>
              </a:buClr>
              <a:buSzPts val="4200"/>
              <a:buFont typeface="Libre Franklin Medium"/>
              <a:buNone/>
            </a:pPr>
            <a:r>
              <a:rPr b="0" i="0" lang="tr-TR" sz="4200" u="none" cap="none" strike="noStrike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</a:t>
            </a:r>
            <a:endParaRPr b="0" i="0" sz="4200" u="none" cap="none" strike="noStrike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8" name="Google Shape;238;p70"/>
          <p:cNvSpPr txBox="1"/>
          <p:nvPr/>
        </p:nvSpPr>
        <p:spPr>
          <a:xfrm>
            <a:off x="448295" y="2076427"/>
            <a:ext cx="3856516" cy="471363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b="0" i="0" sz="10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9" name="Google Shape;239;p70"/>
          <p:cNvSpPr txBox="1"/>
          <p:nvPr/>
        </p:nvSpPr>
        <p:spPr>
          <a:xfrm>
            <a:off x="448295" y="2912686"/>
            <a:ext cx="3856516" cy="471363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b="0" i="0" sz="10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0" name="Google Shape;240;p70"/>
          <p:cNvSpPr txBox="1"/>
          <p:nvPr/>
        </p:nvSpPr>
        <p:spPr>
          <a:xfrm>
            <a:off x="448295" y="3779450"/>
            <a:ext cx="3856516" cy="471363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b="0" i="0" sz="10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1" name="Google Shape;241;p70"/>
          <p:cNvSpPr/>
          <p:nvPr/>
        </p:nvSpPr>
        <p:spPr>
          <a:xfrm flipH="1">
            <a:off x="6564124" y="1299699"/>
            <a:ext cx="342573" cy="342592"/>
          </a:xfrm>
          <a:custGeom>
            <a:rect b="b" l="l" r="r" t="t"/>
            <a:pathLst>
              <a:path extrusionOk="0" h="47" w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5275" lIns="70550" spcFirstLastPara="1" rIns="70550" wrap="square" tIns="35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2" name="Google Shape;242;p70"/>
          <p:cNvSpPr/>
          <p:nvPr/>
        </p:nvSpPr>
        <p:spPr>
          <a:xfrm flipH="1">
            <a:off x="5761701" y="1299699"/>
            <a:ext cx="345659" cy="342592"/>
          </a:xfrm>
          <a:custGeom>
            <a:rect b="b" l="l" r="r" t="t"/>
            <a:pathLst>
              <a:path extrusionOk="0" h="47" w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5275" lIns="70550" spcFirstLastPara="1" rIns="70550" wrap="square" tIns="35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3" name="Google Shape;243;p70"/>
          <p:cNvSpPr/>
          <p:nvPr/>
        </p:nvSpPr>
        <p:spPr>
          <a:xfrm flipH="1">
            <a:off x="4962366" y="1299699"/>
            <a:ext cx="348745" cy="342592"/>
          </a:xfrm>
          <a:custGeom>
            <a:rect b="b" l="l" r="r" t="t"/>
            <a:pathLst>
              <a:path extrusionOk="0" h="47" w="48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E20000"/>
          </a:solidFill>
          <a:ln>
            <a:noFill/>
          </a:ln>
        </p:spPr>
        <p:txBody>
          <a:bodyPr anchorCtr="0" anchor="t" bIns="35275" lIns="70550" spcFirstLastPara="1" rIns="70550" wrap="square" tIns="35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4" name="Google Shape;244;p70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71"/>
          <p:cNvGrpSpPr/>
          <p:nvPr/>
        </p:nvGrpSpPr>
        <p:grpSpPr>
          <a:xfrm>
            <a:off x="3475751" y="1801296"/>
            <a:ext cx="1176351" cy="1181884"/>
            <a:chOff x="4410113" y="1490332"/>
            <a:chExt cx="1131614" cy="1135923"/>
          </a:xfrm>
        </p:grpSpPr>
        <p:grpSp>
          <p:nvGrpSpPr>
            <p:cNvPr id="251" name="Google Shape;251;p71"/>
            <p:cNvGrpSpPr/>
            <p:nvPr/>
          </p:nvGrpSpPr>
          <p:grpSpPr>
            <a:xfrm>
              <a:off x="4410113" y="1490332"/>
              <a:ext cx="1131614" cy="1135923"/>
              <a:chOff x="4341430" y="1551137"/>
              <a:chExt cx="1131614" cy="1135923"/>
            </a:xfrm>
          </p:grpSpPr>
          <p:sp>
            <p:nvSpPr>
              <p:cNvPr id="252" name="Google Shape;252;p71"/>
              <p:cNvSpPr/>
              <p:nvPr/>
            </p:nvSpPr>
            <p:spPr>
              <a:xfrm rot="-2940708">
                <a:off x="4494517" y="1728154"/>
                <a:ext cx="825440" cy="781889"/>
              </a:xfrm>
              <a:custGeom>
                <a:rect b="b" l="l" r="r" t="t"/>
                <a:pathLst>
                  <a:path extrusionOk="0" h="782325" w="825245">
                    <a:moveTo>
                      <a:pt x="2266" y="494917"/>
                    </a:moveTo>
                    <a:cubicBezTo>
                      <a:pt x="31322" y="403149"/>
                      <a:pt x="278852" y="10579"/>
                      <a:pt x="434863" y="178"/>
                    </a:cubicBezTo>
                    <a:cubicBezTo>
                      <a:pt x="590874" y="-10223"/>
                      <a:pt x="799662" y="437929"/>
                      <a:pt x="823296" y="532473"/>
                    </a:cubicBezTo>
                    <a:cubicBezTo>
                      <a:pt x="846930" y="627017"/>
                      <a:pt x="649290" y="564117"/>
                      <a:pt x="576667" y="567444"/>
                    </a:cubicBezTo>
                    <a:cubicBezTo>
                      <a:pt x="578094" y="629766"/>
                      <a:pt x="579522" y="692087"/>
                      <a:pt x="580949" y="754409"/>
                    </a:cubicBezTo>
                    <a:cubicBezTo>
                      <a:pt x="509676" y="806571"/>
                      <a:pt x="302569" y="775466"/>
                      <a:pt x="248662" y="743369"/>
                    </a:cubicBezTo>
                    <a:lnTo>
                      <a:pt x="260529" y="550784"/>
                    </a:lnTo>
                    <a:cubicBezTo>
                      <a:pt x="232586" y="514797"/>
                      <a:pt x="-26790" y="586685"/>
                      <a:pt x="2266" y="494917"/>
                    </a:cubicBezTo>
                    <a:close/>
                  </a:path>
                </a:pathLst>
              </a:custGeom>
              <a:solidFill>
                <a:srgbClr val="E20000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8400" lIns="48400" spcFirstLastPara="1" rIns="48400" wrap="square" tIns="484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1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3" name="Google Shape;253;p71"/>
              <p:cNvSpPr/>
              <p:nvPr/>
            </p:nvSpPr>
            <p:spPr>
              <a:xfrm>
                <a:off x="4762318" y="1935384"/>
                <a:ext cx="600258" cy="616318"/>
              </a:xfrm>
              <a:custGeom>
                <a:rect b="b" l="l" r="r" t="t"/>
                <a:pathLst>
                  <a:path extrusionOk="0" h="568423" w="553611">
                    <a:moveTo>
                      <a:pt x="517117" y="0"/>
                    </a:moveTo>
                    <a:cubicBezTo>
                      <a:pt x="540989" y="49864"/>
                      <a:pt x="553611" y="105833"/>
                      <a:pt x="553611" y="164750"/>
                    </a:cubicBezTo>
                    <a:cubicBezTo>
                      <a:pt x="553611" y="387692"/>
                      <a:pt x="372880" y="568423"/>
                      <a:pt x="149938" y="568423"/>
                    </a:cubicBezTo>
                    <a:cubicBezTo>
                      <a:pt x="96532" y="568423"/>
                      <a:pt x="45547" y="558052"/>
                      <a:pt x="0" y="536521"/>
                    </a:cubicBezTo>
                    <a:cubicBezTo>
                      <a:pt x="53188" y="489683"/>
                      <a:pt x="114657" y="382581"/>
                      <a:pt x="144942" y="384253"/>
                    </a:cubicBezTo>
                    <a:lnTo>
                      <a:pt x="282530" y="519528"/>
                    </a:lnTo>
                    <a:cubicBezTo>
                      <a:pt x="342116" y="499889"/>
                      <a:pt x="501437" y="363957"/>
                      <a:pt x="508811" y="275944"/>
                    </a:cubicBezTo>
                    <a:lnTo>
                      <a:pt x="364873" y="156545"/>
                    </a:lnTo>
                    <a:cubicBezTo>
                      <a:pt x="396622" y="116439"/>
                      <a:pt x="493714" y="51119"/>
                      <a:pt x="517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54" name="Google Shape;254;p71"/>
            <p:cNvSpPr txBox="1"/>
            <p:nvPr/>
          </p:nvSpPr>
          <p:spPr>
            <a:xfrm rot="-3232695">
              <a:off x="4740951" y="1767430"/>
              <a:ext cx="469936" cy="461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 Medium"/>
                <a:buNone/>
              </a:pPr>
              <a:r>
                <a:rPr b="0" i="0" lang="tr-TR" sz="24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</a:t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55" name="Google Shape;255;p71"/>
          <p:cNvGrpSpPr/>
          <p:nvPr/>
        </p:nvGrpSpPr>
        <p:grpSpPr>
          <a:xfrm>
            <a:off x="3506675" y="2862506"/>
            <a:ext cx="1182762" cy="1183542"/>
            <a:chOff x="4439862" y="2510271"/>
            <a:chExt cx="1137781" cy="1137516"/>
          </a:xfrm>
        </p:grpSpPr>
        <p:grpSp>
          <p:nvGrpSpPr>
            <p:cNvPr id="256" name="Google Shape;256;p71"/>
            <p:cNvGrpSpPr/>
            <p:nvPr/>
          </p:nvGrpSpPr>
          <p:grpSpPr>
            <a:xfrm>
              <a:off x="4439862" y="2510271"/>
              <a:ext cx="1137781" cy="1137516"/>
              <a:chOff x="4371179" y="2571076"/>
              <a:chExt cx="1137781" cy="1137516"/>
            </a:xfrm>
          </p:grpSpPr>
          <p:sp>
            <p:nvSpPr>
              <p:cNvPr id="257" name="Google Shape;257;p71"/>
              <p:cNvSpPr/>
              <p:nvPr/>
            </p:nvSpPr>
            <p:spPr>
              <a:xfrm rot="-8114792">
                <a:off x="4526981" y="2748476"/>
                <a:ext cx="826176" cy="782717"/>
              </a:xfrm>
              <a:custGeom>
                <a:rect b="b" l="l" r="r" t="t"/>
                <a:pathLst>
                  <a:path extrusionOk="0" h="782325" w="825245">
                    <a:moveTo>
                      <a:pt x="2266" y="494917"/>
                    </a:moveTo>
                    <a:cubicBezTo>
                      <a:pt x="31322" y="403149"/>
                      <a:pt x="278852" y="10579"/>
                      <a:pt x="434863" y="178"/>
                    </a:cubicBezTo>
                    <a:cubicBezTo>
                      <a:pt x="590874" y="-10223"/>
                      <a:pt x="799662" y="437929"/>
                      <a:pt x="823296" y="532473"/>
                    </a:cubicBezTo>
                    <a:cubicBezTo>
                      <a:pt x="846930" y="627017"/>
                      <a:pt x="649290" y="564117"/>
                      <a:pt x="576667" y="567444"/>
                    </a:cubicBezTo>
                    <a:cubicBezTo>
                      <a:pt x="578094" y="629766"/>
                      <a:pt x="579522" y="692087"/>
                      <a:pt x="580949" y="754409"/>
                    </a:cubicBezTo>
                    <a:cubicBezTo>
                      <a:pt x="509676" y="806571"/>
                      <a:pt x="302569" y="775466"/>
                      <a:pt x="248662" y="743369"/>
                    </a:cubicBezTo>
                    <a:lnTo>
                      <a:pt x="260529" y="550784"/>
                    </a:lnTo>
                    <a:cubicBezTo>
                      <a:pt x="232586" y="514797"/>
                      <a:pt x="-26790" y="586685"/>
                      <a:pt x="2266" y="494917"/>
                    </a:cubicBezTo>
                    <a:close/>
                  </a:path>
                </a:pathLst>
              </a:custGeom>
              <a:solidFill>
                <a:srgbClr val="E20000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l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8" name="Google Shape;258;p71"/>
              <p:cNvSpPr/>
              <p:nvPr/>
            </p:nvSpPr>
            <p:spPr>
              <a:xfrm flipH="1" rot="10800000">
                <a:off x="4778196" y="2690720"/>
                <a:ext cx="600259" cy="616318"/>
              </a:xfrm>
              <a:custGeom>
                <a:rect b="b" l="l" r="r" t="t"/>
                <a:pathLst>
                  <a:path extrusionOk="0" h="568423" w="553611">
                    <a:moveTo>
                      <a:pt x="517117" y="0"/>
                    </a:moveTo>
                    <a:cubicBezTo>
                      <a:pt x="540989" y="49864"/>
                      <a:pt x="553611" y="105833"/>
                      <a:pt x="553611" y="164750"/>
                    </a:cubicBezTo>
                    <a:cubicBezTo>
                      <a:pt x="553611" y="387692"/>
                      <a:pt x="372880" y="568423"/>
                      <a:pt x="149938" y="568423"/>
                    </a:cubicBezTo>
                    <a:cubicBezTo>
                      <a:pt x="96532" y="568423"/>
                      <a:pt x="45547" y="558052"/>
                      <a:pt x="0" y="536521"/>
                    </a:cubicBezTo>
                    <a:cubicBezTo>
                      <a:pt x="53188" y="489683"/>
                      <a:pt x="114657" y="382581"/>
                      <a:pt x="144942" y="384253"/>
                    </a:cubicBezTo>
                    <a:lnTo>
                      <a:pt x="282530" y="519528"/>
                    </a:lnTo>
                    <a:cubicBezTo>
                      <a:pt x="342116" y="499889"/>
                      <a:pt x="501437" y="363957"/>
                      <a:pt x="508811" y="275944"/>
                    </a:cubicBezTo>
                    <a:lnTo>
                      <a:pt x="364873" y="156545"/>
                    </a:lnTo>
                    <a:cubicBezTo>
                      <a:pt x="396622" y="116439"/>
                      <a:pt x="493714" y="51119"/>
                      <a:pt x="517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59" name="Google Shape;259;p71"/>
            <p:cNvSpPr txBox="1"/>
            <p:nvPr/>
          </p:nvSpPr>
          <p:spPr>
            <a:xfrm flipH="1" rot="-7567305">
              <a:off x="4773021" y="2856976"/>
              <a:ext cx="471461" cy="444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 Medium"/>
                <a:buNone/>
              </a:pPr>
              <a:r>
                <a:rPr b="0" i="0" lang="tr-TR" sz="24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</a:t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0" name="Google Shape;260;p71"/>
          <p:cNvGrpSpPr/>
          <p:nvPr/>
        </p:nvGrpSpPr>
        <p:grpSpPr>
          <a:xfrm>
            <a:off x="4680201" y="2847267"/>
            <a:ext cx="1177273" cy="1182268"/>
            <a:chOff x="5568757" y="2495626"/>
            <a:chExt cx="1132500" cy="1136291"/>
          </a:xfrm>
        </p:grpSpPr>
        <p:grpSp>
          <p:nvGrpSpPr>
            <p:cNvPr id="261" name="Google Shape;261;p71"/>
            <p:cNvGrpSpPr/>
            <p:nvPr/>
          </p:nvGrpSpPr>
          <p:grpSpPr>
            <a:xfrm>
              <a:off x="5568757" y="2495626"/>
              <a:ext cx="1132500" cy="1136291"/>
              <a:chOff x="5500074" y="2574999"/>
              <a:chExt cx="1132500" cy="1136291"/>
            </a:xfrm>
          </p:grpSpPr>
          <p:sp>
            <p:nvSpPr>
              <p:cNvPr id="262" name="Google Shape;262;p71"/>
              <p:cNvSpPr/>
              <p:nvPr/>
            </p:nvSpPr>
            <p:spPr>
              <a:xfrm rot="7888233">
                <a:off x="5653605" y="2752201"/>
                <a:ext cx="825438" cy="781888"/>
              </a:xfrm>
              <a:custGeom>
                <a:rect b="b" l="l" r="r" t="t"/>
                <a:pathLst>
                  <a:path extrusionOk="0" h="782325" w="825245">
                    <a:moveTo>
                      <a:pt x="2266" y="494917"/>
                    </a:moveTo>
                    <a:cubicBezTo>
                      <a:pt x="31322" y="403149"/>
                      <a:pt x="278852" y="10579"/>
                      <a:pt x="434863" y="178"/>
                    </a:cubicBezTo>
                    <a:cubicBezTo>
                      <a:pt x="590874" y="-10223"/>
                      <a:pt x="799662" y="437929"/>
                      <a:pt x="823296" y="532473"/>
                    </a:cubicBezTo>
                    <a:cubicBezTo>
                      <a:pt x="846930" y="627017"/>
                      <a:pt x="649290" y="564117"/>
                      <a:pt x="576667" y="567444"/>
                    </a:cubicBezTo>
                    <a:cubicBezTo>
                      <a:pt x="578094" y="629766"/>
                      <a:pt x="579522" y="692087"/>
                      <a:pt x="580949" y="754409"/>
                    </a:cubicBezTo>
                    <a:cubicBezTo>
                      <a:pt x="509676" y="806571"/>
                      <a:pt x="302569" y="775466"/>
                      <a:pt x="248662" y="743369"/>
                    </a:cubicBezTo>
                    <a:lnTo>
                      <a:pt x="260529" y="550784"/>
                    </a:lnTo>
                    <a:cubicBezTo>
                      <a:pt x="232586" y="514797"/>
                      <a:pt x="-26790" y="586685"/>
                      <a:pt x="2266" y="494917"/>
                    </a:cubicBezTo>
                    <a:close/>
                  </a:path>
                </a:pathLst>
              </a:custGeom>
              <a:solidFill>
                <a:srgbClr val="E20000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3" name="Google Shape;263;p71"/>
              <p:cNvSpPr/>
              <p:nvPr/>
            </p:nvSpPr>
            <p:spPr>
              <a:xfrm rot="10800000">
                <a:off x="5622181" y="2709289"/>
                <a:ext cx="600258" cy="616318"/>
              </a:xfrm>
              <a:custGeom>
                <a:rect b="b" l="l" r="r" t="t"/>
                <a:pathLst>
                  <a:path extrusionOk="0" h="568423" w="553611">
                    <a:moveTo>
                      <a:pt x="517117" y="0"/>
                    </a:moveTo>
                    <a:cubicBezTo>
                      <a:pt x="540989" y="49864"/>
                      <a:pt x="553611" y="105833"/>
                      <a:pt x="553611" y="164750"/>
                    </a:cubicBezTo>
                    <a:cubicBezTo>
                      <a:pt x="553611" y="387692"/>
                      <a:pt x="372880" y="568423"/>
                      <a:pt x="149938" y="568423"/>
                    </a:cubicBezTo>
                    <a:cubicBezTo>
                      <a:pt x="96532" y="568423"/>
                      <a:pt x="45547" y="558052"/>
                      <a:pt x="0" y="536521"/>
                    </a:cubicBezTo>
                    <a:cubicBezTo>
                      <a:pt x="53188" y="489683"/>
                      <a:pt x="114657" y="382581"/>
                      <a:pt x="144942" y="384253"/>
                    </a:cubicBezTo>
                    <a:lnTo>
                      <a:pt x="282530" y="519528"/>
                    </a:lnTo>
                    <a:cubicBezTo>
                      <a:pt x="342116" y="499889"/>
                      <a:pt x="501437" y="363957"/>
                      <a:pt x="508811" y="275944"/>
                    </a:cubicBezTo>
                    <a:lnTo>
                      <a:pt x="364873" y="156545"/>
                    </a:lnTo>
                    <a:cubicBezTo>
                      <a:pt x="396622" y="116439"/>
                      <a:pt x="493714" y="51119"/>
                      <a:pt x="517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64" name="Google Shape;264;p71"/>
            <p:cNvSpPr txBox="1"/>
            <p:nvPr/>
          </p:nvSpPr>
          <p:spPr>
            <a:xfrm rot="7567305">
              <a:off x="5899278" y="2848434"/>
              <a:ext cx="471461" cy="461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 Medium"/>
                <a:buNone/>
              </a:pPr>
              <a:r>
                <a:rPr b="0" i="0" lang="tr-TR" sz="24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</a:t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5" name="Google Shape;265;p71"/>
          <p:cNvGrpSpPr/>
          <p:nvPr/>
        </p:nvGrpSpPr>
        <p:grpSpPr>
          <a:xfrm>
            <a:off x="4636726" y="1770553"/>
            <a:ext cx="1181673" cy="1179870"/>
            <a:chOff x="5526936" y="1460784"/>
            <a:chExt cx="1136734" cy="1133988"/>
          </a:xfrm>
        </p:grpSpPr>
        <p:grpSp>
          <p:nvGrpSpPr>
            <p:cNvPr id="266" name="Google Shape;266;p71"/>
            <p:cNvGrpSpPr/>
            <p:nvPr/>
          </p:nvGrpSpPr>
          <p:grpSpPr>
            <a:xfrm>
              <a:off x="5526936" y="1460784"/>
              <a:ext cx="1136734" cy="1133988"/>
              <a:chOff x="5458253" y="1500358"/>
              <a:chExt cx="1136734" cy="1133988"/>
            </a:xfrm>
          </p:grpSpPr>
          <p:sp>
            <p:nvSpPr>
              <p:cNvPr id="267" name="Google Shape;267;p71"/>
              <p:cNvSpPr/>
              <p:nvPr/>
            </p:nvSpPr>
            <p:spPr>
              <a:xfrm rot="2540756">
                <a:off x="5614295" y="1675993"/>
                <a:ext cx="824649" cy="782718"/>
              </a:xfrm>
              <a:custGeom>
                <a:rect b="b" l="l" r="r" t="t"/>
                <a:pathLst>
                  <a:path extrusionOk="0" h="782325" w="825245">
                    <a:moveTo>
                      <a:pt x="2266" y="494917"/>
                    </a:moveTo>
                    <a:cubicBezTo>
                      <a:pt x="31322" y="403149"/>
                      <a:pt x="278852" y="10579"/>
                      <a:pt x="434863" y="178"/>
                    </a:cubicBezTo>
                    <a:cubicBezTo>
                      <a:pt x="590874" y="-10223"/>
                      <a:pt x="799662" y="437929"/>
                      <a:pt x="823296" y="532473"/>
                    </a:cubicBezTo>
                    <a:cubicBezTo>
                      <a:pt x="846930" y="627017"/>
                      <a:pt x="649290" y="564117"/>
                      <a:pt x="576667" y="567444"/>
                    </a:cubicBezTo>
                    <a:cubicBezTo>
                      <a:pt x="578094" y="629766"/>
                      <a:pt x="579522" y="692087"/>
                      <a:pt x="580949" y="754409"/>
                    </a:cubicBezTo>
                    <a:cubicBezTo>
                      <a:pt x="509676" y="806571"/>
                      <a:pt x="302569" y="775466"/>
                      <a:pt x="248662" y="743369"/>
                    </a:cubicBezTo>
                    <a:lnTo>
                      <a:pt x="260529" y="550784"/>
                    </a:lnTo>
                    <a:cubicBezTo>
                      <a:pt x="232586" y="514797"/>
                      <a:pt x="-26790" y="586685"/>
                      <a:pt x="2266" y="494917"/>
                    </a:cubicBezTo>
                    <a:close/>
                  </a:path>
                </a:pathLst>
              </a:custGeom>
              <a:solidFill>
                <a:srgbClr val="E20000"/>
              </a:solidFill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bl" dir="189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8" name="Google Shape;268;p71"/>
              <p:cNvSpPr/>
              <p:nvPr/>
            </p:nvSpPr>
            <p:spPr>
              <a:xfrm flipH="1">
                <a:off x="5595987" y="1914153"/>
                <a:ext cx="600258" cy="616318"/>
              </a:xfrm>
              <a:custGeom>
                <a:rect b="b" l="l" r="r" t="t"/>
                <a:pathLst>
                  <a:path extrusionOk="0" h="568423" w="553611">
                    <a:moveTo>
                      <a:pt x="517117" y="0"/>
                    </a:moveTo>
                    <a:cubicBezTo>
                      <a:pt x="540989" y="49864"/>
                      <a:pt x="553611" y="105833"/>
                      <a:pt x="553611" y="164750"/>
                    </a:cubicBezTo>
                    <a:cubicBezTo>
                      <a:pt x="553611" y="387692"/>
                      <a:pt x="372880" y="568423"/>
                      <a:pt x="149938" y="568423"/>
                    </a:cubicBezTo>
                    <a:cubicBezTo>
                      <a:pt x="96532" y="568423"/>
                      <a:pt x="45547" y="558052"/>
                      <a:pt x="0" y="536521"/>
                    </a:cubicBezTo>
                    <a:cubicBezTo>
                      <a:pt x="53188" y="489683"/>
                      <a:pt x="114657" y="382581"/>
                      <a:pt x="144942" y="384253"/>
                    </a:cubicBezTo>
                    <a:lnTo>
                      <a:pt x="282530" y="519528"/>
                    </a:lnTo>
                    <a:cubicBezTo>
                      <a:pt x="342116" y="499889"/>
                      <a:pt x="501437" y="363957"/>
                      <a:pt x="508811" y="275944"/>
                    </a:cubicBezTo>
                    <a:lnTo>
                      <a:pt x="364873" y="156545"/>
                    </a:lnTo>
                    <a:cubicBezTo>
                      <a:pt x="396622" y="116439"/>
                      <a:pt x="493714" y="51119"/>
                      <a:pt x="517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69" name="Google Shape;269;p71"/>
            <p:cNvSpPr txBox="1"/>
            <p:nvPr/>
          </p:nvSpPr>
          <p:spPr>
            <a:xfrm flipH="1" rot="3232695">
              <a:off x="5859573" y="1815491"/>
              <a:ext cx="471462" cy="461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 Medium"/>
                <a:buNone/>
              </a:pPr>
              <a:r>
                <a:rPr b="0" i="0" lang="tr-TR" sz="24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</a:t>
              </a:r>
              <a:endParaRPr b="0" i="0" sz="24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0" name="Google Shape;270;p71"/>
          <p:cNvGrpSpPr/>
          <p:nvPr/>
        </p:nvGrpSpPr>
        <p:grpSpPr>
          <a:xfrm>
            <a:off x="755576" y="1203996"/>
            <a:ext cx="2825750" cy="1541461"/>
            <a:chOff x="323528" y="1916834"/>
            <a:chExt cx="2825034" cy="1542875"/>
          </a:xfrm>
        </p:grpSpPr>
        <p:grpSp>
          <p:nvGrpSpPr>
            <p:cNvPr id="271" name="Google Shape;271;p71"/>
            <p:cNvGrpSpPr/>
            <p:nvPr/>
          </p:nvGrpSpPr>
          <p:grpSpPr>
            <a:xfrm>
              <a:off x="515565" y="2229857"/>
              <a:ext cx="2461481" cy="123939"/>
              <a:chOff x="2297025" y="1561048"/>
              <a:chExt cx="2010300" cy="101221"/>
            </a:xfrm>
          </p:grpSpPr>
          <p:sp>
            <p:nvSpPr>
              <p:cNvPr id="272" name="Google Shape;272;p71"/>
              <p:cNvSpPr/>
              <p:nvPr/>
            </p:nvSpPr>
            <p:spPr>
              <a:xfrm>
                <a:off x="2297025" y="1561048"/>
                <a:ext cx="117954" cy="101221"/>
              </a:xfrm>
              <a:prstGeom prst="triangle">
                <a:avLst>
                  <a:gd fmla="val 50000" name="adj"/>
                </a:avLst>
              </a:prstGeom>
              <a:solidFill>
                <a:srgbClr val="E20000"/>
              </a:solidFill>
              <a:ln cap="flat" cmpd="sng" w="25400">
                <a:solidFill>
                  <a:srgbClr val="E2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BC8F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cxnSp>
            <p:nvCxnSpPr>
              <p:cNvPr id="273" name="Google Shape;273;p71"/>
              <p:cNvCxnSpPr>
                <a:stCxn id="272" idx="2"/>
              </p:cNvCxnSpPr>
              <p:nvPr/>
            </p:nvCxnSpPr>
            <p:spPr>
              <a:xfrm>
                <a:off x="2297025" y="1662269"/>
                <a:ext cx="2010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20000"/>
                </a:solidFill>
                <a:prstDash val="solid"/>
                <a:round/>
                <a:headEnd len="sm" w="sm" type="none"/>
                <a:tailEnd len="med" w="med" type="diamond"/>
              </a:ln>
            </p:spPr>
          </p:cxnSp>
        </p:grpSp>
        <p:grpSp>
          <p:nvGrpSpPr>
            <p:cNvPr id="274" name="Google Shape;274;p71"/>
            <p:cNvGrpSpPr/>
            <p:nvPr/>
          </p:nvGrpSpPr>
          <p:grpSpPr>
            <a:xfrm>
              <a:off x="323528" y="1916834"/>
              <a:ext cx="2460001" cy="308258"/>
              <a:chOff x="2140187" y="1305399"/>
              <a:chExt cx="2009091" cy="251755"/>
            </a:xfrm>
          </p:grpSpPr>
          <p:sp>
            <p:nvSpPr>
              <p:cNvPr id="275" name="Google Shape;275;p71"/>
              <p:cNvSpPr txBox="1"/>
              <p:nvPr/>
            </p:nvSpPr>
            <p:spPr>
              <a:xfrm>
                <a:off x="2140187" y="1305399"/>
                <a:ext cx="323547" cy="251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 Medium"/>
                  <a:buNone/>
                </a:pPr>
                <a:r>
                  <a:rPr b="0" i="0" lang="tr-TR" sz="1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01</a:t>
                </a:r>
                <a:endParaRPr b="0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76" name="Google Shape;276;p71"/>
              <p:cNvSpPr txBox="1"/>
              <p:nvPr/>
            </p:nvSpPr>
            <p:spPr>
              <a:xfrm>
                <a:off x="2565337" y="1305399"/>
                <a:ext cx="1583941" cy="251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STEP HERE</a:t>
                </a:r>
                <a:endParaRPr b="1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77" name="Google Shape;277;p71"/>
            <p:cNvSpPr txBox="1"/>
            <p:nvPr/>
          </p:nvSpPr>
          <p:spPr>
            <a:xfrm>
              <a:off x="844278" y="2444046"/>
              <a:ext cx="23042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b="0" i="0" sz="10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8" name="Google Shape;278;p71"/>
          <p:cNvGrpSpPr/>
          <p:nvPr/>
        </p:nvGrpSpPr>
        <p:grpSpPr>
          <a:xfrm>
            <a:off x="5741914" y="1203995"/>
            <a:ext cx="2697227" cy="1528762"/>
            <a:chOff x="5858028" y="2212274"/>
            <a:chExt cx="2698556" cy="1529998"/>
          </a:xfrm>
        </p:grpSpPr>
        <p:grpSp>
          <p:nvGrpSpPr>
            <p:cNvPr id="279" name="Google Shape;279;p71"/>
            <p:cNvGrpSpPr/>
            <p:nvPr/>
          </p:nvGrpSpPr>
          <p:grpSpPr>
            <a:xfrm>
              <a:off x="6034319" y="2525264"/>
              <a:ext cx="2461848" cy="123925"/>
              <a:chOff x="6804209" y="1561019"/>
              <a:chExt cx="2010600" cy="101210"/>
            </a:xfrm>
          </p:grpSpPr>
          <p:sp>
            <p:nvSpPr>
              <p:cNvPr id="280" name="Google Shape;280;p71"/>
              <p:cNvSpPr/>
              <p:nvPr/>
            </p:nvSpPr>
            <p:spPr>
              <a:xfrm flipH="1">
                <a:off x="8696767" y="1561019"/>
                <a:ext cx="118042" cy="101210"/>
              </a:xfrm>
              <a:prstGeom prst="triangle">
                <a:avLst>
                  <a:gd fmla="val 50000" name="adj"/>
                </a:avLst>
              </a:prstGeom>
              <a:solidFill>
                <a:srgbClr val="E20000"/>
              </a:solidFill>
              <a:ln cap="flat" cmpd="sng" w="25400">
                <a:solidFill>
                  <a:srgbClr val="E2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cxnSp>
            <p:nvCxnSpPr>
              <p:cNvPr id="281" name="Google Shape;281;p71"/>
              <p:cNvCxnSpPr>
                <a:stCxn id="280" idx="2"/>
              </p:cNvCxnSpPr>
              <p:nvPr/>
            </p:nvCxnSpPr>
            <p:spPr>
              <a:xfrm rot="10800000">
                <a:off x="6804209" y="1662229"/>
                <a:ext cx="201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20000"/>
                </a:solidFill>
                <a:prstDash val="solid"/>
                <a:round/>
                <a:headEnd len="sm" w="sm" type="none"/>
                <a:tailEnd len="med" w="med" type="diamond"/>
              </a:ln>
            </p:spPr>
          </p:cxnSp>
        </p:grpSp>
        <p:grpSp>
          <p:nvGrpSpPr>
            <p:cNvPr id="282" name="Google Shape;282;p71"/>
            <p:cNvGrpSpPr/>
            <p:nvPr/>
          </p:nvGrpSpPr>
          <p:grpSpPr>
            <a:xfrm>
              <a:off x="6210630" y="2212274"/>
              <a:ext cx="2345954" cy="311401"/>
              <a:chOff x="6948201" y="1305399"/>
              <a:chExt cx="1915948" cy="254322"/>
            </a:xfrm>
          </p:grpSpPr>
          <p:sp>
            <p:nvSpPr>
              <p:cNvPr id="283" name="Google Shape;283;p71"/>
              <p:cNvSpPr txBox="1"/>
              <p:nvPr/>
            </p:nvSpPr>
            <p:spPr>
              <a:xfrm flipH="1">
                <a:off x="8540361" y="1305399"/>
                <a:ext cx="323788" cy="251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 Medium"/>
                  <a:buNone/>
                </a:pPr>
                <a:r>
                  <a:rPr b="0" i="0" lang="tr-TR" sz="1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02</a:t>
                </a:r>
                <a:endParaRPr b="0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4" name="Google Shape;284;p71"/>
              <p:cNvSpPr txBox="1"/>
              <p:nvPr/>
            </p:nvSpPr>
            <p:spPr>
              <a:xfrm>
                <a:off x="6948201" y="1309292"/>
                <a:ext cx="1583827" cy="250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STEP HERE</a:t>
                </a:r>
                <a:endParaRPr b="1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85" name="Google Shape;285;p71"/>
            <p:cNvSpPr txBox="1"/>
            <p:nvPr/>
          </p:nvSpPr>
          <p:spPr>
            <a:xfrm>
              <a:off x="5858028" y="2726609"/>
              <a:ext cx="23042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b="0" i="0" sz="10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6" name="Google Shape;286;p71"/>
          <p:cNvGrpSpPr/>
          <p:nvPr/>
        </p:nvGrpSpPr>
        <p:grpSpPr>
          <a:xfrm>
            <a:off x="755576" y="3129627"/>
            <a:ext cx="2813050" cy="1530355"/>
            <a:chOff x="323528" y="3939171"/>
            <a:chExt cx="2813146" cy="1530151"/>
          </a:xfrm>
        </p:grpSpPr>
        <p:grpSp>
          <p:nvGrpSpPr>
            <p:cNvPr id="287" name="Google Shape;287;p71"/>
            <p:cNvGrpSpPr/>
            <p:nvPr/>
          </p:nvGrpSpPr>
          <p:grpSpPr>
            <a:xfrm>
              <a:off x="515622" y="4251871"/>
              <a:ext cx="2462215" cy="125396"/>
              <a:chOff x="2297071" y="2971145"/>
              <a:chExt cx="2010900" cy="102411"/>
            </a:xfrm>
          </p:grpSpPr>
          <p:sp>
            <p:nvSpPr>
              <p:cNvPr id="288" name="Google Shape;288;p71"/>
              <p:cNvSpPr/>
              <p:nvPr/>
            </p:nvSpPr>
            <p:spPr>
              <a:xfrm>
                <a:off x="2297071" y="2971145"/>
                <a:ext cx="117987" cy="102411"/>
              </a:xfrm>
              <a:prstGeom prst="triangle">
                <a:avLst>
                  <a:gd fmla="val 50000" name="adj"/>
                </a:avLst>
              </a:prstGeom>
              <a:solidFill>
                <a:srgbClr val="E20000"/>
              </a:solidFill>
              <a:ln cap="flat" cmpd="sng" w="25400">
                <a:solidFill>
                  <a:srgbClr val="E2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cxnSp>
            <p:nvCxnSpPr>
              <p:cNvPr id="289" name="Google Shape;289;p71"/>
              <p:cNvCxnSpPr>
                <a:stCxn id="288" idx="2"/>
              </p:cNvCxnSpPr>
              <p:nvPr/>
            </p:nvCxnSpPr>
            <p:spPr>
              <a:xfrm>
                <a:off x="2297071" y="3073556"/>
                <a:ext cx="2010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20000"/>
                </a:solidFill>
                <a:prstDash val="solid"/>
                <a:round/>
                <a:headEnd len="sm" w="sm" type="none"/>
                <a:tailEnd len="med" w="med" type="diamond"/>
              </a:ln>
            </p:spPr>
          </p:cxnSp>
        </p:grpSp>
        <p:grpSp>
          <p:nvGrpSpPr>
            <p:cNvPr id="290" name="Google Shape;290;p71"/>
            <p:cNvGrpSpPr/>
            <p:nvPr/>
          </p:nvGrpSpPr>
          <p:grpSpPr>
            <a:xfrm>
              <a:off x="323528" y="3939171"/>
              <a:ext cx="2468645" cy="307934"/>
              <a:chOff x="2140187" y="2715766"/>
              <a:chExt cx="2016151" cy="251491"/>
            </a:xfrm>
          </p:grpSpPr>
          <p:sp>
            <p:nvSpPr>
              <p:cNvPr id="291" name="Google Shape;291;p71"/>
              <p:cNvSpPr txBox="1"/>
              <p:nvPr/>
            </p:nvSpPr>
            <p:spPr>
              <a:xfrm>
                <a:off x="2140187" y="2715766"/>
                <a:ext cx="323640" cy="251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 Medium"/>
                  <a:buNone/>
                </a:pPr>
                <a:r>
                  <a:rPr b="0" i="0" lang="tr-TR" sz="1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04</a:t>
                </a:r>
                <a:endParaRPr b="0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92" name="Google Shape;292;p71"/>
              <p:cNvSpPr txBox="1"/>
              <p:nvPr/>
            </p:nvSpPr>
            <p:spPr>
              <a:xfrm>
                <a:off x="2571941" y="2715766"/>
                <a:ext cx="1584397" cy="251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STEP HERE</a:t>
                </a:r>
                <a:endParaRPr b="1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93" name="Google Shape;293;p71"/>
            <p:cNvSpPr txBox="1"/>
            <p:nvPr/>
          </p:nvSpPr>
          <p:spPr>
            <a:xfrm>
              <a:off x="832390" y="4453659"/>
              <a:ext cx="23042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b="0" i="0" sz="10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94" name="Google Shape;294;p71"/>
          <p:cNvGrpSpPr/>
          <p:nvPr/>
        </p:nvGrpSpPr>
        <p:grpSpPr>
          <a:xfrm>
            <a:off x="5741914" y="3129627"/>
            <a:ext cx="2697223" cy="1530355"/>
            <a:chOff x="5858028" y="3939171"/>
            <a:chExt cx="2698552" cy="1530151"/>
          </a:xfrm>
        </p:grpSpPr>
        <p:grpSp>
          <p:nvGrpSpPr>
            <p:cNvPr id="295" name="Google Shape;295;p71"/>
            <p:cNvGrpSpPr/>
            <p:nvPr/>
          </p:nvGrpSpPr>
          <p:grpSpPr>
            <a:xfrm>
              <a:off x="6034319" y="4251871"/>
              <a:ext cx="2461848" cy="125396"/>
              <a:chOff x="6804209" y="2971145"/>
              <a:chExt cx="2010600" cy="102411"/>
            </a:xfrm>
          </p:grpSpPr>
          <p:sp>
            <p:nvSpPr>
              <p:cNvPr id="296" name="Google Shape;296;p71"/>
              <p:cNvSpPr/>
              <p:nvPr/>
            </p:nvSpPr>
            <p:spPr>
              <a:xfrm flipH="1">
                <a:off x="8696767" y="2971145"/>
                <a:ext cx="118042" cy="102411"/>
              </a:xfrm>
              <a:prstGeom prst="triangle">
                <a:avLst>
                  <a:gd fmla="val 50000" name="adj"/>
                </a:avLst>
              </a:prstGeom>
              <a:solidFill>
                <a:srgbClr val="E20000"/>
              </a:solidFill>
              <a:ln cap="flat" cmpd="sng" w="25400">
                <a:solidFill>
                  <a:srgbClr val="E2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cxnSp>
            <p:nvCxnSpPr>
              <p:cNvPr id="297" name="Google Shape;297;p71"/>
              <p:cNvCxnSpPr>
                <a:stCxn id="296" idx="2"/>
              </p:cNvCxnSpPr>
              <p:nvPr/>
            </p:nvCxnSpPr>
            <p:spPr>
              <a:xfrm rot="10800000">
                <a:off x="6804209" y="3073556"/>
                <a:ext cx="201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20000"/>
                </a:solidFill>
                <a:prstDash val="solid"/>
                <a:round/>
                <a:headEnd len="sm" w="sm" type="none"/>
                <a:tailEnd len="med" w="med" type="diamond"/>
              </a:ln>
            </p:spPr>
          </p:cxnSp>
        </p:grpSp>
        <p:grpSp>
          <p:nvGrpSpPr>
            <p:cNvPr id="298" name="Google Shape;298;p71"/>
            <p:cNvGrpSpPr/>
            <p:nvPr/>
          </p:nvGrpSpPr>
          <p:grpSpPr>
            <a:xfrm>
              <a:off x="6210627" y="3939171"/>
              <a:ext cx="2345954" cy="307934"/>
              <a:chOff x="6948201" y="2715766"/>
              <a:chExt cx="1915948" cy="251491"/>
            </a:xfrm>
          </p:grpSpPr>
          <p:sp>
            <p:nvSpPr>
              <p:cNvPr id="299" name="Google Shape;299;p71"/>
              <p:cNvSpPr txBox="1"/>
              <p:nvPr/>
            </p:nvSpPr>
            <p:spPr>
              <a:xfrm flipH="1">
                <a:off x="8540361" y="2715766"/>
                <a:ext cx="323788" cy="251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Libre Franklin Medium"/>
                  <a:buNone/>
                </a:pPr>
                <a:r>
                  <a:rPr b="0" i="0" lang="tr-TR" sz="14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03</a:t>
                </a:r>
                <a:endParaRPr b="0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00" name="Google Shape;300;p71"/>
              <p:cNvSpPr txBox="1"/>
              <p:nvPr/>
            </p:nvSpPr>
            <p:spPr>
              <a:xfrm>
                <a:off x="6948201" y="2715766"/>
                <a:ext cx="1583827" cy="251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STEP HERE</a:t>
                </a:r>
                <a:endParaRPr b="1" i="0" sz="14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301" name="Google Shape;301;p71"/>
            <p:cNvSpPr txBox="1"/>
            <p:nvPr/>
          </p:nvSpPr>
          <p:spPr>
            <a:xfrm>
              <a:off x="5858028" y="4453659"/>
              <a:ext cx="23042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b="0" i="0" sz="10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02" name="Google Shape;302;p71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72"/>
          <p:cNvSpPr/>
          <p:nvPr/>
        </p:nvSpPr>
        <p:spPr>
          <a:xfrm>
            <a:off x="0" y="1134474"/>
            <a:ext cx="3228536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0" name="Google Shape;310;p72"/>
          <p:cNvSpPr txBox="1"/>
          <p:nvPr/>
        </p:nvSpPr>
        <p:spPr>
          <a:xfrm>
            <a:off x="1352701" y="1447600"/>
            <a:ext cx="1621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2</a:t>
            </a:r>
            <a:endParaRPr b="1" sz="3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1" name="Google Shape;311;p72"/>
          <p:cNvSpPr txBox="1"/>
          <p:nvPr/>
        </p:nvSpPr>
        <p:spPr>
          <a:xfrm>
            <a:off x="3829177" y="1370650"/>
            <a:ext cx="40542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E2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DEFINED</a:t>
            </a:r>
            <a:endParaRPr b="1" sz="4400">
              <a:solidFill>
                <a:srgbClr val="E2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2" name="Google Shape;312;p72"/>
          <p:cNvSpPr/>
          <p:nvPr/>
        </p:nvSpPr>
        <p:spPr>
          <a:xfrm>
            <a:off x="3302392" y="1134474"/>
            <a:ext cx="305972" cy="11880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13" name="Google Shape;313;p72"/>
          <p:cNvPicPr preferRelativeResize="0"/>
          <p:nvPr/>
        </p:nvPicPr>
        <p:blipFill rotWithShape="1">
          <a:blip r:embed="rId5">
            <a:alphaModFix/>
          </a:blip>
          <a:srcRect b="0" l="0" r="0" t="41600"/>
          <a:stretch/>
        </p:blipFill>
        <p:spPr>
          <a:xfrm>
            <a:off x="58554" y="2139702"/>
            <a:ext cx="9141291" cy="300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73"/>
          <p:cNvGrpSpPr/>
          <p:nvPr/>
        </p:nvGrpSpPr>
        <p:grpSpPr>
          <a:xfrm>
            <a:off x="4410665" y="978282"/>
            <a:ext cx="319318" cy="369332"/>
            <a:chOff x="4410665" y="1054377"/>
            <a:chExt cx="319318" cy="369331"/>
          </a:xfrm>
        </p:grpSpPr>
        <p:sp>
          <p:nvSpPr>
            <p:cNvPr id="320" name="Google Shape;320;p73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1" name="Google Shape;321;p73"/>
            <p:cNvSpPr txBox="1"/>
            <p:nvPr/>
          </p:nvSpPr>
          <p:spPr>
            <a:xfrm>
              <a:off x="4410665" y="1054377"/>
              <a:ext cx="319318" cy="369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22" name="Google Shape;322;p73"/>
          <p:cNvGrpSpPr/>
          <p:nvPr/>
        </p:nvGrpSpPr>
        <p:grpSpPr>
          <a:xfrm>
            <a:off x="4414857" y="4074627"/>
            <a:ext cx="319318" cy="369332"/>
            <a:chOff x="4414857" y="1030148"/>
            <a:chExt cx="319318" cy="369331"/>
          </a:xfrm>
        </p:grpSpPr>
        <p:sp>
          <p:nvSpPr>
            <p:cNvPr id="323" name="Google Shape;323;p73"/>
            <p:cNvSpPr/>
            <p:nvPr/>
          </p:nvSpPr>
          <p:spPr>
            <a:xfrm>
              <a:off x="4417853" y="1095705"/>
              <a:ext cx="298690" cy="298691"/>
            </a:xfrm>
            <a:prstGeom prst="ellipse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4" name="Google Shape;324;p73"/>
            <p:cNvSpPr txBox="1"/>
            <p:nvPr/>
          </p:nvSpPr>
          <p:spPr>
            <a:xfrm>
              <a:off x="4414857" y="1030148"/>
              <a:ext cx="319318" cy="369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25" name="Google Shape;325;p73"/>
          <p:cNvGrpSpPr/>
          <p:nvPr/>
        </p:nvGrpSpPr>
        <p:grpSpPr>
          <a:xfrm>
            <a:off x="1835696" y="1005279"/>
            <a:ext cx="2442281" cy="338554"/>
            <a:chOff x="1835696" y="1081371"/>
            <a:chExt cx="2442281" cy="338554"/>
          </a:xfrm>
        </p:grpSpPr>
        <p:sp>
          <p:nvSpPr>
            <p:cNvPr id="326" name="Google Shape;326;p73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7" name="Google Shape;327;p73"/>
            <p:cNvSpPr txBox="1"/>
            <p:nvPr/>
          </p:nvSpPr>
          <p:spPr>
            <a:xfrm>
              <a:off x="2209284" y="1081371"/>
              <a:ext cx="11920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28" name="Google Shape;328;p73"/>
          <p:cNvGrpSpPr/>
          <p:nvPr/>
        </p:nvGrpSpPr>
        <p:grpSpPr>
          <a:xfrm>
            <a:off x="4869182" y="4125850"/>
            <a:ext cx="2442281" cy="338554"/>
            <a:chOff x="1835696" y="1081371"/>
            <a:chExt cx="2442281" cy="338554"/>
          </a:xfrm>
        </p:grpSpPr>
        <p:sp>
          <p:nvSpPr>
            <p:cNvPr id="329" name="Google Shape;329;p73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0" name="Google Shape;330;p73"/>
            <p:cNvSpPr txBox="1"/>
            <p:nvPr/>
          </p:nvSpPr>
          <p:spPr>
            <a:xfrm>
              <a:off x="2272142" y="1081371"/>
              <a:ext cx="11920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NOTE HERE</a:t>
              </a:r>
              <a:endParaRPr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31" name="Google Shape;331;p73"/>
          <p:cNvGrpSpPr/>
          <p:nvPr/>
        </p:nvGrpSpPr>
        <p:grpSpPr>
          <a:xfrm>
            <a:off x="4822509" y="1414057"/>
            <a:ext cx="3106017" cy="2536696"/>
            <a:chOff x="4822508" y="1490148"/>
            <a:chExt cx="3106017" cy="2536696"/>
          </a:xfrm>
        </p:grpSpPr>
        <p:pic>
          <p:nvPicPr>
            <p:cNvPr id="332" name="Google Shape;332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69181" y="2431817"/>
              <a:ext cx="2727154" cy="15950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</p:pic>
        <p:sp>
          <p:nvSpPr>
            <p:cNvPr id="333" name="Google Shape;333;p73"/>
            <p:cNvSpPr/>
            <p:nvPr/>
          </p:nvSpPr>
          <p:spPr>
            <a:xfrm>
              <a:off x="4822508" y="1490148"/>
              <a:ext cx="3106017" cy="57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/>
            </a:p>
          </p:txBody>
        </p:sp>
      </p:grpSp>
      <p:grpSp>
        <p:nvGrpSpPr>
          <p:cNvPr id="334" name="Google Shape;334;p73"/>
          <p:cNvGrpSpPr/>
          <p:nvPr/>
        </p:nvGrpSpPr>
        <p:grpSpPr>
          <a:xfrm>
            <a:off x="1245915" y="1661702"/>
            <a:ext cx="3032063" cy="2313275"/>
            <a:chOff x="1245914" y="1737794"/>
            <a:chExt cx="3032063" cy="2313274"/>
          </a:xfrm>
        </p:grpSpPr>
        <p:pic>
          <p:nvPicPr>
            <p:cNvPr id="335" name="Google Shape;335;p7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45914" y="1737794"/>
              <a:ext cx="2822029" cy="163012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pic>
        <p:sp>
          <p:nvSpPr>
            <p:cNvPr id="336" name="Google Shape;336;p73"/>
            <p:cNvSpPr/>
            <p:nvPr/>
          </p:nvSpPr>
          <p:spPr>
            <a:xfrm>
              <a:off x="1245914" y="3478604"/>
              <a:ext cx="3032063" cy="57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/>
            </a:p>
          </p:txBody>
        </p:sp>
      </p:grpSp>
      <p:sp>
        <p:nvSpPr>
          <p:cNvPr id="337" name="Google Shape;337;p73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4"/>
          <p:cNvSpPr/>
          <p:nvPr/>
        </p:nvSpPr>
        <p:spPr>
          <a:xfrm>
            <a:off x="3605333" y="699542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4" name="Google Shape;344;p74"/>
          <p:cNvSpPr/>
          <p:nvPr/>
        </p:nvSpPr>
        <p:spPr>
          <a:xfrm>
            <a:off x="4732193" y="1331558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5" name="Google Shape;345;p74"/>
          <p:cNvSpPr/>
          <p:nvPr/>
        </p:nvSpPr>
        <p:spPr>
          <a:xfrm>
            <a:off x="3605331" y="1947263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6" name="Google Shape;346;p74"/>
          <p:cNvSpPr/>
          <p:nvPr/>
        </p:nvSpPr>
        <p:spPr>
          <a:xfrm>
            <a:off x="5859054" y="1963696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7" name="Google Shape;347;p74"/>
          <p:cNvSpPr/>
          <p:nvPr/>
        </p:nvSpPr>
        <p:spPr>
          <a:xfrm>
            <a:off x="4735815" y="2571110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8" name="Google Shape;348;p74"/>
          <p:cNvSpPr/>
          <p:nvPr/>
        </p:nvSpPr>
        <p:spPr>
          <a:xfrm>
            <a:off x="6985915" y="1334316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9" name="Google Shape;349;p74"/>
          <p:cNvSpPr/>
          <p:nvPr/>
        </p:nvSpPr>
        <p:spPr>
          <a:xfrm>
            <a:off x="2478471" y="1334316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0" name="Google Shape;350;p74"/>
          <p:cNvSpPr/>
          <p:nvPr/>
        </p:nvSpPr>
        <p:spPr>
          <a:xfrm>
            <a:off x="3605333" y="3194983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1" name="Google Shape;351;p74"/>
          <p:cNvSpPr/>
          <p:nvPr/>
        </p:nvSpPr>
        <p:spPr>
          <a:xfrm>
            <a:off x="5859055" y="3194983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2" name="Google Shape;352;p74"/>
          <p:cNvSpPr/>
          <p:nvPr/>
        </p:nvSpPr>
        <p:spPr>
          <a:xfrm>
            <a:off x="6985915" y="2561520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3" name="Google Shape;353;p74"/>
          <p:cNvSpPr/>
          <p:nvPr/>
        </p:nvSpPr>
        <p:spPr>
          <a:xfrm>
            <a:off x="2478471" y="2561520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4" name="Google Shape;354;p74"/>
          <p:cNvSpPr/>
          <p:nvPr/>
        </p:nvSpPr>
        <p:spPr>
          <a:xfrm>
            <a:off x="1351609" y="1963696"/>
            <a:ext cx="1330501" cy="114705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20000"/>
          </a:solidFill>
          <a:ln>
            <a:noFill/>
          </a:ln>
        </p:spPr>
        <p:txBody>
          <a:bodyPr anchorCtr="0" anchor="ctr" bIns="35275" lIns="70550" spcFirstLastPara="1" rIns="70550" wrap="square" tIns="35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19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5" name="Google Shape;355;p74"/>
          <p:cNvSpPr txBox="1"/>
          <p:nvPr/>
        </p:nvSpPr>
        <p:spPr>
          <a:xfrm flipH="1">
            <a:off x="899592" y="4155926"/>
            <a:ext cx="1433957" cy="26823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16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6" name="Google Shape;356;p74"/>
          <p:cNvSpPr txBox="1"/>
          <p:nvPr/>
        </p:nvSpPr>
        <p:spPr>
          <a:xfrm>
            <a:off x="899593" y="4402719"/>
            <a:ext cx="3433001" cy="291313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1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7" name="Google Shape;357;p74"/>
          <p:cNvSpPr txBox="1"/>
          <p:nvPr/>
        </p:nvSpPr>
        <p:spPr>
          <a:xfrm>
            <a:off x="794479" y="123478"/>
            <a:ext cx="16485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C0C0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200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ove and Life PPT Template，Freepptbackgrounds.ne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