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9" r:id="rId4"/>
  </p:sldMasterIdLst>
  <p:notesMasterIdLst>
    <p:notesMasterId r:id="rId5"/>
  </p:notesMasterIdLst>
  <p:sldIdLst>
    <p:sldId id="256" r:id="rId6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999">
          <p15:clr>
            <a:srgbClr val="A4A3A4"/>
          </p15:clr>
        </p15:guide>
        <p15:guide id="2" pos="3840">
          <p15:clr>
            <a:srgbClr val="A4A3A4"/>
          </p15:clr>
        </p15:guide>
        <p15:guide id="3" pos="6903">
          <p15:clr>
            <a:srgbClr val="9AA0A6"/>
          </p15:clr>
        </p15:guide>
        <p15:guide id="4" pos="777">
          <p15:clr>
            <a:srgbClr val="9AA0A6"/>
          </p15:clr>
        </p15:guide>
        <p15:guide id="5" orient="horz" pos="321">
          <p15:clr>
            <a:srgbClr val="9AA0A6"/>
          </p15:clr>
        </p15:guide>
        <p15:guide id="6" orient="horz" pos="1548">
          <p15:clr>
            <a:srgbClr val="9AA0A6"/>
          </p15:clr>
        </p15:guide>
        <p15:guide id="7" orient="horz" pos="2780">
          <p15:clr>
            <a:srgbClr val="9AA0A6"/>
          </p15:clr>
        </p15:guide>
        <p15:guide id="8" pos="5362">
          <p15:clr>
            <a:srgbClr val="9AA0A6"/>
          </p15:clr>
        </p15:guide>
        <p15:guide id="9" pos="2313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999" orient="horz"/>
        <p:guide pos="3840"/>
        <p:guide pos="6903"/>
        <p:guide pos="777"/>
        <p:guide pos="321" orient="horz"/>
        <p:guide pos="1548" orient="horz"/>
        <p:guide pos="2780" orient="horz"/>
        <p:guide pos="5362"/>
        <p:guide pos="2313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gd02954d8a1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" name="Google Shape;11;gd02954d8a1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7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oogle Shape;8;p2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noFill/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 algn="r">
              <a:buNone/>
              <a:defRPr sz="1300">
                <a:solidFill>
                  <a:schemeClr val="dk2"/>
                </a:solidFill>
              </a:defRPr>
            </a:lvl1pPr>
            <a:lvl2pPr lvl="1" algn="r">
              <a:buNone/>
              <a:defRPr sz="1300">
                <a:solidFill>
                  <a:schemeClr val="dk2"/>
                </a:solidFill>
              </a:defRPr>
            </a:lvl2pPr>
            <a:lvl3pPr lvl="2" algn="r">
              <a:buNone/>
              <a:defRPr sz="1300">
                <a:solidFill>
                  <a:schemeClr val="dk2"/>
                </a:solidFill>
              </a:defRPr>
            </a:lvl3pPr>
            <a:lvl4pPr lvl="3" algn="r">
              <a:buNone/>
              <a:defRPr sz="1300">
                <a:solidFill>
                  <a:schemeClr val="dk2"/>
                </a:solidFill>
              </a:defRPr>
            </a:lvl4pPr>
            <a:lvl5pPr lvl="4" algn="r">
              <a:buNone/>
              <a:defRPr sz="1300">
                <a:solidFill>
                  <a:schemeClr val="dk2"/>
                </a:solidFill>
              </a:defRPr>
            </a:lvl5pPr>
            <a:lvl6pPr lvl="5" algn="r">
              <a:buNone/>
              <a:defRPr sz="1300">
                <a:solidFill>
                  <a:schemeClr val="dk2"/>
                </a:solidFill>
              </a:defRPr>
            </a:lvl6pPr>
            <a:lvl7pPr lvl="6" algn="r">
              <a:buNone/>
              <a:defRPr sz="1300">
                <a:solidFill>
                  <a:schemeClr val="dk2"/>
                </a:solidFill>
              </a:defRPr>
            </a:lvl7pPr>
            <a:lvl8pPr lvl="7" algn="r">
              <a:buNone/>
              <a:defRPr sz="1300">
                <a:solidFill>
                  <a:schemeClr val="dk2"/>
                </a:solidFill>
              </a:defRPr>
            </a:lvl8pPr>
            <a:lvl9pPr lvl="8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oogle Shape;13;p3"/>
          <p:cNvGrpSpPr/>
          <p:nvPr/>
        </p:nvGrpSpPr>
        <p:grpSpPr>
          <a:xfrm>
            <a:off x="1727244" y="690081"/>
            <a:ext cx="1493958" cy="1485186"/>
            <a:chOff x="1505004" y="1773439"/>
            <a:chExt cx="862314" cy="857250"/>
          </a:xfrm>
        </p:grpSpPr>
        <p:grpSp>
          <p:nvGrpSpPr>
            <p:cNvPr id="14" name="Google Shape;14;p3"/>
            <p:cNvGrpSpPr/>
            <p:nvPr/>
          </p:nvGrpSpPr>
          <p:grpSpPr>
            <a:xfrm>
              <a:off x="1510068" y="1773439"/>
              <a:ext cx="857250" cy="857250"/>
              <a:chOff x="4027074" y="3000660"/>
              <a:chExt cx="857250" cy="857250"/>
            </a:xfrm>
          </p:grpSpPr>
          <p:grpSp>
            <p:nvGrpSpPr>
              <p:cNvPr id="15" name="Google Shape;15;p3"/>
              <p:cNvGrpSpPr/>
              <p:nvPr/>
            </p:nvGrpSpPr>
            <p:grpSpPr>
              <a:xfrm>
                <a:off x="4027074" y="3000660"/>
                <a:ext cx="857250" cy="857250"/>
                <a:chOff x="4027074" y="3000660"/>
                <a:chExt cx="857250" cy="857250"/>
              </a:xfrm>
            </p:grpSpPr>
            <p:sp>
              <p:nvSpPr>
                <p:cNvPr id="16" name="Google Shape;16;p3"/>
                <p:cNvSpPr/>
                <p:nvPr/>
              </p:nvSpPr>
              <p:spPr>
                <a:xfrm>
                  <a:off x="4041361" y="3014948"/>
                  <a:ext cx="828675" cy="828675"/>
                </a:xfrm>
                <a:custGeom>
                  <a:rect b="b" l="l" r="r" t="t"/>
                  <a:pathLst>
                    <a:path extrusionOk="0" h="828675" w="828675">
                      <a:moveTo>
                        <a:pt x="828675" y="414338"/>
                      </a:moveTo>
                      <a:cubicBezTo>
                        <a:pt x="828675" y="643170"/>
                        <a:pt x="643170" y="828675"/>
                        <a:pt x="414338" y="828675"/>
                      </a:cubicBezTo>
                      <a:cubicBezTo>
                        <a:pt x="185505" y="828675"/>
                        <a:pt x="0" y="643170"/>
                        <a:pt x="0" y="414338"/>
                      </a:cubicBezTo>
                      <a:cubicBezTo>
                        <a:pt x="0" y="185505"/>
                        <a:pt x="185505" y="0"/>
                        <a:pt x="414338" y="0"/>
                      </a:cubicBezTo>
                      <a:cubicBezTo>
                        <a:pt x="643170" y="0"/>
                        <a:pt x="828675" y="185505"/>
                        <a:pt x="828675" y="414338"/>
                      </a:cubicBezTo>
                      <a:close/>
                    </a:path>
                  </a:pathLst>
                </a:custGeom>
                <a:solidFill>
                  <a:srgbClr val="FFD05D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7" name="Google Shape;17;p3"/>
                <p:cNvSpPr/>
                <p:nvPr/>
              </p:nvSpPr>
              <p:spPr>
                <a:xfrm>
                  <a:off x="4027074" y="3000660"/>
                  <a:ext cx="857250" cy="857250"/>
                </a:xfrm>
                <a:custGeom>
                  <a:rect b="b" l="l" r="r" t="t"/>
                  <a:pathLst>
                    <a:path extrusionOk="0" h="857250" w="857250">
                      <a:moveTo>
                        <a:pt x="428625" y="28575"/>
                      </a:moveTo>
                      <a:cubicBezTo>
                        <a:pt x="649605" y="28575"/>
                        <a:pt x="828675" y="207645"/>
                        <a:pt x="828675" y="428625"/>
                      </a:cubicBezTo>
                      <a:cubicBezTo>
                        <a:pt x="828675" y="649605"/>
                        <a:pt x="649605" y="828675"/>
                        <a:pt x="428625" y="828675"/>
                      </a:cubicBezTo>
                      <a:cubicBezTo>
                        <a:pt x="207645" y="828675"/>
                        <a:pt x="28575" y="649605"/>
                        <a:pt x="28575" y="428625"/>
                      </a:cubicBezTo>
                      <a:cubicBezTo>
                        <a:pt x="28575" y="207645"/>
                        <a:pt x="207645" y="28575"/>
                        <a:pt x="428625" y="28575"/>
                      </a:cubicBezTo>
                      <a:moveTo>
                        <a:pt x="428625" y="0"/>
                      </a:moveTo>
                      <a:cubicBezTo>
                        <a:pt x="192310" y="0"/>
                        <a:pt x="0" y="192310"/>
                        <a:pt x="0" y="428625"/>
                      </a:cubicBezTo>
                      <a:cubicBezTo>
                        <a:pt x="0" y="664940"/>
                        <a:pt x="192310" y="857250"/>
                        <a:pt x="428625" y="857250"/>
                      </a:cubicBezTo>
                      <a:cubicBezTo>
                        <a:pt x="664940" y="857250"/>
                        <a:pt x="857250" y="664940"/>
                        <a:pt x="857250" y="428625"/>
                      </a:cubicBezTo>
                      <a:cubicBezTo>
                        <a:pt x="857250" y="192310"/>
                        <a:pt x="664940" y="0"/>
                        <a:pt x="428625" y="0"/>
                      </a:cubicBezTo>
                      <a:lnTo>
                        <a:pt x="428625" y="0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18" name="Google Shape;18;p3"/>
              <p:cNvSpPr/>
              <p:nvPr/>
            </p:nvSpPr>
            <p:spPr>
              <a:xfrm>
                <a:off x="4124800" y="3093148"/>
                <a:ext cx="729043" cy="736092"/>
              </a:xfrm>
              <a:custGeom>
                <a:rect b="b" l="l" r="r" t="t"/>
                <a:pathLst>
                  <a:path extrusionOk="0" h="736092" w="729043">
                    <a:moveTo>
                      <a:pt x="729043" y="335947"/>
                    </a:moveTo>
                    <a:cubicBezTo>
                      <a:pt x="729043" y="556927"/>
                      <a:pt x="549878" y="736092"/>
                      <a:pt x="328898" y="736092"/>
                    </a:cubicBezTo>
                    <a:cubicBezTo>
                      <a:pt x="192691" y="736092"/>
                      <a:pt x="72295" y="667988"/>
                      <a:pt x="0" y="563975"/>
                    </a:cubicBezTo>
                    <a:cubicBezTo>
                      <a:pt x="62579" y="604647"/>
                      <a:pt x="137350" y="628174"/>
                      <a:pt x="217551" y="628174"/>
                    </a:cubicBezTo>
                    <a:cubicBezTo>
                      <a:pt x="438531" y="628174"/>
                      <a:pt x="617696" y="449009"/>
                      <a:pt x="617696" y="228028"/>
                    </a:cubicBezTo>
                    <a:cubicBezTo>
                      <a:pt x="617696" y="143256"/>
                      <a:pt x="591312" y="64675"/>
                      <a:pt x="546354" y="0"/>
                    </a:cubicBezTo>
                    <a:cubicBezTo>
                      <a:pt x="656273" y="71342"/>
                      <a:pt x="729043" y="195167"/>
                      <a:pt x="729043" y="335947"/>
                    </a:cubicBezTo>
                    <a:close/>
                  </a:path>
                </a:pathLst>
              </a:custGeom>
              <a:solidFill>
                <a:srgbClr val="FDC45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9" name="Google Shape;19;p3"/>
            <p:cNvGrpSpPr/>
            <p:nvPr/>
          </p:nvGrpSpPr>
          <p:grpSpPr>
            <a:xfrm>
              <a:off x="1505004" y="1973464"/>
              <a:ext cx="862141" cy="314420"/>
              <a:chOff x="4022010" y="3200685"/>
              <a:chExt cx="862141" cy="314420"/>
            </a:xfrm>
          </p:grpSpPr>
          <p:grpSp>
            <p:nvGrpSpPr>
              <p:cNvPr id="20" name="Google Shape;20;p3"/>
              <p:cNvGrpSpPr/>
              <p:nvPr/>
            </p:nvGrpSpPr>
            <p:grpSpPr>
              <a:xfrm>
                <a:off x="4022010" y="3200685"/>
                <a:ext cx="862141" cy="314420"/>
                <a:chOff x="4022010" y="3200685"/>
                <a:chExt cx="862141" cy="314420"/>
              </a:xfrm>
            </p:grpSpPr>
            <p:sp>
              <p:nvSpPr>
                <p:cNvPr id="21" name="Google Shape;21;p3"/>
                <p:cNvSpPr/>
                <p:nvPr/>
              </p:nvSpPr>
              <p:spPr>
                <a:xfrm>
                  <a:off x="4036276" y="3214973"/>
                  <a:ext cx="833415" cy="285845"/>
                </a:xfrm>
                <a:custGeom>
                  <a:rect b="b" l="l" r="r" t="t"/>
                  <a:pathLst>
                    <a:path extrusionOk="0" h="285845" w="833415">
                      <a:moveTo>
                        <a:pt x="628877" y="285845"/>
                      </a:moveTo>
                      <a:cubicBezTo>
                        <a:pt x="605636" y="285845"/>
                        <a:pt x="560964" y="280988"/>
                        <a:pt x="522388" y="248507"/>
                      </a:cubicBezTo>
                      <a:cubicBezTo>
                        <a:pt x="478287" y="211360"/>
                        <a:pt x="469334" y="161734"/>
                        <a:pt x="466381" y="145351"/>
                      </a:cubicBezTo>
                      <a:cubicBezTo>
                        <a:pt x="462476" y="123730"/>
                        <a:pt x="462476" y="101441"/>
                        <a:pt x="466381" y="79343"/>
                      </a:cubicBezTo>
                      <a:cubicBezTo>
                        <a:pt x="467143" y="75152"/>
                        <a:pt x="466000" y="70961"/>
                        <a:pt x="463238" y="67723"/>
                      </a:cubicBezTo>
                      <a:cubicBezTo>
                        <a:pt x="460475" y="64484"/>
                        <a:pt x="456475" y="62579"/>
                        <a:pt x="452284" y="62579"/>
                      </a:cubicBezTo>
                      <a:lnTo>
                        <a:pt x="381418" y="62579"/>
                      </a:lnTo>
                      <a:cubicBezTo>
                        <a:pt x="377227" y="62579"/>
                        <a:pt x="373226" y="64484"/>
                        <a:pt x="370464" y="67723"/>
                      </a:cubicBezTo>
                      <a:cubicBezTo>
                        <a:pt x="367797" y="70961"/>
                        <a:pt x="366559" y="75247"/>
                        <a:pt x="367321" y="79343"/>
                      </a:cubicBezTo>
                      <a:cubicBezTo>
                        <a:pt x="371226" y="101441"/>
                        <a:pt x="371226" y="123634"/>
                        <a:pt x="367321" y="145351"/>
                      </a:cubicBezTo>
                      <a:cubicBezTo>
                        <a:pt x="364368" y="161639"/>
                        <a:pt x="355510" y="211360"/>
                        <a:pt x="311314" y="248507"/>
                      </a:cubicBezTo>
                      <a:cubicBezTo>
                        <a:pt x="272738" y="280988"/>
                        <a:pt x="228065" y="285845"/>
                        <a:pt x="204824" y="285845"/>
                      </a:cubicBezTo>
                      <a:cubicBezTo>
                        <a:pt x="202824" y="285845"/>
                        <a:pt x="200919" y="285845"/>
                        <a:pt x="199300" y="285750"/>
                      </a:cubicBezTo>
                      <a:cubicBezTo>
                        <a:pt x="132720" y="283559"/>
                        <a:pt x="89286" y="242125"/>
                        <a:pt x="77475" y="229457"/>
                      </a:cubicBezTo>
                      <a:cubicBezTo>
                        <a:pt x="29945" y="178213"/>
                        <a:pt x="29564" y="115919"/>
                        <a:pt x="30612" y="98012"/>
                      </a:cubicBezTo>
                      <a:cubicBezTo>
                        <a:pt x="30803" y="93917"/>
                        <a:pt x="29279" y="89916"/>
                        <a:pt x="26326" y="87058"/>
                      </a:cubicBezTo>
                      <a:cubicBezTo>
                        <a:pt x="7562" y="68675"/>
                        <a:pt x="-1201" y="52102"/>
                        <a:pt x="132" y="37719"/>
                      </a:cubicBezTo>
                      <a:cubicBezTo>
                        <a:pt x="2323" y="16383"/>
                        <a:pt x="21563" y="0"/>
                        <a:pt x="43947" y="0"/>
                      </a:cubicBezTo>
                      <a:lnTo>
                        <a:pt x="262451" y="0"/>
                      </a:lnTo>
                      <a:cubicBezTo>
                        <a:pt x="284930" y="0"/>
                        <a:pt x="307409" y="5334"/>
                        <a:pt x="327506" y="15335"/>
                      </a:cubicBezTo>
                      <a:lnTo>
                        <a:pt x="354557" y="28861"/>
                      </a:lnTo>
                      <a:cubicBezTo>
                        <a:pt x="356558" y="29813"/>
                        <a:pt x="358748" y="30385"/>
                        <a:pt x="360939" y="30385"/>
                      </a:cubicBezTo>
                      <a:lnTo>
                        <a:pt x="472477" y="30385"/>
                      </a:lnTo>
                      <a:cubicBezTo>
                        <a:pt x="474668" y="30385"/>
                        <a:pt x="476858" y="29908"/>
                        <a:pt x="478859" y="28861"/>
                      </a:cubicBezTo>
                      <a:lnTo>
                        <a:pt x="505910" y="15335"/>
                      </a:lnTo>
                      <a:cubicBezTo>
                        <a:pt x="526007" y="5239"/>
                        <a:pt x="548486" y="0"/>
                        <a:pt x="570965" y="0"/>
                      </a:cubicBezTo>
                      <a:lnTo>
                        <a:pt x="789469" y="0"/>
                      </a:lnTo>
                      <a:cubicBezTo>
                        <a:pt x="811853" y="0"/>
                        <a:pt x="831093" y="16383"/>
                        <a:pt x="833284" y="37338"/>
                      </a:cubicBezTo>
                      <a:cubicBezTo>
                        <a:pt x="834617" y="52102"/>
                        <a:pt x="825854" y="68675"/>
                        <a:pt x="807090" y="87058"/>
                      </a:cubicBezTo>
                      <a:cubicBezTo>
                        <a:pt x="804137" y="89916"/>
                        <a:pt x="802613" y="93917"/>
                        <a:pt x="802804" y="98012"/>
                      </a:cubicBezTo>
                      <a:cubicBezTo>
                        <a:pt x="803852" y="115919"/>
                        <a:pt x="803471" y="178213"/>
                        <a:pt x="755941" y="229457"/>
                      </a:cubicBezTo>
                      <a:cubicBezTo>
                        <a:pt x="744225" y="242125"/>
                        <a:pt x="700696" y="283559"/>
                        <a:pt x="634116" y="285750"/>
                      </a:cubicBezTo>
                      <a:cubicBezTo>
                        <a:pt x="632783" y="285750"/>
                        <a:pt x="630878" y="285845"/>
                        <a:pt x="628877" y="285845"/>
                      </a:cubicBez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2" name="Google Shape;22;p3"/>
                <p:cNvSpPr/>
                <p:nvPr/>
              </p:nvSpPr>
              <p:spPr>
                <a:xfrm>
                  <a:off x="4022010" y="3200685"/>
                  <a:ext cx="862141" cy="314420"/>
                </a:xfrm>
                <a:custGeom>
                  <a:rect b="b" l="l" r="r" t="t"/>
                  <a:pathLst>
                    <a:path extrusionOk="0" h="314420" w="862141">
                      <a:moveTo>
                        <a:pt x="804021" y="28575"/>
                      </a:moveTo>
                      <a:cubicBezTo>
                        <a:pt x="819166" y="28575"/>
                        <a:pt x="832120" y="39338"/>
                        <a:pt x="833644" y="53340"/>
                      </a:cubicBezTo>
                      <a:cubicBezTo>
                        <a:pt x="834501" y="62865"/>
                        <a:pt x="826691" y="76295"/>
                        <a:pt x="811641" y="91154"/>
                      </a:cubicBezTo>
                      <a:cubicBezTo>
                        <a:pt x="805736" y="96965"/>
                        <a:pt x="802688" y="104966"/>
                        <a:pt x="803164" y="113157"/>
                      </a:cubicBezTo>
                      <a:cubicBezTo>
                        <a:pt x="804116" y="129635"/>
                        <a:pt x="803735" y="186880"/>
                        <a:pt x="760016" y="234029"/>
                      </a:cubicBezTo>
                      <a:cubicBezTo>
                        <a:pt x="749252" y="245650"/>
                        <a:pt x="709247" y="283750"/>
                        <a:pt x="648192" y="285750"/>
                      </a:cubicBezTo>
                      <a:cubicBezTo>
                        <a:pt x="646668" y="285845"/>
                        <a:pt x="644954" y="285845"/>
                        <a:pt x="643048" y="285845"/>
                      </a:cubicBezTo>
                      <a:cubicBezTo>
                        <a:pt x="617045" y="285845"/>
                        <a:pt x="579136" y="279940"/>
                        <a:pt x="545798" y="251936"/>
                      </a:cubicBezTo>
                      <a:cubicBezTo>
                        <a:pt x="505603" y="218122"/>
                        <a:pt x="497411" y="172307"/>
                        <a:pt x="494744" y="157258"/>
                      </a:cubicBezTo>
                      <a:cubicBezTo>
                        <a:pt x="491125" y="137255"/>
                        <a:pt x="491125" y="116776"/>
                        <a:pt x="494744" y="96298"/>
                      </a:cubicBezTo>
                      <a:cubicBezTo>
                        <a:pt x="496173" y="88011"/>
                        <a:pt x="493887" y="79438"/>
                        <a:pt x="488458" y="72962"/>
                      </a:cubicBezTo>
                      <a:cubicBezTo>
                        <a:pt x="483029" y="66484"/>
                        <a:pt x="475028" y="62770"/>
                        <a:pt x="466550" y="62770"/>
                      </a:cubicBezTo>
                      <a:lnTo>
                        <a:pt x="395684" y="62770"/>
                      </a:lnTo>
                      <a:cubicBezTo>
                        <a:pt x="387207" y="62770"/>
                        <a:pt x="379206" y="66484"/>
                        <a:pt x="373777" y="72962"/>
                      </a:cubicBezTo>
                      <a:cubicBezTo>
                        <a:pt x="368348" y="79438"/>
                        <a:pt x="366061" y="88011"/>
                        <a:pt x="367490" y="96298"/>
                      </a:cubicBezTo>
                      <a:cubicBezTo>
                        <a:pt x="371110" y="116776"/>
                        <a:pt x="371110" y="137255"/>
                        <a:pt x="367490" y="157258"/>
                      </a:cubicBezTo>
                      <a:cubicBezTo>
                        <a:pt x="364823" y="172307"/>
                        <a:pt x="356536" y="218122"/>
                        <a:pt x="316436" y="251936"/>
                      </a:cubicBezTo>
                      <a:cubicBezTo>
                        <a:pt x="283099" y="280035"/>
                        <a:pt x="245189" y="285845"/>
                        <a:pt x="219186" y="285845"/>
                      </a:cubicBezTo>
                      <a:cubicBezTo>
                        <a:pt x="217376" y="285845"/>
                        <a:pt x="215662" y="285845"/>
                        <a:pt x="214042" y="285750"/>
                      </a:cubicBezTo>
                      <a:cubicBezTo>
                        <a:pt x="152987" y="283750"/>
                        <a:pt x="113077" y="245650"/>
                        <a:pt x="102314" y="234029"/>
                      </a:cubicBezTo>
                      <a:cubicBezTo>
                        <a:pt x="58594" y="186880"/>
                        <a:pt x="58309" y="129635"/>
                        <a:pt x="59166" y="113157"/>
                      </a:cubicBezTo>
                      <a:cubicBezTo>
                        <a:pt x="59642" y="104966"/>
                        <a:pt x="56499" y="96965"/>
                        <a:pt x="50689" y="91154"/>
                      </a:cubicBezTo>
                      <a:cubicBezTo>
                        <a:pt x="35639" y="76295"/>
                        <a:pt x="27829" y="62865"/>
                        <a:pt x="28686" y="53054"/>
                      </a:cubicBezTo>
                      <a:cubicBezTo>
                        <a:pt x="30115" y="39338"/>
                        <a:pt x="43069" y="28575"/>
                        <a:pt x="58213" y="28575"/>
                      </a:cubicBezTo>
                      <a:lnTo>
                        <a:pt x="276717" y="28575"/>
                      </a:lnTo>
                      <a:cubicBezTo>
                        <a:pt x="297005" y="28575"/>
                        <a:pt x="317293" y="33338"/>
                        <a:pt x="335391" y="42386"/>
                      </a:cubicBezTo>
                      <a:lnTo>
                        <a:pt x="362442" y="55912"/>
                      </a:lnTo>
                      <a:cubicBezTo>
                        <a:pt x="366442" y="57912"/>
                        <a:pt x="370824" y="58960"/>
                        <a:pt x="375206" y="58960"/>
                      </a:cubicBezTo>
                      <a:lnTo>
                        <a:pt x="385302" y="58960"/>
                      </a:lnTo>
                      <a:lnTo>
                        <a:pt x="476552" y="58960"/>
                      </a:lnTo>
                      <a:lnTo>
                        <a:pt x="486648" y="58960"/>
                      </a:lnTo>
                      <a:cubicBezTo>
                        <a:pt x="491125" y="58960"/>
                        <a:pt x="495506" y="57912"/>
                        <a:pt x="499411" y="55912"/>
                      </a:cubicBezTo>
                      <a:lnTo>
                        <a:pt x="526463" y="42386"/>
                      </a:lnTo>
                      <a:cubicBezTo>
                        <a:pt x="544560" y="33338"/>
                        <a:pt x="564848" y="28575"/>
                        <a:pt x="585137" y="28575"/>
                      </a:cubicBezTo>
                      <a:lnTo>
                        <a:pt x="804021" y="28575"/>
                      </a:lnTo>
                      <a:moveTo>
                        <a:pt x="804021" y="0"/>
                      </a:moveTo>
                      <a:lnTo>
                        <a:pt x="585518" y="0"/>
                      </a:lnTo>
                      <a:cubicBezTo>
                        <a:pt x="560753" y="0"/>
                        <a:pt x="536273" y="5810"/>
                        <a:pt x="514080" y="16859"/>
                      </a:cubicBezTo>
                      <a:lnTo>
                        <a:pt x="487029" y="30385"/>
                      </a:lnTo>
                      <a:cubicBezTo>
                        <a:pt x="483695" y="30385"/>
                        <a:pt x="480266" y="30385"/>
                        <a:pt x="476933" y="30385"/>
                      </a:cubicBezTo>
                      <a:cubicBezTo>
                        <a:pt x="446548" y="30385"/>
                        <a:pt x="416068" y="30385"/>
                        <a:pt x="385683" y="30385"/>
                      </a:cubicBezTo>
                      <a:cubicBezTo>
                        <a:pt x="382349" y="30385"/>
                        <a:pt x="378920" y="30385"/>
                        <a:pt x="375586" y="30385"/>
                      </a:cubicBezTo>
                      <a:lnTo>
                        <a:pt x="348535" y="16859"/>
                      </a:lnTo>
                      <a:cubicBezTo>
                        <a:pt x="326342" y="5810"/>
                        <a:pt x="301863" y="0"/>
                        <a:pt x="277098" y="0"/>
                      </a:cubicBezTo>
                      <a:lnTo>
                        <a:pt x="58309" y="0"/>
                      </a:lnTo>
                      <a:cubicBezTo>
                        <a:pt x="29257" y="0"/>
                        <a:pt x="3349" y="21146"/>
                        <a:pt x="301" y="50101"/>
                      </a:cubicBezTo>
                      <a:cubicBezTo>
                        <a:pt x="301" y="50292"/>
                        <a:pt x="301" y="50483"/>
                        <a:pt x="206" y="50673"/>
                      </a:cubicBezTo>
                      <a:cubicBezTo>
                        <a:pt x="-1127" y="64484"/>
                        <a:pt x="3445" y="84772"/>
                        <a:pt x="30591" y="111538"/>
                      </a:cubicBezTo>
                      <a:cubicBezTo>
                        <a:pt x="29829" y="124111"/>
                        <a:pt x="27067" y="194977"/>
                        <a:pt x="81264" y="253460"/>
                      </a:cubicBezTo>
                      <a:cubicBezTo>
                        <a:pt x="90598" y="263557"/>
                        <a:pt x="137461" y="311849"/>
                        <a:pt x="213090" y="314325"/>
                      </a:cubicBezTo>
                      <a:cubicBezTo>
                        <a:pt x="214900" y="314420"/>
                        <a:pt x="216900" y="314420"/>
                        <a:pt x="219091" y="314420"/>
                      </a:cubicBezTo>
                      <a:cubicBezTo>
                        <a:pt x="244713" y="314420"/>
                        <a:pt x="292528" y="309277"/>
                        <a:pt x="334724" y="273749"/>
                      </a:cubicBezTo>
                      <a:cubicBezTo>
                        <a:pt x="381873" y="234125"/>
                        <a:pt x="392065" y="181642"/>
                        <a:pt x="395589" y="162211"/>
                      </a:cubicBezTo>
                      <a:cubicBezTo>
                        <a:pt x="400923" y="132683"/>
                        <a:pt x="398447" y="107537"/>
                        <a:pt x="395589" y="91250"/>
                      </a:cubicBezTo>
                      <a:cubicBezTo>
                        <a:pt x="419211" y="91250"/>
                        <a:pt x="442928" y="91250"/>
                        <a:pt x="466550" y="91250"/>
                      </a:cubicBezTo>
                      <a:cubicBezTo>
                        <a:pt x="463693" y="107537"/>
                        <a:pt x="461216" y="132683"/>
                        <a:pt x="466550" y="162211"/>
                      </a:cubicBezTo>
                      <a:cubicBezTo>
                        <a:pt x="470075" y="181642"/>
                        <a:pt x="480266" y="234125"/>
                        <a:pt x="527415" y="273749"/>
                      </a:cubicBezTo>
                      <a:cubicBezTo>
                        <a:pt x="569611" y="309182"/>
                        <a:pt x="617426" y="314420"/>
                        <a:pt x="643048" y="314420"/>
                      </a:cubicBezTo>
                      <a:cubicBezTo>
                        <a:pt x="645239" y="314420"/>
                        <a:pt x="647240" y="314420"/>
                        <a:pt x="649049" y="314325"/>
                      </a:cubicBezTo>
                      <a:cubicBezTo>
                        <a:pt x="724678" y="311849"/>
                        <a:pt x="771446" y="263557"/>
                        <a:pt x="780875" y="253460"/>
                      </a:cubicBezTo>
                      <a:cubicBezTo>
                        <a:pt x="835168" y="194977"/>
                        <a:pt x="832310" y="124111"/>
                        <a:pt x="831548" y="111538"/>
                      </a:cubicBezTo>
                      <a:cubicBezTo>
                        <a:pt x="858790" y="84772"/>
                        <a:pt x="863267" y="64579"/>
                        <a:pt x="861933" y="50673"/>
                      </a:cubicBezTo>
                      <a:cubicBezTo>
                        <a:pt x="861933" y="50483"/>
                        <a:pt x="861933" y="50292"/>
                        <a:pt x="861838" y="50101"/>
                      </a:cubicBezTo>
                      <a:cubicBezTo>
                        <a:pt x="859075" y="21146"/>
                        <a:pt x="833168" y="0"/>
                        <a:pt x="804021" y="0"/>
                      </a:cubicBezTo>
                      <a:lnTo>
                        <a:pt x="804021" y="0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23" name="Google Shape;23;p3"/>
              <p:cNvSpPr/>
              <p:nvPr/>
            </p:nvSpPr>
            <p:spPr>
              <a:xfrm>
                <a:off x="4088224" y="3231070"/>
                <a:ext cx="304228" cy="253460"/>
              </a:xfrm>
              <a:custGeom>
                <a:rect b="b" l="l" r="r" t="t"/>
                <a:pathLst>
                  <a:path extrusionOk="0" h="253460" w="304228">
                    <a:moveTo>
                      <a:pt x="151733" y="253460"/>
                    </a:moveTo>
                    <a:lnTo>
                      <a:pt x="133350" y="253460"/>
                    </a:lnTo>
                    <a:cubicBezTo>
                      <a:pt x="59722" y="253460"/>
                      <a:pt x="0" y="193738"/>
                      <a:pt x="0" y="120110"/>
                    </a:cubicBezTo>
                    <a:lnTo>
                      <a:pt x="0" y="44387"/>
                    </a:lnTo>
                    <a:cubicBezTo>
                      <a:pt x="0" y="19907"/>
                      <a:pt x="19812" y="0"/>
                      <a:pt x="44387" y="0"/>
                    </a:cubicBezTo>
                    <a:lnTo>
                      <a:pt x="228029" y="0"/>
                    </a:lnTo>
                    <a:cubicBezTo>
                      <a:pt x="270129" y="0"/>
                      <a:pt x="304229" y="34100"/>
                      <a:pt x="304229" y="76200"/>
                    </a:cubicBezTo>
                    <a:lnTo>
                      <a:pt x="304229" y="101060"/>
                    </a:lnTo>
                    <a:cubicBezTo>
                      <a:pt x="304133" y="185261"/>
                      <a:pt x="235934" y="253460"/>
                      <a:pt x="151733" y="253460"/>
                    </a:cubicBezTo>
                    <a:close/>
                  </a:path>
                </a:pathLst>
              </a:custGeom>
              <a:solidFill>
                <a:srgbClr val="54232E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4" name="Google Shape;24;p3"/>
              <p:cNvSpPr/>
              <p:nvPr/>
            </p:nvSpPr>
            <p:spPr>
              <a:xfrm>
                <a:off x="4513992" y="3231070"/>
                <a:ext cx="304133" cy="253460"/>
              </a:xfrm>
              <a:custGeom>
                <a:rect b="b" l="l" r="r" t="t"/>
                <a:pathLst>
                  <a:path extrusionOk="0" h="253460" w="304133">
                    <a:moveTo>
                      <a:pt x="152400" y="253460"/>
                    </a:moveTo>
                    <a:lnTo>
                      <a:pt x="170783" y="253460"/>
                    </a:lnTo>
                    <a:cubicBezTo>
                      <a:pt x="244412" y="253460"/>
                      <a:pt x="304133" y="193738"/>
                      <a:pt x="304133" y="120110"/>
                    </a:cubicBezTo>
                    <a:lnTo>
                      <a:pt x="304133" y="44387"/>
                    </a:lnTo>
                    <a:cubicBezTo>
                      <a:pt x="304133" y="19907"/>
                      <a:pt x="284321" y="0"/>
                      <a:pt x="259747" y="0"/>
                    </a:cubicBezTo>
                    <a:lnTo>
                      <a:pt x="76200" y="0"/>
                    </a:lnTo>
                    <a:cubicBezTo>
                      <a:pt x="34100" y="0"/>
                      <a:pt x="0" y="34100"/>
                      <a:pt x="0" y="76200"/>
                    </a:cubicBezTo>
                    <a:lnTo>
                      <a:pt x="0" y="101060"/>
                    </a:lnTo>
                    <a:cubicBezTo>
                      <a:pt x="0" y="185261"/>
                      <a:pt x="68294" y="253460"/>
                      <a:pt x="152400" y="253460"/>
                    </a:cubicBezTo>
                    <a:close/>
                  </a:path>
                </a:pathLst>
              </a:custGeom>
              <a:solidFill>
                <a:srgbClr val="54232E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5" name="Google Shape;25;p3"/>
              <p:cNvSpPr/>
              <p:nvPr/>
            </p:nvSpPr>
            <p:spPr>
              <a:xfrm>
                <a:off x="4088224" y="3231070"/>
                <a:ext cx="266128" cy="223646"/>
              </a:xfrm>
              <a:custGeom>
                <a:rect b="b" l="l" r="r" t="t"/>
                <a:pathLst>
                  <a:path extrusionOk="0" h="223646" w="266128">
                    <a:moveTo>
                      <a:pt x="266129" y="12478"/>
                    </a:moveTo>
                    <a:lnTo>
                      <a:pt x="54959" y="223647"/>
                    </a:lnTo>
                    <a:cubicBezTo>
                      <a:pt x="21527" y="197739"/>
                      <a:pt x="0" y="157163"/>
                      <a:pt x="0" y="111538"/>
                    </a:cubicBezTo>
                    <a:lnTo>
                      <a:pt x="0" y="106680"/>
                    </a:lnTo>
                    <a:lnTo>
                      <a:pt x="106680" y="0"/>
                    </a:lnTo>
                    <a:lnTo>
                      <a:pt x="223075" y="0"/>
                    </a:lnTo>
                    <a:cubicBezTo>
                      <a:pt x="238887" y="0"/>
                      <a:pt x="253651" y="4572"/>
                      <a:pt x="266129" y="12478"/>
                    </a:cubicBezTo>
                    <a:close/>
                  </a:path>
                </a:pathLst>
              </a:custGeom>
              <a:solidFill>
                <a:srgbClr val="6D3E4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6" name="Google Shape;26;p3"/>
              <p:cNvSpPr/>
              <p:nvPr/>
            </p:nvSpPr>
            <p:spPr>
              <a:xfrm>
                <a:off x="4177759" y="3271170"/>
                <a:ext cx="214598" cy="213360"/>
              </a:xfrm>
              <a:custGeom>
                <a:rect b="b" l="l" r="r" t="t"/>
                <a:pathLst>
                  <a:path extrusionOk="0" h="213360" w="214598">
                    <a:moveTo>
                      <a:pt x="214598" y="41053"/>
                    </a:moveTo>
                    <a:lnTo>
                      <a:pt x="214598" y="51149"/>
                    </a:lnTo>
                    <a:cubicBezTo>
                      <a:pt x="214598" y="54674"/>
                      <a:pt x="214503" y="58293"/>
                      <a:pt x="214217" y="61722"/>
                    </a:cubicBezTo>
                    <a:lnTo>
                      <a:pt x="62960" y="212979"/>
                    </a:lnTo>
                    <a:cubicBezTo>
                      <a:pt x="59531" y="213265"/>
                      <a:pt x="56007" y="213360"/>
                      <a:pt x="52388" y="213360"/>
                    </a:cubicBezTo>
                    <a:cubicBezTo>
                      <a:pt x="33814" y="213360"/>
                      <a:pt x="16192" y="209836"/>
                      <a:pt x="0" y="203359"/>
                    </a:cubicBezTo>
                    <a:lnTo>
                      <a:pt x="203359" y="0"/>
                    </a:lnTo>
                    <a:cubicBezTo>
                      <a:pt x="210502" y="12002"/>
                      <a:pt x="214598" y="26003"/>
                      <a:pt x="214598" y="41053"/>
                    </a:cubicBezTo>
                    <a:close/>
                  </a:path>
                </a:pathLst>
              </a:custGeom>
              <a:solidFill>
                <a:srgbClr val="6D3E4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7" name="Google Shape;27;p3"/>
              <p:cNvSpPr/>
              <p:nvPr/>
            </p:nvSpPr>
            <p:spPr>
              <a:xfrm>
                <a:off x="4519326" y="3231164"/>
                <a:ext cx="287750" cy="230506"/>
              </a:xfrm>
              <a:custGeom>
                <a:rect b="b" l="l" r="r" t="t"/>
                <a:pathLst>
                  <a:path extrusionOk="0" h="230506" w="287750">
                    <a:moveTo>
                      <a:pt x="287750" y="16575"/>
                    </a:moveTo>
                    <a:lnTo>
                      <a:pt x="73819" y="230506"/>
                    </a:lnTo>
                    <a:cubicBezTo>
                      <a:pt x="37814" y="208980"/>
                      <a:pt x="10858" y="173928"/>
                      <a:pt x="0" y="132399"/>
                    </a:cubicBezTo>
                    <a:lnTo>
                      <a:pt x="132398" y="1"/>
                    </a:lnTo>
                    <a:lnTo>
                      <a:pt x="251650" y="1"/>
                    </a:lnTo>
                    <a:cubicBezTo>
                      <a:pt x="266129" y="-94"/>
                      <a:pt x="278987" y="6383"/>
                      <a:pt x="287750" y="16575"/>
                    </a:cubicBezTo>
                    <a:close/>
                  </a:path>
                </a:pathLst>
              </a:custGeom>
              <a:solidFill>
                <a:srgbClr val="6D3E4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8" name="Google Shape;28;p3"/>
              <p:cNvSpPr/>
              <p:nvPr/>
            </p:nvSpPr>
            <p:spPr>
              <a:xfrm>
                <a:off x="4630959" y="3290887"/>
                <a:ext cx="187261" cy="193643"/>
              </a:xfrm>
              <a:custGeom>
                <a:rect b="b" l="l" r="r" t="t"/>
                <a:pathLst>
                  <a:path extrusionOk="0" h="193643" w="187261">
                    <a:moveTo>
                      <a:pt x="187261" y="0"/>
                    </a:moveTo>
                    <a:lnTo>
                      <a:pt x="187261" y="51721"/>
                    </a:lnTo>
                    <a:cubicBezTo>
                      <a:pt x="187261" y="59436"/>
                      <a:pt x="186690" y="67056"/>
                      <a:pt x="185452" y="74390"/>
                    </a:cubicBezTo>
                    <a:lnTo>
                      <a:pt x="68008" y="191834"/>
                    </a:lnTo>
                    <a:cubicBezTo>
                      <a:pt x="60579" y="193072"/>
                      <a:pt x="52959" y="193643"/>
                      <a:pt x="45339" y="193643"/>
                    </a:cubicBezTo>
                    <a:cubicBezTo>
                      <a:pt x="29623" y="193643"/>
                      <a:pt x="14383" y="191453"/>
                      <a:pt x="0" y="187262"/>
                    </a:cubicBezTo>
                    <a:lnTo>
                      <a:pt x="187261" y="0"/>
                    </a:lnTo>
                    <a:close/>
                  </a:path>
                </a:pathLst>
              </a:custGeom>
              <a:solidFill>
                <a:srgbClr val="6D3E4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29" name="Google Shape;29;p3"/>
            <p:cNvSpPr/>
            <p:nvPr/>
          </p:nvSpPr>
          <p:spPr>
            <a:xfrm>
              <a:off x="1840724" y="2354133"/>
              <a:ext cx="333281" cy="142920"/>
            </a:xfrm>
            <a:custGeom>
              <a:rect b="b" l="l" r="r" t="t"/>
              <a:pathLst>
                <a:path extrusionOk="0" h="142920" w="333281">
                  <a:moveTo>
                    <a:pt x="128925" y="142920"/>
                  </a:moveTo>
                  <a:cubicBezTo>
                    <a:pt x="128830" y="142920"/>
                    <a:pt x="128639" y="142920"/>
                    <a:pt x="128544" y="142920"/>
                  </a:cubicBezTo>
                  <a:cubicBezTo>
                    <a:pt x="88634" y="142825"/>
                    <a:pt x="48343" y="131871"/>
                    <a:pt x="12053" y="111202"/>
                  </a:cubicBezTo>
                  <a:cubicBezTo>
                    <a:pt x="623" y="104725"/>
                    <a:pt x="-3377" y="90152"/>
                    <a:pt x="3100" y="78722"/>
                  </a:cubicBezTo>
                  <a:cubicBezTo>
                    <a:pt x="9577" y="67292"/>
                    <a:pt x="24150" y="63291"/>
                    <a:pt x="35580" y="69768"/>
                  </a:cubicBezTo>
                  <a:cubicBezTo>
                    <a:pt x="64726" y="86342"/>
                    <a:pt x="96921" y="95200"/>
                    <a:pt x="128639" y="95200"/>
                  </a:cubicBezTo>
                  <a:cubicBezTo>
                    <a:pt x="128734" y="95200"/>
                    <a:pt x="128830" y="95200"/>
                    <a:pt x="128925" y="95200"/>
                  </a:cubicBezTo>
                  <a:cubicBezTo>
                    <a:pt x="220555" y="95200"/>
                    <a:pt x="279706" y="23667"/>
                    <a:pt x="290564" y="9380"/>
                  </a:cubicBezTo>
                  <a:cubicBezTo>
                    <a:pt x="298565" y="-1098"/>
                    <a:pt x="313424" y="-3098"/>
                    <a:pt x="323902" y="4903"/>
                  </a:cubicBezTo>
                  <a:cubicBezTo>
                    <a:pt x="334379" y="12904"/>
                    <a:pt x="336379" y="27858"/>
                    <a:pt x="328378" y="38240"/>
                  </a:cubicBezTo>
                  <a:cubicBezTo>
                    <a:pt x="315139" y="55766"/>
                    <a:pt x="243034" y="142920"/>
                    <a:pt x="128925" y="142920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0" name="Google Shape;30;p3"/>
          <p:cNvGrpSpPr/>
          <p:nvPr/>
        </p:nvGrpSpPr>
        <p:grpSpPr>
          <a:xfrm>
            <a:off x="9021229" y="4636439"/>
            <a:ext cx="1507464" cy="1485186"/>
            <a:chOff x="2556103" y="1802586"/>
            <a:chExt cx="870109" cy="857250"/>
          </a:xfrm>
        </p:grpSpPr>
        <p:grpSp>
          <p:nvGrpSpPr>
            <p:cNvPr id="31" name="Google Shape;31;p3"/>
            <p:cNvGrpSpPr/>
            <p:nvPr/>
          </p:nvGrpSpPr>
          <p:grpSpPr>
            <a:xfrm>
              <a:off x="2556103" y="1802586"/>
              <a:ext cx="857250" cy="857250"/>
              <a:chOff x="5073109" y="3029807"/>
              <a:chExt cx="857250" cy="857250"/>
            </a:xfrm>
          </p:grpSpPr>
          <p:grpSp>
            <p:nvGrpSpPr>
              <p:cNvPr id="32" name="Google Shape;32;p3"/>
              <p:cNvGrpSpPr/>
              <p:nvPr/>
            </p:nvGrpSpPr>
            <p:grpSpPr>
              <a:xfrm>
                <a:off x="5073109" y="3029807"/>
                <a:ext cx="857250" cy="857250"/>
                <a:chOff x="5073109" y="3029807"/>
                <a:chExt cx="857250" cy="857250"/>
              </a:xfrm>
            </p:grpSpPr>
            <p:sp>
              <p:nvSpPr>
                <p:cNvPr id="33" name="Google Shape;33;p3"/>
                <p:cNvSpPr/>
                <p:nvPr/>
              </p:nvSpPr>
              <p:spPr>
                <a:xfrm>
                  <a:off x="5087397" y="3044094"/>
                  <a:ext cx="828675" cy="828675"/>
                </a:xfrm>
                <a:custGeom>
                  <a:rect b="b" l="l" r="r" t="t"/>
                  <a:pathLst>
                    <a:path extrusionOk="0" h="828675" w="828675">
                      <a:moveTo>
                        <a:pt x="828675" y="414337"/>
                      </a:moveTo>
                      <a:cubicBezTo>
                        <a:pt x="828675" y="643170"/>
                        <a:pt x="643170" y="828675"/>
                        <a:pt x="414338" y="828675"/>
                      </a:cubicBezTo>
                      <a:cubicBezTo>
                        <a:pt x="185505" y="828675"/>
                        <a:pt x="0" y="643170"/>
                        <a:pt x="0" y="414337"/>
                      </a:cubicBezTo>
                      <a:cubicBezTo>
                        <a:pt x="0" y="185505"/>
                        <a:pt x="185505" y="0"/>
                        <a:pt x="414338" y="0"/>
                      </a:cubicBezTo>
                      <a:cubicBezTo>
                        <a:pt x="643170" y="0"/>
                        <a:pt x="828675" y="185505"/>
                        <a:pt x="828675" y="414337"/>
                      </a:cubicBezTo>
                      <a:close/>
                    </a:path>
                  </a:pathLst>
                </a:custGeom>
                <a:solidFill>
                  <a:srgbClr val="FFD05D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4" name="Google Shape;34;p3"/>
                <p:cNvSpPr/>
                <p:nvPr/>
              </p:nvSpPr>
              <p:spPr>
                <a:xfrm>
                  <a:off x="5073109" y="3029807"/>
                  <a:ext cx="857250" cy="857250"/>
                </a:xfrm>
                <a:custGeom>
                  <a:rect b="b" l="l" r="r" t="t"/>
                  <a:pathLst>
                    <a:path extrusionOk="0" h="857250" w="857250">
                      <a:moveTo>
                        <a:pt x="428625" y="28575"/>
                      </a:moveTo>
                      <a:cubicBezTo>
                        <a:pt x="649605" y="28575"/>
                        <a:pt x="828675" y="207645"/>
                        <a:pt x="828675" y="428625"/>
                      </a:cubicBezTo>
                      <a:cubicBezTo>
                        <a:pt x="828675" y="649605"/>
                        <a:pt x="649605" y="828675"/>
                        <a:pt x="428625" y="828675"/>
                      </a:cubicBezTo>
                      <a:cubicBezTo>
                        <a:pt x="207645" y="828675"/>
                        <a:pt x="28575" y="649605"/>
                        <a:pt x="28575" y="428625"/>
                      </a:cubicBezTo>
                      <a:cubicBezTo>
                        <a:pt x="28575" y="207645"/>
                        <a:pt x="207645" y="28575"/>
                        <a:pt x="428625" y="28575"/>
                      </a:cubicBezTo>
                      <a:moveTo>
                        <a:pt x="428625" y="0"/>
                      </a:moveTo>
                      <a:cubicBezTo>
                        <a:pt x="192310" y="0"/>
                        <a:pt x="0" y="192310"/>
                        <a:pt x="0" y="428625"/>
                      </a:cubicBezTo>
                      <a:cubicBezTo>
                        <a:pt x="0" y="664940"/>
                        <a:pt x="192310" y="857250"/>
                        <a:pt x="428625" y="857250"/>
                      </a:cubicBezTo>
                      <a:cubicBezTo>
                        <a:pt x="664940" y="857250"/>
                        <a:pt x="857250" y="664940"/>
                        <a:pt x="857250" y="428625"/>
                      </a:cubicBezTo>
                      <a:cubicBezTo>
                        <a:pt x="857250" y="192310"/>
                        <a:pt x="664940" y="0"/>
                        <a:pt x="428625" y="0"/>
                      </a:cubicBezTo>
                      <a:lnTo>
                        <a:pt x="428625" y="0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35" name="Google Shape;35;p3"/>
              <p:cNvSpPr/>
              <p:nvPr/>
            </p:nvSpPr>
            <p:spPr>
              <a:xfrm>
                <a:off x="5170836" y="3122390"/>
                <a:ext cx="729043" cy="736091"/>
              </a:xfrm>
              <a:custGeom>
                <a:rect b="b" l="l" r="r" t="t"/>
                <a:pathLst>
                  <a:path extrusionOk="0" h="736091" w="729043">
                    <a:moveTo>
                      <a:pt x="729044" y="335947"/>
                    </a:moveTo>
                    <a:cubicBezTo>
                      <a:pt x="729044" y="556927"/>
                      <a:pt x="549878" y="736092"/>
                      <a:pt x="328898" y="736092"/>
                    </a:cubicBezTo>
                    <a:cubicBezTo>
                      <a:pt x="192691" y="736092"/>
                      <a:pt x="72295" y="667988"/>
                      <a:pt x="0" y="563975"/>
                    </a:cubicBezTo>
                    <a:cubicBezTo>
                      <a:pt x="62579" y="604647"/>
                      <a:pt x="137350" y="628174"/>
                      <a:pt x="217551" y="628174"/>
                    </a:cubicBezTo>
                    <a:cubicBezTo>
                      <a:pt x="438531" y="628174"/>
                      <a:pt x="617696" y="449009"/>
                      <a:pt x="617696" y="228029"/>
                    </a:cubicBezTo>
                    <a:cubicBezTo>
                      <a:pt x="617696" y="143256"/>
                      <a:pt x="591312" y="64675"/>
                      <a:pt x="546354" y="0"/>
                    </a:cubicBezTo>
                    <a:cubicBezTo>
                      <a:pt x="656368" y="71342"/>
                      <a:pt x="729044" y="195167"/>
                      <a:pt x="729044" y="335947"/>
                    </a:cubicBezTo>
                    <a:close/>
                  </a:path>
                </a:pathLst>
              </a:custGeom>
              <a:solidFill>
                <a:srgbClr val="FDC45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36" name="Google Shape;36;p3"/>
            <p:cNvSpPr/>
            <p:nvPr/>
          </p:nvSpPr>
          <p:spPr>
            <a:xfrm>
              <a:off x="2713266" y="2338272"/>
              <a:ext cx="542925" cy="226313"/>
            </a:xfrm>
            <a:custGeom>
              <a:rect b="b" l="l" r="r" t="t"/>
              <a:pathLst>
                <a:path extrusionOk="0" h="226313" w="542925">
                  <a:moveTo>
                    <a:pt x="542925" y="43529"/>
                  </a:moveTo>
                  <a:cubicBezTo>
                    <a:pt x="542925" y="72771"/>
                    <a:pt x="510159" y="118586"/>
                    <a:pt x="460438" y="156877"/>
                  </a:cubicBezTo>
                  <a:cubicBezTo>
                    <a:pt x="410718" y="195263"/>
                    <a:pt x="344043" y="226314"/>
                    <a:pt x="276225" y="226314"/>
                  </a:cubicBezTo>
                  <a:cubicBezTo>
                    <a:pt x="140494" y="226314"/>
                    <a:pt x="0" y="102108"/>
                    <a:pt x="0" y="43529"/>
                  </a:cubicBezTo>
                  <a:cubicBezTo>
                    <a:pt x="0" y="20574"/>
                    <a:pt x="17145" y="1714"/>
                    <a:pt x="38957" y="0"/>
                  </a:cubicBezTo>
                  <a:cubicBezTo>
                    <a:pt x="104394" y="27146"/>
                    <a:pt x="186785" y="43434"/>
                    <a:pt x="276225" y="43434"/>
                  </a:cubicBezTo>
                  <a:cubicBezTo>
                    <a:pt x="364426" y="43434"/>
                    <a:pt x="445770" y="27718"/>
                    <a:pt x="510730" y="1143"/>
                  </a:cubicBezTo>
                  <a:cubicBezTo>
                    <a:pt x="529209" y="5810"/>
                    <a:pt x="542925" y="22955"/>
                    <a:pt x="542925" y="43529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" name="Google Shape;37;p3"/>
            <p:cNvSpPr/>
            <p:nvPr/>
          </p:nvSpPr>
          <p:spPr>
            <a:xfrm>
              <a:off x="2727553" y="2338177"/>
              <a:ext cx="514350" cy="226409"/>
            </a:xfrm>
            <a:custGeom>
              <a:rect b="b" l="l" r="r" t="t"/>
              <a:pathLst>
                <a:path extrusionOk="0" h="226409" w="514350">
                  <a:moveTo>
                    <a:pt x="514350" y="10858"/>
                  </a:moveTo>
                  <a:lnTo>
                    <a:pt x="514350" y="84391"/>
                  </a:lnTo>
                  <a:cubicBezTo>
                    <a:pt x="500158" y="107823"/>
                    <a:pt x="476250" y="133731"/>
                    <a:pt x="446151" y="156972"/>
                  </a:cubicBezTo>
                  <a:cubicBezTo>
                    <a:pt x="396430" y="195358"/>
                    <a:pt x="329755" y="226409"/>
                    <a:pt x="261938" y="226409"/>
                  </a:cubicBezTo>
                  <a:cubicBezTo>
                    <a:pt x="152019" y="226409"/>
                    <a:pt x="38957" y="144970"/>
                    <a:pt x="0" y="82867"/>
                  </a:cubicBezTo>
                  <a:lnTo>
                    <a:pt x="0" y="10858"/>
                  </a:lnTo>
                  <a:cubicBezTo>
                    <a:pt x="6572" y="4667"/>
                    <a:pt x="15145" y="762"/>
                    <a:pt x="24670" y="0"/>
                  </a:cubicBezTo>
                  <a:cubicBezTo>
                    <a:pt x="90107" y="27146"/>
                    <a:pt x="172498" y="43434"/>
                    <a:pt x="261938" y="43434"/>
                  </a:cubicBezTo>
                  <a:cubicBezTo>
                    <a:pt x="350139" y="43434"/>
                    <a:pt x="431483" y="27718"/>
                    <a:pt x="496443" y="1143"/>
                  </a:cubicBezTo>
                  <a:cubicBezTo>
                    <a:pt x="503206" y="2953"/>
                    <a:pt x="509302" y="6286"/>
                    <a:pt x="514350" y="10858"/>
                  </a:cubicBezTo>
                  <a:close/>
                </a:path>
              </a:pathLst>
            </a:custGeom>
            <a:solidFill>
              <a:srgbClr val="FEFD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" name="Google Shape;38;p3"/>
            <p:cNvSpPr/>
            <p:nvPr/>
          </p:nvSpPr>
          <p:spPr>
            <a:xfrm>
              <a:off x="2725267" y="2398470"/>
              <a:ext cx="518826" cy="75723"/>
            </a:xfrm>
            <a:custGeom>
              <a:rect b="b" l="l" r="r" t="t"/>
              <a:pathLst>
                <a:path extrusionOk="0" h="75723" w="518826">
                  <a:moveTo>
                    <a:pt x="268700" y="75724"/>
                  </a:moveTo>
                  <a:cubicBezTo>
                    <a:pt x="265652" y="75724"/>
                    <a:pt x="262509" y="75724"/>
                    <a:pt x="259366" y="75629"/>
                  </a:cubicBezTo>
                  <a:cubicBezTo>
                    <a:pt x="142970" y="73819"/>
                    <a:pt x="54102" y="38005"/>
                    <a:pt x="0" y="8382"/>
                  </a:cubicBezTo>
                  <a:lnTo>
                    <a:pt x="4572" y="0"/>
                  </a:lnTo>
                  <a:cubicBezTo>
                    <a:pt x="57721" y="29147"/>
                    <a:pt x="145066" y="64294"/>
                    <a:pt x="259556" y="66104"/>
                  </a:cubicBezTo>
                  <a:cubicBezTo>
                    <a:pt x="372713" y="68008"/>
                    <a:pt x="460629" y="36290"/>
                    <a:pt x="514541" y="9430"/>
                  </a:cubicBezTo>
                  <a:lnTo>
                    <a:pt x="518827" y="17907"/>
                  </a:lnTo>
                  <a:cubicBezTo>
                    <a:pt x="465392" y="44577"/>
                    <a:pt x="379190" y="75724"/>
                    <a:pt x="268700" y="75724"/>
                  </a:cubicBezTo>
                  <a:close/>
                </a:path>
              </a:pathLst>
            </a:custGeom>
            <a:solidFill>
              <a:srgbClr val="E2E2E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" name="Google Shape;39;p3"/>
            <p:cNvSpPr/>
            <p:nvPr/>
          </p:nvSpPr>
          <p:spPr>
            <a:xfrm>
              <a:off x="2583631" y="1869261"/>
              <a:ext cx="372999" cy="387095"/>
            </a:xfrm>
            <a:custGeom>
              <a:rect b="b" l="l" r="r" t="t"/>
              <a:pathLst>
                <a:path extrusionOk="0" h="387095" w="372999">
                  <a:moveTo>
                    <a:pt x="238887" y="100584"/>
                  </a:moveTo>
                  <a:lnTo>
                    <a:pt x="372999" y="83153"/>
                  </a:lnTo>
                  <a:lnTo>
                    <a:pt x="305276" y="200216"/>
                  </a:lnTo>
                  <a:lnTo>
                    <a:pt x="363284" y="322421"/>
                  </a:lnTo>
                  <a:lnTo>
                    <a:pt x="230981" y="294132"/>
                  </a:lnTo>
                  <a:lnTo>
                    <a:pt x="132779" y="387096"/>
                  </a:lnTo>
                  <a:lnTo>
                    <a:pt x="118777" y="252508"/>
                  </a:lnTo>
                  <a:lnTo>
                    <a:pt x="0" y="187833"/>
                  </a:lnTo>
                  <a:lnTo>
                    <a:pt x="123635" y="132969"/>
                  </a:lnTo>
                  <a:lnTo>
                    <a:pt x="148495" y="0"/>
                  </a:lnTo>
                  <a:close/>
                </a:path>
              </a:pathLst>
            </a:custGeom>
            <a:solidFill>
              <a:srgbClr val="EA1E2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" name="Google Shape;40;p3"/>
            <p:cNvSpPr/>
            <p:nvPr/>
          </p:nvSpPr>
          <p:spPr>
            <a:xfrm>
              <a:off x="3053213" y="1869261"/>
              <a:ext cx="372999" cy="387095"/>
            </a:xfrm>
            <a:custGeom>
              <a:rect b="b" l="l" r="r" t="t"/>
              <a:pathLst>
                <a:path extrusionOk="0" h="387095" w="372999">
                  <a:moveTo>
                    <a:pt x="134112" y="100584"/>
                  </a:moveTo>
                  <a:lnTo>
                    <a:pt x="0" y="83153"/>
                  </a:lnTo>
                  <a:lnTo>
                    <a:pt x="67723" y="200216"/>
                  </a:lnTo>
                  <a:lnTo>
                    <a:pt x="9716" y="322421"/>
                  </a:lnTo>
                  <a:lnTo>
                    <a:pt x="142018" y="294132"/>
                  </a:lnTo>
                  <a:lnTo>
                    <a:pt x="240221" y="387096"/>
                  </a:lnTo>
                  <a:lnTo>
                    <a:pt x="254222" y="252508"/>
                  </a:lnTo>
                  <a:lnTo>
                    <a:pt x="372999" y="187833"/>
                  </a:lnTo>
                  <a:lnTo>
                    <a:pt x="249364" y="132969"/>
                  </a:lnTo>
                  <a:lnTo>
                    <a:pt x="224504" y="0"/>
                  </a:lnTo>
                  <a:close/>
                </a:path>
              </a:pathLst>
            </a:custGeom>
            <a:solidFill>
              <a:srgbClr val="EA1E2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1" name="Google Shape;41;p3"/>
          <p:cNvGrpSpPr/>
          <p:nvPr/>
        </p:nvGrpSpPr>
        <p:grpSpPr>
          <a:xfrm>
            <a:off x="6522902" y="4636423"/>
            <a:ext cx="1560130" cy="1485186"/>
            <a:chOff x="2536006" y="2792329"/>
            <a:chExt cx="900508" cy="857250"/>
          </a:xfrm>
        </p:grpSpPr>
        <p:grpSp>
          <p:nvGrpSpPr>
            <p:cNvPr id="42" name="Google Shape;42;p3"/>
            <p:cNvGrpSpPr/>
            <p:nvPr/>
          </p:nvGrpSpPr>
          <p:grpSpPr>
            <a:xfrm>
              <a:off x="2536006" y="2792329"/>
              <a:ext cx="857250" cy="857250"/>
              <a:chOff x="5053012" y="4019550"/>
              <a:chExt cx="857250" cy="857250"/>
            </a:xfrm>
          </p:grpSpPr>
          <p:grpSp>
            <p:nvGrpSpPr>
              <p:cNvPr id="43" name="Google Shape;43;p3"/>
              <p:cNvGrpSpPr/>
              <p:nvPr/>
            </p:nvGrpSpPr>
            <p:grpSpPr>
              <a:xfrm>
                <a:off x="5053012" y="4019550"/>
                <a:ext cx="857250" cy="857250"/>
                <a:chOff x="5053012" y="4019550"/>
                <a:chExt cx="857250" cy="857250"/>
              </a:xfrm>
            </p:grpSpPr>
            <p:sp>
              <p:nvSpPr>
                <p:cNvPr id="44" name="Google Shape;44;p3"/>
                <p:cNvSpPr/>
                <p:nvPr/>
              </p:nvSpPr>
              <p:spPr>
                <a:xfrm>
                  <a:off x="5067299" y="4033837"/>
                  <a:ext cx="828675" cy="828675"/>
                </a:xfrm>
                <a:custGeom>
                  <a:rect b="b" l="l" r="r" t="t"/>
                  <a:pathLst>
                    <a:path extrusionOk="0" h="828675" w="828675">
                      <a:moveTo>
                        <a:pt x="828675" y="414338"/>
                      </a:moveTo>
                      <a:cubicBezTo>
                        <a:pt x="828675" y="643170"/>
                        <a:pt x="643170" y="828675"/>
                        <a:pt x="414338" y="828675"/>
                      </a:cubicBezTo>
                      <a:cubicBezTo>
                        <a:pt x="185505" y="828675"/>
                        <a:pt x="0" y="643170"/>
                        <a:pt x="0" y="414338"/>
                      </a:cubicBezTo>
                      <a:cubicBezTo>
                        <a:pt x="0" y="185505"/>
                        <a:pt x="185505" y="0"/>
                        <a:pt x="414338" y="0"/>
                      </a:cubicBezTo>
                      <a:cubicBezTo>
                        <a:pt x="643170" y="0"/>
                        <a:pt x="828675" y="185505"/>
                        <a:pt x="828675" y="414338"/>
                      </a:cubicBezTo>
                      <a:close/>
                    </a:path>
                  </a:pathLst>
                </a:custGeom>
                <a:solidFill>
                  <a:srgbClr val="FFD05D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5" name="Google Shape;45;p3"/>
                <p:cNvSpPr/>
                <p:nvPr/>
              </p:nvSpPr>
              <p:spPr>
                <a:xfrm>
                  <a:off x="5053012" y="4019550"/>
                  <a:ext cx="857250" cy="857250"/>
                </a:xfrm>
                <a:custGeom>
                  <a:rect b="b" l="l" r="r" t="t"/>
                  <a:pathLst>
                    <a:path extrusionOk="0" h="857250" w="857250">
                      <a:moveTo>
                        <a:pt x="428625" y="28575"/>
                      </a:moveTo>
                      <a:cubicBezTo>
                        <a:pt x="649605" y="28575"/>
                        <a:pt x="828675" y="207645"/>
                        <a:pt x="828675" y="428625"/>
                      </a:cubicBezTo>
                      <a:cubicBezTo>
                        <a:pt x="828675" y="649605"/>
                        <a:pt x="649605" y="828675"/>
                        <a:pt x="428625" y="828675"/>
                      </a:cubicBezTo>
                      <a:cubicBezTo>
                        <a:pt x="207645" y="828675"/>
                        <a:pt x="28575" y="649605"/>
                        <a:pt x="28575" y="428625"/>
                      </a:cubicBezTo>
                      <a:cubicBezTo>
                        <a:pt x="28575" y="207645"/>
                        <a:pt x="207645" y="28575"/>
                        <a:pt x="428625" y="28575"/>
                      </a:cubicBezTo>
                      <a:moveTo>
                        <a:pt x="428625" y="0"/>
                      </a:moveTo>
                      <a:cubicBezTo>
                        <a:pt x="192310" y="0"/>
                        <a:pt x="0" y="192310"/>
                        <a:pt x="0" y="428625"/>
                      </a:cubicBezTo>
                      <a:cubicBezTo>
                        <a:pt x="0" y="664940"/>
                        <a:pt x="192310" y="857250"/>
                        <a:pt x="428625" y="857250"/>
                      </a:cubicBezTo>
                      <a:cubicBezTo>
                        <a:pt x="664940" y="857250"/>
                        <a:pt x="857250" y="664940"/>
                        <a:pt x="857250" y="428625"/>
                      </a:cubicBezTo>
                      <a:cubicBezTo>
                        <a:pt x="857250" y="192310"/>
                        <a:pt x="664940" y="0"/>
                        <a:pt x="428625" y="0"/>
                      </a:cubicBezTo>
                      <a:lnTo>
                        <a:pt x="428625" y="0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46" name="Google Shape;46;p3"/>
              <p:cNvSpPr/>
              <p:nvPr/>
            </p:nvSpPr>
            <p:spPr>
              <a:xfrm>
                <a:off x="5150738" y="4112133"/>
                <a:ext cx="729043" cy="736091"/>
              </a:xfrm>
              <a:custGeom>
                <a:rect b="b" l="l" r="r" t="t"/>
                <a:pathLst>
                  <a:path extrusionOk="0" h="736091" w="729043">
                    <a:moveTo>
                      <a:pt x="729044" y="335947"/>
                    </a:moveTo>
                    <a:cubicBezTo>
                      <a:pt x="729044" y="556927"/>
                      <a:pt x="549878" y="736092"/>
                      <a:pt x="328898" y="736092"/>
                    </a:cubicBezTo>
                    <a:cubicBezTo>
                      <a:pt x="192691" y="736092"/>
                      <a:pt x="72295" y="667988"/>
                      <a:pt x="0" y="563975"/>
                    </a:cubicBezTo>
                    <a:cubicBezTo>
                      <a:pt x="62579" y="604647"/>
                      <a:pt x="137350" y="628174"/>
                      <a:pt x="217551" y="628174"/>
                    </a:cubicBezTo>
                    <a:cubicBezTo>
                      <a:pt x="438531" y="628174"/>
                      <a:pt x="617696" y="449008"/>
                      <a:pt x="617696" y="228029"/>
                    </a:cubicBezTo>
                    <a:cubicBezTo>
                      <a:pt x="617696" y="143256"/>
                      <a:pt x="591312" y="64675"/>
                      <a:pt x="546354" y="0"/>
                    </a:cubicBezTo>
                    <a:cubicBezTo>
                      <a:pt x="656368" y="71342"/>
                      <a:pt x="729044" y="195072"/>
                      <a:pt x="729044" y="335947"/>
                    </a:cubicBezTo>
                    <a:close/>
                  </a:path>
                </a:pathLst>
              </a:custGeom>
              <a:solidFill>
                <a:srgbClr val="FDC45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47" name="Google Shape;47;p3"/>
            <p:cNvSpPr/>
            <p:nvPr/>
          </p:nvSpPr>
          <p:spPr>
            <a:xfrm>
              <a:off x="3016933" y="3063782"/>
              <a:ext cx="219133" cy="104783"/>
            </a:xfrm>
            <a:custGeom>
              <a:rect b="b" l="l" r="r" t="t"/>
              <a:pathLst>
                <a:path extrusionOk="0" h="104783" w="219133">
                  <a:moveTo>
                    <a:pt x="190585" y="104784"/>
                  </a:moveTo>
                  <a:cubicBezTo>
                    <a:pt x="181060" y="104784"/>
                    <a:pt x="171726" y="100021"/>
                    <a:pt x="166297" y="91353"/>
                  </a:cubicBezTo>
                  <a:cubicBezTo>
                    <a:pt x="165439" y="90020"/>
                    <a:pt x="144008" y="57159"/>
                    <a:pt x="106099" y="57159"/>
                  </a:cubicBezTo>
                  <a:cubicBezTo>
                    <a:pt x="105813" y="57159"/>
                    <a:pt x="105527" y="57159"/>
                    <a:pt x="105146" y="57159"/>
                  </a:cubicBezTo>
                  <a:cubicBezTo>
                    <a:pt x="73809" y="57635"/>
                    <a:pt x="54473" y="79923"/>
                    <a:pt x="50949" y="84400"/>
                  </a:cubicBezTo>
                  <a:cubicBezTo>
                    <a:pt x="41138" y="96783"/>
                    <a:pt x="23136" y="98878"/>
                    <a:pt x="10849" y="89067"/>
                  </a:cubicBezTo>
                  <a:cubicBezTo>
                    <a:pt x="-1534" y="79257"/>
                    <a:pt x="-3629" y="61254"/>
                    <a:pt x="6181" y="48967"/>
                  </a:cubicBezTo>
                  <a:cubicBezTo>
                    <a:pt x="15135" y="37728"/>
                    <a:pt x="48663" y="866"/>
                    <a:pt x="104384" y="9"/>
                  </a:cubicBezTo>
                  <a:cubicBezTo>
                    <a:pt x="160486" y="-658"/>
                    <a:pt x="200301" y="38013"/>
                    <a:pt x="214779" y="61064"/>
                  </a:cubicBezTo>
                  <a:cubicBezTo>
                    <a:pt x="223161" y="74494"/>
                    <a:pt x="219065" y="92115"/>
                    <a:pt x="205730" y="100402"/>
                  </a:cubicBezTo>
                  <a:cubicBezTo>
                    <a:pt x="201063" y="103355"/>
                    <a:pt x="195824" y="104784"/>
                    <a:pt x="190585" y="104784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48" name="Google Shape;48;p3"/>
            <p:cNvGrpSpPr/>
            <p:nvPr/>
          </p:nvGrpSpPr>
          <p:grpSpPr>
            <a:xfrm>
              <a:off x="2745556" y="3039979"/>
              <a:ext cx="133350" cy="161925"/>
              <a:chOff x="5262562" y="4267200"/>
              <a:chExt cx="133350" cy="161925"/>
            </a:xfrm>
          </p:grpSpPr>
          <p:sp>
            <p:nvSpPr>
              <p:cNvPr id="49" name="Google Shape;49;p3"/>
              <p:cNvSpPr/>
              <p:nvPr/>
            </p:nvSpPr>
            <p:spPr>
              <a:xfrm>
                <a:off x="5272087" y="4276725"/>
                <a:ext cx="114300" cy="142875"/>
              </a:xfrm>
              <a:custGeom>
                <a:rect b="b" l="l" r="r" t="t"/>
                <a:pathLst>
                  <a:path extrusionOk="0" h="142875" w="114300">
                    <a:moveTo>
                      <a:pt x="114300" y="71438"/>
                    </a:moveTo>
                    <a:cubicBezTo>
                      <a:pt x="114300" y="110891"/>
                      <a:pt x="88713" y="142875"/>
                      <a:pt x="57150" y="142875"/>
                    </a:cubicBezTo>
                    <a:cubicBezTo>
                      <a:pt x="25587" y="142875"/>
                      <a:pt x="0" y="110891"/>
                      <a:pt x="0" y="71438"/>
                    </a:cubicBezTo>
                    <a:cubicBezTo>
                      <a:pt x="0" y="31984"/>
                      <a:pt x="25587" y="0"/>
                      <a:pt x="57150" y="0"/>
                    </a:cubicBezTo>
                    <a:cubicBezTo>
                      <a:pt x="88713" y="0"/>
                      <a:pt x="114300" y="31984"/>
                      <a:pt x="114300" y="71438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0" name="Google Shape;50;p3"/>
              <p:cNvSpPr/>
              <p:nvPr/>
            </p:nvSpPr>
            <p:spPr>
              <a:xfrm>
                <a:off x="5262562" y="4267200"/>
                <a:ext cx="133350" cy="161925"/>
              </a:xfrm>
              <a:custGeom>
                <a:rect b="b" l="l" r="r" t="t"/>
                <a:pathLst>
                  <a:path extrusionOk="0" h="161925" w="133350">
                    <a:moveTo>
                      <a:pt x="66675" y="161925"/>
                    </a:moveTo>
                    <a:cubicBezTo>
                      <a:pt x="29908" y="161925"/>
                      <a:pt x="0" y="125635"/>
                      <a:pt x="0" y="80963"/>
                    </a:cubicBezTo>
                    <a:cubicBezTo>
                      <a:pt x="0" y="36290"/>
                      <a:pt x="29908" y="0"/>
                      <a:pt x="66675" y="0"/>
                    </a:cubicBezTo>
                    <a:cubicBezTo>
                      <a:pt x="103442" y="0"/>
                      <a:pt x="133350" y="36290"/>
                      <a:pt x="133350" y="80963"/>
                    </a:cubicBezTo>
                    <a:cubicBezTo>
                      <a:pt x="133350" y="125635"/>
                      <a:pt x="103442" y="161925"/>
                      <a:pt x="66675" y="161925"/>
                    </a:cubicBezTo>
                    <a:close/>
                    <a:moveTo>
                      <a:pt x="66675" y="19050"/>
                    </a:moveTo>
                    <a:cubicBezTo>
                      <a:pt x="40386" y="19050"/>
                      <a:pt x="19050" y="46863"/>
                      <a:pt x="19050" y="80963"/>
                    </a:cubicBezTo>
                    <a:cubicBezTo>
                      <a:pt x="19050" y="115062"/>
                      <a:pt x="40386" y="142875"/>
                      <a:pt x="66675" y="142875"/>
                    </a:cubicBezTo>
                    <a:cubicBezTo>
                      <a:pt x="92964" y="142875"/>
                      <a:pt x="114300" y="115062"/>
                      <a:pt x="114300" y="80963"/>
                    </a:cubicBezTo>
                    <a:cubicBezTo>
                      <a:pt x="114300" y="46863"/>
                      <a:pt x="92964" y="19050"/>
                      <a:pt x="66675" y="19050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51" name="Google Shape;51;p3"/>
            <p:cNvSpPr/>
            <p:nvPr/>
          </p:nvSpPr>
          <p:spPr>
            <a:xfrm>
              <a:off x="2969383" y="3273172"/>
              <a:ext cx="114456" cy="219244"/>
            </a:xfrm>
            <a:custGeom>
              <a:rect b="b" l="l" r="r" t="t"/>
              <a:pathLst>
                <a:path extrusionOk="0" h="219244" w="114456">
                  <a:moveTo>
                    <a:pt x="26680" y="219244"/>
                  </a:moveTo>
                  <a:cubicBezTo>
                    <a:pt x="25442" y="219244"/>
                    <a:pt x="24299" y="219244"/>
                    <a:pt x="23061" y="219149"/>
                  </a:cubicBezTo>
                  <a:cubicBezTo>
                    <a:pt x="9916" y="218673"/>
                    <a:pt x="-371" y="207719"/>
                    <a:pt x="10" y="194575"/>
                  </a:cubicBezTo>
                  <a:cubicBezTo>
                    <a:pt x="487" y="181430"/>
                    <a:pt x="11345" y="171143"/>
                    <a:pt x="24585" y="171524"/>
                  </a:cubicBezTo>
                  <a:cubicBezTo>
                    <a:pt x="53065" y="172762"/>
                    <a:pt x="66495" y="154284"/>
                    <a:pt x="66685" y="149426"/>
                  </a:cubicBezTo>
                  <a:cubicBezTo>
                    <a:pt x="65923" y="145807"/>
                    <a:pt x="54970" y="134853"/>
                    <a:pt x="35824" y="133234"/>
                  </a:cubicBezTo>
                  <a:cubicBezTo>
                    <a:pt x="31252" y="133615"/>
                    <a:pt x="26585" y="133615"/>
                    <a:pt x="21918" y="133329"/>
                  </a:cubicBezTo>
                  <a:cubicBezTo>
                    <a:pt x="9535" y="132376"/>
                    <a:pt x="10" y="122089"/>
                    <a:pt x="10" y="109707"/>
                  </a:cubicBezTo>
                  <a:cubicBezTo>
                    <a:pt x="-85" y="97325"/>
                    <a:pt x="9440" y="86942"/>
                    <a:pt x="21727" y="85894"/>
                  </a:cubicBezTo>
                  <a:cubicBezTo>
                    <a:pt x="25918" y="85513"/>
                    <a:pt x="30109" y="85418"/>
                    <a:pt x="34205" y="85513"/>
                  </a:cubicBezTo>
                  <a:cubicBezTo>
                    <a:pt x="43254" y="83989"/>
                    <a:pt x="48874" y="79227"/>
                    <a:pt x="51255" y="76751"/>
                  </a:cubicBezTo>
                  <a:cubicBezTo>
                    <a:pt x="55732" y="72083"/>
                    <a:pt x="57541" y="67226"/>
                    <a:pt x="57255" y="64368"/>
                  </a:cubicBezTo>
                  <a:cubicBezTo>
                    <a:pt x="56684" y="58843"/>
                    <a:pt x="47730" y="48652"/>
                    <a:pt x="31919" y="47604"/>
                  </a:cubicBezTo>
                  <a:cubicBezTo>
                    <a:pt x="18775" y="46842"/>
                    <a:pt x="8773" y="35507"/>
                    <a:pt x="9630" y="22363"/>
                  </a:cubicBezTo>
                  <a:cubicBezTo>
                    <a:pt x="10488" y="9218"/>
                    <a:pt x="21537" y="-974"/>
                    <a:pt x="34872" y="74"/>
                  </a:cubicBezTo>
                  <a:cubicBezTo>
                    <a:pt x="71543" y="2265"/>
                    <a:pt x="101547" y="27887"/>
                    <a:pt x="104785" y="59510"/>
                  </a:cubicBezTo>
                  <a:cubicBezTo>
                    <a:pt x="106404" y="75131"/>
                    <a:pt x="101071" y="91324"/>
                    <a:pt x="90117" y="104849"/>
                  </a:cubicBezTo>
                  <a:cubicBezTo>
                    <a:pt x="90879" y="105421"/>
                    <a:pt x="91546" y="105992"/>
                    <a:pt x="92308" y="106659"/>
                  </a:cubicBezTo>
                  <a:cubicBezTo>
                    <a:pt x="105357" y="117708"/>
                    <a:pt x="113167" y="131614"/>
                    <a:pt x="114310" y="145807"/>
                  </a:cubicBezTo>
                  <a:cubicBezTo>
                    <a:pt x="115549" y="161047"/>
                    <a:pt x="108881" y="177525"/>
                    <a:pt x="96022" y="191051"/>
                  </a:cubicBezTo>
                  <a:cubicBezTo>
                    <a:pt x="78782" y="209148"/>
                    <a:pt x="53636" y="219244"/>
                    <a:pt x="26680" y="219244"/>
                  </a:cubicBezTo>
                  <a:close/>
                </a:path>
              </a:pathLst>
            </a:custGeom>
            <a:solidFill>
              <a:srgbClr val="EAB02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" name="Google Shape;52;p3"/>
            <p:cNvSpPr/>
            <p:nvPr/>
          </p:nvSpPr>
          <p:spPr>
            <a:xfrm>
              <a:off x="3121819" y="3243620"/>
              <a:ext cx="314695" cy="282800"/>
            </a:xfrm>
            <a:custGeom>
              <a:rect b="b" l="l" r="r" t="t"/>
              <a:pathLst>
                <a:path extrusionOk="0" h="282800" w="314695">
                  <a:moveTo>
                    <a:pt x="123513" y="282801"/>
                  </a:moveTo>
                  <a:cubicBezTo>
                    <a:pt x="123513" y="282801"/>
                    <a:pt x="204952" y="236033"/>
                    <a:pt x="204952" y="236033"/>
                  </a:cubicBezTo>
                  <a:cubicBezTo>
                    <a:pt x="244862" y="213173"/>
                    <a:pt x="293344" y="185550"/>
                    <a:pt x="309727" y="139640"/>
                  </a:cubicBezTo>
                  <a:cubicBezTo>
                    <a:pt x="325634" y="95063"/>
                    <a:pt x="302297" y="42294"/>
                    <a:pt x="254768" y="30769"/>
                  </a:cubicBezTo>
                  <a:cubicBezTo>
                    <a:pt x="211905" y="20387"/>
                    <a:pt x="169614" y="46771"/>
                    <a:pt x="159137" y="88395"/>
                  </a:cubicBezTo>
                  <a:cubicBezTo>
                    <a:pt x="159041" y="88586"/>
                    <a:pt x="158756" y="88586"/>
                    <a:pt x="158851" y="88300"/>
                  </a:cubicBezTo>
                  <a:cubicBezTo>
                    <a:pt x="163804" y="45628"/>
                    <a:pt x="133610" y="6004"/>
                    <a:pt x="89890" y="575"/>
                  </a:cubicBezTo>
                  <a:cubicBezTo>
                    <a:pt x="46075" y="-4950"/>
                    <a:pt x="5975" y="30102"/>
                    <a:pt x="641" y="72965"/>
                  </a:cubicBezTo>
                  <a:cubicBezTo>
                    <a:pt x="-5551" y="122495"/>
                    <a:pt x="34454" y="174597"/>
                    <a:pt x="63696" y="210220"/>
                  </a:cubicBezTo>
                  <a:lnTo>
                    <a:pt x="123323" y="282801"/>
                  </a:lnTo>
                  <a:cubicBezTo>
                    <a:pt x="123323" y="282705"/>
                    <a:pt x="123418" y="282705"/>
                    <a:pt x="123513" y="282801"/>
                  </a:cubicBezTo>
                  <a:close/>
                </a:path>
              </a:pathLst>
            </a:custGeom>
            <a:solidFill>
              <a:srgbClr val="ED1B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3" name="Google Shape;53;p3"/>
          <p:cNvGrpSpPr/>
          <p:nvPr/>
        </p:nvGrpSpPr>
        <p:grpSpPr>
          <a:xfrm>
            <a:off x="4139563" y="4670124"/>
            <a:ext cx="1485186" cy="1485186"/>
            <a:chOff x="6253162" y="1990725"/>
            <a:chExt cx="857250" cy="857250"/>
          </a:xfrm>
        </p:grpSpPr>
        <p:grpSp>
          <p:nvGrpSpPr>
            <p:cNvPr id="54" name="Google Shape;54;p3"/>
            <p:cNvGrpSpPr/>
            <p:nvPr/>
          </p:nvGrpSpPr>
          <p:grpSpPr>
            <a:xfrm>
              <a:off x="6253162" y="1990725"/>
              <a:ext cx="857250" cy="857250"/>
              <a:chOff x="6253162" y="1990725"/>
              <a:chExt cx="857250" cy="857250"/>
            </a:xfrm>
          </p:grpSpPr>
          <p:grpSp>
            <p:nvGrpSpPr>
              <p:cNvPr id="55" name="Google Shape;55;p3"/>
              <p:cNvGrpSpPr/>
              <p:nvPr/>
            </p:nvGrpSpPr>
            <p:grpSpPr>
              <a:xfrm>
                <a:off x="6253162" y="1990725"/>
                <a:ext cx="857250" cy="857250"/>
                <a:chOff x="6253162" y="1990725"/>
                <a:chExt cx="857250" cy="857250"/>
              </a:xfrm>
            </p:grpSpPr>
            <p:sp>
              <p:nvSpPr>
                <p:cNvPr id="56" name="Google Shape;56;p3"/>
                <p:cNvSpPr/>
                <p:nvPr/>
              </p:nvSpPr>
              <p:spPr>
                <a:xfrm>
                  <a:off x="6267449" y="2005012"/>
                  <a:ext cx="828675" cy="828675"/>
                </a:xfrm>
                <a:custGeom>
                  <a:rect b="b" l="l" r="r" t="t"/>
                  <a:pathLst>
                    <a:path extrusionOk="0" h="828675" w="828675">
                      <a:moveTo>
                        <a:pt x="828675" y="414338"/>
                      </a:moveTo>
                      <a:cubicBezTo>
                        <a:pt x="828675" y="643170"/>
                        <a:pt x="643170" y="828675"/>
                        <a:pt x="414338" y="828675"/>
                      </a:cubicBezTo>
                      <a:cubicBezTo>
                        <a:pt x="185505" y="828675"/>
                        <a:pt x="0" y="643170"/>
                        <a:pt x="0" y="414338"/>
                      </a:cubicBezTo>
                      <a:cubicBezTo>
                        <a:pt x="0" y="185505"/>
                        <a:pt x="185505" y="0"/>
                        <a:pt x="414338" y="0"/>
                      </a:cubicBezTo>
                      <a:cubicBezTo>
                        <a:pt x="643170" y="0"/>
                        <a:pt x="828675" y="185505"/>
                        <a:pt x="828675" y="414338"/>
                      </a:cubicBezTo>
                      <a:close/>
                    </a:path>
                  </a:pathLst>
                </a:custGeom>
                <a:solidFill>
                  <a:srgbClr val="FFD05D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57" name="Google Shape;57;p3"/>
                <p:cNvSpPr/>
                <p:nvPr/>
              </p:nvSpPr>
              <p:spPr>
                <a:xfrm>
                  <a:off x="6253162" y="1990725"/>
                  <a:ext cx="857250" cy="857250"/>
                </a:xfrm>
                <a:custGeom>
                  <a:rect b="b" l="l" r="r" t="t"/>
                  <a:pathLst>
                    <a:path extrusionOk="0" h="857250" w="857250">
                      <a:moveTo>
                        <a:pt x="428625" y="28575"/>
                      </a:moveTo>
                      <a:cubicBezTo>
                        <a:pt x="649605" y="28575"/>
                        <a:pt x="828675" y="207645"/>
                        <a:pt x="828675" y="428625"/>
                      </a:cubicBezTo>
                      <a:cubicBezTo>
                        <a:pt x="828675" y="649605"/>
                        <a:pt x="649605" y="828675"/>
                        <a:pt x="428625" y="828675"/>
                      </a:cubicBezTo>
                      <a:cubicBezTo>
                        <a:pt x="207645" y="828675"/>
                        <a:pt x="28575" y="649605"/>
                        <a:pt x="28575" y="428625"/>
                      </a:cubicBezTo>
                      <a:cubicBezTo>
                        <a:pt x="28575" y="207645"/>
                        <a:pt x="207645" y="28575"/>
                        <a:pt x="428625" y="28575"/>
                      </a:cubicBezTo>
                      <a:moveTo>
                        <a:pt x="428625" y="0"/>
                      </a:moveTo>
                      <a:cubicBezTo>
                        <a:pt x="192310" y="0"/>
                        <a:pt x="0" y="192310"/>
                        <a:pt x="0" y="428625"/>
                      </a:cubicBezTo>
                      <a:cubicBezTo>
                        <a:pt x="0" y="664940"/>
                        <a:pt x="192310" y="857250"/>
                        <a:pt x="428625" y="857250"/>
                      </a:cubicBezTo>
                      <a:cubicBezTo>
                        <a:pt x="664940" y="857250"/>
                        <a:pt x="857250" y="664940"/>
                        <a:pt x="857250" y="428625"/>
                      </a:cubicBezTo>
                      <a:cubicBezTo>
                        <a:pt x="857250" y="192310"/>
                        <a:pt x="664940" y="0"/>
                        <a:pt x="428625" y="0"/>
                      </a:cubicBezTo>
                      <a:lnTo>
                        <a:pt x="428625" y="0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58" name="Google Shape;58;p3"/>
              <p:cNvSpPr/>
              <p:nvPr/>
            </p:nvSpPr>
            <p:spPr>
              <a:xfrm>
                <a:off x="6350888" y="2083307"/>
                <a:ext cx="729043" cy="736092"/>
              </a:xfrm>
              <a:custGeom>
                <a:rect b="b" l="l" r="r" t="t"/>
                <a:pathLst>
                  <a:path extrusionOk="0" h="736092" w="729043">
                    <a:moveTo>
                      <a:pt x="729043" y="335947"/>
                    </a:moveTo>
                    <a:cubicBezTo>
                      <a:pt x="729043" y="556927"/>
                      <a:pt x="549878" y="736092"/>
                      <a:pt x="328898" y="736092"/>
                    </a:cubicBezTo>
                    <a:cubicBezTo>
                      <a:pt x="192691" y="736092"/>
                      <a:pt x="72295" y="667988"/>
                      <a:pt x="0" y="563975"/>
                    </a:cubicBezTo>
                    <a:cubicBezTo>
                      <a:pt x="62579" y="604647"/>
                      <a:pt x="137350" y="628174"/>
                      <a:pt x="217551" y="628174"/>
                    </a:cubicBezTo>
                    <a:cubicBezTo>
                      <a:pt x="438531" y="628174"/>
                      <a:pt x="617696" y="449009"/>
                      <a:pt x="617696" y="228029"/>
                    </a:cubicBezTo>
                    <a:cubicBezTo>
                      <a:pt x="617696" y="143256"/>
                      <a:pt x="591312" y="64675"/>
                      <a:pt x="546354" y="0"/>
                    </a:cubicBezTo>
                    <a:cubicBezTo>
                      <a:pt x="656368" y="71342"/>
                      <a:pt x="729043" y="195072"/>
                      <a:pt x="729043" y="335947"/>
                    </a:cubicBezTo>
                    <a:close/>
                  </a:path>
                </a:pathLst>
              </a:custGeom>
              <a:solidFill>
                <a:srgbClr val="FDC45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59" name="Google Shape;59;p3"/>
            <p:cNvSpPr/>
            <p:nvPr/>
          </p:nvSpPr>
          <p:spPr>
            <a:xfrm>
              <a:off x="6548201" y="2546508"/>
              <a:ext cx="333376" cy="142875"/>
            </a:xfrm>
            <a:custGeom>
              <a:rect b="b" l="l" r="r" t="t"/>
              <a:pathLst>
                <a:path extrusionOk="0" h="142875" w="333376">
                  <a:moveTo>
                    <a:pt x="23762" y="142875"/>
                  </a:moveTo>
                  <a:cubicBezTo>
                    <a:pt x="18714" y="142875"/>
                    <a:pt x="13666" y="141256"/>
                    <a:pt x="9380" y="138017"/>
                  </a:cubicBezTo>
                  <a:cubicBezTo>
                    <a:pt x="-1098" y="130016"/>
                    <a:pt x="-3098" y="115062"/>
                    <a:pt x="4903" y="104680"/>
                  </a:cubicBezTo>
                  <a:cubicBezTo>
                    <a:pt x="18238" y="87154"/>
                    <a:pt x="90342" y="0"/>
                    <a:pt x="204452" y="0"/>
                  </a:cubicBezTo>
                  <a:cubicBezTo>
                    <a:pt x="204547" y="0"/>
                    <a:pt x="204737" y="0"/>
                    <a:pt x="204833" y="0"/>
                  </a:cubicBezTo>
                  <a:cubicBezTo>
                    <a:pt x="244743" y="95"/>
                    <a:pt x="285033" y="11049"/>
                    <a:pt x="321323" y="31718"/>
                  </a:cubicBezTo>
                  <a:cubicBezTo>
                    <a:pt x="332754" y="38195"/>
                    <a:pt x="336754" y="52769"/>
                    <a:pt x="330277" y="64198"/>
                  </a:cubicBezTo>
                  <a:cubicBezTo>
                    <a:pt x="323800" y="75629"/>
                    <a:pt x="309227" y="79629"/>
                    <a:pt x="297797" y="73152"/>
                  </a:cubicBezTo>
                  <a:cubicBezTo>
                    <a:pt x="268650" y="56579"/>
                    <a:pt x="236456" y="47720"/>
                    <a:pt x="204737" y="47720"/>
                  </a:cubicBezTo>
                  <a:cubicBezTo>
                    <a:pt x="204642" y="47720"/>
                    <a:pt x="204547" y="47720"/>
                    <a:pt x="204452" y="47720"/>
                  </a:cubicBezTo>
                  <a:cubicBezTo>
                    <a:pt x="112821" y="47720"/>
                    <a:pt x="53671" y="119253"/>
                    <a:pt x="42812" y="133541"/>
                  </a:cubicBezTo>
                  <a:cubicBezTo>
                    <a:pt x="38050" y="139637"/>
                    <a:pt x="31002" y="142875"/>
                    <a:pt x="23762" y="142875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60" name="Google Shape;60;p3"/>
            <p:cNvGrpSpPr/>
            <p:nvPr/>
          </p:nvGrpSpPr>
          <p:grpSpPr>
            <a:xfrm>
              <a:off x="6453187" y="2247900"/>
              <a:ext cx="133350" cy="161925"/>
              <a:chOff x="6453187" y="2247900"/>
              <a:chExt cx="133350" cy="161925"/>
            </a:xfrm>
          </p:grpSpPr>
          <p:sp>
            <p:nvSpPr>
              <p:cNvPr id="61" name="Google Shape;61;p3"/>
              <p:cNvSpPr/>
              <p:nvPr/>
            </p:nvSpPr>
            <p:spPr>
              <a:xfrm>
                <a:off x="6462712" y="2257425"/>
                <a:ext cx="114300" cy="142875"/>
              </a:xfrm>
              <a:custGeom>
                <a:rect b="b" l="l" r="r" t="t"/>
                <a:pathLst>
                  <a:path extrusionOk="0" h="142875" w="114300">
                    <a:moveTo>
                      <a:pt x="114300" y="71438"/>
                    </a:moveTo>
                    <a:cubicBezTo>
                      <a:pt x="114300" y="110891"/>
                      <a:pt x="88713" y="142875"/>
                      <a:pt x="57150" y="142875"/>
                    </a:cubicBezTo>
                    <a:cubicBezTo>
                      <a:pt x="25587" y="142875"/>
                      <a:pt x="0" y="110891"/>
                      <a:pt x="0" y="71438"/>
                    </a:cubicBezTo>
                    <a:cubicBezTo>
                      <a:pt x="0" y="31984"/>
                      <a:pt x="25587" y="0"/>
                      <a:pt x="57150" y="0"/>
                    </a:cubicBezTo>
                    <a:cubicBezTo>
                      <a:pt x="88713" y="0"/>
                      <a:pt x="114300" y="31984"/>
                      <a:pt x="114300" y="71438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2" name="Google Shape;62;p3"/>
              <p:cNvSpPr/>
              <p:nvPr/>
            </p:nvSpPr>
            <p:spPr>
              <a:xfrm>
                <a:off x="6453187" y="2247900"/>
                <a:ext cx="133350" cy="161925"/>
              </a:xfrm>
              <a:custGeom>
                <a:rect b="b" l="l" r="r" t="t"/>
                <a:pathLst>
                  <a:path extrusionOk="0" h="161925" w="133350">
                    <a:moveTo>
                      <a:pt x="66675" y="161925"/>
                    </a:moveTo>
                    <a:cubicBezTo>
                      <a:pt x="29909" y="161925"/>
                      <a:pt x="0" y="125635"/>
                      <a:pt x="0" y="80963"/>
                    </a:cubicBezTo>
                    <a:cubicBezTo>
                      <a:pt x="0" y="36290"/>
                      <a:pt x="29909" y="0"/>
                      <a:pt x="66675" y="0"/>
                    </a:cubicBezTo>
                    <a:cubicBezTo>
                      <a:pt x="103441" y="0"/>
                      <a:pt x="133350" y="36290"/>
                      <a:pt x="133350" y="80963"/>
                    </a:cubicBezTo>
                    <a:cubicBezTo>
                      <a:pt x="133350" y="125635"/>
                      <a:pt x="103441" y="161925"/>
                      <a:pt x="66675" y="161925"/>
                    </a:cubicBezTo>
                    <a:close/>
                    <a:moveTo>
                      <a:pt x="66675" y="19050"/>
                    </a:moveTo>
                    <a:cubicBezTo>
                      <a:pt x="40386" y="19050"/>
                      <a:pt x="19050" y="46863"/>
                      <a:pt x="19050" y="80963"/>
                    </a:cubicBezTo>
                    <a:cubicBezTo>
                      <a:pt x="19050" y="115062"/>
                      <a:pt x="40386" y="142875"/>
                      <a:pt x="66675" y="142875"/>
                    </a:cubicBezTo>
                    <a:cubicBezTo>
                      <a:pt x="92964" y="142875"/>
                      <a:pt x="114300" y="115062"/>
                      <a:pt x="114300" y="80963"/>
                    </a:cubicBezTo>
                    <a:cubicBezTo>
                      <a:pt x="114300" y="46863"/>
                      <a:pt x="92964" y="19050"/>
                      <a:pt x="66675" y="19050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63" name="Google Shape;63;p3"/>
            <p:cNvGrpSpPr/>
            <p:nvPr/>
          </p:nvGrpSpPr>
          <p:grpSpPr>
            <a:xfrm>
              <a:off x="6767512" y="2247900"/>
              <a:ext cx="133350" cy="161925"/>
              <a:chOff x="6767512" y="2247900"/>
              <a:chExt cx="133350" cy="161925"/>
            </a:xfrm>
          </p:grpSpPr>
          <p:sp>
            <p:nvSpPr>
              <p:cNvPr id="64" name="Google Shape;64;p3"/>
              <p:cNvSpPr/>
              <p:nvPr/>
            </p:nvSpPr>
            <p:spPr>
              <a:xfrm>
                <a:off x="6777037" y="2257425"/>
                <a:ext cx="114300" cy="142875"/>
              </a:xfrm>
              <a:custGeom>
                <a:rect b="b" l="l" r="r" t="t"/>
                <a:pathLst>
                  <a:path extrusionOk="0" h="142875" w="114300">
                    <a:moveTo>
                      <a:pt x="114300" y="71438"/>
                    </a:moveTo>
                    <a:cubicBezTo>
                      <a:pt x="114300" y="110891"/>
                      <a:pt x="88713" y="142875"/>
                      <a:pt x="57150" y="142875"/>
                    </a:cubicBezTo>
                    <a:cubicBezTo>
                      <a:pt x="25587" y="142875"/>
                      <a:pt x="0" y="110891"/>
                      <a:pt x="0" y="71438"/>
                    </a:cubicBezTo>
                    <a:cubicBezTo>
                      <a:pt x="0" y="31984"/>
                      <a:pt x="25587" y="0"/>
                      <a:pt x="57150" y="0"/>
                    </a:cubicBezTo>
                    <a:cubicBezTo>
                      <a:pt x="88713" y="0"/>
                      <a:pt x="114300" y="31984"/>
                      <a:pt x="114300" y="71438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5" name="Google Shape;65;p3"/>
              <p:cNvSpPr/>
              <p:nvPr/>
            </p:nvSpPr>
            <p:spPr>
              <a:xfrm>
                <a:off x="6767512" y="2247900"/>
                <a:ext cx="133350" cy="161925"/>
              </a:xfrm>
              <a:custGeom>
                <a:rect b="b" l="l" r="r" t="t"/>
                <a:pathLst>
                  <a:path extrusionOk="0" h="161925" w="133350">
                    <a:moveTo>
                      <a:pt x="66675" y="161925"/>
                    </a:moveTo>
                    <a:cubicBezTo>
                      <a:pt x="29909" y="161925"/>
                      <a:pt x="0" y="125635"/>
                      <a:pt x="0" y="80963"/>
                    </a:cubicBezTo>
                    <a:cubicBezTo>
                      <a:pt x="0" y="36290"/>
                      <a:pt x="29909" y="0"/>
                      <a:pt x="66675" y="0"/>
                    </a:cubicBezTo>
                    <a:cubicBezTo>
                      <a:pt x="103441" y="0"/>
                      <a:pt x="133350" y="36290"/>
                      <a:pt x="133350" y="80963"/>
                    </a:cubicBezTo>
                    <a:cubicBezTo>
                      <a:pt x="133350" y="125635"/>
                      <a:pt x="103441" y="161925"/>
                      <a:pt x="66675" y="161925"/>
                    </a:cubicBezTo>
                    <a:close/>
                    <a:moveTo>
                      <a:pt x="66675" y="19050"/>
                    </a:moveTo>
                    <a:cubicBezTo>
                      <a:pt x="40386" y="19050"/>
                      <a:pt x="19050" y="46863"/>
                      <a:pt x="19050" y="80963"/>
                    </a:cubicBezTo>
                    <a:cubicBezTo>
                      <a:pt x="19050" y="115062"/>
                      <a:pt x="40386" y="142875"/>
                      <a:pt x="66675" y="142875"/>
                    </a:cubicBezTo>
                    <a:cubicBezTo>
                      <a:pt x="92964" y="142875"/>
                      <a:pt x="114300" y="115062"/>
                      <a:pt x="114300" y="80963"/>
                    </a:cubicBezTo>
                    <a:cubicBezTo>
                      <a:pt x="114300" y="46863"/>
                      <a:pt x="92964" y="19050"/>
                      <a:pt x="66675" y="19050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66" name="Google Shape;66;p3"/>
            <p:cNvSpPr/>
            <p:nvPr/>
          </p:nvSpPr>
          <p:spPr>
            <a:xfrm>
              <a:off x="6475618" y="2274855"/>
              <a:ext cx="55185" cy="57150"/>
            </a:xfrm>
            <a:custGeom>
              <a:rect b="b" l="l" r="r" t="t"/>
              <a:pathLst>
                <a:path extrusionOk="0" h="57150" w="55185">
                  <a:moveTo>
                    <a:pt x="27575" y="57150"/>
                  </a:moveTo>
                  <a:cubicBezTo>
                    <a:pt x="64341" y="57150"/>
                    <a:pt x="64436" y="0"/>
                    <a:pt x="27575" y="0"/>
                  </a:cubicBezTo>
                  <a:cubicBezTo>
                    <a:pt x="-9192" y="0"/>
                    <a:pt x="-9192" y="57150"/>
                    <a:pt x="27575" y="57150"/>
                  </a:cubicBezTo>
                  <a:lnTo>
                    <a:pt x="27575" y="57150"/>
                  </a:lnTo>
                  <a:close/>
                </a:path>
              </a:pathLst>
            </a:custGeom>
            <a:solidFill>
              <a:srgbClr val="FCFC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7" name="Google Shape;67;p3"/>
            <p:cNvSpPr/>
            <p:nvPr/>
          </p:nvSpPr>
          <p:spPr>
            <a:xfrm>
              <a:off x="6789943" y="2274855"/>
              <a:ext cx="55185" cy="57150"/>
            </a:xfrm>
            <a:custGeom>
              <a:rect b="b" l="l" r="r" t="t"/>
              <a:pathLst>
                <a:path extrusionOk="0" h="57150" w="55185">
                  <a:moveTo>
                    <a:pt x="27575" y="57150"/>
                  </a:moveTo>
                  <a:cubicBezTo>
                    <a:pt x="64341" y="57150"/>
                    <a:pt x="64436" y="0"/>
                    <a:pt x="27575" y="0"/>
                  </a:cubicBezTo>
                  <a:cubicBezTo>
                    <a:pt x="-9192" y="0"/>
                    <a:pt x="-9192" y="57150"/>
                    <a:pt x="27575" y="57150"/>
                  </a:cubicBezTo>
                  <a:lnTo>
                    <a:pt x="27575" y="57150"/>
                  </a:lnTo>
                  <a:close/>
                </a:path>
              </a:pathLst>
            </a:custGeom>
            <a:solidFill>
              <a:srgbClr val="FCFC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8" name="Google Shape;68;p3"/>
          <p:cNvGrpSpPr/>
          <p:nvPr/>
        </p:nvGrpSpPr>
        <p:grpSpPr>
          <a:xfrm>
            <a:off x="1731557" y="4612378"/>
            <a:ext cx="1485186" cy="1485186"/>
            <a:chOff x="6186086" y="1696553"/>
            <a:chExt cx="857250" cy="857250"/>
          </a:xfrm>
        </p:grpSpPr>
        <p:grpSp>
          <p:nvGrpSpPr>
            <p:cNvPr id="69" name="Google Shape;69;p3"/>
            <p:cNvGrpSpPr/>
            <p:nvPr/>
          </p:nvGrpSpPr>
          <p:grpSpPr>
            <a:xfrm>
              <a:off x="6186086" y="1696553"/>
              <a:ext cx="857250" cy="857250"/>
              <a:chOff x="3938587" y="2962275"/>
              <a:chExt cx="857250" cy="857250"/>
            </a:xfrm>
          </p:grpSpPr>
          <p:grpSp>
            <p:nvGrpSpPr>
              <p:cNvPr id="70" name="Google Shape;70;p3"/>
              <p:cNvGrpSpPr/>
              <p:nvPr/>
            </p:nvGrpSpPr>
            <p:grpSpPr>
              <a:xfrm>
                <a:off x="3938587" y="2962275"/>
                <a:ext cx="857250" cy="857250"/>
                <a:chOff x="3938587" y="2962275"/>
                <a:chExt cx="857250" cy="857250"/>
              </a:xfrm>
            </p:grpSpPr>
            <p:sp>
              <p:nvSpPr>
                <p:cNvPr id="71" name="Google Shape;71;p3"/>
                <p:cNvSpPr/>
                <p:nvPr/>
              </p:nvSpPr>
              <p:spPr>
                <a:xfrm>
                  <a:off x="3952874" y="2976562"/>
                  <a:ext cx="828675" cy="828675"/>
                </a:xfrm>
                <a:custGeom>
                  <a:rect b="b" l="l" r="r" t="t"/>
                  <a:pathLst>
                    <a:path extrusionOk="0" h="828675" w="828675">
                      <a:moveTo>
                        <a:pt x="828675" y="414338"/>
                      </a:moveTo>
                      <a:cubicBezTo>
                        <a:pt x="828675" y="643170"/>
                        <a:pt x="643170" y="828675"/>
                        <a:pt x="414338" y="828675"/>
                      </a:cubicBezTo>
                      <a:cubicBezTo>
                        <a:pt x="185505" y="828675"/>
                        <a:pt x="0" y="643170"/>
                        <a:pt x="0" y="414338"/>
                      </a:cubicBezTo>
                      <a:cubicBezTo>
                        <a:pt x="0" y="185505"/>
                        <a:pt x="185505" y="0"/>
                        <a:pt x="414338" y="0"/>
                      </a:cubicBezTo>
                      <a:cubicBezTo>
                        <a:pt x="643170" y="0"/>
                        <a:pt x="828675" y="185505"/>
                        <a:pt x="828675" y="414338"/>
                      </a:cubicBezTo>
                      <a:close/>
                    </a:path>
                  </a:pathLst>
                </a:custGeom>
                <a:solidFill>
                  <a:srgbClr val="FFD05D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72" name="Google Shape;72;p3"/>
                <p:cNvSpPr/>
                <p:nvPr/>
              </p:nvSpPr>
              <p:spPr>
                <a:xfrm>
                  <a:off x="3938587" y="2962275"/>
                  <a:ext cx="857250" cy="857250"/>
                </a:xfrm>
                <a:custGeom>
                  <a:rect b="b" l="l" r="r" t="t"/>
                  <a:pathLst>
                    <a:path extrusionOk="0" h="857250" w="857250">
                      <a:moveTo>
                        <a:pt x="428625" y="28575"/>
                      </a:moveTo>
                      <a:cubicBezTo>
                        <a:pt x="649605" y="28575"/>
                        <a:pt x="828675" y="207645"/>
                        <a:pt x="828675" y="428625"/>
                      </a:cubicBezTo>
                      <a:cubicBezTo>
                        <a:pt x="828675" y="649605"/>
                        <a:pt x="649605" y="828675"/>
                        <a:pt x="428625" y="828675"/>
                      </a:cubicBezTo>
                      <a:cubicBezTo>
                        <a:pt x="207645" y="828675"/>
                        <a:pt x="28575" y="649605"/>
                        <a:pt x="28575" y="428625"/>
                      </a:cubicBezTo>
                      <a:cubicBezTo>
                        <a:pt x="28575" y="207645"/>
                        <a:pt x="207645" y="28575"/>
                        <a:pt x="428625" y="28575"/>
                      </a:cubicBezTo>
                      <a:moveTo>
                        <a:pt x="428625" y="0"/>
                      </a:moveTo>
                      <a:cubicBezTo>
                        <a:pt x="192310" y="0"/>
                        <a:pt x="0" y="192310"/>
                        <a:pt x="0" y="428625"/>
                      </a:cubicBezTo>
                      <a:cubicBezTo>
                        <a:pt x="0" y="664940"/>
                        <a:pt x="192310" y="857250"/>
                        <a:pt x="428625" y="857250"/>
                      </a:cubicBezTo>
                      <a:cubicBezTo>
                        <a:pt x="664940" y="857250"/>
                        <a:pt x="857250" y="664940"/>
                        <a:pt x="857250" y="428625"/>
                      </a:cubicBezTo>
                      <a:cubicBezTo>
                        <a:pt x="857250" y="192310"/>
                        <a:pt x="664940" y="0"/>
                        <a:pt x="428625" y="0"/>
                      </a:cubicBezTo>
                      <a:lnTo>
                        <a:pt x="428625" y="0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73" name="Google Shape;73;p3"/>
              <p:cNvSpPr/>
              <p:nvPr/>
            </p:nvSpPr>
            <p:spPr>
              <a:xfrm>
                <a:off x="4036313" y="3054858"/>
                <a:ext cx="729043" cy="736091"/>
              </a:xfrm>
              <a:custGeom>
                <a:rect b="b" l="l" r="r" t="t"/>
                <a:pathLst>
                  <a:path extrusionOk="0" h="736091" w="729043">
                    <a:moveTo>
                      <a:pt x="729044" y="335947"/>
                    </a:moveTo>
                    <a:cubicBezTo>
                      <a:pt x="729044" y="556927"/>
                      <a:pt x="549878" y="736092"/>
                      <a:pt x="328898" y="736092"/>
                    </a:cubicBezTo>
                    <a:cubicBezTo>
                      <a:pt x="192691" y="736092"/>
                      <a:pt x="72295" y="667988"/>
                      <a:pt x="0" y="563975"/>
                    </a:cubicBezTo>
                    <a:cubicBezTo>
                      <a:pt x="62579" y="604647"/>
                      <a:pt x="137351" y="628174"/>
                      <a:pt x="217551" y="628174"/>
                    </a:cubicBezTo>
                    <a:cubicBezTo>
                      <a:pt x="438531" y="628174"/>
                      <a:pt x="617696" y="449009"/>
                      <a:pt x="617696" y="228029"/>
                    </a:cubicBezTo>
                    <a:cubicBezTo>
                      <a:pt x="617696" y="143256"/>
                      <a:pt x="591312" y="64675"/>
                      <a:pt x="546354" y="0"/>
                    </a:cubicBezTo>
                    <a:cubicBezTo>
                      <a:pt x="656368" y="71342"/>
                      <a:pt x="729044" y="195072"/>
                      <a:pt x="729044" y="335947"/>
                    </a:cubicBezTo>
                    <a:close/>
                  </a:path>
                </a:pathLst>
              </a:custGeom>
              <a:solidFill>
                <a:srgbClr val="FDC45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74" name="Google Shape;74;p3"/>
            <p:cNvSpPr/>
            <p:nvPr/>
          </p:nvSpPr>
          <p:spPr>
            <a:xfrm>
              <a:off x="6274975" y="2215379"/>
              <a:ext cx="157889" cy="248539"/>
            </a:xfrm>
            <a:custGeom>
              <a:rect b="b" l="l" r="r" t="t"/>
              <a:pathLst>
                <a:path extrusionOk="0" h="248539" w="157889">
                  <a:moveTo>
                    <a:pt x="67415" y="0"/>
                  </a:moveTo>
                  <a:lnTo>
                    <a:pt x="145616" y="125539"/>
                  </a:lnTo>
                  <a:cubicBezTo>
                    <a:pt x="158189" y="145637"/>
                    <a:pt x="161713" y="170688"/>
                    <a:pt x="153331" y="192786"/>
                  </a:cubicBezTo>
                  <a:cubicBezTo>
                    <a:pt x="143806" y="218027"/>
                    <a:pt x="123327" y="238030"/>
                    <a:pt x="97514" y="245459"/>
                  </a:cubicBezTo>
                  <a:cubicBezTo>
                    <a:pt x="92942" y="246793"/>
                    <a:pt x="88370" y="247650"/>
                    <a:pt x="83703" y="248126"/>
                  </a:cubicBezTo>
                  <a:cubicBezTo>
                    <a:pt x="25029" y="254222"/>
                    <a:pt x="-16976" y="191738"/>
                    <a:pt x="6741" y="137731"/>
                  </a:cubicBezTo>
                  <a:cubicBezTo>
                    <a:pt x="27029" y="91821"/>
                    <a:pt x="47222" y="45910"/>
                    <a:pt x="67415" y="0"/>
                  </a:cubicBezTo>
                  <a:close/>
                </a:path>
              </a:pathLst>
            </a:custGeom>
            <a:solidFill>
              <a:srgbClr val="7ED1E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" name="Google Shape;75;p3"/>
            <p:cNvSpPr/>
            <p:nvPr/>
          </p:nvSpPr>
          <p:spPr>
            <a:xfrm>
              <a:off x="6267072" y="1906536"/>
              <a:ext cx="212891" cy="94956"/>
            </a:xfrm>
            <a:custGeom>
              <a:rect b="b" l="l" r="r" t="t"/>
              <a:pathLst>
                <a:path extrusionOk="0" h="94956" w="212891">
                  <a:moveTo>
                    <a:pt x="19503" y="94626"/>
                  </a:moveTo>
                  <a:cubicBezTo>
                    <a:pt x="78939" y="97389"/>
                    <a:pt x="139327" y="82815"/>
                    <a:pt x="189619" y="51192"/>
                  </a:cubicBezTo>
                  <a:cubicBezTo>
                    <a:pt x="196096" y="47097"/>
                    <a:pt x="202573" y="42620"/>
                    <a:pt x="207145" y="36524"/>
                  </a:cubicBezTo>
                  <a:cubicBezTo>
                    <a:pt x="211717" y="30428"/>
                    <a:pt x="214289" y="22236"/>
                    <a:pt x="212098" y="14902"/>
                  </a:cubicBezTo>
                  <a:cubicBezTo>
                    <a:pt x="208669" y="3186"/>
                    <a:pt x="194001" y="-2433"/>
                    <a:pt x="182285" y="996"/>
                  </a:cubicBezTo>
                  <a:cubicBezTo>
                    <a:pt x="171331" y="4139"/>
                    <a:pt x="163235" y="12997"/>
                    <a:pt x="154948" y="20712"/>
                  </a:cubicBezTo>
                  <a:cubicBezTo>
                    <a:pt x="126564" y="47097"/>
                    <a:pt x="89511" y="64718"/>
                    <a:pt x="51126" y="70052"/>
                  </a:cubicBezTo>
                  <a:cubicBezTo>
                    <a:pt x="36838" y="72052"/>
                    <a:pt x="18169" y="68242"/>
                    <a:pt x="5310" y="75862"/>
                  </a:cubicBezTo>
                  <a:cubicBezTo>
                    <a:pt x="3120" y="77100"/>
                    <a:pt x="1119" y="78910"/>
                    <a:pt x="357" y="81291"/>
                  </a:cubicBezTo>
                  <a:cubicBezTo>
                    <a:pt x="-976" y="85292"/>
                    <a:pt x="1596" y="89769"/>
                    <a:pt x="5215" y="91864"/>
                  </a:cubicBezTo>
                  <a:cubicBezTo>
                    <a:pt x="8835" y="93960"/>
                    <a:pt x="13216" y="94341"/>
                    <a:pt x="17407" y="94626"/>
                  </a:cubicBezTo>
                  <a:cubicBezTo>
                    <a:pt x="18074" y="94531"/>
                    <a:pt x="18741" y="94626"/>
                    <a:pt x="19503" y="94626"/>
                  </a:cubicBezTo>
                  <a:close/>
                </a:path>
              </a:pathLst>
            </a:custGeom>
            <a:solidFill>
              <a:srgbClr val="FCBB4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76" name="Google Shape;76;p3"/>
            <p:cNvGrpSpPr/>
            <p:nvPr/>
          </p:nvGrpSpPr>
          <p:grpSpPr>
            <a:xfrm>
              <a:off x="6367061" y="2010878"/>
              <a:ext cx="133350" cy="161925"/>
              <a:chOff x="4119562" y="3276600"/>
              <a:chExt cx="133350" cy="161925"/>
            </a:xfrm>
          </p:grpSpPr>
          <p:sp>
            <p:nvSpPr>
              <p:cNvPr id="77" name="Google Shape;77;p3"/>
              <p:cNvSpPr/>
              <p:nvPr/>
            </p:nvSpPr>
            <p:spPr>
              <a:xfrm>
                <a:off x="4129087" y="3286125"/>
                <a:ext cx="114300" cy="142875"/>
              </a:xfrm>
              <a:custGeom>
                <a:rect b="b" l="l" r="r" t="t"/>
                <a:pathLst>
                  <a:path extrusionOk="0" h="142875" w="114300">
                    <a:moveTo>
                      <a:pt x="114300" y="71438"/>
                    </a:moveTo>
                    <a:cubicBezTo>
                      <a:pt x="114300" y="110891"/>
                      <a:pt x="88713" y="142875"/>
                      <a:pt x="57150" y="142875"/>
                    </a:cubicBezTo>
                    <a:cubicBezTo>
                      <a:pt x="25587" y="142875"/>
                      <a:pt x="0" y="110891"/>
                      <a:pt x="0" y="71438"/>
                    </a:cubicBezTo>
                    <a:cubicBezTo>
                      <a:pt x="0" y="31984"/>
                      <a:pt x="25587" y="0"/>
                      <a:pt x="57150" y="0"/>
                    </a:cubicBezTo>
                    <a:cubicBezTo>
                      <a:pt x="88713" y="0"/>
                      <a:pt x="114300" y="31984"/>
                      <a:pt x="114300" y="71438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8" name="Google Shape;78;p3"/>
              <p:cNvSpPr/>
              <p:nvPr/>
            </p:nvSpPr>
            <p:spPr>
              <a:xfrm>
                <a:off x="4119562" y="3276600"/>
                <a:ext cx="133350" cy="161925"/>
              </a:xfrm>
              <a:custGeom>
                <a:rect b="b" l="l" r="r" t="t"/>
                <a:pathLst>
                  <a:path extrusionOk="0" h="161925" w="133350">
                    <a:moveTo>
                      <a:pt x="66675" y="161925"/>
                    </a:moveTo>
                    <a:cubicBezTo>
                      <a:pt x="29908" y="161925"/>
                      <a:pt x="0" y="125635"/>
                      <a:pt x="0" y="80963"/>
                    </a:cubicBezTo>
                    <a:cubicBezTo>
                      <a:pt x="0" y="36290"/>
                      <a:pt x="29908" y="0"/>
                      <a:pt x="66675" y="0"/>
                    </a:cubicBezTo>
                    <a:cubicBezTo>
                      <a:pt x="103442" y="0"/>
                      <a:pt x="133350" y="36290"/>
                      <a:pt x="133350" y="80963"/>
                    </a:cubicBezTo>
                    <a:cubicBezTo>
                      <a:pt x="133350" y="125635"/>
                      <a:pt x="103442" y="161925"/>
                      <a:pt x="66675" y="161925"/>
                    </a:cubicBezTo>
                    <a:close/>
                    <a:moveTo>
                      <a:pt x="66675" y="19050"/>
                    </a:moveTo>
                    <a:cubicBezTo>
                      <a:pt x="40386" y="19050"/>
                      <a:pt x="19050" y="46863"/>
                      <a:pt x="19050" y="80963"/>
                    </a:cubicBezTo>
                    <a:cubicBezTo>
                      <a:pt x="19050" y="115062"/>
                      <a:pt x="40386" y="142875"/>
                      <a:pt x="66675" y="142875"/>
                    </a:cubicBezTo>
                    <a:cubicBezTo>
                      <a:pt x="92964" y="142875"/>
                      <a:pt x="114300" y="115062"/>
                      <a:pt x="114300" y="80963"/>
                    </a:cubicBezTo>
                    <a:cubicBezTo>
                      <a:pt x="114300" y="46863"/>
                      <a:pt x="92964" y="19050"/>
                      <a:pt x="66675" y="19050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79" name="Google Shape;79;p3"/>
            <p:cNvGrpSpPr/>
            <p:nvPr/>
          </p:nvGrpSpPr>
          <p:grpSpPr>
            <a:xfrm>
              <a:off x="6729011" y="2010878"/>
              <a:ext cx="133350" cy="161925"/>
              <a:chOff x="4481512" y="3276600"/>
              <a:chExt cx="133350" cy="161925"/>
            </a:xfrm>
          </p:grpSpPr>
          <p:sp>
            <p:nvSpPr>
              <p:cNvPr id="80" name="Google Shape;80;p3"/>
              <p:cNvSpPr/>
              <p:nvPr/>
            </p:nvSpPr>
            <p:spPr>
              <a:xfrm>
                <a:off x="4491037" y="3286125"/>
                <a:ext cx="114300" cy="142875"/>
              </a:xfrm>
              <a:custGeom>
                <a:rect b="b" l="l" r="r" t="t"/>
                <a:pathLst>
                  <a:path extrusionOk="0" h="142875" w="114300">
                    <a:moveTo>
                      <a:pt x="114300" y="71438"/>
                    </a:moveTo>
                    <a:cubicBezTo>
                      <a:pt x="114300" y="110891"/>
                      <a:pt x="88713" y="142875"/>
                      <a:pt x="57150" y="142875"/>
                    </a:cubicBezTo>
                    <a:cubicBezTo>
                      <a:pt x="25587" y="142875"/>
                      <a:pt x="0" y="110891"/>
                      <a:pt x="0" y="71438"/>
                    </a:cubicBezTo>
                    <a:cubicBezTo>
                      <a:pt x="0" y="31984"/>
                      <a:pt x="25587" y="0"/>
                      <a:pt x="57150" y="0"/>
                    </a:cubicBezTo>
                    <a:cubicBezTo>
                      <a:pt x="88713" y="0"/>
                      <a:pt x="114300" y="31984"/>
                      <a:pt x="114300" y="71438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1" name="Google Shape;81;p3"/>
              <p:cNvSpPr/>
              <p:nvPr/>
            </p:nvSpPr>
            <p:spPr>
              <a:xfrm>
                <a:off x="4481512" y="3276600"/>
                <a:ext cx="133350" cy="161925"/>
              </a:xfrm>
              <a:custGeom>
                <a:rect b="b" l="l" r="r" t="t"/>
                <a:pathLst>
                  <a:path extrusionOk="0" h="161925" w="133350">
                    <a:moveTo>
                      <a:pt x="66675" y="161925"/>
                    </a:moveTo>
                    <a:cubicBezTo>
                      <a:pt x="29908" y="161925"/>
                      <a:pt x="0" y="125635"/>
                      <a:pt x="0" y="80963"/>
                    </a:cubicBezTo>
                    <a:cubicBezTo>
                      <a:pt x="0" y="36290"/>
                      <a:pt x="29908" y="0"/>
                      <a:pt x="66675" y="0"/>
                    </a:cubicBezTo>
                    <a:cubicBezTo>
                      <a:pt x="103442" y="0"/>
                      <a:pt x="133350" y="36290"/>
                      <a:pt x="133350" y="80963"/>
                    </a:cubicBezTo>
                    <a:cubicBezTo>
                      <a:pt x="133350" y="125635"/>
                      <a:pt x="103442" y="161925"/>
                      <a:pt x="66675" y="161925"/>
                    </a:cubicBezTo>
                    <a:close/>
                    <a:moveTo>
                      <a:pt x="66675" y="19050"/>
                    </a:moveTo>
                    <a:cubicBezTo>
                      <a:pt x="40386" y="19050"/>
                      <a:pt x="19050" y="46863"/>
                      <a:pt x="19050" y="80963"/>
                    </a:cubicBezTo>
                    <a:cubicBezTo>
                      <a:pt x="19050" y="115062"/>
                      <a:pt x="40386" y="142875"/>
                      <a:pt x="66675" y="142875"/>
                    </a:cubicBezTo>
                    <a:cubicBezTo>
                      <a:pt x="92964" y="142875"/>
                      <a:pt x="114300" y="115062"/>
                      <a:pt x="114300" y="80963"/>
                    </a:cubicBezTo>
                    <a:cubicBezTo>
                      <a:pt x="114300" y="46863"/>
                      <a:pt x="92964" y="19050"/>
                      <a:pt x="66675" y="19050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82" name="Google Shape;82;p3"/>
            <p:cNvSpPr/>
            <p:nvPr/>
          </p:nvSpPr>
          <p:spPr>
            <a:xfrm>
              <a:off x="6389492" y="2037833"/>
              <a:ext cx="55185" cy="57150"/>
            </a:xfrm>
            <a:custGeom>
              <a:rect b="b" l="l" r="r" t="t"/>
              <a:pathLst>
                <a:path extrusionOk="0" h="57150" w="55185">
                  <a:moveTo>
                    <a:pt x="27575" y="57150"/>
                  </a:moveTo>
                  <a:cubicBezTo>
                    <a:pt x="64341" y="57150"/>
                    <a:pt x="64437" y="0"/>
                    <a:pt x="27575" y="0"/>
                  </a:cubicBezTo>
                  <a:cubicBezTo>
                    <a:pt x="-9192" y="0"/>
                    <a:pt x="-9192" y="57150"/>
                    <a:pt x="27575" y="57150"/>
                  </a:cubicBezTo>
                  <a:lnTo>
                    <a:pt x="27575" y="57150"/>
                  </a:lnTo>
                  <a:close/>
                </a:path>
              </a:pathLst>
            </a:custGeom>
            <a:solidFill>
              <a:srgbClr val="FCFC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3" name="Google Shape;83;p3"/>
            <p:cNvSpPr/>
            <p:nvPr/>
          </p:nvSpPr>
          <p:spPr>
            <a:xfrm>
              <a:off x="6751442" y="2037833"/>
              <a:ext cx="55185" cy="57150"/>
            </a:xfrm>
            <a:custGeom>
              <a:rect b="b" l="l" r="r" t="t"/>
              <a:pathLst>
                <a:path extrusionOk="0" h="57150" w="55185">
                  <a:moveTo>
                    <a:pt x="27575" y="57150"/>
                  </a:moveTo>
                  <a:cubicBezTo>
                    <a:pt x="64341" y="57150"/>
                    <a:pt x="64437" y="0"/>
                    <a:pt x="27575" y="0"/>
                  </a:cubicBezTo>
                  <a:cubicBezTo>
                    <a:pt x="-9192" y="0"/>
                    <a:pt x="-9192" y="57150"/>
                    <a:pt x="27575" y="57150"/>
                  </a:cubicBezTo>
                  <a:lnTo>
                    <a:pt x="27575" y="57150"/>
                  </a:lnTo>
                  <a:close/>
                </a:path>
              </a:pathLst>
            </a:custGeom>
            <a:solidFill>
              <a:srgbClr val="FCFC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4" name="Google Shape;84;p3"/>
            <p:cNvSpPr/>
            <p:nvPr/>
          </p:nvSpPr>
          <p:spPr>
            <a:xfrm>
              <a:off x="6481261" y="2287103"/>
              <a:ext cx="266820" cy="76200"/>
            </a:xfrm>
            <a:custGeom>
              <a:rect b="b" l="l" r="r" t="t"/>
              <a:pathLst>
                <a:path extrusionOk="0" h="76200" w="266820">
                  <a:moveTo>
                    <a:pt x="243464" y="76200"/>
                  </a:moveTo>
                  <a:lnTo>
                    <a:pt x="23341" y="76200"/>
                  </a:lnTo>
                  <a:cubicBezTo>
                    <a:pt x="-5234" y="76200"/>
                    <a:pt x="-7520" y="39433"/>
                    <a:pt x="16197" y="25813"/>
                  </a:cubicBezTo>
                  <a:cubicBezTo>
                    <a:pt x="46487" y="8477"/>
                    <a:pt x="90778" y="0"/>
                    <a:pt x="133450" y="0"/>
                  </a:cubicBezTo>
                  <a:cubicBezTo>
                    <a:pt x="176122" y="0"/>
                    <a:pt x="220413" y="8477"/>
                    <a:pt x="250703" y="25813"/>
                  </a:cubicBezTo>
                  <a:cubicBezTo>
                    <a:pt x="274325" y="39433"/>
                    <a:pt x="272039" y="76200"/>
                    <a:pt x="243464" y="76200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5" name="Google Shape;85;p3"/>
            <p:cNvSpPr/>
            <p:nvPr/>
          </p:nvSpPr>
          <p:spPr>
            <a:xfrm>
              <a:off x="6757840" y="1906536"/>
              <a:ext cx="212891" cy="94956"/>
            </a:xfrm>
            <a:custGeom>
              <a:rect b="b" l="l" r="r" t="t"/>
              <a:pathLst>
                <a:path extrusionOk="0" h="94956" w="212891">
                  <a:moveTo>
                    <a:pt x="193389" y="94626"/>
                  </a:moveTo>
                  <a:cubicBezTo>
                    <a:pt x="133953" y="97389"/>
                    <a:pt x="73564" y="82815"/>
                    <a:pt x="23272" y="51192"/>
                  </a:cubicBezTo>
                  <a:cubicBezTo>
                    <a:pt x="16795" y="47097"/>
                    <a:pt x="10318" y="42620"/>
                    <a:pt x="5746" y="36524"/>
                  </a:cubicBezTo>
                  <a:cubicBezTo>
                    <a:pt x="1174" y="30428"/>
                    <a:pt x="-1397" y="22236"/>
                    <a:pt x="793" y="14902"/>
                  </a:cubicBezTo>
                  <a:cubicBezTo>
                    <a:pt x="4222" y="3186"/>
                    <a:pt x="18891" y="-2433"/>
                    <a:pt x="30607" y="996"/>
                  </a:cubicBezTo>
                  <a:cubicBezTo>
                    <a:pt x="41560" y="4139"/>
                    <a:pt x="49657" y="12997"/>
                    <a:pt x="57943" y="20712"/>
                  </a:cubicBezTo>
                  <a:cubicBezTo>
                    <a:pt x="86328" y="47097"/>
                    <a:pt x="123380" y="64718"/>
                    <a:pt x="161766" y="70052"/>
                  </a:cubicBezTo>
                  <a:cubicBezTo>
                    <a:pt x="176053" y="72052"/>
                    <a:pt x="194722" y="68242"/>
                    <a:pt x="207581" y="75862"/>
                  </a:cubicBezTo>
                  <a:cubicBezTo>
                    <a:pt x="209772" y="77100"/>
                    <a:pt x="211772" y="78910"/>
                    <a:pt x="212534" y="81291"/>
                  </a:cubicBezTo>
                  <a:cubicBezTo>
                    <a:pt x="213868" y="85292"/>
                    <a:pt x="211296" y="89769"/>
                    <a:pt x="207676" y="91864"/>
                  </a:cubicBezTo>
                  <a:cubicBezTo>
                    <a:pt x="204057" y="93960"/>
                    <a:pt x="199675" y="94341"/>
                    <a:pt x="195484" y="94626"/>
                  </a:cubicBezTo>
                  <a:cubicBezTo>
                    <a:pt x="194818" y="94531"/>
                    <a:pt x="194151" y="94626"/>
                    <a:pt x="193389" y="94626"/>
                  </a:cubicBezTo>
                  <a:close/>
                </a:path>
              </a:pathLst>
            </a:custGeom>
            <a:solidFill>
              <a:srgbClr val="FCBB4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6" name="Google Shape;86;p3"/>
          <p:cNvGrpSpPr/>
          <p:nvPr/>
        </p:nvGrpSpPr>
        <p:grpSpPr>
          <a:xfrm>
            <a:off x="9032311" y="2668037"/>
            <a:ext cx="1485186" cy="1485186"/>
            <a:chOff x="6196012" y="4048125"/>
            <a:chExt cx="857250" cy="857250"/>
          </a:xfrm>
        </p:grpSpPr>
        <p:grpSp>
          <p:nvGrpSpPr>
            <p:cNvPr id="87" name="Google Shape;87;p3"/>
            <p:cNvGrpSpPr/>
            <p:nvPr/>
          </p:nvGrpSpPr>
          <p:grpSpPr>
            <a:xfrm>
              <a:off x="6196012" y="4048125"/>
              <a:ext cx="857250" cy="857250"/>
              <a:chOff x="6196012" y="4048125"/>
              <a:chExt cx="857250" cy="857250"/>
            </a:xfrm>
          </p:grpSpPr>
          <p:grpSp>
            <p:nvGrpSpPr>
              <p:cNvPr id="88" name="Google Shape;88;p3"/>
              <p:cNvGrpSpPr/>
              <p:nvPr/>
            </p:nvGrpSpPr>
            <p:grpSpPr>
              <a:xfrm>
                <a:off x="6196012" y="4048125"/>
                <a:ext cx="857250" cy="857250"/>
                <a:chOff x="6196012" y="4048125"/>
                <a:chExt cx="857250" cy="857250"/>
              </a:xfrm>
            </p:grpSpPr>
            <p:sp>
              <p:nvSpPr>
                <p:cNvPr id="89" name="Google Shape;89;p3"/>
                <p:cNvSpPr/>
                <p:nvPr/>
              </p:nvSpPr>
              <p:spPr>
                <a:xfrm>
                  <a:off x="6210299" y="4062412"/>
                  <a:ext cx="828675" cy="828675"/>
                </a:xfrm>
                <a:custGeom>
                  <a:rect b="b" l="l" r="r" t="t"/>
                  <a:pathLst>
                    <a:path extrusionOk="0" h="828675" w="828675">
                      <a:moveTo>
                        <a:pt x="828675" y="414338"/>
                      </a:moveTo>
                      <a:cubicBezTo>
                        <a:pt x="828675" y="643170"/>
                        <a:pt x="643170" y="828675"/>
                        <a:pt x="414338" y="828675"/>
                      </a:cubicBezTo>
                      <a:cubicBezTo>
                        <a:pt x="185505" y="828675"/>
                        <a:pt x="0" y="643170"/>
                        <a:pt x="0" y="414338"/>
                      </a:cubicBezTo>
                      <a:cubicBezTo>
                        <a:pt x="0" y="185505"/>
                        <a:pt x="185505" y="0"/>
                        <a:pt x="414338" y="0"/>
                      </a:cubicBezTo>
                      <a:cubicBezTo>
                        <a:pt x="643170" y="0"/>
                        <a:pt x="828675" y="185505"/>
                        <a:pt x="828675" y="414338"/>
                      </a:cubicBezTo>
                      <a:close/>
                    </a:path>
                  </a:pathLst>
                </a:custGeom>
                <a:solidFill>
                  <a:srgbClr val="FFD05D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0" name="Google Shape;90;p3"/>
                <p:cNvSpPr/>
                <p:nvPr/>
              </p:nvSpPr>
              <p:spPr>
                <a:xfrm>
                  <a:off x="6196012" y="4048125"/>
                  <a:ext cx="857250" cy="857250"/>
                </a:xfrm>
                <a:custGeom>
                  <a:rect b="b" l="l" r="r" t="t"/>
                  <a:pathLst>
                    <a:path extrusionOk="0" h="857250" w="857250">
                      <a:moveTo>
                        <a:pt x="428625" y="28575"/>
                      </a:moveTo>
                      <a:cubicBezTo>
                        <a:pt x="649605" y="28575"/>
                        <a:pt x="828675" y="207645"/>
                        <a:pt x="828675" y="428625"/>
                      </a:cubicBezTo>
                      <a:cubicBezTo>
                        <a:pt x="828675" y="649605"/>
                        <a:pt x="649605" y="828675"/>
                        <a:pt x="428625" y="828675"/>
                      </a:cubicBezTo>
                      <a:cubicBezTo>
                        <a:pt x="207645" y="828675"/>
                        <a:pt x="28575" y="649605"/>
                        <a:pt x="28575" y="428625"/>
                      </a:cubicBezTo>
                      <a:cubicBezTo>
                        <a:pt x="28575" y="207645"/>
                        <a:pt x="207645" y="28575"/>
                        <a:pt x="428625" y="28575"/>
                      </a:cubicBezTo>
                      <a:moveTo>
                        <a:pt x="428625" y="0"/>
                      </a:moveTo>
                      <a:cubicBezTo>
                        <a:pt x="192310" y="0"/>
                        <a:pt x="0" y="192310"/>
                        <a:pt x="0" y="428625"/>
                      </a:cubicBezTo>
                      <a:cubicBezTo>
                        <a:pt x="0" y="664940"/>
                        <a:pt x="192310" y="857250"/>
                        <a:pt x="428625" y="857250"/>
                      </a:cubicBezTo>
                      <a:cubicBezTo>
                        <a:pt x="664940" y="857250"/>
                        <a:pt x="857250" y="664940"/>
                        <a:pt x="857250" y="428625"/>
                      </a:cubicBezTo>
                      <a:cubicBezTo>
                        <a:pt x="857250" y="192310"/>
                        <a:pt x="664940" y="0"/>
                        <a:pt x="428625" y="0"/>
                      </a:cubicBezTo>
                      <a:lnTo>
                        <a:pt x="428625" y="0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91" name="Google Shape;91;p3"/>
              <p:cNvSpPr/>
              <p:nvPr/>
            </p:nvSpPr>
            <p:spPr>
              <a:xfrm>
                <a:off x="6293738" y="4140708"/>
                <a:ext cx="729043" cy="736091"/>
              </a:xfrm>
              <a:custGeom>
                <a:rect b="b" l="l" r="r" t="t"/>
                <a:pathLst>
                  <a:path extrusionOk="0" h="736091" w="729043">
                    <a:moveTo>
                      <a:pt x="729043" y="335947"/>
                    </a:moveTo>
                    <a:cubicBezTo>
                      <a:pt x="729043" y="556927"/>
                      <a:pt x="549878" y="736092"/>
                      <a:pt x="328898" y="736092"/>
                    </a:cubicBezTo>
                    <a:cubicBezTo>
                      <a:pt x="192691" y="736092"/>
                      <a:pt x="72295" y="667988"/>
                      <a:pt x="0" y="563975"/>
                    </a:cubicBezTo>
                    <a:cubicBezTo>
                      <a:pt x="62579" y="604647"/>
                      <a:pt x="137350" y="628174"/>
                      <a:pt x="217551" y="628174"/>
                    </a:cubicBezTo>
                    <a:cubicBezTo>
                      <a:pt x="438531" y="628174"/>
                      <a:pt x="617696" y="449008"/>
                      <a:pt x="617696" y="228029"/>
                    </a:cubicBezTo>
                    <a:cubicBezTo>
                      <a:pt x="617696" y="143256"/>
                      <a:pt x="591312" y="64675"/>
                      <a:pt x="546354" y="0"/>
                    </a:cubicBezTo>
                    <a:cubicBezTo>
                      <a:pt x="656368" y="71342"/>
                      <a:pt x="729043" y="195072"/>
                      <a:pt x="729043" y="335947"/>
                    </a:cubicBezTo>
                    <a:close/>
                  </a:path>
                </a:pathLst>
              </a:custGeom>
              <a:solidFill>
                <a:srgbClr val="FDC45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92" name="Google Shape;92;p3"/>
            <p:cNvGrpSpPr/>
            <p:nvPr/>
          </p:nvGrpSpPr>
          <p:grpSpPr>
            <a:xfrm>
              <a:off x="6376987" y="4391025"/>
              <a:ext cx="133350" cy="161925"/>
              <a:chOff x="6376987" y="4391025"/>
              <a:chExt cx="133350" cy="161925"/>
            </a:xfrm>
          </p:grpSpPr>
          <p:sp>
            <p:nvSpPr>
              <p:cNvPr id="93" name="Google Shape;93;p3"/>
              <p:cNvSpPr/>
              <p:nvPr/>
            </p:nvSpPr>
            <p:spPr>
              <a:xfrm>
                <a:off x="6386512" y="4400550"/>
                <a:ext cx="114300" cy="142875"/>
              </a:xfrm>
              <a:custGeom>
                <a:rect b="b" l="l" r="r" t="t"/>
                <a:pathLst>
                  <a:path extrusionOk="0" h="142875" w="114300">
                    <a:moveTo>
                      <a:pt x="114300" y="71438"/>
                    </a:moveTo>
                    <a:cubicBezTo>
                      <a:pt x="114300" y="110891"/>
                      <a:pt x="88713" y="142875"/>
                      <a:pt x="57150" y="142875"/>
                    </a:cubicBezTo>
                    <a:cubicBezTo>
                      <a:pt x="25587" y="142875"/>
                      <a:pt x="0" y="110891"/>
                      <a:pt x="0" y="71438"/>
                    </a:cubicBezTo>
                    <a:cubicBezTo>
                      <a:pt x="0" y="31984"/>
                      <a:pt x="25587" y="0"/>
                      <a:pt x="57150" y="0"/>
                    </a:cubicBezTo>
                    <a:cubicBezTo>
                      <a:pt x="88713" y="0"/>
                      <a:pt x="114300" y="31984"/>
                      <a:pt x="114300" y="71438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4" name="Google Shape;94;p3"/>
              <p:cNvSpPr/>
              <p:nvPr/>
            </p:nvSpPr>
            <p:spPr>
              <a:xfrm>
                <a:off x="6376987" y="4391025"/>
                <a:ext cx="133350" cy="161925"/>
              </a:xfrm>
              <a:custGeom>
                <a:rect b="b" l="l" r="r" t="t"/>
                <a:pathLst>
                  <a:path extrusionOk="0" h="161925" w="133350">
                    <a:moveTo>
                      <a:pt x="66675" y="161925"/>
                    </a:moveTo>
                    <a:cubicBezTo>
                      <a:pt x="29909" y="161925"/>
                      <a:pt x="0" y="125635"/>
                      <a:pt x="0" y="80963"/>
                    </a:cubicBezTo>
                    <a:cubicBezTo>
                      <a:pt x="0" y="36290"/>
                      <a:pt x="29909" y="0"/>
                      <a:pt x="66675" y="0"/>
                    </a:cubicBezTo>
                    <a:cubicBezTo>
                      <a:pt x="103441" y="0"/>
                      <a:pt x="133350" y="36290"/>
                      <a:pt x="133350" y="80963"/>
                    </a:cubicBezTo>
                    <a:cubicBezTo>
                      <a:pt x="133350" y="125635"/>
                      <a:pt x="103441" y="161925"/>
                      <a:pt x="66675" y="161925"/>
                    </a:cubicBezTo>
                    <a:close/>
                    <a:moveTo>
                      <a:pt x="66675" y="19050"/>
                    </a:moveTo>
                    <a:cubicBezTo>
                      <a:pt x="40386" y="19050"/>
                      <a:pt x="19050" y="46863"/>
                      <a:pt x="19050" y="80963"/>
                    </a:cubicBezTo>
                    <a:cubicBezTo>
                      <a:pt x="19050" y="115062"/>
                      <a:pt x="40386" y="142875"/>
                      <a:pt x="66675" y="142875"/>
                    </a:cubicBezTo>
                    <a:cubicBezTo>
                      <a:pt x="92964" y="142875"/>
                      <a:pt x="114300" y="115062"/>
                      <a:pt x="114300" y="80963"/>
                    </a:cubicBezTo>
                    <a:cubicBezTo>
                      <a:pt x="114300" y="46863"/>
                      <a:pt x="92964" y="19050"/>
                      <a:pt x="66675" y="19050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95" name="Google Shape;95;p3"/>
            <p:cNvGrpSpPr/>
            <p:nvPr/>
          </p:nvGrpSpPr>
          <p:grpSpPr>
            <a:xfrm>
              <a:off x="6738937" y="4391025"/>
              <a:ext cx="133350" cy="161925"/>
              <a:chOff x="6738937" y="4391025"/>
              <a:chExt cx="133350" cy="161925"/>
            </a:xfrm>
          </p:grpSpPr>
          <p:sp>
            <p:nvSpPr>
              <p:cNvPr id="96" name="Google Shape;96;p3"/>
              <p:cNvSpPr/>
              <p:nvPr/>
            </p:nvSpPr>
            <p:spPr>
              <a:xfrm>
                <a:off x="6748462" y="4400550"/>
                <a:ext cx="114300" cy="142875"/>
              </a:xfrm>
              <a:custGeom>
                <a:rect b="b" l="l" r="r" t="t"/>
                <a:pathLst>
                  <a:path extrusionOk="0" h="142875" w="114300">
                    <a:moveTo>
                      <a:pt x="114300" y="71438"/>
                    </a:moveTo>
                    <a:cubicBezTo>
                      <a:pt x="114300" y="110891"/>
                      <a:pt x="88713" y="142875"/>
                      <a:pt x="57150" y="142875"/>
                    </a:cubicBezTo>
                    <a:cubicBezTo>
                      <a:pt x="25587" y="142875"/>
                      <a:pt x="0" y="110891"/>
                      <a:pt x="0" y="71438"/>
                    </a:cubicBezTo>
                    <a:cubicBezTo>
                      <a:pt x="0" y="31984"/>
                      <a:pt x="25587" y="0"/>
                      <a:pt x="57150" y="0"/>
                    </a:cubicBezTo>
                    <a:cubicBezTo>
                      <a:pt x="88713" y="0"/>
                      <a:pt x="114300" y="31984"/>
                      <a:pt x="114300" y="71438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7" name="Google Shape;97;p3"/>
              <p:cNvSpPr/>
              <p:nvPr/>
            </p:nvSpPr>
            <p:spPr>
              <a:xfrm>
                <a:off x="6738937" y="4391025"/>
                <a:ext cx="133350" cy="161925"/>
              </a:xfrm>
              <a:custGeom>
                <a:rect b="b" l="l" r="r" t="t"/>
                <a:pathLst>
                  <a:path extrusionOk="0" h="161925" w="133350">
                    <a:moveTo>
                      <a:pt x="66675" y="161925"/>
                    </a:moveTo>
                    <a:cubicBezTo>
                      <a:pt x="29909" y="161925"/>
                      <a:pt x="0" y="125635"/>
                      <a:pt x="0" y="80963"/>
                    </a:cubicBezTo>
                    <a:cubicBezTo>
                      <a:pt x="0" y="36290"/>
                      <a:pt x="29909" y="0"/>
                      <a:pt x="66675" y="0"/>
                    </a:cubicBezTo>
                    <a:cubicBezTo>
                      <a:pt x="103441" y="0"/>
                      <a:pt x="133350" y="36290"/>
                      <a:pt x="133350" y="80963"/>
                    </a:cubicBezTo>
                    <a:cubicBezTo>
                      <a:pt x="133350" y="125635"/>
                      <a:pt x="103441" y="161925"/>
                      <a:pt x="66675" y="161925"/>
                    </a:cubicBezTo>
                    <a:close/>
                    <a:moveTo>
                      <a:pt x="66675" y="19050"/>
                    </a:moveTo>
                    <a:cubicBezTo>
                      <a:pt x="40386" y="19050"/>
                      <a:pt x="19050" y="46863"/>
                      <a:pt x="19050" y="80963"/>
                    </a:cubicBezTo>
                    <a:cubicBezTo>
                      <a:pt x="19050" y="115062"/>
                      <a:pt x="40386" y="142875"/>
                      <a:pt x="66675" y="142875"/>
                    </a:cubicBezTo>
                    <a:cubicBezTo>
                      <a:pt x="92964" y="142875"/>
                      <a:pt x="114300" y="115062"/>
                      <a:pt x="114300" y="80963"/>
                    </a:cubicBezTo>
                    <a:cubicBezTo>
                      <a:pt x="114300" y="46863"/>
                      <a:pt x="92964" y="19050"/>
                      <a:pt x="66675" y="19050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98" name="Google Shape;98;p3"/>
            <p:cNvSpPr/>
            <p:nvPr/>
          </p:nvSpPr>
          <p:spPr>
            <a:xfrm>
              <a:off x="6399418" y="4417980"/>
              <a:ext cx="55185" cy="57150"/>
            </a:xfrm>
            <a:custGeom>
              <a:rect b="b" l="l" r="r" t="t"/>
              <a:pathLst>
                <a:path extrusionOk="0" h="57150" w="55185">
                  <a:moveTo>
                    <a:pt x="27575" y="57150"/>
                  </a:moveTo>
                  <a:cubicBezTo>
                    <a:pt x="64341" y="57150"/>
                    <a:pt x="64436" y="0"/>
                    <a:pt x="27575" y="0"/>
                  </a:cubicBezTo>
                  <a:cubicBezTo>
                    <a:pt x="-9192" y="0"/>
                    <a:pt x="-9192" y="57150"/>
                    <a:pt x="27575" y="57150"/>
                  </a:cubicBezTo>
                  <a:lnTo>
                    <a:pt x="27575" y="57150"/>
                  </a:lnTo>
                  <a:close/>
                </a:path>
              </a:pathLst>
            </a:custGeom>
            <a:solidFill>
              <a:srgbClr val="FCFC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9" name="Google Shape;99;p3"/>
            <p:cNvSpPr/>
            <p:nvPr/>
          </p:nvSpPr>
          <p:spPr>
            <a:xfrm>
              <a:off x="6761368" y="4417980"/>
              <a:ext cx="55185" cy="57150"/>
            </a:xfrm>
            <a:custGeom>
              <a:rect b="b" l="l" r="r" t="t"/>
              <a:pathLst>
                <a:path extrusionOk="0" h="57150" w="55185">
                  <a:moveTo>
                    <a:pt x="27575" y="57150"/>
                  </a:moveTo>
                  <a:cubicBezTo>
                    <a:pt x="64341" y="57150"/>
                    <a:pt x="64436" y="0"/>
                    <a:pt x="27575" y="0"/>
                  </a:cubicBezTo>
                  <a:cubicBezTo>
                    <a:pt x="-9192" y="0"/>
                    <a:pt x="-9192" y="57150"/>
                    <a:pt x="27575" y="57150"/>
                  </a:cubicBezTo>
                  <a:lnTo>
                    <a:pt x="27575" y="57150"/>
                  </a:lnTo>
                  <a:close/>
                </a:path>
              </a:pathLst>
            </a:custGeom>
            <a:solidFill>
              <a:srgbClr val="FCFC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0" name="Google Shape;100;p3"/>
            <p:cNvSpPr/>
            <p:nvPr/>
          </p:nvSpPr>
          <p:spPr>
            <a:xfrm>
              <a:off x="6452590" y="4667250"/>
              <a:ext cx="343489" cy="76200"/>
            </a:xfrm>
            <a:custGeom>
              <a:rect b="b" l="l" r="r" t="t"/>
              <a:pathLst>
                <a:path extrusionOk="0" h="76200" w="343489">
                  <a:moveTo>
                    <a:pt x="313493" y="76200"/>
                  </a:moveTo>
                  <a:lnTo>
                    <a:pt x="30029" y="76200"/>
                  </a:lnTo>
                  <a:cubicBezTo>
                    <a:pt x="-6738" y="76200"/>
                    <a:pt x="-9690" y="39434"/>
                    <a:pt x="20885" y="25813"/>
                  </a:cubicBezTo>
                  <a:cubicBezTo>
                    <a:pt x="59842" y="8477"/>
                    <a:pt x="116897" y="0"/>
                    <a:pt x="171761" y="0"/>
                  </a:cubicBezTo>
                  <a:cubicBezTo>
                    <a:pt x="226625" y="0"/>
                    <a:pt x="283680" y="8477"/>
                    <a:pt x="322637" y="25813"/>
                  </a:cubicBezTo>
                  <a:cubicBezTo>
                    <a:pt x="353212" y="39434"/>
                    <a:pt x="350164" y="76200"/>
                    <a:pt x="313493" y="76200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01" name="Google Shape;101;p3"/>
          <p:cNvGrpSpPr/>
          <p:nvPr/>
        </p:nvGrpSpPr>
        <p:grpSpPr>
          <a:xfrm>
            <a:off x="6560373" y="2655047"/>
            <a:ext cx="1485186" cy="1580239"/>
            <a:chOff x="2636375" y="4029455"/>
            <a:chExt cx="857250" cy="912115"/>
          </a:xfrm>
        </p:grpSpPr>
        <p:grpSp>
          <p:nvGrpSpPr>
            <p:cNvPr id="102" name="Google Shape;102;p3"/>
            <p:cNvGrpSpPr/>
            <p:nvPr/>
          </p:nvGrpSpPr>
          <p:grpSpPr>
            <a:xfrm>
              <a:off x="2636375" y="4055745"/>
              <a:ext cx="857250" cy="857250"/>
              <a:chOff x="2458307" y="1952625"/>
              <a:chExt cx="857250" cy="857250"/>
            </a:xfrm>
          </p:grpSpPr>
          <p:grpSp>
            <p:nvGrpSpPr>
              <p:cNvPr id="103" name="Google Shape;103;p3"/>
              <p:cNvGrpSpPr/>
              <p:nvPr/>
            </p:nvGrpSpPr>
            <p:grpSpPr>
              <a:xfrm>
                <a:off x="2458307" y="1952625"/>
                <a:ext cx="857250" cy="857250"/>
                <a:chOff x="2458307" y="1952625"/>
                <a:chExt cx="857250" cy="857250"/>
              </a:xfrm>
            </p:grpSpPr>
            <p:sp>
              <p:nvSpPr>
                <p:cNvPr id="104" name="Google Shape;104;p3"/>
                <p:cNvSpPr/>
                <p:nvPr/>
              </p:nvSpPr>
              <p:spPr>
                <a:xfrm>
                  <a:off x="2472594" y="1966912"/>
                  <a:ext cx="828675" cy="828675"/>
                </a:xfrm>
                <a:custGeom>
                  <a:rect b="b" l="l" r="r" t="t"/>
                  <a:pathLst>
                    <a:path extrusionOk="0" h="828675" w="828675">
                      <a:moveTo>
                        <a:pt x="828675" y="414338"/>
                      </a:moveTo>
                      <a:cubicBezTo>
                        <a:pt x="828675" y="643170"/>
                        <a:pt x="643170" y="828675"/>
                        <a:pt x="414337" y="828675"/>
                      </a:cubicBezTo>
                      <a:cubicBezTo>
                        <a:pt x="185505" y="828675"/>
                        <a:pt x="0" y="643170"/>
                        <a:pt x="0" y="414338"/>
                      </a:cubicBezTo>
                      <a:cubicBezTo>
                        <a:pt x="0" y="185505"/>
                        <a:pt x="185505" y="0"/>
                        <a:pt x="414337" y="0"/>
                      </a:cubicBezTo>
                      <a:cubicBezTo>
                        <a:pt x="643170" y="0"/>
                        <a:pt x="828675" y="185505"/>
                        <a:pt x="828675" y="414338"/>
                      </a:cubicBezTo>
                      <a:close/>
                    </a:path>
                  </a:pathLst>
                </a:custGeom>
                <a:solidFill>
                  <a:srgbClr val="F37734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05" name="Google Shape;105;p3"/>
                <p:cNvSpPr/>
                <p:nvPr/>
              </p:nvSpPr>
              <p:spPr>
                <a:xfrm>
                  <a:off x="2458307" y="1952625"/>
                  <a:ext cx="857250" cy="857250"/>
                </a:xfrm>
                <a:custGeom>
                  <a:rect b="b" l="l" r="r" t="t"/>
                  <a:pathLst>
                    <a:path extrusionOk="0" h="857250" w="857250">
                      <a:moveTo>
                        <a:pt x="428625" y="28575"/>
                      </a:moveTo>
                      <a:cubicBezTo>
                        <a:pt x="649605" y="28575"/>
                        <a:pt x="828675" y="207645"/>
                        <a:pt x="828675" y="428625"/>
                      </a:cubicBezTo>
                      <a:cubicBezTo>
                        <a:pt x="828675" y="649605"/>
                        <a:pt x="649605" y="828675"/>
                        <a:pt x="428625" y="828675"/>
                      </a:cubicBezTo>
                      <a:cubicBezTo>
                        <a:pt x="207645" y="828675"/>
                        <a:pt x="28575" y="649605"/>
                        <a:pt x="28575" y="428625"/>
                      </a:cubicBezTo>
                      <a:cubicBezTo>
                        <a:pt x="28575" y="207645"/>
                        <a:pt x="207740" y="28575"/>
                        <a:pt x="428625" y="28575"/>
                      </a:cubicBezTo>
                      <a:moveTo>
                        <a:pt x="428625" y="0"/>
                      </a:moveTo>
                      <a:cubicBezTo>
                        <a:pt x="192310" y="0"/>
                        <a:pt x="0" y="192310"/>
                        <a:pt x="0" y="428625"/>
                      </a:cubicBezTo>
                      <a:cubicBezTo>
                        <a:pt x="0" y="664940"/>
                        <a:pt x="192310" y="857250"/>
                        <a:pt x="428625" y="857250"/>
                      </a:cubicBezTo>
                      <a:cubicBezTo>
                        <a:pt x="664940" y="857250"/>
                        <a:pt x="857250" y="664940"/>
                        <a:pt x="857250" y="428625"/>
                      </a:cubicBezTo>
                      <a:cubicBezTo>
                        <a:pt x="857250" y="192310"/>
                        <a:pt x="664940" y="0"/>
                        <a:pt x="428625" y="0"/>
                      </a:cubicBezTo>
                      <a:lnTo>
                        <a:pt x="428625" y="0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106" name="Google Shape;106;p3"/>
              <p:cNvSpPr/>
              <p:nvPr/>
            </p:nvSpPr>
            <p:spPr>
              <a:xfrm>
                <a:off x="2556033" y="2045208"/>
                <a:ext cx="729043" cy="736091"/>
              </a:xfrm>
              <a:custGeom>
                <a:rect b="b" l="l" r="r" t="t"/>
                <a:pathLst>
                  <a:path extrusionOk="0" h="736091" w="729043">
                    <a:moveTo>
                      <a:pt x="729044" y="335947"/>
                    </a:moveTo>
                    <a:cubicBezTo>
                      <a:pt x="729044" y="556927"/>
                      <a:pt x="549878" y="736092"/>
                      <a:pt x="328898" y="736092"/>
                    </a:cubicBezTo>
                    <a:cubicBezTo>
                      <a:pt x="192691" y="736092"/>
                      <a:pt x="72295" y="667988"/>
                      <a:pt x="0" y="563975"/>
                    </a:cubicBezTo>
                    <a:cubicBezTo>
                      <a:pt x="62579" y="604647"/>
                      <a:pt x="137351" y="628174"/>
                      <a:pt x="217551" y="628174"/>
                    </a:cubicBezTo>
                    <a:cubicBezTo>
                      <a:pt x="438531" y="628174"/>
                      <a:pt x="617696" y="449009"/>
                      <a:pt x="617696" y="228029"/>
                    </a:cubicBezTo>
                    <a:cubicBezTo>
                      <a:pt x="617696" y="143256"/>
                      <a:pt x="591312" y="64675"/>
                      <a:pt x="546354" y="0"/>
                    </a:cubicBezTo>
                    <a:cubicBezTo>
                      <a:pt x="656368" y="71342"/>
                      <a:pt x="729044" y="195072"/>
                      <a:pt x="729044" y="335947"/>
                    </a:cubicBezTo>
                    <a:close/>
                  </a:path>
                </a:pathLst>
              </a:custGeom>
              <a:solidFill>
                <a:srgbClr val="EF5C38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07" name="Google Shape;107;p3"/>
            <p:cNvSpPr/>
            <p:nvPr/>
          </p:nvSpPr>
          <p:spPr>
            <a:xfrm>
              <a:off x="2734918" y="4299473"/>
              <a:ext cx="218495" cy="80471"/>
            </a:xfrm>
            <a:custGeom>
              <a:rect b="b" l="l" r="r" t="t"/>
              <a:pathLst>
                <a:path extrusionOk="0" h="80471" w="218495">
                  <a:moveTo>
                    <a:pt x="18614" y="77169"/>
                  </a:moveTo>
                  <a:cubicBezTo>
                    <a:pt x="77383" y="85836"/>
                    <a:pt x="139010" y="77550"/>
                    <a:pt x="192255" y="51070"/>
                  </a:cubicBezTo>
                  <a:cubicBezTo>
                    <a:pt x="199113" y="47641"/>
                    <a:pt x="205971" y="43831"/>
                    <a:pt x="211114" y="38211"/>
                  </a:cubicBezTo>
                  <a:cubicBezTo>
                    <a:pt x="216258" y="32592"/>
                    <a:pt x="219592" y="24781"/>
                    <a:pt x="218163" y="17256"/>
                  </a:cubicBezTo>
                  <a:cubicBezTo>
                    <a:pt x="215877" y="5255"/>
                    <a:pt x="201875" y="-1794"/>
                    <a:pt x="189874" y="397"/>
                  </a:cubicBezTo>
                  <a:cubicBezTo>
                    <a:pt x="178729" y="2397"/>
                    <a:pt x="169681" y="10398"/>
                    <a:pt x="160632" y="17256"/>
                  </a:cubicBezTo>
                  <a:cubicBezTo>
                    <a:pt x="129771" y="40688"/>
                    <a:pt x="91099" y="54404"/>
                    <a:pt x="52333" y="55833"/>
                  </a:cubicBezTo>
                  <a:cubicBezTo>
                    <a:pt x="37855" y="56404"/>
                    <a:pt x="19757" y="50689"/>
                    <a:pt x="6136" y="56976"/>
                  </a:cubicBezTo>
                  <a:cubicBezTo>
                    <a:pt x="3850" y="58023"/>
                    <a:pt x="1660" y="59547"/>
                    <a:pt x="612" y="61833"/>
                  </a:cubicBezTo>
                  <a:cubicBezTo>
                    <a:pt x="-1103" y="65643"/>
                    <a:pt x="993" y="70311"/>
                    <a:pt x="4327" y="72882"/>
                  </a:cubicBezTo>
                  <a:cubicBezTo>
                    <a:pt x="7660" y="75454"/>
                    <a:pt x="12042" y="76216"/>
                    <a:pt x="16138" y="76788"/>
                  </a:cubicBezTo>
                  <a:cubicBezTo>
                    <a:pt x="17090" y="76978"/>
                    <a:pt x="17852" y="77073"/>
                    <a:pt x="18614" y="77169"/>
                  </a:cubicBezTo>
                  <a:close/>
                </a:path>
              </a:pathLst>
            </a:custGeom>
            <a:solidFill>
              <a:srgbClr val="EF5C38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8" name="Google Shape;108;p3"/>
            <p:cNvSpPr/>
            <p:nvPr/>
          </p:nvSpPr>
          <p:spPr>
            <a:xfrm>
              <a:off x="3176872" y="4302426"/>
              <a:ext cx="218495" cy="80471"/>
            </a:xfrm>
            <a:custGeom>
              <a:rect b="b" l="l" r="r" t="t"/>
              <a:pathLst>
                <a:path extrusionOk="0" h="80471" w="218495">
                  <a:moveTo>
                    <a:pt x="199881" y="77169"/>
                  </a:moveTo>
                  <a:cubicBezTo>
                    <a:pt x="141112" y="85836"/>
                    <a:pt x="79485" y="77550"/>
                    <a:pt x="26240" y="51070"/>
                  </a:cubicBezTo>
                  <a:cubicBezTo>
                    <a:pt x="19382" y="47641"/>
                    <a:pt x="12524" y="43831"/>
                    <a:pt x="7381" y="38211"/>
                  </a:cubicBezTo>
                  <a:cubicBezTo>
                    <a:pt x="2237" y="32592"/>
                    <a:pt x="-1097" y="24781"/>
                    <a:pt x="332" y="17256"/>
                  </a:cubicBezTo>
                  <a:cubicBezTo>
                    <a:pt x="2618" y="5255"/>
                    <a:pt x="16620" y="-1794"/>
                    <a:pt x="28621" y="397"/>
                  </a:cubicBezTo>
                  <a:cubicBezTo>
                    <a:pt x="39766" y="2397"/>
                    <a:pt x="48815" y="10398"/>
                    <a:pt x="57863" y="17256"/>
                  </a:cubicBezTo>
                  <a:cubicBezTo>
                    <a:pt x="88724" y="40688"/>
                    <a:pt x="127396" y="54404"/>
                    <a:pt x="166162" y="55833"/>
                  </a:cubicBezTo>
                  <a:cubicBezTo>
                    <a:pt x="180641" y="56404"/>
                    <a:pt x="198738" y="50689"/>
                    <a:pt x="212359" y="56976"/>
                  </a:cubicBezTo>
                  <a:cubicBezTo>
                    <a:pt x="214645" y="58023"/>
                    <a:pt x="216836" y="59547"/>
                    <a:pt x="217883" y="61833"/>
                  </a:cubicBezTo>
                  <a:cubicBezTo>
                    <a:pt x="219598" y="65643"/>
                    <a:pt x="217502" y="70311"/>
                    <a:pt x="214169" y="72882"/>
                  </a:cubicBezTo>
                  <a:cubicBezTo>
                    <a:pt x="210835" y="75359"/>
                    <a:pt x="206453" y="76216"/>
                    <a:pt x="202357" y="76788"/>
                  </a:cubicBezTo>
                  <a:cubicBezTo>
                    <a:pt x="201405" y="76883"/>
                    <a:pt x="200643" y="77073"/>
                    <a:pt x="199881" y="77169"/>
                  </a:cubicBezTo>
                  <a:close/>
                </a:path>
              </a:pathLst>
            </a:custGeom>
            <a:solidFill>
              <a:srgbClr val="EF5C38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09" name="Google Shape;109;p3"/>
            <p:cNvGrpSpPr/>
            <p:nvPr/>
          </p:nvGrpSpPr>
          <p:grpSpPr>
            <a:xfrm>
              <a:off x="2845925" y="4389120"/>
              <a:ext cx="133350" cy="161925"/>
              <a:chOff x="2667857" y="2286000"/>
              <a:chExt cx="133350" cy="161925"/>
            </a:xfrm>
          </p:grpSpPr>
          <p:sp>
            <p:nvSpPr>
              <p:cNvPr id="110" name="Google Shape;110;p3"/>
              <p:cNvSpPr/>
              <p:nvPr/>
            </p:nvSpPr>
            <p:spPr>
              <a:xfrm>
                <a:off x="2677382" y="2295525"/>
                <a:ext cx="114300" cy="142875"/>
              </a:xfrm>
              <a:custGeom>
                <a:rect b="b" l="l" r="r" t="t"/>
                <a:pathLst>
                  <a:path extrusionOk="0" h="142875" w="114300">
                    <a:moveTo>
                      <a:pt x="114300" y="71438"/>
                    </a:moveTo>
                    <a:cubicBezTo>
                      <a:pt x="114300" y="110891"/>
                      <a:pt x="88713" y="142875"/>
                      <a:pt x="57150" y="142875"/>
                    </a:cubicBezTo>
                    <a:cubicBezTo>
                      <a:pt x="25587" y="142875"/>
                      <a:pt x="0" y="110891"/>
                      <a:pt x="0" y="71438"/>
                    </a:cubicBezTo>
                    <a:cubicBezTo>
                      <a:pt x="0" y="31984"/>
                      <a:pt x="25587" y="0"/>
                      <a:pt x="57150" y="0"/>
                    </a:cubicBezTo>
                    <a:cubicBezTo>
                      <a:pt x="88713" y="0"/>
                      <a:pt x="114300" y="31984"/>
                      <a:pt x="114300" y="71438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1" name="Google Shape;111;p3"/>
              <p:cNvSpPr/>
              <p:nvPr/>
            </p:nvSpPr>
            <p:spPr>
              <a:xfrm>
                <a:off x="2667857" y="2286000"/>
                <a:ext cx="133350" cy="161925"/>
              </a:xfrm>
              <a:custGeom>
                <a:rect b="b" l="l" r="r" t="t"/>
                <a:pathLst>
                  <a:path extrusionOk="0" h="161925" w="133350">
                    <a:moveTo>
                      <a:pt x="66675" y="161925"/>
                    </a:moveTo>
                    <a:cubicBezTo>
                      <a:pt x="29908" y="161925"/>
                      <a:pt x="0" y="125635"/>
                      <a:pt x="0" y="80963"/>
                    </a:cubicBezTo>
                    <a:cubicBezTo>
                      <a:pt x="0" y="36290"/>
                      <a:pt x="29908" y="0"/>
                      <a:pt x="66675" y="0"/>
                    </a:cubicBezTo>
                    <a:cubicBezTo>
                      <a:pt x="103442" y="0"/>
                      <a:pt x="133350" y="36290"/>
                      <a:pt x="133350" y="80963"/>
                    </a:cubicBezTo>
                    <a:cubicBezTo>
                      <a:pt x="133350" y="125635"/>
                      <a:pt x="103442" y="161925"/>
                      <a:pt x="66675" y="161925"/>
                    </a:cubicBezTo>
                    <a:close/>
                    <a:moveTo>
                      <a:pt x="66675" y="19050"/>
                    </a:moveTo>
                    <a:cubicBezTo>
                      <a:pt x="40386" y="19050"/>
                      <a:pt x="19050" y="46863"/>
                      <a:pt x="19050" y="80963"/>
                    </a:cubicBezTo>
                    <a:cubicBezTo>
                      <a:pt x="19050" y="115062"/>
                      <a:pt x="40386" y="142875"/>
                      <a:pt x="66675" y="142875"/>
                    </a:cubicBezTo>
                    <a:cubicBezTo>
                      <a:pt x="92964" y="142875"/>
                      <a:pt x="114300" y="115062"/>
                      <a:pt x="114300" y="80963"/>
                    </a:cubicBezTo>
                    <a:cubicBezTo>
                      <a:pt x="114300" y="46863"/>
                      <a:pt x="92964" y="19050"/>
                      <a:pt x="66675" y="19050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12" name="Google Shape;112;p3"/>
            <p:cNvGrpSpPr/>
            <p:nvPr/>
          </p:nvGrpSpPr>
          <p:grpSpPr>
            <a:xfrm>
              <a:off x="3160250" y="4389120"/>
              <a:ext cx="133350" cy="161925"/>
              <a:chOff x="2982182" y="2286000"/>
              <a:chExt cx="133350" cy="161925"/>
            </a:xfrm>
          </p:grpSpPr>
          <p:sp>
            <p:nvSpPr>
              <p:cNvPr id="113" name="Google Shape;113;p3"/>
              <p:cNvSpPr/>
              <p:nvPr/>
            </p:nvSpPr>
            <p:spPr>
              <a:xfrm>
                <a:off x="2991707" y="2295525"/>
                <a:ext cx="114300" cy="142875"/>
              </a:xfrm>
              <a:custGeom>
                <a:rect b="b" l="l" r="r" t="t"/>
                <a:pathLst>
                  <a:path extrusionOk="0" h="142875" w="114300">
                    <a:moveTo>
                      <a:pt x="114300" y="71438"/>
                    </a:moveTo>
                    <a:cubicBezTo>
                      <a:pt x="114300" y="110891"/>
                      <a:pt x="88713" y="142875"/>
                      <a:pt x="57150" y="142875"/>
                    </a:cubicBezTo>
                    <a:cubicBezTo>
                      <a:pt x="25587" y="142875"/>
                      <a:pt x="0" y="110891"/>
                      <a:pt x="0" y="71438"/>
                    </a:cubicBezTo>
                    <a:cubicBezTo>
                      <a:pt x="0" y="31984"/>
                      <a:pt x="25587" y="0"/>
                      <a:pt x="57150" y="0"/>
                    </a:cubicBezTo>
                    <a:cubicBezTo>
                      <a:pt x="88713" y="0"/>
                      <a:pt x="114300" y="31984"/>
                      <a:pt x="114300" y="71438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4" name="Google Shape;114;p3"/>
              <p:cNvSpPr/>
              <p:nvPr/>
            </p:nvSpPr>
            <p:spPr>
              <a:xfrm>
                <a:off x="2982182" y="2286000"/>
                <a:ext cx="133350" cy="161925"/>
              </a:xfrm>
              <a:custGeom>
                <a:rect b="b" l="l" r="r" t="t"/>
                <a:pathLst>
                  <a:path extrusionOk="0" h="161925" w="133350">
                    <a:moveTo>
                      <a:pt x="66675" y="161925"/>
                    </a:moveTo>
                    <a:cubicBezTo>
                      <a:pt x="29908" y="161925"/>
                      <a:pt x="0" y="125635"/>
                      <a:pt x="0" y="80963"/>
                    </a:cubicBezTo>
                    <a:cubicBezTo>
                      <a:pt x="0" y="36290"/>
                      <a:pt x="29908" y="0"/>
                      <a:pt x="66675" y="0"/>
                    </a:cubicBezTo>
                    <a:cubicBezTo>
                      <a:pt x="103442" y="0"/>
                      <a:pt x="133350" y="36290"/>
                      <a:pt x="133350" y="80963"/>
                    </a:cubicBezTo>
                    <a:cubicBezTo>
                      <a:pt x="133350" y="125635"/>
                      <a:pt x="103442" y="161925"/>
                      <a:pt x="66675" y="161925"/>
                    </a:cubicBezTo>
                    <a:close/>
                    <a:moveTo>
                      <a:pt x="66675" y="19050"/>
                    </a:moveTo>
                    <a:cubicBezTo>
                      <a:pt x="40386" y="19050"/>
                      <a:pt x="19050" y="46863"/>
                      <a:pt x="19050" y="80963"/>
                    </a:cubicBezTo>
                    <a:cubicBezTo>
                      <a:pt x="19050" y="115062"/>
                      <a:pt x="40386" y="142875"/>
                      <a:pt x="66675" y="142875"/>
                    </a:cubicBezTo>
                    <a:cubicBezTo>
                      <a:pt x="92964" y="142875"/>
                      <a:pt x="114300" y="115062"/>
                      <a:pt x="114300" y="80963"/>
                    </a:cubicBezTo>
                    <a:cubicBezTo>
                      <a:pt x="114300" y="46863"/>
                      <a:pt x="92964" y="19050"/>
                      <a:pt x="66675" y="19050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15" name="Google Shape;115;p3"/>
            <p:cNvSpPr/>
            <p:nvPr/>
          </p:nvSpPr>
          <p:spPr>
            <a:xfrm>
              <a:off x="2872678" y="4420838"/>
              <a:ext cx="27610" cy="28575"/>
            </a:xfrm>
            <a:custGeom>
              <a:rect b="b" l="l" r="r" t="t"/>
              <a:pathLst>
                <a:path extrusionOk="0" h="28575" w="27610">
                  <a:moveTo>
                    <a:pt x="13823" y="28575"/>
                  </a:moveTo>
                  <a:cubicBezTo>
                    <a:pt x="32206" y="28575"/>
                    <a:pt x="32206" y="0"/>
                    <a:pt x="13823" y="0"/>
                  </a:cubicBezTo>
                  <a:cubicBezTo>
                    <a:pt x="-4560" y="0"/>
                    <a:pt x="-4655" y="28575"/>
                    <a:pt x="13823" y="28575"/>
                  </a:cubicBezTo>
                  <a:lnTo>
                    <a:pt x="13823" y="28575"/>
                  </a:lnTo>
                  <a:close/>
                </a:path>
              </a:pathLst>
            </a:custGeom>
            <a:solidFill>
              <a:srgbClr val="FCFC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6" name="Google Shape;116;p3"/>
            <p:cNvSpPr/>
            <p:nvPr/>
          </p:nvSpPr>
          <p:spPr>
            <a:xfrm>
              <a:off x="3187003" y="4420838"/>
              <a:ext cx="27610" cy="28575"/>
            </a:xfrm>
            <a:custGeom>
              <a:rect b="b" l="l" r="r" t="t"/>
              <a:pathLst>
                <a:path extrusionOk="0" h="28575" w="27610">
                  <a:moveTo>
                    <a:pt x="13823" y="28575"/>
                  </a:moveTo>
                  <a:cubicBezTo>
                    <a:pt x="32206" y="28575"/>
                    <a:pt x="32206" y="0"/>
                    <a:pt x="13823" y="0"/>
                  </a:cubicBezTo>
                  <a:cubicBezTo>
                    <a:pt x="-4560" y="0"/>
                    <a:pt x="-4655" y="28575"/>
                    <a:pt x="13823" y="28575"/>
                  </a:cubicBezTo>
                  <a:lnTo>
                    <a:pt x="13823" y="28575"/>
                  </a:lnTo>
                  <a:close/>
                </a:path>
              </a:pathLst>
            </a:custGeom>
            <a:solidFill>
              <a:srgbClr val="FCFC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7" name="Google Shape;117;p3"/>
            <p:cNvSpPr/>
            <p:nvPr/>
          </p:nvSpPr>
          <p:spPr>
            <a:xfrm>
              <a:off x="2908189" y="4589145"/>
              <a:ext cx="322868" cy="133350"/>
            </a:xfrm>
            <a:custGeom>
              <a:rect b="b" l="l" r="r" t="t"/>
              <a:pathLst>
                <a:path extrusionOk="0" h="133350" w="322868">
                  <a:moveTo>
                    <a:pt x="320259" y="114300"/>
                  </a:moveTo>
                  <a:cubicBezTo>
                    <a:pt x="314068" y="126968"/>
                    <a:pt x="298923" y="131636"/>
                    <a:pt x="291684" y="133350"/>
                  </a:cubicBezTo>
                  <a:cubicBezTo>
                    <a:pt x="265014" y="133350"/>
                    <a:pt x="238249" y="133350"/>
                    <a:pt x="211579" y="133350"/>
                  </a:cubicBezTo>
                  <a:cubicBezTo>
                    <a:pt x="197006" y="133350"/>
                    <a:pt x="182433" y="133350"/>
                    <a:pt x="167859" y="133350"/>
                  </a:cubicBezTo>
                  <a:lnTo>
                    <a:pt x="155001" y="133350"/>
                  </a:lnTo>
                  <a:cubicBezTo>
                    <a:pt x="139475" y="133350"/>
                    <a:pt x="123854" y="133350"/>
                    <a:pt x="108328" y="133350"/>
                  </a:cubicBezTo>
                  <a:cubicBezTo>
                    <a:pt x="82611" y="133350"/>
                    <a:pt x="56893" y="133350"/>
                    <a:pt x="31176" y="133350"/>
                  </a:cubicBezTo>
                  <a:cubicBezTo>
                    <a:pt x="23937" y="131636"/>
                    <a:pt x="8792" y="126968"/>
                    <a:pt x="2601" y="114300"/>
                  </a:cubicBezTo>
                  <a:cubicBezTo>
                    <a:pt x="-7115" y="94202"/>
                    <a:pt x="12888" y="68485"/>
                    <a:pt x="21651" y="57150"/>
                  </a:cubicBezTo>
                  <a:cubicBezTo>
                    <a:pt x="57179" y="11335"/>
                    <a:pt x="118329" y="2286"/>
                    <a:pt x="145476" y="0"/>
                  </a:cubicBezTo>
                  <a:lnTo>
                    <a:pt x="177384" y="0"/>
                  </a:lnTo>
                  <a:cubicBezTo>
                    <a:pt x="189100" y="952"/>
                    <a:pt x="207198" y="3239"/>
                    <a:pt x="226819" y="9239"/>
                  </a:cubicBezTo>
                  <a:lnTo>
                    <a:pt x="226914" y="9239"/>
                  </a:lnTo>
                  <a:lnTo>
                    <a:pt x="226914" y="9239"/>
                  </a:lnTo>
                  <a:cubicBezTo>
                    <a:pt x="252632" y="17050"/>
                    <a:pt x="281016" y="31242"/>
                    <a:pt x="301209" y="57150"/>
                  </a:cubicBezTo>
                  <a:cubicBezTo>
                    <a:pt x="310068" y="68485"/>
                    <a:pt x="329975" y="94202"/>
                    <a:pt x="320259" y="114300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8" name="Google Shape;118;p3"/>
            <p:cNvSpPr/>
            <p:nvPr/>
          </p:nvSpPr>
          <p:spPr>
            <a:xfrm>
              <a:off x="2683367" y="4029455"/>
              <a:ext cx="176710" cy="278143"/>
            </a:xfrm>
            <a:custGeom>
              <a:rect b="b" l="l" r="r" t="t"/>
              <a:pathLst>
                <a:path extrusionOk="0" h="278143" w="176710">
                  <a:moveTo>
                    <a:pt x="84834" y="0"/>
                  </a:moveTo>
                  <a:lnTo>
                    <a:pt x="9872" y="147447"/>
                  </a:lnTo>
                  <a:cubicBezTo>
                    <a:pt x="-2129" y="171069"/>
                    <a:pt x="-3653" y="199263"/>
                    <a:pt x="7872" y="223171"/>
                  </a:cubicBezTo>
                  <a:cubicBezTo>
                    <a:pt x="21016" y="250317"/>
                    <a:pt x="45686" y="270701"/>
                    <a:pt x="75118" y="276511"/>
                  </a:cubicBezTo>
                  <a:cubicBezTo>
                    <a:pt x="80357" y="277559"/>
                    <a:pt x="85501" y="278035"/>
                    <a:pt x="90739" y="278130"/>
                  </a:cubicBezTo>
                  <a:cubicBezTo>
                    <a:pt x="156652" y="279273"/>
                    <a:pt x="197419" y="205550"/>
                    <a:pt x="165796" y="147638"/>
                  </a:cubicBezTo>
                  <a:cubicBezTo>
                    <a:pt x="138745" y="98393"/>
                    <a:pt x="111789" y="49149"/>
                    <a:pt x="84834" y="0"/>
                  </a:cubicBezTo>
                  <a:close/>
                </a:path>
              </a:pathLst>
            </a:custGeom>
            <a:solidFill>
              <a:srgbClr val="7ED1E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9" name="Google Shape;119;p3"/>
            <p:cNvSpPr/>
            <p:nvPr/>
          </p:nvSpPr>
          <p:spPr>
            <a:xfrm>
              <a:off x="2941175" y="4655820"/>
              <a:ext cx="247650" cy="285750"/>
            </a:xfrm>
            <a:custGeom>
              <a:rect b="b" l="l" r="r" t="t"/>
              <a:pathLst>
                <a:path extrusionOk="0" h="285750" w="247650">
                  <a:moveTo>
                    <a:pt x="180975" y="0"/>
                  </a:moveTo>
                  <a:cubicBezTo>
                    <a:pt x="156686" y="0"/>
                    <a:pt x="135446" y="12192"/>
                    <a:pt x="123825" y="30480"/>
                  </a:cubicBezTo>
                  <a:cubicBezTo>
                    <a:pt x="112204" y="12287"/>
                    <a:pt x="90964" y="0"/>
                    <a:pt x="66675" y="0"/>
                  </a:cubicBezTo>
                  <a:cubicBezTo>
                    <a:pt x="29813" y="0"/>
                    <a:pt x="0" y="28004"/>
                    <a:pt x="0" y="62484"/>
                  </a:cubicBezTo>
                  <a:lnTo>
                    <a:pt x="0" y="169640"/>
                  </a:lnTo>
                  <a:cubicBezTo>
                    <a:pt x="0" y="233744"/>
                    <a:pt x="55436" y="285750"/>
                    <a:pt x="123825" y="285750"/>
                  </a:cubicBezTo>
                  <a:cubicBezTo>
                    <a:pt x="192215" y="285750"/>
                    <a:pt x="247650" y="233744"/>
                    <a:pt x="247650" y="169640"/>
                  </a:cubicBezTo>
                  <a:lnTo>
                    <a:pt x="247650" y="62484"/>
                  </a:lnTo>
                  <a:cubicBezTo>
                    <a:pt x="247650" y="28004"/>
                    <a:pt x="217837" y="0"/>
                    <a:pt x="180975" y="0"/>
                  </a:cubicBezTo>
                  <a:close/>
                </a:path>
              </a:pathLst>
            </a:custGeom>
            <a:solidFill>
              <a:srgbClr val="C7323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20" name="Google Shape;120;p3"/>
          <p:cNvGrpSpPr/>
          <p:nvPr/>
        </p:nvGrpSpPr>
        <p:grpSpPr>
          <a:xfrm>
            <a:off x="4139620" y="2663194"/>
            <a:ext cx="1485186" cy="1485186"/>
            <a:chOff x="2590845" y="6066662"/>
            <a:chExt cx="857250" cy="857250"/>
          </a:xfrm>
        </p:grpSpPr>
        <p:grpSp>
          <p:nvGrpSpPr>
            <p:cNvPr id="121" name="Google Shape;121;p3"/>
            <p:cNvGrpSpPr/>
            <p:nvPr/>
          </p:nvGrpSpPr>
          <p:grpSpPr>
            <a:xfrm>
              <a:off x="2590845" y="6066662"/>
              <a:ext cx="857250" cy="857250"/>
              <a:chOff x="2412777" y="3963542"/>
              <a:chExt cx="857250" cy="857250"/>
            </a:xfrm>
          </p:grpSpPr>
          <p:grpSp>
            <p:nvGrpSpPr>
              <p:cNvPr id="122" name="Google Shape;122;p3"/>
              <p:cNvGrpSpPr/>
              <p:nvPr/>
            </p:nvGrpSpPr>
            <p:grpSpPr>
              <a:xfrm>
                <a:off x="2412777" y="3963542"/>
                <a:ext cx="857250" cy="857250"/>
                <a:chOff x="2412777" y="3963542"/>
                <a:chExt cx="857250" cy="857250"/>
              </a:xfrm>
            </p:grpSpPr>
            <p:sp>
              <p:nvSpPr>
                <p:cNvPr id="123" name="Google Shape;123;p3"/>
                <p:cNvSpPr/>
                <p:nvPr/>
              </p:nvSpPr>
              <p:spPr>
                <a:xfrm>
                  <a:off x="2427065" y="3977830"/>
                  <a:ext cx="828675" cy="828675"/>
                </a:xfrm>
                <a:custGeom>
                  <a:rect b="b" l="l" r="r" t="t"/>
                  <a:pathLst>
                    <a:path extrusionOk="0" h="828675" w="828675">
                      <a:moveTo>
                        <a:pt x="828675" y="414337"/>
                      </a:moveTo>
                      <a:cubicBezTo>
                        <a:pt x="828675" y="643170"/>
                        <a:pt x="643170" y="828675"/>
                        <a:pt x="414337" y="828675"/>
                      </a:cubicBezTo>
                      <a:cubicBezTo>
                        <a:pt x="185505" y="828675"/>
                        <a:pt x="0" y="643170"/>
                        <a:pt x="0" y="414337"/>
                      </a:cubicBezTo>
                      <a:cubicBezTo>
                        <a:pt x="0" y="185505"/>
                        <a:pt x="185505" y="0"/>
                        <a:pt x="414337" y="0"/>
                      </a:cubicBezTo>
                      <a:cubicBezTo>
                        <a:pt x="643170" y="0"/>
                        <a:pt x="828675" y="185505"/>
                        <a:pt x="828675" y="414337"/>
                      </a:cubicBezTo>
                      <a:close/>
                    </a:path>
                  </a:pathLst>
                </a:custGeom>
                <a:solidFill>
                  <a:srgbClr val="FFD05D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4" name="Google Shape;124;p3"/>
                <p:cNvSpPr/>
                <p:nvPr/>
              </p:nvSpPr>
              <p:spPr>
                <a:xfrm>
                  <a:off x="2412777" y="3963542"/>
                  <a:ext cx="857250" cy="857250"/>
                </a:xfrm>
                <a:custGeom>
                  <a:rect b="b" l="l" r="r" t="t"/>
                  <a:pathLst>
                    <a:path extrusionOk="0" h="857250" w="857250">
                      <a:moveTo>
                        <a:pt x="428625" y="28575"/>
                      </a:moveTo>
                      <a:cubicBezTo>
                        <a:pt x="649605" y="28575"/>
                        <a:pt x="828675" y="207645"/>
                        <a:pt x="828675" y="428625"/>
                      </a:cubicBezTo>
                      <a:cubicBezTo>
                        <a:pt x="828675" y="649605"/>
                        <a:pt x="649605" y="828675"/>
                        <a:pt x="428625" y="828675"/>
                      </a:cubicBezTo>
                      <a:cubicBezTo>
                        <a:pt x="207645" y="828675"/>
                        <a:pt x="28575" y="649605"/>
                        <a:pt x="28575" y="428625"/>
                      </a:cubicBezTo>
                      <a:cubicBezTo>
                        <a:pt x="28575" y="207645"/>
                        <a:pt x="207740" y="28575"/>
                        <a:pt x="428625" y="28575"/>
                      </a:cubicBezTo>
                      <a:moveTo>
                        <a:pt x="428625" y="0"/>
                      </a:moveTo>
                      <a:cubicBezTo>
                        <a:pt x="192310" y="0"/>
                        <a:pt x="0" y="192310"/>
                        <a:pt x="0" y="428625"/>
                      </a:cubicBezTo>
                      <a:cubicBezTo>
                        <a:pt x="0" y="664940"/>
                        <a:pt x="192310" y="857250"/>
                        <a:pt x="428625" y="857250"/>
                      </a:cubicBezTo>
                      <a:cubicBezTo>
                        <a:pt x="664940" y="857250"/>
                        <a:pt x="857250" y="664940"/>
                        <a:pt x="857250" y="428625"/>
                      </a:cubicBezTo>
                      <a:cubicBezTo>
                        <a:pt x="857250" y="192310"/>
                        <a:pt x="664940" y="0"/>
                        <a:pt x="428625" y="0"/>
                      </a:cubicBezTo>
                      <a:lnTo>
                        <a:pt x="428625" y="0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125" name="Google Shape;125;p3"/>
              <p:cNvSpPr/>
              <p:nvPr/>
            </p:nvSpPr>
            <p:spPr>
              <a:xfrm>
                <a:off x="2510504" y="4056125"/>
                <a:ext cx="729043" cy="736091"/>
              </a:xfrm>
              <a:custGeom>
                <a:rect b="b" l="l" r="r" t="t"/>
                <a:pathLst>
                  <a:path extrusionOk="0" h="736091" w="729043">
                    <a:moveTo>
                      <a:pt x="729044" y="335947"/>
                    </a:moveTo>
                    <a:cubicBezTo>
                      <a:pt x="729044" y="556927"/>
                      <a:pt x="549878" y="736092"/>
                      <a:pt x="328898" y="736092"/>
                    </a:cubicBezTo>
                    <a:cubicBezTo>
                      <a:pt x="192691" y="736092"/>
                      <a:pt x="72295" y="667988"/>
                      <a:pt x="0" y="563975"/>
                    </a:cubicBezTo>
                    <a:cubicBezTo>
                      <a:pt x="62579" y="604647"/>
                      <a:pt x="137351" y="628174"/>
                      <a:pt x="217551" y="628174"/>
                    </a:cubicBezTo>
                    <a:cubicBezTo>
                      <a:pt x="438531" y="628174"/>
                      <a:pt x="617696" y="449009"/>
                      <a:pt x="617696" y="228029"/>
                    </a:cubicBezTo>
                    <a:cubicBezTo>
                      <a:pt x="617696" y="143256"/>
                      <a:pt x="591312" y="64675"/>
                      <a:pt x="546354" y="0"/>
                    </a:cubicBezTo>
                    <a:cubicBezTo>
                      <a:pt x="656368" y="71342"/>
                      <a:pt x="729044" y="195072"/>
                      <a:pt x="729044" y="335947"/>
                    </a:cubicBezTo>
                    <a:close/>
                  </a:path>
                </a:pathLst>
              </a:custGeom>
              <a:solidFill>
                <a:srgbClr val="FDC45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26" name="Google Shape;126;p3"/>
            <p:cNvSpPr/>
            <p:nvPr/>
          </p:nvSpPr>
          <p:spPr>
            <a:xfrm>
              <a:off x="2739680" y="6565201"/>
              <a:ext cx="560390" cy="225361"/>
            </a:xfrm>
            <a:custGeom>
              <a:rect b="b" l="l" r="r" t="t"/>
              <a:pathLst>
                <a:path extrusionOk="0" h="225361" w="560390">
                  <a:moveTo>
                    <a:pt x="522868" y="126111"/>
                  </a:moveTo>
                  <a:cubicBezTo>
                    <a:pt x="505342" y="148685"/>
                    <a:pt x="484292" y="166116"/>
                    <a:pt x="462004" y="179642"/>
                  </a:cubicBezTo>
                  <a:cubicBezTo>
                    <a:pt x="457813" y="182213"/>
                    <a:pt x="453526" y="184595"/>
                    <a:pt x="449240" y="186785"/>
                  </a:cubicBezTo>
                  <a:cubicBezTo>
                    <a:pt x="430857" y="196596"/>
                    <a:pt x="411997" y="203835"/>
                    <a:pt x="393805" y="209360"/>
                  </a:cubicBezTo>
                  <a:cubicBezTo>
                    <a:pt x="359610" y="219742"/>
                    <a:pt x="328177" y="223647"/>
                    <a:pt x="307794" y="225362"/>
                  </a:cubicBezTo>
                  <a:lnTo>
                    <a:pt x="252454" y="225362"/>
                  </a:lnTo>
                  <a:cubicBezTo>
                    <a:pt x="221212" y="222790"/>
                    <a:pt x="164062" y="214979"/>
                    <a:pt x="111103" y="186785"/>
                  </a:cubicBezTo>
                  <a:cubicBezTo>
                    <a:pt x="84147" y="172593"/>
                    <a:pt x="58239" y="152971"/>
                    <a:pt x="37474" y="126111"/>
                  </a:cubicBezTo>
                  <a:cubicBezTo>
                    <a:pt x="23758" y="108490"/>
                    <a:pt x="-5483" y="70771"/>
                    <a:pt x="898" y="37910"/>
                  </a:cubicBezTo>
                  <a:cubicBezTo>
                    <a:pt x="1279" y="35624"/>
                    <a:pt x="1946" y="33338"/>
                    <a:pt x="2708" y="31052"/>
                  </a:cubicBezTo>
                  <a:cubicBezTo>
                    <a:pt x="3184" y="29623"/>
                    <a:pt x="3756" y="28289"/>
                    <a:pt x="4423" y="26861"/>
                  </a:cubicBezTo>
                  <a:cubicBezTo>
                    <a:pt x="11566" y="12097"/>
                    <a:pt x="24139" y="4477"/>
                    <a:pt x="38332" y="95"/>
                  </a:cubicBezTo>
                  <a:cubicBezTo>
                    <a:pt x="96815" y="21431"/>
                    <a:pt x="183493" y="34862"/>
                    <a:pt x="280171" y="34862"/>
                  </a:cubicBezTo>
                  <a:cubicBezTo>
                    <a:pt x="376945" y="34862"/>
                    <a:pt x="463718" y="21336"/>
                    <a:pt x="522202" y="0"/>
                  </a:cubicBezTo>
                  <a:cubicBezTo>
                    <a:pt x="536489" y="4763"/>
                    <a:pt x="549062" y="12573"/>
                    <a:pt x="555920" y="26861"/>
                  </a:cubicBezTo>
                  <a:cubicBezTo>
                    <a:pt x="556587" y="28289"/>
                    <a:pt x="557158" y="29623"/>
                    <a:pt x="557635" y="31052"/>
                  </a:cubicBezTo>
                  <a:cubicBezTo>
                    <a:pt x="558492" y="33338"/>
                    <a:pt x="559063" y="35624"/>
                    <a:pt x="559540" y="38005"/>
                  </a:cubicBezTo>
                  <a:cubicBezTo>
                    <a:pt x="565731" y="70866"/>
                    <a:pt x="536584" y="108490"/>
                    <a:pt x="522868" y="126111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7" name="Google Shape;127;p3"/>
            <p:cNvSpPr/>
            <p:nvPr/>
          </p:nvSpPr>
          <p:spPr>
            <a:xfrm>
              <a:off x="2740578" y="6565201"/>
              <a:ext cx="558641" cy="130111"/>
            </a:xfrm>
            <a:custGeom>
              <a:rect b="b" l="l" r="r" t="t"/>
              <a:pathLst>
                <a:path extrusionOk="0" h="130111" w="558641">
                  <a:moveTo>
                    <a:pt x="558641" y="38005"/>
                  </a:moveTo>
                  <a:cubicBezTo>
                    <a:pt x="485394" y="95155"/>
                    <a:pt x="387287" y="130112"/>
                    <a:pt x="279273" y="130112"/>
                  </a:cubicBezTo>
                  <a:cubicBezTo>
                    <a:pt x="171355" y="130112"/>
                    <a:pt x="73152" y="95155"/>
                    <a:pt x="0" y="37910"/>
                  </a:cubicBezTo>
                  <a:cubicBezTo>
                    <a:pt x="381" y="35624"/>
                    <a:pt x="1048" y="33338"/>
                    <a:pt x="1810" y="31052"/>
                  </a:cubicBezTo>
                  <a:cubicBezTo>
                    <a:pt x="2286" y="29623"/>
                    <a:pt x="2858" y="28289"/>
                    <a:pt x="3524" y="26861"/>
                  </a:cubicBezTo>
                  <a:cubicBezTo>
                    <a:pt x="10668" y="12097"/>
                    <a:pt x="23241" y="4477"/>
                    <a:pt x="37433" y="95"/>
                  </a:cubicBezTo>
                  <a:cubicBezTo>
                    <a:pt x="95917" y="21431"/>
                    <a:pt x="182594" y="34862"/>
                    <a:pt x="279273" y="34862"/>
                  </a:cubicBezTo>
                  <a:cubicBezTo>
                    <a:pt x="376047" y="34862"/>
                    <a:pt x="462820" y="21336"/>
                    <a:pt x="521303" y="0"/>
                  </a:cubicBezTo>
                  <a:cubicBezTo>
                    <a:pt x="535591" y="4763"/>
                    <a:pt x="548164" y="12573"/>
                    <a:pt x="555022" y="26861"/>
                  </a:cubicBezTo>
                  <a:cubicBezTo>
                    <a:pt x="555688" y="28289"/>
                    <a:pt x="556260" y="29623"/>
                    <a:pt x="556736" y="31052"/>
                  </a:cubicBezTo>
                  <a:cubicBezTo>
                    <a:pt x="557594" y="33338"/>
                    <a:pt x="558165" y="35624"/>
                    <a:pt x="558641" y="38005"/>
                  </a:cubicBezTo>
                  <a:close/>
                </a:path>
              </a:pathLst>
            </a:custGeom>
            <a:solidFill>
              <a:srgbClr val="FDFD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28" name="Google Shape;128;p3"/>
            <p:cNvGrpSpPr/>
            <p:nvPr/>
          </p:nvGrpSpPr>
          <p:grpSpPr>
            <a:xfrm>
              <a:off x="2788775" y="6322695"/>
              <a:ext cx="133350" cy="161925"/>
              <a:chOff x="2610707" y="4219575"/>
              <a:chExt cx="133350" cy="161925"/>
            </a:xfrm>
          </p:grpSpPr>
          <p:sp>
            <p:nvSpPr>
              <p:cNvPr id="129" name="Google Shape;129;p3"/>
              <p:cNvSpPr/>
              <p:nvPr/>
            </p:nvSpPr>
            <p:spPr>
              <a:xfrm>
                <a:off x="2620232" y="4229100"/>
                <a:ext cx="114300" cy="142875"/>
              </a:xfrm>
              <a:custGeom>
                <a:rect b="b" l="l" r="r" t="t"/>
                <a:pathLst>
                  <a:path extrusionOk="0" h="142875" w="114300">
                    <a:moveTo>
                      <a:pt x="114300" y="71438"/>
                    </a:moveTo>
                    <a:cubicBezTo>
                      <a:pt x="114300" y="110891"/>
                      <a:pt x="88713" y="142875"/>
                      <a:pt x="57150" y="142875"/>
                    </a:cubicBezTo>
                    <a:cubicBezTo>
                      <a:pt x="25587" y="142875"/>
                      <a:pt x="0" y="110891"/>
                      <a:pt x="0" y="71438"/>
                    </a:cubicBezTo>
                    <a:cubicBezTo>
                      <a:pt x="0" y="31984"/>
                      <a:pt x="25587" y="0"/>
                      <a:pt x="57150" y="0"/>
                    </a:cubicBezTo>
                    <a:cubicBezTo>
                      <a:pt x="88713" y="0"/>
                      <a:pt x="114300" y="31984"/>
                      <a:pt x="114300" y="71438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0" name="Google Shape;130;p3"/>
              <p:cNvSpPr/>
              <p:nvPr/>
            </p:nvSpPr>
            <p:spPr>
              <a:xfrm>
                <a:off x="2610707" y="4219575"/>
                <a:ext cx="133350" cy="161925"/>
              </a:xfrm>
              <a:custGeom>
                <a:rect b="b" l="l" r="r" t="t"/>
                <a:pathLst>
                  <a:path extrusionOk="0" h="161925" w="133350">
                    <a:moveTo>
                      <a:pt x="66675" y="161925"/>
                    </a:moveTo>
                    <a:cubicBezTo>
                      <a:pt x="29908" y="161925"/>
                      <a:pt x="0" y="125635"/>
                      <a:pt x="0" y="80963"/>
                    </a:cubicBezTo>
                    <a:cubicBezTo>
                      <a:pt x="0" y="36290"/>
                      <a:pt x="29908" y="0"/>
                      <a:pt x="66675" y="0"/>
                    </a:cubicBezTo>
                    <a:cubicBezTo>
                      <a:pt x="103442" y="0"/>
                      <a:pt x="133350" y="36290"/>
                      <a:pt x="133350" y="80963"/>
                    </a:cubicBezTo>
                    <a:cubicBezTo>
                      <a:pt x="133350" y="125635"/>
                      <a:pt x="103442" y="161925"/>
                      <a:pt x="66675" y="161925"/>
                    </a:cubicBezTo>
                    <a:close/>
                    <a:moveTo>
                      <a:pt x="66675" y="19050"/>
                    </a:moveTo>
                    <a:cubicBezTo>
                      <a:pt x="40386" y="19050"/>
                      <a:pt x="19050" y="46863"/>
                      <a:pt x="19050" y="80963"/>
                    </a:cubicBezTo>
                    <a:cubicBezTo>
                      <a:pt x="19050" y="115062"/>
                      <a:pt x="40386" y="142875"/>
                      <a:pt x="66675" y="142875"/>
                    </a:cubicBezTo>
                    <a:cubicBezTo>
                      <a:pt x="92964" y="142875"/>
                      <a:pt x="114300" y="115062"/>
                      <a:pt x="114300" y="80963"/>
                    </a:cubicBezTo>
                    <a:cubicBezTo>
                      <a:pt x="114300" y="46863"/>
                      <a:pt x="92964" y="19050"/>
                      <a:pt x="66675" y="19050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31" name="Google Shape;131;p3"/>
            <p:cNvGrpSpPr/>
            <p:nvPr/>
          </p:nvGrpSpPr>
          <p:grpSpPr>
            <a:xfrm>
              <a:off x="3103100" y="6322695"/>
              <a:ext cx="133350" cy="161925"/>
              <a:chOff x="2925032" y="4219575"/>
              <a:chExt cx="133350" cy="161925"/>
            </a:xfrm>
          </p:grpSpPr>
          <p:sp>
            <p:nvSpPr>
              <p:cNvPr id="132" name="Google Shape;132;p3"/>
              <p:cNvSpPr/>
              <p:nvPr/>
            </p:nvSpPr>
            <p:spPr>
              <a:xfrm>
                <a:off x="2934557" y="4229100"/>
                <a:ext cx="114300" cy="142875"/>
              </a:xfrm>
              <a:custGeom>
                <a:rect b="b" l="l" r="r" t="t"/>
                <a:pathLst>
                  <a:path extrusionOk="0" h="142875" w="114300">
                    <a:moveTo>
                      <a:pt x="114300" y="71438"/>
                    </a:moveTo>
                    <a:cubicBezTo>
                      <a:pt x="114300" y="110891"/>
                      <a:pt x="88713" y="142875"/>
                      <a:pt x="57150" y="142875"/>
                    </a:cubicBezTo>
                    <a:cubicBezTo>
                      <a:pt x="25587" y="142875"/>
                      <a:pt x="0" y="110891"/>
                      <a:pt x="0" y="71438"/>
                    </a:cubicBezTo>
                    <a:cubicBezTo>
                      <a:pt x="0" y="31984"/>
                      <a:pt x="25587" y="0"/>
                      <a:pt x="57150" y="0"/>
                    </a:cubicBezTo>
                    <a:cubicBezTo>
                      <a:pt x="88713" y="0"/>
                      <a:pt x="114300" y="31984"/>
                      <a:pt x="114300" y="71438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3" name="Google Shape;133;p3"/>
              <p:cNvSpPr/>
              <p:nvPr/>
            </p:nvSpPr>
            <p:spPr>
              <a:xfrm>
                <a:off x="2925032" y="4219575"/>
                <a:ext cx="133350" cy="161925"/>
              </a:xfrm>
              <a:custGeom>
                <a:rect b="b" l="l" r="r" t="t"/>
                <a:pathLst>
                  <a:path extrusionOk="0" h="161925" w="133350">
                    <a:moveTo>
                      <a:pt x="66675" y="161925"/>
                    </a:moveTo>
                    <a:cubicBezTo>
                      <a:pt x="29908" y="161925"/>
                      <a:pt x="0" y="125635"/>
                      <a:pt x="0" y="80963"/>
                    </a:cubicBezTo>
                    <a:cubicBezTo>
                      <a:pt x="0" y="36290"/>
                      <a:pt x="29908" y="0"/>
                      <a:pt x="66675" y="0"/>
                    </a:cubicBezTo>
                    <a:cubicBezTo>
                      <a:pt x="103442" y="0"/>
                      <a:pt x="133350" y="36290"/>
                      <a:pt x="133350" y="80963"/>
                    </a:cubicBezTo>
                    <a:cubicBezTo>
                      <a:pt x="133350" y="125635"/>
                      <a:pt x="103442" y="161925"/>
                      <a:pt x="66675" y="161925"/>
                    </a:cubicBezTo>
                    <a:close/>
                    <a:moveTo>
                      <a:pt x="66675" y="19050"/>
                    </a:moveTo>
                    <a:cubicBezTo>
                      <a:pt x="40386" y="19050"/>
                      <a:pt x="19050" y="46863"/>
                      <a:pt x="19050" y="80963"/>
                    </a:cubicBezTo>
                    <a:cubicBezTo>
                      <a:pt x="19050" y="115062"/>
                      <a:pt x="40386" y="142875"/>
                      <a:pt x="66675" y="142875"/>
                    </a:cubicBezTo>
                    <a:cubicBezTo>
                      <a:pt x="92964" y="142875"/>
                      <a:pt x="114300" y="115062"/>
                      <a:pt x="114300" y="80963"/>
                    </a:cubicBezTo>
                    <a:cubicBezTo>
                      <a:pt x="114300" y="46863"/>
                      <a:pt x="92964" y="19050"/>
                      <a:pt x="66675" y="19050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34" name="Google Shape;134;p3"/>
            <p:cNvSpPr/>
            <p:nvPr/>
          </p:nvSpPr>
          <p:spPr>
            <a:xfrm>
              <a:off x="2811266" y="6349650"/>
              <a:ext cx="55221" cy="57150"/>
            </a:xfrm>
            <a:custGeom>
              <a:rect b="b" l="l" r="r" t="t"/>
              <a:pathLst>
                <a:path extrusionOk="0" h="57150" w="55221">
                  <a:moveTo>
                    <a:pt x="27611" y="57150"/>
                  </a:moveTo>
                  <a:cubicBezTo>
                    <a:pt x="64377" y="57150"/>
                    <a:pt x="64472" y="0"/>
                    <a:pt x="27611" y="0"/>
                  </a:cubicBezTo>
                  <a:cubicBezTo>
                    <a:pt x="-9156" y="0"/>
                    <a:pt x="-9251" y="57150"/>
                    <a:pt x="27611" y="57150"/>
                  </a:cubicBezTo>
                  <a:lnTo>
                    <a:pt x="27611" y="57150"/>
                  </a:lnTo>
                  <a:close/>
                </a:path>
              </a:pathLst>
            </a:custGeom>
            <a:solidFill>
              <a:srgbClr val="FCFC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5" name="Google Shape;135;p3"/>
            <p:cNvSpPr/>
            <p:nvPr/>
          </p:nvSpPr>
          <p:spPr>
            <a:xfrm>
              <a:off x="3125591" y="6349650"/>
              <a:ext cx="55221" cy="57150"/>
            </a:xfrm>
            <a:custGeom>
              <a:rect b="b" l="l" r="r" t="t"/>
              <a:pathLst>
                <a:path extrusionOk="0" h="57150" w="55221">
                  <a:moveTo>
                    <a:pt x="27611" y="57150"/>
                  </a:moveTo>
                  <a:cubicBezTo>
                    <a:pt x="64377" y="57150"/>
                    <a:pt x="64472" y="0"/>
                    <a:pt x="27611" y="0"/>
                  </a:cubicBezTo>
                  <a:cubicBezTo>
                    <a:pt x="-9156" y="0"/>
                    <a:pt x="-9251" y="57150"/>
                    <a:pt x="27611" y="57150"/>
                  </a:cubicBezTo>
                  <a:lnTo>
                    <a:pt x="27611" y="57150"/>
                  </a:lnTo>
                  <a:close/>
                </a:path>
              </a:pathLst>
            </a:custGeom>
            <a:solidFill>
              <a:srgbClr val="FCFC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36" name="Google Shape;136;p3"/>
          <p:cNvGrpSpPr/>
          <p:nvPr/>
        </p:nvGrpSpPr>
        <p:grpSpPr>
          <a:xfrm>
            <a:off x="9032334" y="693577"/>
            <a:ext cx="1485186" cy="1522975"/>
            <a:chOff x="4706207" y="4019550"/>
            <a:chExt cx="857250" cy="879062"/>
          </a:xfrm>
        </p:grpSpPr>
        <p:grpSp>
          <p:nvGrpSpPr>
            <p:cNvPr id="137" name="Google Shape;137;p3"/>
            <p:cNvGrpSpPr/>
            <p:nvPr/>
          </p:nvGrpSpPr>
          <p:grpSpPr>
            <a:xfrm>
              <a:off x="4706207" y="4019550"/>
              <a:ext cx="857250" cy="857250"/>
              <a:chOff x="4706207" y="4019550"/>
              <a:chExt cx="857250" cy="857250"/>
            </a:xfrm>
          </p:grpSpPr>
          <p:grpSp>
            <p:nvGrpSpPr>
              <p:cNvPr id="138" name="Google Shape;138;p3"/>
              <p:cNvGrpSpPr/>
              <p:nvPr/>
            </p:nvGrpSpPr>
            <p:grpSpPr>
              <a:xfrm>
                <a:off x="4706207" y="4019550"/>
                <a:ext cx="857250" cy="857250"/>
                <a:chOff x="4706207" y="4019550"/>
                <a:chExt cx="857250" cy="857250"/>
              </a:xfrm>
            </p:grpSpPr>
            <p:sp>
              <p:nvSpPr>
                <p:cNvPr id="139" name="Google Shape;139;p3"/>
                <p:cNvSpPr/>
                <p:nvPr/>
              </p:nvSpPr>
              <p:spPr>
                <a:xfrm>
                  <a:off x="4720494" y="4033837"/>
                  <a:ext cx="828675" cy="828675"/>
                </a:xfrm>
                <a:custGeom>
                  <a:rect b="b" l="l" r="r" t="t"/>
                  <a:pathLst>
                    <a:path extrusionOk="0" h="828675" w="828675">
                      <a:moveTo>
                        <a:pt x="828675" y="414338"/>
                      </a:moveTo>
                      <a:cubicBezTo>
                        <a:pt x="828675" y="643170"/>
                        <a:pt x="643170" y="828675"/>
                        <a:pt x="414337" y="828675"/>
                      </a:cubicBezTo>
                      <a:cubicBezTo>
                        <a:pt x="185505" y="828675"/>
                        <a:pt x="0" y="643170"/>
                        <a:pt x="0" y="414338"/>
                      </a:cubicBezTo>
                      <a:cubicBezTo>
                        <a:pt x="0" y="185505"/>
                        <a:pt x="185505" y="0"/>
                        <a:pt x="414337" y="0"/>
                      </a:cubicBezTo>
                      <a:cubicBezTo>
                        <a:pt x="643170" y="0"/>
                        <a:pt x="828675" y="185505"/>
                        <a:pt x="828675" y="414338"/>
                      </a:cubicBezTo>
                      <a:close/>
                    </a:path>
                  </a:pathLst>
                </a:custGeom>
                <a:solidFill>
                  <a:srgbClr val="FFD05D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40" name="Google Shape;140;p3"/>
                <p:cNvSpPr/>
                <p:nvPr/>
              </p:nvSpPr>
              <p:spPr>
                <a:xfrm>
                  <a:off x="4706207" y="4019550"/>
                  <a:ext cx="857250" cy="857250"/>
                </a:xfrm>
                <a:custGeom>
                  <a:rect b="b" l="l" r="r" t="t"/>
                  <a:pathLst>
                    <a:path extrusionOk="0" h="857250" w="857250">
                      <a:moveTo>
                        <a:pt x="428625" y="28575"/>
                      </a:moveTo>
                      <a:cubicBezTo>
                        <a:pt x="649605" y="28575"/>
                        <a:pt x="828675" y="207645"/>
                        <a:pt x="828675" y="428625"/>
                      </a:cubicBezTo>
                      <a:cubicBezTo>
                        <a:pt x="828675" y="649605"/>
                        <a:pt x="649605" y="828675"/>
                        <a:pt x="428625" y="828675"/>
                      </a:cubicBezTo>
                      <a:cubicBezTo>
                        <a:pt x="207645" y="828675"/>
                        <a:pt x="28575" y="649605"/>
                        <a:pt x="28575" y="428625"/>
                      </a:cubicBezTo>
                      <a:cubicBezTo>
                        <a:pt x="28575" y="207645"/>
                        <a:pt x="207740" y="28575"/>
                        <a:pt x="428625" y="28575"/>
                      </a:cubicBezTo>
                      <a:moveTo>
                        <a:pt x="428625" y="0"/>
                      </a:moveTo>
                      <a:cubicBezTo>
                        <a:pt x="192310" y="0"/>
                        <a:pt x="0" y="192310"/>
                        <a:pt x="0" y="428625"/>
                      </a:cubicBezTo>
                      <a:cubicBezTo>
                        <a:pt x="0" y="664940"/>
                        <a:pt x="192310" y="857250"/>
                        <a:pt x="428625" y="857250"/>
                      </a:cubicBezTo>
                      <a:cubicBezTo>
                        <a:pt x="664940" y="857250"/>
                        <a:pt x="857250" y="664940"/>
                        <a:pt x="857250" y="428625"/>
                      </a:cubicBezTo>
                      <a:cubicBezTo>
                        <a:pt x="857250" y="192310"/>
                        <a:pt x="664940" y="0"/>
                        <a:pt x="428625" y="0"/>
                      </a:cubicBezTo>
                      <a:lnTo>
                        <a:pt x="428625" y="0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141" name="Google Shape;141;p3"/>
              <p:cNvSpPr/>
              <p:nvPr/>
            </p:nvSpPr>
            <p:spPr>
              <a:xfrm>
                <a:off x="4803933" y="4112133"/>
                <a:ext cx="729043" cy="736091"/>
              </a:xfrm>
              <a:custGeom>
                <a:rect b="b" l="l" r="r" t="t"/>
                <a:pathLst>
                  <a:path extrusionOk="0" h="736091" w="729043">
                    <a:moveTo>
                      <a:pt x="729044" y="335947"/>
                    </a:moveTo>
                    <a:cubicBezTo>
                      <a:pt x="729044" y="556927"/>
                      <a:pt x="549878" y="736092"/>
                      <a:pt x="328898" y="736092"/>
                    </a:cubicBezTo>
                    <a:cubicBezTo>
                      <a:pt x="192691" y="736092"/>
                      <a:pt x="72295" y="667988"/>
                      <a:pt x="0" y="563975"/>
                    </a:cubicBezTo>
                    <a:cubicBezTo>
                      <a:pt x="62579" y="604647"/>
                      <a:pt x="137350" y="628174"/>
                      <a:pt x="217551" y="628174"/>
                    </a:cubicBezTo>
                    <a:cubicBezTo>
                      <a:pt x="438531" y="628174"/>
                      <a:pt x="617696" y="449008"/>
                      <a:pt x="617696" y="228029"/>
                    </a:cubicBezTo>
                    <a:cubicBezTo>
                      <a:pt x="617696" y="143256"/>
                      <a:pt x="591312" y="64675"/>
                      <a:pt x="546354" y="0"/>
                    </a:cubicBezTo>
                    <a:cubicBezTo>
                      <a:pt x="656368" y="71342"/>
                      <a:pt x="729044" y="195072"/>
                      <a:pt x="729044" y="335947"/>
                    </a:cubicBezTo>
                    <a:close/>
                  </a:path>
                </a:pathLst>
              </a:custGeom>
              <a:solidFill>
                <a:srgbClr val="FDC45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42" name="Google Shape;142;p3"/>
            <p:cNvGrpSpPr/>
            <p:nvPr/>
          </p:nvGrpSpPr>
          <p:grpSpPr>
            <a:xfrm>
              <a:off x="4925282" y="4295775"/>
              <a:ext cx="133350" cy="161925"/>
              <a:chOff x="4925282" y="4295775"/>
              <a:chExt cx="133350" cy="161925"/>
            </a:xfrm>
          </p:grpSpPr>
          <p:sp>
            <p:nvSpPr>
              <p:cNvPr id="143" name="Google Shape;143;p3"/>
              <p:cNvSpPr/>
              <p:nvPr/>
            </p:nvSpPr>
            <p:spPr>
              <a:xfrm>
                <a:off x="4934807" y="4305300"/>
                <a:ext cx="114300" cy="142875"/>
              </a:xfrm>
              <a:custGeom>
                <a:rect b="b" l="l" r="r" t="t"/>
                <a:pathLst>
                  <a:path extrusionOk="0" h="142875" w="114300">
                    <a:moveTo>
                      <a:pt x="114300" y="71438"/>
                    </a:moveTo>
                    <a:cubicBezTo>
                      <a:pt x="114300" y="110891"/>
                      <a:pt x="88713" y="142875"/>
                      <a:pt x="57150" y="142875"/>
                    </a:cubicBezTo>
                    <a:cubicBezTo>
                      <a:pt x="25587" y="142875"/>
                      <a:pt x="0" y="110891"/>
                      <a:pt x="0" y="71438"/>
                    </a:cubicBezTo>
                    <a:cubicBezTo>
                      <a:pt x="0" y="31984"/>
                      <a:pt x="25587" y="0"/>
                      <a:pt x="57150" y="0"/>
                    </a:cubicBezTo>
                    <a:cubicBezTo>
                      <a:pt x="88713" y="0"/>
                      <a:pt x="114300" y="31984"/>
                      <a:pt x="114300" y="71438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4" name="Google Shape;144;p3"/>
              <p:cNvSpPr/>
              <p:nvPr/>
            </p:nvSpPr>
            <p:spPr>
              <a:xfrm>
                <a:off x="4925282" y="4295775"/>
                <a:ext cx="133350" cy="161925"/>
              </a:xfrm>
              <a:custGeom>
                <a:rect b="b" l="l" r="r" t="t"/>
                <a:pathLst>
                  <a:path extrusionOk="0" h="161925" w="133350">
                    <a:moveTo>
                      <a:pt x="66675" y="161925"/>
                    </a:moveTo>
                    <a:cubicBezTo>
                      <a:pt x="29909" y="161925"/>
                      <a:pt x="0" y="125635"/>
                      <a:pt x="0" y="80963"/>
                    </a:cubicBezTo>
                    <a:cubicBezTo>
                      <a:pt x="0" y="36290"/>
                      <a:pt x="29909" y="0"/>
                      <a:pt x="66675" y="0"/>
                    </a:cubicBezTo>
                    <a:cubicBezTo>
                      <a:pt x="103442" y="0"/>
                      <a:pt x="133350" y="36290"/>
                      <a:pt x="133350" y="80963"/>
                    </a:cubicBezTo>
                    <a:cubicBezTo>
                      <a:pt x="133350" y="125635"/>
                      <a:pt x="103442" y="161925"/>
                      <a:pt x="66675" y="161925"/>
                    </a:cubicBezTo>
                    <a:close/>
                    <a:moveTo>
                      <a:pt x="66675" y="19050"/>
                    </a:moveTo>
                    <a:cubicBezTo>
                      <a:pt x="40386" y="19050"/>
                      <a:pt x="19050" y="46863"/>
                      <a:pt x="19050" y="80963"/>
                    </a:cubicBezTo>
                    <a:cubicBezTo>
                      <a:pt x="19050" y="115062"/>
                      <a:pt x="40386" y="142875"/>
                      <a:pt x="66675" y="142875"/>
                    </a:cubicBezTo>
                    <a:cubicBezTo>
                      <a:pt x="92964" y="142875"/>
                      <a:pt x="114300" y="115062"/>
                      <a:pt x="114300" y="80963"/>
                    </a:cubicBezTo>
                    <a:cubicBezTo>
                      <a:pt x="114300" y="46863"/>
                      <a:pt x="92964" y="19050"/>
                      <a:pt x="66675" y="19050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45" name="Google Shape;145;p3"/>
            <p:cNvGrpSpPr/>
            <p:nvPr/>
          </p:nvGrpSpPr>
          <p:grpSpPr>
            <a:xfrm>
              <a:off x="5220557" y="4295775"/>
              <a:ext cx="133350" cy="161925"/>
              <a:chOff x="5220557" y="4295775"/>
              <a:chExt cx="133350" cy="161925"/>
            </a:xfrm>
          </p:grpSpPr>
          <p:sp>
            <p:nvSpPr>
              <p:cNvPr id="146" name="Google Shape;146;p3"/>
              <p:cNvSpPr/>
              <p:nvPr/>
            </p:nvSpPr>
            <p:spPr>
              <a:xfrm>
                <a:off x="5230082" y="4305300"/>
                <a:ext cx="114300" cy="142875"/>
              </a:xfrm>
              <a:custGeom>
                <a:rect b="b" l="l" r="r" t="t"/>
                <a:pathLst>
                  <a:path extrusionOk="0" h="142875" w="114300">
                    <a:moveTo>
                      <a:pt x="114300" y="71438"/>
                    </a:moveTo>
                    <a:cubicBezTo>
                      <a:pt x="114300" y="110891"/>
                      <a:pt x="88713" y="142875"/>
                      <a:pt x="57150" y="142875"/>
                    </a:cubicBezTo>
                    <a:cubicBezTo>
                      <a:pt x="25587" y="142875"/>
                      <a:pt x="0" y="110891"/>
                      <a:pt x="0" y="71438"/>
                    </a:cubicBezTo>
                    <a:cubicBezTo>
                      <a:pt x="0" y="31984"/>
                      <a:pt x="25587" y="0"/>
                      <a:pt x="57150" y="0"/>
                    </a:cubicBezTo>
                    <a:cubicBezTo>
                      <a:pt x="88713" y="0"/>
                      <a:pt x="114300" y="31984"/>
                      <a:pt x="114300" y="71438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7" name="Google Shape;147;p3"/>
              <p:cNvSpPr/>
              <p:nvPr/>
            </p:nvSpPr>
            <p:spPr>
              <a:xfrm>
                <a:off x="5220557" y="4295775"/>
                <a:ext cx="133350" cy="161925"/>
              </a:xfrm>
              <a:custGeom>
                <a:rect b="b" l="l" r="r" t="t"/>
                <a:pathLst>
                  <a:path extrusionOk="0" h="161925" w="133350">
                    <a:moveTo>
                      <a:pt x="66675" y="161925"/>
                    </a:moveTo>
                    <a:cubicBezTo>
                      <a:pt x="29909" y="161925"/>
                      <a:pt x="0" y="125635"/>
                      <a:pt x="0" y="80963"/>
                    </a:cubicBezTo>
                    <a:cubicBezTo>
                      <a:pt x="0" y="36290"/>
                      <a:pt x="29909" y="0"/>
                      <a:pt x="66675" y="0"/>
                    </a:cubicBezTo>
                    <a:cubicBezTo>
                      <a:pt x="103442" y="0"/>
                      <a:pt x="133350" y="36290"/>
                      <a:pt x="133350" y="80963"/>
                    </a:cubicBezTo>
                    <a:cubicBezTo>
                      <a:pt x="133350" y="125635"/>
                      <a:pt x="103442" y="161925"/>
                      <a:pt x="66675" y="161925"/>
                    </a:cubicBezTo>
                    <a:close/>
                    <a:moveTo>
                      <a:pt x="66675" y="19050"/>
                    </a:moveTo>
                    <a:cubicBezTo>
                      <a:pt x="40386" y="19050"/>
                      <a:pt x="19050" y="46863"/>
                      <a:pt x="19050" y="80963"/>
                    </a:cubicBezTo>
                    <a:cubicBezTo>
                      <a:pt x="19050" y="115062"/>
                      <a:pt x="40386" y="142875"/>
                      <a:pt x="66675" y="142875"/>
                    </a:cubicBezTo>
                    <a:cubicBezTo>
                      <a:pt x="92964" y="142875"/>
                      <a:pt x="114300" y="115062"/>
                      <a:pt x="114300" y="80963"/>
                    </a:cubicBezTo>
                    <a:cubicBezTo>
                      <a:pt x="114300" y="46863"/>
                      <a:pt x="92964" y="19050"/>
                      <a:pt x="66675" y="19050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48" name="Google Shape;148;p3"/>
            <p:cNvSpPr/>
            <p:nvPr/>
          </p:nvSpPr>
          <p:spPr>
            <a:xfrm>
              <a:off x="4947773" y="4322730"/>
              <a:ext cx="55221" cy="57149"/>
            </a:xfrm>
            <a:custGeom>
              <a:rect b="b" l="l" r="r" t="t"/>
              <a:pathLst>
                <a:path extrusionOk="0" h="57149" w="55221">
                  <a:moveTo>
                    <a:pt x="27611" y="57150"/>
                  </a:moveTo>
                  <a:cubicBezTo>
                    <a:pt x="64377" y="57150"/>
                    <a:pt x="64472" y="0"/>
                    <a:pt x="27611" y="0"/>
                  </a:cubicBezTo>
                  <a:cubicBezTo>
                    <a:pt x="-9156" y="0"/>
                    <a:pt x="-9251" y="57150"/>
                    <a:pt x="27611" y="57150"/>
                  </a:cubicBezTo>
                  <a:lnTo>
                    <a:pt x="27611" y="57150"/>
                  </a:lnTo>
                  <a:close/>
                </a:path>
              </a:pathLst>
            </a:custGeom>
            <a:solidFill>
              <a:srgbClr val="FCFC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9" name="Google Shape;149;p3"/>
            <p:cNvSpPr/>
            <p:nvPr/>
          </p:nvSpPr>
          <p:spPr>
            <a:xfrm>
              <a:off x="5243048" y="4322730"/>
              <a:ext cx="55221" cy="57149"/>
            </a:xfrm>
            <a:custGeom>
              <a:rect b="b" l="l" r="r" t="t"/>
              <a:pathLst>
                <a:path extrusionOk="0" h="57149" w="55221">
                  <a:moveTo>
                    <a:pt x="27611" y="57150"/>
                  </a:moveTo>
                  <a:cubicBezTo>
                    <a:pt x="64377" y="57150"/>
                    <a:pt x="64472" y="0"/>
                    <a:pt x="27611" y="0"/>
                  </a:cubicBezTo>
                  <a:cubicBezTo>
                    <a:pt x="-9156" y="0"/>
                    <a:pt x="-9251" y="57150"/>
                    <a:pt x="27611" y="57150"/>
                  </a:cubicBezTo>
                  <a:lnTo>
                    <a:pt x="27611" y="57150"/>
                  </a:lnTo>
                  <a:close/>
                </a:path>
              </a:pathLst>
            </a:custGeom>
            <a:solidFill>
              <a:srgbClr val="FCFC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0" name="Google Shape;150;p3"/>
            <p:cNvSpPr/>
            <p:nvPr/>
          </p:nvSpPr>
          <p:spPr>
            <a:xfrm>
              <a:off x="4833469" y="4179970"/>
              <a:ext cx="210679" cy="99044"/>
            </a:xfrm>
            <a:custGeom>
              <a:rect b="b" l="l" r="r" t="t"/>
              <a:pathLst>
                <a:path extrusionOk="0" h="99044" w="210679">
                  <a:moveTo>
                    <a:pt x="9803" y="75324"/>
                  </a:moveTo>
                  <a:cubicBezTo>
                    <a:pt x="53999" y="35509"/>
                    <a:pt x="109910" y="8363"/>
                    <a:pt x="168870" y="933"/>
                  </a:cubicBezTo>
                  <a:cubicBezTo>
                    <a:pt x="176490" y="-19"/>
                    <a:pt x="184300" y="-686"/>
                    <a:pt x="191730" y="1219"/>
                  </a:cubicBezTo>
                  <a:cubicBezTo>
                    <a:pt x="199159" y="3029"/>
                    <a:pt x="206303" y="7696"/>
                    <a:pt x="209256" y="14745"/>
                  </a:cubicBezTo>
                  <a:cubicBezTo>
                    <a:pt x="214019" y="25984"/>
                    <a:pt x="206208" y="39605"/>
                    <a:pt x="195064" y="44463"/>
                  </a:cubicBezTo>
                  <a:cubicBezTo>
                    <a:pt x="184586" y="48939"/>
                    <a:pt x="172775" y="47320"/>
                    <a:pt x="161441" y="46558"/>
                  </a:cubicBezTo>
                  <a:cubicBezTo>
                    <a:pt x="122769" y="44177"/>
                    <a:pt x="82955" y="54083"/>
                    <a:pt x="49903" y="74276"/>
                  </a:cubicBezTo>
                  <a:cubicBezTo>
                    <a:pt x="37616" y="81801"/>
                    <a:pt x="25614" y="96564"/>
                    <a:pt x="10850" y="98850"/>
                  </a:cubicBezTo>
                  <a:cubicBezTo>
                    <a:pt x="8374" y="99231"/>
                    <a:pt x="5707" y="99136"/>
                    <a:pt x="3611" y="97803"/>
                  </a:cubicBezTo>
                  <a:cubicBezTo>
                    <a:pt x="87" y="95612"/>
                    <a:pt x="-770" y="90468"/>
                    <a:pt x="659" y="86563"/>
                  </a:cubicBezTo>
                  <a:cubicBezTo>
                    <a:pt x="2087" y="82658"/>
                    <a:pt x="5231" y="79610"/>
                    <a:pt x="8374" y="76752"/>
                  </a:cubicBezTo>
                  <a:cubicBezTo>
                    <a:pt x="8755" y="76276"/>
                    <a:pt x="9231" y="75800"/>
                    <a:pt x="9803" y="75324"/>
                  </a:cubicBezTo>
                  <a:close/>
                </a:path>
              </a:pathLst>
            </a:custGeom>
            <a:solidFill>
              <a:srgbClr val="FCBB4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1" name="Google Shape;151;p3"/>
            <p:cNvSpPr/>
            <p:nvPr/>
          </p:nvSpPr>
          <p:spPr>
            <a:xfrm>
              <a:off x="5251137" y="4181208"/>
              <a:ext cx="210679" cy="99044"/>
            </a:xfrm>
            <a:custGeom>
              <a:rect b="b" l="l" r="r" t="t"/>
              <a:pathLst>
                <a:path extrusionOk="0" h="99044" w="210679">
                  <a:moveTo>
                    <a:pt x="200877" y="75324"/>
                  </a:moveTo>
                  <a:cubicBezTo>
                    <a:pt x="156681" y="35509"/>
                    <a:pt x="100769" y="8363"/>
                    <a:pt x="41809" y="933"/>
                  </a:cubicBezTo>
                  <a:cubicBezTo>
                    <a:pt x="34189" y="-19"/>
                    <a:pt x="26379" y="-686"/>
                    <a:pt x="18949" y="1219"/>
                  </a:cubicBezTo>
                  <a:cubicBezTo>
                    <a:pt x="11520" y="3029"/>
                    <a:pt x="4376" y="7696"/>
                    <a:pt x="1423" y="14745"/>
                  </a:cubicBezTo>
                  <a:cubicBezTo>
                    <a:pt x="-3339" y="25984"/>
                    <a:pt x="4471" y="39605"/>
                    <a:pt x="15616" y="44463"/>
                  </a:cubicBezTo>
                  <a:cubicBezTo>
                    <a:pt x="26093" y="48939"/>
                    <a:pt x="37904" y="47320"/>
                    <a:pt x="49239" y="46558"/>
                  </a:cubicBezTo>
                  <a:cubicBezTo>
                    <a:pt x="87910" y="44082"/>
                    <a:pt x="127725" y="54083"/>
                    <a:pt x="160776" y="74276"/>
                  </a:cubicBezTo>
                  <a:cubicBezTo>
                    <a:pt x="173064" y="81801"/>
                    <a:pt x="185065" y="96564"/>
                    <a:pt x="199829" y="98850"/>
                  </a:cubicBezTo>
                  <a:cubicBezTo>
                    <a:pt x="202306" y="99231"/>
                    <a:pt x="204973" y="99136"/>
                    <a:pt x="207068" y="97803"/>
                  </a:cubicBezTo>
                  <a:cubicBezTo>
                    <a:pt x="210592" y="95612"/>
                    <a:pt x="211450" y="90468"/>
                    <a:pt x="210021" y="86563"/>
                  </a:cubicBezTo>
                  <a:cubicBezTo>
                    <a:pt x="208592" y="82658"/>
                    <a:pt x="205449" y="79610"/>
                    <a:pt x="202306" y="76752"/>
                  </a:cubicBezTo>
                  <a:cubicBezTo>
                    <a:pt x="202020" y="76371"/>
                    <a:pt x="201448" y="75800"/>
                    <a:pt x="200877" y="75324"/>
                  </a:cubicBezTo>
                  <a:close/>
                </a:path>
              </a:pathLst>
            </a:custGeom>
            <a:solidFill>
              <a:srgbClr val="FCBB4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2" name="Google Shape;152;p3"/>
            <p:cNvSpPr/>
            <p:nvPr/>
          </p:nvSpPr>
          <p:spPr>
            <a:xfrm>
              <a:off x="4924118" y="4536566"/>
              <a:ext cx="440763" cy="162020"/>
            </a:xfrm>
            <a:custGeom>
              <a:rect b="b" l="l" r="r" t="t"/>
              <a:pathLst>
                <a:path extrusionOk="0" h="162020" w="440763">
                  <a:moveTo>
                    <a:pt x="437218" y="23146"/>
                  </a:moveTo>
                  <a:cubicBezTo>
                    <a:pt x="428836" y="7715"/>
                    <a:pt x="408072" y="2000"/>
                    <a:pt x="398166" y="0"/>
                  </a:cubicBezTo>
                  <a:cubicBezTo>
                    <a:pt x="361685" y="0"/>
                    <a:pt x="325300" y="0"/>
                    <a:pt x="288819" y="0"/>
                  </a:cubicBezTo>
                  <a:cubicBezTo>
                    <a:pt x="268912" y="0"/>
                    <a:pt x="249004" y="0"/>
                    <a:pt x="229097" y="0"/>
                  </a:cubicBezTo>
                  <a:lnTo>
                    <a:pt x="211571" y="0"/>
                  </a:lnTo>
                  <a:cubicBezTo>
                    <a:pt x="190331" y="0"/>
                    <a:pt x="169090" y="0"/>
                    <a:pt x="147849" y="0"/>
                  </a:cubicBezTo>
                  <a:cubicBezTo>
                    <a:pt x="112797" y="0"/>
                    <a:pt x="77650" y="0"/>
                    <a:pt x="42598" y="0"/>
                  </a:cubicBezTo>
                  <a:cubicBezTo>
                    <a:pt x="32787" y="2000"/>
                    <a:pt x="11927" y="7715"/>
                    <a:pt x="3545" y="23146"/>
                  </a:cubicBezTo>
                  <a:cubicBezTo>
                    <a:pt x="-9694" y="47530"/>
                    <a:pt x="17547" y="78772"/>
                    <a:pt x="29548" y="92583"/>
                  </a:cubicBezTo>
                  <a:cubicBezTo>
                    <a:pt x="78031" y="148209"/>
                    <a:pt x="161565" y="159258"/>
                    <a:pt x="198617" y="162020"/>
                  </a:cubicBezTo>
                  <a:lnTo>
                    <a:pt x="242147" y="162020"/>
                  </a:lnTo>
                  <a:cubicBezTo>
                    <a:pt x="258148" y="160877"/>
                    <a:pt x="282914" y="158115"/>
                    <a:pt x="309679" y="150876"/>
                  </a:cubicBezTo>
                  <a:lnTo>
                    <a:pt x="309774" y="150876"/>
                  </a:lnTo>
                  <a:lnTo>
                    <a:pt x="309774" y="150876"/>
                  </a:lnTo>
                  <a:cubicBezTo>
                    <a:pt x="344921" y="141351"/>
                    <a:pt x="383688" y="124206"/>
                    <a:pt x="411215" y="92678"/>
                  </a:cubicBezTo>
                  <a:cubicBezTo>
                    <a:pt x="423217" y="78772"/>
                    <a:pt x="450458" y="47625"/>
                    <a:pt x="437218" y="23146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3" name="Google Shape;153;p3"/>
            <p:cNvSpPr/>
            <p:nvPr/>
          </p:nvSpPr>
          <p:spPr>
            <a:xfrm>
              <a:off x="5020627" y="4612862"/>
              <a:ext cx="247650" cy="285750"/>
            </a:xfrm>
            <a:custGeom>
              <a:rect b="b" l="l" r="r" t="t"/>
              <a:pathLst>
                <a:path extrusionOk="0" h="285750" w="247650">
                  <a:moveTo>
                    <a:pt x="180975" y="0"/>
                  </a:moveTo>
                  <a:cubicBezTo>
                    <a:pt x="156686" y="0"/>
                    <a:pt x="135446" y="12192"/>
                    <a:pt x="123825" y="30480"/>
                  </a:cubicBezTo>
                  <a:cubicBezTo>
                    <a:pt x="112204" y="12287"/>
                    <a:pt x="90964" y="0"/>
                    <a:pt x="66675" y="0"/>
                  </a:cubicBezTo>
                  <a:cubicBezTo>
                    <a:pt x="29813" y="0"/>
                    <a:pt x="0" y="28004"/>
                    <a:pt x="0" y="62484"/>
                  </a:cubicBezTo>
                  <a:lnTo>
                    <a:pt x="0" y="169640"/>
                  </a:lnTo>
                  <a:cubicBezTo>
                    <a:pt x="0" y="233743"/>
                    <a:pt x="55436" y="285750"/>
                    <a:pt x="123825" y="285750"/>
                  </a:cubicBezTo>
                  <a:cubicBezTo>
                    <a:pt x="192214" y="285750"/>
                    <a:pt x="247650" y="233743"/>
                    <a:pt x="247650" y="169640"/>
                  </a:cubicBezTo>
                  <a:lnTo>
                    <a:pt x="247650" y="62484"/>
                  </a:lnTo>
                  <a:cubicBezTo>
                    <a:pt x="247650" y="27908"/>
                    <a:pt x="217837" y="0"/>
                    <a:pt x="180975" y="0"/>
                  </a:cubicBezTo>
                  <a:close/>
                </a:path>
              </a:pathLst>
            </a:custGeom>
            <a:solidFill>
              <a:srgbClr val="C7323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54" name="Google Shape;154;p3"/>
          <p:cNvGrpSpPr/>
          <p:nvPr/>
        </p:nvGrpSpPr>
        <p:grpSpPr>
          <a:xfrm>
            <a:off x="1731532" y="2634349"/>
            <a:ext cx="1485186" cy="1485186"/>
            <a:chOff x="7779875" y="4093845"/>
            <a:chExt cx="857250" cy="857250"/>
          </a:xfrm>
        </p:grpSpPr>
        <p:grpSp>
          <p:nvGrpSpPr>
            <p:cNvPr id="155" name="Google Shape;155;p3"/>
            <p:cNvGrpSpPr/>
            <p:nvPr/>
          </p:nvGrpSpPr>
          <p:grpSpPr>
            <a:xfrm>
              <a:off x="7779875" y="4093845"/>
              <a:ext cx="857250" cy="857250"/>
              <a:chOff x="7601807" y="1990725"/>
              <a:chExt cx="857250" cy="857250"/>
            </a:xfrm>
          </p:grpSpPr>
          <p:grpSp>
            <p:nvGrpSpPr>
              <p:cNvPr id="156" name="Google Shape;156;p3"/>
              <p:cNvGrpSpPr/>
              <p:nvPr/>
            </p:nvGrpSpPr>
            <p:grpSpPr>
              <a:xfrm>
                <a:off x="7601807" y="1990725"/>
                <a:ext cx="857250" cy="857250"/>
                <a:chOff x="7601807" y="1990725"/>
                <a:chExt cx="857250" cy="857250"/>
              </a:xfrm>
            </p:grpSpPr>
            <p:sp>
              <p:nvSpPr>
                <p:cNvPr id="157" name="Google Shape;157;p3"/>
                <p:cNvSpPr/>
                <p:nvPr/>
              </p:nvSpPr>
              <p:spPr>
                <a:xfrm>
                  <a:off x="7616094" y="2005012"/>
                  <a:ext cx="828675" cy="828675"/>
                </a:xfrm>
                <a:custGeom>
                  <a:rect b="b" l="l" r="r" t="t"/>
                  <a:pathLst>
                    <a:path extrusionOk="0" h="828675" w="828675">
                      <a:moveTo>
                        <a:pt x="828675" y="414338"/>
                      </a:moveTo>
                      <a:cubicBezTo>
                        <a:pt x="828675" y="643170"/>
                        <a:pt x="643170" y="828675"/>
                        <a:pt x="414338" y="828675"/>
                      </a:cubicBezTo>
                      <a:cubicBezTo>
                        <a:pt x="185505" y="828675"/>
                        <a:pt x="0" y="643170"/>
                        <a:pt x="0" y="414338"/>
                      </a:cubicBezTo>
                      <a:cubicBezTo>
                        <a:pt x="0" y="185505"/>
                        <a:pt x="185505" y="0"/>
                        <a:pt x="414338" y="0"/>
                      </a:cubicBezTo>
                      <a:cubicBezTo>
                        <a:pt x="643170" y="0"/>
                        <a:pt x="828675" y="185505"/>
                        <a:pt x="828675" y="414338"/>
                      </a:cubicBezTo>
                      <a:close/>
                    </a:path>
                  </a:pathLst>
                </a:custGeom>
                <a:solidFill>
                  <a:srgbClr val="FFD05D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58" name="Google Shape;158;p3"/>
                <p:cNvSpPr/>
                <p:nvPr/>
              </p:nvSpPr>
              <p:spPr>
                <a:xfrm>
                  <a:off x="7601807" y="1990725"/>
                  <a:ext cx="857250" cy="857250"/>
                </a:xfrm>
                <a:custGeom>
                  <a:rect b="b" l="l" r="r" t="t"/>
                  <a:pathLst>
                    <a:path extrusionOk="0" h="857250" w="857250">
                      <a:moveTo>
                        <a:pt x="428625" y="28575"/>
                      </a:moveTo>
                      <a:cubicBezTo>
                        <a:pt x="649605" y="28575"/>
                        <a:pt x="828675" y="207645"/>
                        <a:pt x="828675" y="428625"/>
                      </a:cubicBezTo>
                      <a:cubicBezTo>
                        <a:pt x="828675" y="649605"/>
                        <a:pt x="649605" y="828675"/>
                        <a:pt x="428625" y="828675"/>
                      </a:cubicBezTo>
                      <a:cubicBezTo>
                        <a:pt x="207645" y="828675"/>
                        <a:pt x="28575" y="649605"/>
                        <a:pt x="28575" y="428625"/>
                      </a:cubicBezTo>
                      <a:cubicBezTo>
                        <a:pt x="28575" y="207645"/>
                        <a:pt x="207740" y="28575"/>
                        <a:pt x="428625" y="28575"/>
                      </a:cubicBezTo>
                      <a:moveTo>
                        <a:pt x="428625" y="0"/>
                      </a:moveTo>
                      <a:cubicBezTo>
                        <a:pt x="192310" y="0"/>
                        <a:pt x="0" y="192310"/>
                        <a:pt x="0" y="428625"/>
                      </a:cubicBezTo>
                      <a:cubicBezTo>
                        <a:pt x="0" y="664940"/>
                        <a:pt x="192310" y="857250"/>
                        <a:pt x="428625" y="857250"/>
                      </a:cubicBezTo>
                      <a:cubicBezTo>
                        <a:pt x="664940" y="857250"/>
                        <a:pt x="857250" y="664940"/>
                        <a:pt x="857250" y="428625"/>
                      </a:cubicBezTo>
                      <a:cubicBezTo>
                        <a:pt x="857250" y="192310"/>
                        <a:pt x="664940" y="0"/>
                        <a:pt x="428625" y="0"/>
                      </a:cubicBezTo>
                      <a:lnTo>
                        <a:pt x="428625" y="0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159" name="Google Shape;159;p3"/>
              <p:cNvSpPr/>
              <p:nvPr/>
            </p:nvSpPr>
            <p:spPr>
              <a:xfrm>
                <a:off x="7699533" y="2083307"/>
                <a:ext cx="729043" cy="736092"/>
              </a:xfrm>
              <a:custGeom>
                <a:rect b="b" l="l" r="r" t="t"/>
                <a:pathLst>
                  <a:path extrusionOk="0" h="736092" w="729043">
                    <a:moveTo>
                      <a:pt x="729044" y="335947"/>
                    </a:moveTo>
                    <a:cubicBezTo>
                      <a:pt x="729044" y="556927"/>
                      <a:pt x="549879" y="736092"/>
                      <a:pt x="328899" y="736092"/>
                    </a:cubicBezTo>
                    <a:cubicBezTo>
                      <a:pt x="192691" y="736092"/>
                      <a:pt x="72295" y="667988"/>
                      <a:pt x="0" y="563975"/>
                    </a:cubicBezTo>
                    <a:cubicBezTo>
                      <a:pt x="62579" y="604647"/>
                      <a:pt x="137351" y="628174"/>
                      <a:pt x="217551" y="628174"/>
                    </a:cubicBezTo>
                    <a:cubicBezTo>
                      <a:pt x="438531" y="628174"/>
                      <a:pt x="617697" y="449009"/>
                      <a:pt x="617697" y="228029"/>
                    </a:cubicBezTo>
                    <a:cubicBezTo>
                      <a:pt x="617697" y="143256"/>
                      <a:pt x="591312" y="64675"/>
                      <a:pt x="546354" y="0"/>
                    </a:cubicBezTo>
                    <a:cubicBezTo>
                      <a:pt x="656368" y="71342"/>
                      <a:pt x="729044" y="195072"/>
                      <a:pt x="729044" y="335947"/>
                    </a:cubicBezTo>
                    <a:close/>
                  </a:path>
                </a:pathLst>
              </a:custGeom>
              <a:solidFill>
                <a:srgbClr val="FDC45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60" name="Google Shape;160;p3"/>
            <p:cNvSpPr/>
            <p:nvPr/>
          </p:nvSpPr>
          <p:spPr>
            <a:xfrm>
              <a:off x="7939763" y="4491345"/>
              <a:ext cx="214737" cy="120659"/>
            </a:xfrm>
            <a:custGeom>
              <a:rect b="b" l="l" r="r" t="t"/>
              <a:pathLst>
                <a:path extrusionOk="0" h="120659" w="214737">
                  <a:moveTo>
                    <a:pt x="186060" y="120660"/>
                  </a:moveTo>
                  <a:cubicBezTo>
                    <a:pt x="174630" y="120660"/>
                    <a:pt x="163867" y="113802"/>
                    <a:pt x="159485" y="102562"/>
                  </a:cubicBezTo>
                  <a:cubicBezTo>
                    <a:pt x="158914" y="101133"/>
                    <a:pt x="143484" y="64367"/>
                    <a:pt x="105574" y="57985"/>
                  </a:cubicBezTo>
                  <a:cubicBezTo>
                    <a:pt x="73951" y="52651"/>
                    <a:pt x="49948" y="72749"/>
                    <a:pt x="47376" y="75035"/>
                  </a:cubicBezTo>
                  <a:cubicBezTo>
                    <a:pt x="35470" y="85417"/>
                    <a:pt x="17468" y="84274"/>
                    <a:pt x="7085" y="72368"/>
                  </a:cubicBezTo>
                  <a:cubicBezTo>
                    <a:pt x="-3296" y="60462"/>
                    <a:pt x="-2154" y="42459"/>
                    <a:pt x="9753" y="32077"/>
                  </a:cubicBezTo>
                  <a:cubicBezTo>
                    <a:pt x="32041" y="12551"/>
                    <a:pt x="71475" y="-5737"/>
                    <a:pt x="115194" y="1692"/>
                  </a:cubicBezTo>
                  <a:cubicBezTo>
                    <a:pt x="171011" y="11122"/>
                    <a:pt x="202729" y="56461"/>
                    <a:pt x="212730" y="81702"/>
                  </a:cubicBezTo>
                  <a:cubicBezTo>
                    <a:pt x="218541" y="96371"/>
                    <a:pt x="211301" y="112944"/>
                    <a:pt x="196633" y="118755"/>
                  </a:cubicBezTo>
                  <a:cubicBezTo>
                    <a:pt x="193109" y="119993"/>
                    <a:pt x="189585" y="120660"/>
                    <a:pt x="186060" y="120660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1" name="Google Shape;161;p3"/>
            <p:cNvSpPr/>
            <p:nvPr/>
          </p:nvSpPr>
          <p:spPr>
            <a:xfrm>
              <a:off x="8288717" y="4492182"/>
              <a:ext cx="217454" cy="112964"/>
            </a:xfrm>
            <a:custGeom>
              <a:rect b="b" l="l" r="r" t="t"/>
              <a:pathLst>
                <a:path extrusionOk="0" h="112964" w="217454">
                  <a:moveTo>
                    <a:pt x="28559" y="112964"/>
                  </a:moveTo>
                  <a:cubicBezTo>
                    <a:pt x="24368" y="112964"/>
                    <a:pt x="20081" y="112012"/>
                    <a:pt x="15986" y="110011"/>
                  </a:cubicBezTo>
                  <a:cubicBezTo>
                    <a:pt x="1793" y="103058"/>
                    <a:pt x="-4017" y="85913"/>
                    <a:pt x="2936" y="71816"/>
                  </a:cubicBezTo>
                  <a:cubicBezTo>
                    <a:pt x="9318" y="58862"/>
                    <a:pt x="34178" y="15714"/>
                    <a:pt x="88471" y="3141"/>
                  </a:cubicBezTo>
                  <a:cubicBezTo>
                    <a:pt x="143621" y="-9718"/>
                    <a:pt x="190388" y="19810"/>
                    <a:pt x="209343" y="39241"/>
                  </a:cubicBezTo>
                  <a:cubicBezTo>
                    <a:pt x="220392" y="50575"/>
                    <a:pt x="220106" y="68673"/>
                    <a:pt x="208771" y="79627"/>
                  </a:cubicBezTo>
                  <a:cubicBezTo>
                    <a:pt x="197437" y="90580"/>
                    <a:pt x="179339" y="90390"/>
                    <a:pt x="168386" y="79055"/>
                  </a:cubicBezTo>
                  <a:cubicBezTo>
                    <a:pt x="167243" y="77912"/>
                    <a:pt x="138953" y="49909"/>
                    <a:pt x="101424" y="58672"/>
                  </a:cubicBezTo>
                  <a:cubicBezTo>
                    <a:pt x="70850" y="65815"/>
                    <a:pt x="56752" y="91723"/>
                    <a:pt x="54276" y="96867"/>
                  </a:cubicBezTo>
                  <a:cubicBezTo>
                    <a:pt x="49323" y="107154"/>
                    <a:pt x="39131" y="112964"/>
                    <a:pt x="28559" y="112964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2" name="Google Shape;162;p3"/>
            <p:cNvSpPr/>
            <p:nvPr/>
          </p:nvSpPr>
          <p:spPr>
            <a:xfrm>
              <a:off x="7864478" y="4144994"/>
              <a:ext cx="157889" cy="248539"/>
            </a:xfrm>
            <a:custGeom>
              <a:rect b="b" l="l" r="r" t="t"/>
              <a:pathLst>
                <a:path extrusionOk="0" h="248539" w="157889">
                  <a:moveTo>
                    <a:pt x="67415" y="0"/>
                  </a:moveTo>
                  <a:lnTo>
                    <a:pt x="145616" y="125539"/>
                  </a:lnTo>
                  <a:cubicBezTo>
                    <a:pt x="158189" y="145637"/>
                    <a:pt x="161713" y="170688"/>
                    <a:pt x="153331" y="192786"/>
                  </a:cubicBezTo>
                  <a:cubicBezTo>
                    <a:pt x="143806" y="218027"/>
                    <a:pt x="123327" y="238030"/>
                    <a:pt x="97515" y="245459"/>
                  </a:cubicBezTo>
                  <a:cubicBezTo>
                    <a:pt x="92942" y="246793"/>
                    <a:pt x="88370" y="247650"/>
                    <a:pt x="83703" y="248126"/>
                  </a:cubicBezTo>
                  <a:cubicBezTo>
                    <a:pt x="25029" y="254222"/>
                    <a:pt x="-16976" y="191738"/>
                    <a:pt x="6741" y="137732"/>
                  </a:cubicBezTo>
                  <a:cubicBezTo>
                    <a:pt x="27029" y="91821"/>
                    <a:pt x="47222" y="45911"/>
                    <a:pt x="67415" y="0"/>
                  </a:cubicBezTo>
                  <a:close/>
                </a:path>
              </a:pathLst>
            </a:custGeom>
            <a:solidFill>
              <a:srgbClr val="7ED1E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3" name="Google Shape;163;p3"/>
            <p:cNvSpPr/>
            <p:nvPr/>
          </p:nvSpPr>
          <p:spPr>
            <a:xfrm>
              <a:off x="8084675" y="4703445"/>
              <a:ext cx="257175" cy="110652"/>
            </a:xfrm>
            <a:custGeom>
              <a:rect b="b" l="l" r="r" t="t"/>
              <a:pathLst>
                <a:path extrusionOk="0" h="110652" w="257175">
                  <a:moveTo>
                    <a:pt x="257175" y="80963"/>
                  </a:moveTo>
                  <a:cubicBezTo>
                    <a:pt x="257175" y="81153"/>
                    <a:pt x="257175" y="81344"/>
                    <a:pt x="257175" y="81439"/>
                  </a:cubicBezTo>
                  <a:cubicBezTo>
                    <a:pt x="256984" y="104299"/>
                    <a:pt x="230791" y="118205"/>
                    <a:pt x="211264" y="106299"/>
                  </a:cubicBezTo>
                  <a:cubicBezTo>
                    <a:pt x="190405" y="93631"/>
                    <a:pt x="161068" y="85725"/>
                    <a:pt x="128588" y="85725"/>
                  </a:cubicBezTo>
                  <a:cubicBezTo>
                    <a:pt x="96107" y="85725"/>
                    <a:pt x="66770" y="93631"/>
                    <a:pt x="45910" y="106299"/>
                  </a:cubicBezTo>
                  <a:cubicBezTo>
                    <a:pt x="26384" y="118205"/>
                    <a:pt x="190" y="104299"/>
                    <a:pt x="0" y="81439"/>
                  </a:cubicBezTo>
                  <a:cubicBezTo>
                    <a:pt x="0" y="81248"/>
                    <a:pt x="0" y="81058"/>
                    <a:pt x="0" y="80963"/>
                  </a:cubicBezTo>
                  <a:cubicBezTo>
                    <a:pt x="0" y="36290"/>
                    <a:pt x="57531" y="0"/>
                    <a:pt x="128588" y="0"/>
                  </a:cubicBezTo>
                  <a:cubicBezTo>
                    <a:pt x="199644" y="0"/>
                    <a:pt x="257175" y="36290"/>
                    <a:pt x="257175" y="80963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64" name="Google Shape;164;p3"/>
          <p:cNvGrpSpPr/>
          <p:nvPr/>
        </p:nvGrpSpPr>
        <p:grpSpPr>
          <a:xfrm>
            <a:off x="6560255" y="632648"/>
            <a:ext cx="1485186" cy="1600700"/>
            <a:chOff x="10157600" y="4131945"/>
            <a:chExt cx="857250" cy="923925"/>
          </a:xfrm>
        </p:grpSpPr>
        <p:sp>
          <p:nvSpPr>
            <p:cNvPr id="165" name="Google Shape;165;p3"/>
            <p:cNvSpPr/>
            <p:nvPr/>
          </p:nvSpPr>
          <p:spPr>
            <a:xfrm>
              <a:off x="10243325" y="4131945"/>
              <a:ext cx="685800" cy="246983"/>
            </a:xfrm>
            <a:custGeom>
              <a:rect b="b" l="l" r="r" t="t"/>
              <a:pathLst>
                <a:path extrusionOk="0" h="246983" w="685800">
                  <a:moveTo>
                    <a:pt x="685800" y="152400"/>
                  </a:moveTo>
                  <a:cubicBezTo>
                    <a:pt x="685800" y="188119"/>
                    <a:pt x="658178" y="220980"/>
                    <a:pt x="611791" y="246983"/>
                  </a:cubicBezTo>
                  <a:cubicBezTo>
                    <a:pt x="631698" y="228505"/>
                    <a:pt x="642938" y="207740"/>
                    <a:pt x="642938" y="185738"/>
                  </a:cubicBezTo>
                  <a:cubicBezTo>
                    <a:pt x="642938" y="109442"/>
                    <a:pt x="508635" y="47625"/>
                    <a:pt x="342900" y="47625"/>
                  </a:cubicBezTo>
                  <a:cubicBezTo>
                    <a:pt x="177165" y="47625"/>
                    <a:pt x="42863" y="109442"/>
                    <a:pt x="42863" y="185738"/>
                  </a:cubicBezTo>
                  <a:cubicBezTo>
                    <a:pt x="42863" y="207740"/>
                    <a:pt x="54103" y="228505"/>
                    <a:pt x="74009" y="246983"/>
                  </a:cubicBezTo>
                  <a:cubicBezTo>
                    <a:pt x="27623" y="220980"/>
                    <a:pt x="0" y="188119"/>
                    <a:pt x="0" y="152400"/>
                  </a:cubicBezTo>
                  <a:cubicBezTo>
                    <a:pt x="0" y="68199"/>
                    <a:pt x="153544" y="0"/>
                    <a:pt x="342900" y="0"/>
                  </a:cubicBezTo>
                  <a:cubicBezTo>
                    <a:pt x="532257" y="0"/>
                    <a:pt x="685800" y="68199"/>
                    <a:pt x="685800" y="152400"/>
                  </a:cubicBezTo>
                  <a:close/>
                </a:path>
              </a:pathLst>
            </a:custGeom>
            <a:solidFill>
              <a:srgbClr val="F2C73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66" name="Google Shape;166;p3"/>
            <p:cNvGrpSpPr/>
            <p:nvPr/>
          </p:nvGrpSpPr>
          <p:grpSpPr>
            <a:xfrm>
              <a:off x="10157600" y="4198620"/>
              <a:ext cx="857250" cy="857250"/>
              <a:chOff x="9979532" y="2095500"/>
              <a:chExt cx="857250" cy="857250"/>
            </a:xfrm>
          </p:grpSpPr>
          <p:grpSp>
            <p:nvGrpSpPr>
              <p:cNvPr id="167" name="Google Shape;167;p3"/>
              <p:cNvGrpSpPr/>
              <p:nvPr/>
            </p:nvGrpSpPr>
            <p:grpSpPr>
              <a:xfrm>
                <a:off x="9979532" y="2095500"/>
                <a:ext cx="857250" cy="857250"/>
                <a:chOff x="9979532" y="2095500"/>
                <a:chExt cx="857250" cy="857250"/>
              </a:xfrm>
            </p:grpSpPr>
            <p:sp>
              <p:nvSpPr>
                <p:cNvPr id="168" name="Google Shape;168;p3"/>
                <p:cNvSpPr/>
                <p:nvPr/>
              </p:nvSpPr>
              <p:spPr>
                <a:xfrm>
                  <a:off x="9993820" y="2109787"/>
                  <a:ext cx="828675" cy="828675"/>
                </a:xfrm>
                <a:custGeom>
                  <a:rect b="b" l="l" r="r" t="t"/>
                  <a:pathLst>
                    <a:path extrusionOk="0" h="828675" w="828675">
                      <a:moveTo>
                        <a:pt x="828675" y="414338"/>
                      </a:moveTo>
                      <a:cubicBezTo>
                        <a:pt x="828675" y="643170"/>
                        <a:pt x="643170" y="828675"/>
                        <a:pt x="414337" y="828675"/>
                      </a:cubicBezTo>
                      <a:cubicBezTo>
                        <a:pt x="185505" y="828675"/>
                        <a:pt x="0" y="643170"/>
                        <a:pt x="0" y="414338"/>
                      </a:cubicBezTo>
                      <a:cubicBezTo>
                        <a:pt x="0" y="185505"/>
                        <a:pt x="185505" y="0"/>
                        <a:pt x="414337" y="0"/>
                      </a:cubicBezTo>
                      <a:cubicBezTo>
                        <a:pt x="643170" y="0"/>
                        <a:pt x="828675" y="185505"/>
                        <a:pt x="828675" y="414338"/>
                      </a:cubicBezTo>
                      <a:close/>
                    </a:path>
                  </a:pathLst>
                </a:custGeom>
                <a:solidFill>
                  <a:srgbClr val="FFD05D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69" name="Google Shape;169;p3"/>
                <p:cNvSpPr/>
                <p:nvPr/>
              </p:nvSpPr>
              <p:spPr>
                <a:xfrm>
                  <a:off x="9979532" y="2095500"/>
                  <a:ext cx="857250" cy="857250"/>
                </a:xfrm>
                <a:custGeom>
                  <a:rect b="b" l="l" r="r" t="t"/>
                  <a:pathLst>
                    <a:path extrusionOk="0" h="857250" w="857250">
                      <a:moveTo>
                        <a:pt x="428625" y="28575"/>
                      </a:moveTo>
                      <a:cubicBezTo>
                        <a:pt x="649605" y="28575"/>
                        <a:pt x="828675" y="207645"/>
                        <a:pt x="828675" y="428625"/>
                      </a:cubicBezTo>
                      <a:cubicBezTo>
                        <a:pt x="828675" y="649605"/>
                        <a:pt x="649605" y="828675"/>
                        <a:pt x="428625" y="828675"/>
                      </a:cubicBezTo>
                      <a:cubicBezTo>
                        <a:pt x="207645" y="828675"/>
                        <a:pt x="28575" y="649605"/>
                        <a:pt x="28575" y="428625"/>
                      </a:cubicBezTo>
                      <a:cubicBezTo>
                        <a:pt x="28575" y="207645"/>
                        <a:pt x="207645" y="28575"/>
                        <a:pt x="428625" y="28575"/>
                      </a:cubicBezTo>
                      <a:moveTo>
                        <a:pt x="428625" y="0"/>
                      </a:moveTo>
                      <a:cubicBezTo>
                        <a:pt x="192310" y="0"/>
                        <a:pt x="0" y="192310"/>
                        <a:pt x="0" y="428625"/>
                      </a:cubicBezTo>
                      <a:cubicBezTo>
                        <a:pt x="0" y="664940"/>
                        <a:pt x="192310" y="857250"/>
                        <a:pt x="428625" y="857250"/>
                      </a:cubicBezTo>
                      <a:cubicBezTo>
                        <a:pt x="664941" y="857250"/>
                        <a:pt x="857250" y="664940"/>
                        <a:pt x="857250" y="428625"/>
                      </a:cubicBezTo>
                      <a:cubicBezTo>
                        <a:pt x="857250" y="192310"/>
                        <a:pt x="664941" y="0"/>
                        <a:pt x="428625" y="0"/>
                      </a:cubicBezTo>
                      <a:lnTo>
                        <a:pt x="428625" y="0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170" name="Google Shape;170;p3"/>
              <p:cNvSpPr/>
              <p:nvPr/>
            </p:nvSpPr>
            <p:spPr>
              <a:xfrm>
                <a:off x="10077259" y="2188082"/>
                <a:ext cx="729043" cy="736092"/>
              </a:xfrm>
              <a:custGeom>
                <a:rect b="b" l="l" r="r" t="t"/>
                <a:pathLst>
                  <a:path extrusionOk="0" h="736092" w="729043">
                    <a:moveTo>
                      <a:pt x="729044" y="335947"/>
                    </a:moveTo>
                    <a:cubicBezTo>
                      <a:pt x="729044" y="556927"/>
                      <a:pt x="549879" y="736092"/>
                      <a:pt x="328899" y="736092"/>
                    </a:cubicBezTo>
                    <a:cubicBezTo>
                      <a:pt x="192691" y="736092"/>
                      <a:pt x="72295" y="667988"/>
                      <a:pt x="0" y="563975"/>
                    </a:cubicBezTo>
                    <a:cubicBezTo>
                      <a:pt x="62579" y="604647"/>
                      <a:pt x="137351" y="628174"/>
                      <a:pt x="217551" y="628174"/>
                    </a:cubicBezTo>
                    <a:cubicBezTo>
                      <a:pt x="438531" y="628174"/>
                      <a:pt x="617697" y="449009"/>
                      <a:pt x="617697" y="228029"/>
                    </a:cubicBezTo>
                    <a:cubicBezTo>
                      <a:pt x="617697" y="143256"/>
                      <a:pt x="591312" y="64675"/>
                      <a:pt x="546354" y="0"/>
                    </a:cubicBezTo>
                    <a:cubicBezTo>
                      <a:pt x="656273" y="71342"/>
                      <a:pt x="729044" y="195072"/>
                      <a:pt x="729044" y="335947"/>
                    </a:cubicBezTo>
                    <a:close/>
                  </a:path>
                </a:pathLst>
              </a:custGeom>
              <a:solidFill>
                <a:srgbClr val="FDC45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71" name="Google Shape;171;p3"/>
            <p:cNvSpPr/>
            <p:nvPr/>
          </p:nvSpPr>
          <p:spPr>
            <a:xfrm>
              <a:off x="10314794" y="4553340"/>
              <a:ext cx="233217" cy="117623"/>
            </a:xfrm>
            <a:custGeom>
              <a:rect b="b" l="l" r="r" t="t"/>
              <a:pathLst>
                <a:path extrusionOk="0" h="117623" w="233217">
                  <a:moveTo>
                    <a:pt x="125032" y="117624"/>
                  </a:moveTo>
                  <a:cubicBezTo>
                    <a:pt x="120460" y="117624"/>
                    <a:pt x="115984" y="117338"/>
                    <a:pt x="111602" y="116957"/>
                  </a:cubicBezTo>
                  <a:cubicBezTo>
                    <a:pt x="51499" y="111242"/>
                    <a:pt x="13018" y="69999"/>
                    <a:pt x="4350" y="55997"/>
                  </a:cubicBezTo>
                  <a:cubicBezTo>
                    <a:pt x="-4032" y="42567"/>
                    <a:pt x="64" y="24946"/>
                    <a:pt x="13495" y="16659"/>
                  </a:cubicBezTo>
                  <a:cubicBezTo>
                    <a:pt x="26544" y="8467"/>
                    <a:pt x="43784" y="12277"/>
                    <a:pt x="52261" y="24946"/>
                  </a:cubicBezTo>
                  <a:cubicBezTo>
                    <a:pt x="53976" y="27136"/>
                    <a:pt x="76741" y="56283"/>
                    <a:pt x="117031" y="60093"/>
                  </a:cubicBezTo>
                  <a:cubicBezTo>
                    <a:pt x="153322" y="63522"/>
                    <a:pt x="166942" y="43710"/>
                    <a:pt x="176277" y="21802"/>
                  </a:cubicBezTo>
                  <a:cubicBezTo>
                    <a:pt x="177991" y="17897"/>
                    <a:pt x="179420" y="14468"/>
                    <a:pt x="182277" y="10849"/>
                  </a:cubicBezTo>
                  <a:cubicBezTo>
                    <a:pt x="192088" y="-1534"/>
                    <a:pt x="209995" y="-3629"/>
                    <a:pt x="222378" y="6181"/>
                  </a:cubicBezTo>
                  <a:cubicBezTo>
                    <a:pt x="233617" y="15040"/>
                    <a:pt x="236379" y="30756"/>
                    <a:pt x="229426" y="42757"/>
                  </a:cubicBezTo>
                  <a:lnTo>
                    <a:pt x="228855" y="44186"/>
                  </a:lnTo>
                  <a:cubicBezTo>
                    <a:pt x="203709" y="103336"/>
                    <a:pt x="160751" y="117624"/>
                    <a:pt x="125032" y="117624"/>
                  </a:cubicBezTo>
                  <a:close/>
                  <a:moveTo>
                    <a:pt x="227140" y="46377"/>
                  </a:moveTo>
                  <a:cubicBezTo>
                    <a:pt x="227140" y="46377"/>
                    <a:pt x="227140" y="46377"/>
                    <a:pt x="227140" y="46377"/>
                  </a:cubicBezTo>
                  <a:cubicBezTo>
                    <a:pt x="227140" y="46377"/>
                    <a:pt x="227140" y="46377"/>
                    <a:pt x="227140" y="46377"/>
                  </a:cubicBezTo>
                  <a:close/>
                  <a:moveTo>
                    <a:pt x="227140" y="46377"/>
                  </a:moveTo>
                  <a:lnTo>
                    <a:pt x="227140" y="46377"/>
                  </a:lnTo>
                  <a:lnTo>
                    <a:pt x="227140" y="46377"/>
                  </a:ln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2" name="Google Shape;172;p3"/>
            <p:cNvSpPr/>
            <p:nvPr/>
          </p:nvSpPr>
          <p:spPr>
            <a:xfrm>
              <a:off x="10275719" y="4414856"/>
              <a:ext cx="210679" cy="99044"/>
            </a:xfrm>
            <a:custGeom>
              <a:rect b="b" l="l" r="r" t="t"/>
              <a:pathLst>
                <a:path extrusionOk="0" h="99044" w="210679">
                  <a:moveTo>
                    <a:pt x="9803" y="75324"/>
                  </a:moveTo>
                  <a:cubicBezTo>
                    <a:pt x="53998" y="35509"/>
                    <a:pt x="109910" y="8363"/>
                    <a:pt x="168870" y="933"/>
                  </a:cubicBezTo>
                  <a:cubicBezTo>
                    <a:pt x="176490" y="-19"/>
                    <a:pt x="184300" y="-686"/>
                    <a:pt x="191730" y="1219"/>
                  </a:cubicBezTo>
                  <a:cubicBezTo>
                    <a:pt x="199160" y="3124"/>
                    <a:pt x="206304" y="7696"/>
                    <a:pt x="209256" y="14745"/>
                  </a:cubicBezTo>
                  <a:cubicBezTo>
                    <a:pt x="214019" y="25984"/>
                    <a:pt x="206208" y="39605"/>
                    <a:pt x="195064" y="44463"/>
                  </a:cubicBezTo>
                  <a:cubicBezTo>
                    <a:pt x="184586" y="48939"/>
                    <a:pt x="172775" y="47320"/>
                    <a:pt x="161441" y="46558"/>
                  </a:cubicBezTo>
                  <a:cubicBezTo>
                    <a:pt x="122769" y="44082"/>
                    <a:pt x="82955" y="54083"/>
                    <a:pt x="49903" y="74276"/>
                  </a:cubicBezTo>
                  <a:cubicBezTo>
                    <a:pt x="37616" y="81801"/>
                    <a:pt x="25614" y="96564"/>
                    <a:pt x="10850" y="98850"/>
                  </a:cubicBezTo>
                  <a:cubicBezTo>
                    <a:pt x="8374" y="99231"/>
                    <a:pt x="5707" y="99136"/>
                    <a:pt x="3611" y="97803"/>
                  </a:cubicBezTo>
                  <a:cubicBezTo>
                    <a:pt x="87" y="95612"/>
                    <a:pt x="-770" y="90468"/>
                    <a:pt x="659" y="86563"/>
                  </a:cubicBezTo>
                  <a:cubicBezTo>
                    <a:pt x="2088" y="82658"/>
                    <a:pt x="5230" y="79610"/>
                    <a:pt x="8374" y="76752"/>
                  </a:cubicBezTo>
                  <a:cubicBezTo>
                    <a:pt x="8660" y="76276"/>
                    <a:pt x="9231" y="75800"/>
                    <a:pt x="9803" y="75324"/>
                  </a:cubicBezTo>
                  <a:close/>
                </a:path>
              </a:pathLst>
            </a:custGeom>
            <a:solidFill>
              <a:srgbClr val="FCBB4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3" name="Google Shape;173;p3"/>
            <p:cNvSpPr/>
            <p:nvPr/>
          </p:nvSpPr>
          <p:spPr>
            <a:xfrm>
              <a:off x="10674337" y="4414856"/>
              <a:ext cx="210679" cy="99044"/>
            </a:xfrm>
            <a:custGeom>
              <a:rect b="b" l="l" r="r" t="t"/>
              <a:pathLst>
                <a:path extrusionOk="0" h="99044" w="210679">
                  <a:moveTo>
                    <a:pt x="200877" y="75324"/>
                  </a:moveTo>
                  <a:cubicBezTo>
                    <a:pt x="156681" y="35509"/>
                    <a:pt x="100769" y="8363"/>
                    <a:pt x="41809" y="933"/>
                  </a:cubicBezTo>
                  <a:cubicBezTo>
                    <a:pt x="34189" y="-19"/>
                    <a:pt x="26379" y="-686"/>
                    <a:pt x="18950" y="1219"/>
                  </a:cubicBezTo>
                  <a:cubicBezTo>
                    <a:pt x="11520" y="3124"/>
                    <a:pt x="4376" y="7696"/>
                    <a:pt x="1423" y="14745"/>
                  </a:cubicBezTo>
                  <a:cubicBezTo>
                    <a:pt x="-3339" y="25984"/>
                    <a:pt x="4471" y="39605"/>
                    <a:pt x="15616" y="44463"/>
                  </a:cubicBezTo>
                  <a:cubicBezTo>
                    <a:pt x="26093" y="48939"/>
                    <a:pt x="37904" y="47320"/>
                    <a:pt x="49239" y="46558"/>
                  </a:cubicBezTo>
                  <a:cubicBezTo>
                    <a:pt x="87911" y="44082"/>
                    <a:pt x="127725" y="54083"/>
                    <a:pt x="160776" y="74276"/>
                  </a:cubicBezTo>
                  <a:cubicBezTo>
                    <a:pt x="173064" y="81801"/>
                    <a:pt x="185066" y="96564"/>
                    <a:pt x="199829" y="98850"/>
                  </a:cubicBezTo>
                  <a:cubicBezTo>
                    <a:pt x="202306" y="99231"/>
                    <a:pt x="204973" y="99136"/>
                    <a:pt x="207068" y="97803"/>
                  </a:cubicBezTo>
                  <a:cubicBezTo>
                    <a:pt x="210593" y="95612"/>
                    <a:pt x="211450" y="90468"/>
                    <a:pt x="210021" y="86563"/>
                  </a:cubicBezTo>
                  <a:cubicBezTo>
                    <a:pt x="208592" y="82658"/>
                    <a:pt x="205449" y="79610"/>
                    <a:pt x="202306" y="76752"/>
                  </a:cubicBezTo>
                  <a:cubicBezTo>
                    <a:pt x="202020" y="76276"/>
                    <a:pt x="201448" y="75800"/>
                    <a:pt x="200877" y="75324"/>
                  </a:cubicBezTo>
                  <a:close/>
                </a:path>
              </a:pathLst>
            </a:custGeom>
            <a:solidFill>
              <a:srgbClr val="FCBB4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4" name="Google Shape;174;p3"/>
            <p:cNvSpPr/>
            <p:nvPr/>
          </p:nvSpPr>
          <p:spPr>
            <a:xfrm>
              <a:off x="10632155" y="4553436"/>
              <a:ext cx="233312" cy="117528"/>
            </a:xfrm>
            <a:custGeom>
              <a:rect b="b" l="l" r="r" t="t"/>
              <a:pathLst>
                <a:path extrusionOk="0" h="117528" w="233312">
                  <a:moveTo>
                    <a:pt x="108280" y="117529"/>
                  </a:moveTo>
                  <a:cubicBezTo>
                    <a:pt x="72561" y="117529"/>
                    <a:pt x="29604" y="103146"/>
                    <a:pt x="4362" y="44186"/>
                  </a:cubicBezTo>
                  <a:lnTo>
                    <a:pt x="3791" y="42757"/>
                  </a:lnTo>
                  <a:cubicBezTo>
                    <a:pt x="-3162" y="30661"/>
                    <a:pt x="-400" y="15040"/>
                    <a:pt x="10839" y="6181"/>
                  </a:cubicBezTo>
                  <a:cubicBezTo>
                    <a:pt x="23222" y="-3629"/>
                    <a:pt x="41224" y="-1534"/>
                    <a:pt x="50940" y="10849"/>
                  </a:cubicBezTo>
                  <a:cubicBezTo>
                    <a:pt x="53797" y="14468"/>
                    <a:pt x="55226" y="17802"/>
                    <a:pt x="56941" y="21802"/>
                  </a:cubicBezTo>
                  <a:cubicBezTo>
                    <a:pt x="66275" y="43710"/>
                    <a:pt x="79991" y="63522"/>
                    <a:pt x="116281" y="60093"/>
                  </a:cubicBezTo>
                  <a:cubicBezTo>
                    <a:pt x="156572" y="56283"/>
                    <a:pt x="179337" y="27136"/>
                    <a:pt x="181051" y="24946"/>
                  </a:cubicBezTo>
                  <a:cubicBezTo>
                    <a:pt x="189624" y="12277"/>
                    <a:pt x="206769" y="8563"/>
                    <a:pt x="219818" y="16659"/>
                  </a:cubicBezTo>
                  <a:cubicBezTo>
                    <a:pt x="233248" y="25041"/>
                    <a:pt x="237344" y="42662"/>
                    <a:pt x="228962" y="55997"/>
                  </a:cubicBezTo>
                  <a:cubicBezTo>
                    <a:pt x="220199" y="69999"/>
                    <a:pt x="181813" y="111242"/>
                    <a:pt x="121711" y="116957"/>
                  </a:cubicBezTo>
                  <a:cubicBezTo>
                    <a:pt x="117424" y="117338"/>
                    <a:pt x="112948" y="117529"/>
                    <a:pt x="108280" y="117529"/>
                  </a:cubicBezTo>
                  <a:close/>
                  <a:moveTo>
                    <a:pt x="6172" y="46282"/>
                  </a:moveTo>
                  <a:cubicBezTo>
                    <a:pt x="6172" y="46282"/>
                    <a:pt x="6172" y="46282"/>
                    <a:pt x="6172" y="46282"/>
                  </a:cubicBezTo>
                  <a:cubicBezTo>
                    <a:pt x="6172" y="46282"/>
                    <a:pt x="6172" y="46282"/>
                    <a:pt x="6172" y="46282"/>
                  </a:cubicBezTo>
                  <a:close/>
                  <a:moveTo>
                    <a:pt x="6172" y="46282"/>
                  </a:moveTo>
                  <a:lnTo>
                    <a:pt x="6172" y="46282"/>
                  </a:lnTo>
                  <a:lnTo>
                    <a:pt x="6172" y="46282"/>
                  </a:ln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5" name="Google Shape;175;p3"/>
            <p:cNvSpPr/>
            <p:nvPr/>
          </p:nvSpPr>
          <p:spPr>
            <a:xfrm>
              <a:off x="10440742" y="4846320"/>
              <a:ext cx="301445" cy="104679"/>
            </a:xfrm>
            <a:custGeom>
              <a:rect b="b" l="l" r="r" t="t"/>
              <a:pathLst>
                <a:path extrusionOk="0" h="104679" w="301445">
                  <a:moveTo>
                    <a:pt x="299027" y="14954"/>
                  </a:moveTo>
                  <a:cubicBezTo>
                    <a:pt x="293312" y="4953"/>
                    <a:pt x="279024" y="1333"/>
                    <a:pt x="272357" y="0"/>
                  </a:cubicBezTo>
                  <a:cubicBezTo>
                    <a:pt x="247401" y="0"/>
                    <a:pt x="222446" y="0"/>
                    <a:pt x="197586" y="0"/>
                  </a:cubicBezTo>
                  <a:cubicBezTo>
                    <a:pt x="183965" y="0"/>
                    <a:pt x="170344" y="0"/>
                    <a:pt x="156724" y="0"/>
                  </a:cubicBezTo>
                  <a:lnTo>
                    <a:pt x="144722" y="0"/>
                  </a:lnTo>
                  <a:cubicBezTo>
                    <a:pt x="130148" y="0"/>
                    <a:pt x="115671" y="0"/>
                    <a:pt x="101097" y="0"/>
                  </a:cubicBezTo>
                  <a:cubicBezTo>
                    <a:pt x="77094" y="0"/>
                    <a:pt x="53091" y="0"/>
                    <a:pt x="29088" y="0"/>
                  </a:cubicBezTo>
                  <a:cubicBezTo>
                    <a:pt x="22325" y="1333"/>
                    <a:pt x="8133" y="4953"/>
                    <a:pt x="2418" y="14954"/>
                  </a:cubicBezTo>
                  <a:cubicBezTo>
                    <a:pt x="-6630" y="30766"/>
                    <a:pt x="12039" y="50959"/>
                    <a:pt x="20230" y="59817"/>
                  </a:cubicBezTo>
                  <a:cubicBezTo>
                    <a:pt x="53377" y="95821"/>
                    <a:pt x="110527" y="102965"/>
                    <a:pt x="135864" y="104680"/>
                  </a:cubicBezTo>
                  <a:lnTo>
                    <a:pt x="165677" y="104680"/>
                  </a:lnTo>
                  <a:cubicBezTo>
                    <a:pt x="176630" y="103918"/>
                    <a:pt x="193490" y="102108"/>
                    <a:pt x="211873" y="97441"/>
                  </a:cubicBezTo>
                  <a:lnTo>
                    <a:pt x="211968" y="97441"/>
                  </a:lnTo>
                  <a:lnTo>
                    <a:pt x="211968" y="97441"/>
                  </a:lnTo>
                  <a:cubicBezTo>
                    <a:pt x="236066" y="91345"/>
                    <a:pt x="262546" y="80200"/>
                    <a:pt x="281310" y="59817"/>
                  </a:cubicBezTo>
                  <a:cubicBezTo>
                    <a:pt x="289407" y="50959"/>
                    <a:pt x="308075" y="30766"/>
                    <a:pt x="299027" y="14954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6" name="Google Shape;176;p3"/>
            <p:cNvSpPr/>
            <p:nvPr/>
          </p:nvSpPr>
          <p:spPr>
            <a:xfrm>
              <a:off x="10294475" y="4732020"/>
              <a:ext cx="104775" cy="104775"/>
            </a:xfrm>
            <a:custGeom>
              <a:rect b="b" l="l" r="r" t="t"/>
              <a:pathLst>
                <a:path extrusionOk="0" h="104775" w="104775">
                  <a:moveTo>
                    <a:pt x="104775" y="52388"/>
                  </a:moveTo>
                  <a:cubicBezTo>
                    <a:pt x="104775" y="81320"/>
                    <a:pt x="81320" y="104775"/>
                    <a:pt x="52388" y="104775"/>
                  </a:cubicBezTo>
                  <a:cubicBezTo>
                    <a:pt x="23455" y="104775"/>
                    <a:pt x="0" y="81320"/>
                    <a:pt x="0" y="52388"/>
                  </a:cubicBezTo>
                  <a:cubicBezTo>
                    <a:pt x="0" y="23455"/>
                    <a:pt x="23455" y="0"/>
                    <a:pt x="52388" y="0"/>
                  </a:cubicBezTo>
                  <a:cubicBezTo>
                    <a:pt x="81320" y="0"/>
                    <a:pt x="104775" y="23455"/>
                    <a:pt x="104775" y="52388"/>
                  </a:cubicBezTo>
                  <a:close/>
                </a:path>
              </a:pathLst>
            </a:custGeom>
            <a:solidFill>
              <a:srgbClr val="FF887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7" name="Google Shape;177;p3"/>
            <p:cNvSpPr/>
            <p:nvPr/>
          </p:nvSpPr>
          <p:spPr>
            <a:xfrm>
              <a:off x="10751675" y="4732020"/>
              <a:ext cx="104775" cy="104775"/>
            </a:xfrm>
            <a:custGeom>
              <a:rect b="b" l="l" r="r" t="t"/>
              <a:pathLst>
                <a:path extrusionOk="0" h="104775" w="104775">
                  <a:moveTo>
                    <a:pt x="104775" y="52388"/>
                  </a:moveTo>
                  <a:cubicBezTo>
                    <a:pt x="104775" y="81320"/>
                    <a:pt x="81320" y="104775"/>
                    <a:pt x="52388" y="104775"/>
                  </a:cubicBezTo>
                  <a:cubicBezTo>
                    <a:pt x="23455" y="104775"/>
                    <a:pt x="0" y="81320"/>
                    <a:pt x="0" y="52388"/>
                  </a:cubicBezTo>
                  <a:cubicBezTo>
                    <a:pt x="0" y="23455"/>
                    <a:pt x="23455" y="0"/>
                    <a:pt x="52388" y="0"/>
                  </a:cubicBezTo>
                  <a:cubicBezTo>
                    <a:pt x="81320" y="0"/>
                    <a:pt x="104775" y="23455"/>
                    <a:pt x="104775" y="52388"/>
                  </a:cubicBezTo>
                  <a:close/>
                </a:path>
              </a:pathLst>
            </a:custGeom>
            <a:solidFill>
              <a:srgbClr val="FF887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78" name="Google Shape;178;p3"/>
          <p:cNvGrpSpPr/>
          <p:nvPr/>
        </p:nvGrpSpPr>
        <p:grpSpPr>
          <a:xfrm>
            <a:off x="4139523" y="738173"/>
            <a:ext cx="1485186" cy="1485186"/>
            <a:chOff x="8773382" y="4048125"/>
            <a:chExt cx="857250" cy="857250"/>
          </a:xfrm>
        </p:grpSpPr>
        <p:grpSp>
          <p:nvGrpSpPr>
            <p:cNvPr id="179" name="Google Shape;179;p3"/>
            <p:cNvGrpSpPr/>
            <p:nvPr/>
          </p:nvGrpSpPr>
          <p:grpSpPr>
            <a:xfrm>
              <a:off x="8773382" y="4048125"/>
              <a:ext cx="857250" cy="857250"/>
              <a:chOff x="8773382" y="4048125"/>
              <a:chExt cx="857250" cy="857250"/>
            </a:xfrm>
          </p:grpSpPr>
          <p:grpSp>
            <p:nvGrpSpPr>
              <p:cNvPr id="180" name="Google Shape;180;p3"/>
              <p:cNvGrpSpPr/>
              <p:nvPr/>
            </p:nvGrpSpPr>
            <p:grpSpPr>
              <a:xfrm>
                <a:off x="8773382" y="4048125"/>
                <a:ext cx="857250" cy="857250"/>
                <a:chOff x="8773382" y="4048125"/>
                <a:chExt cx="857250" cy="857250"/>
              </a:xfrm>
            </p:grpSpPr>
            <p:sp>
              <p:nvSpPr>
                <p:cNvPr id="181" name="Google Shape;181;p3"/>
                <p:cNvSpPr/>
                <p:nvPr/>
              </p:nvSpPr>
              <p:spPr>
                <a:xfrm>
                  <a:off x="8787669" y="4062412"/>
                  <a:ext cx="828675" cy="828675"/>
                </a:xfrm>
                <a:custGeom>
                  <a:rect b="b" l="l" r="r" t="t"/>
                  <a:pathLst>
                    <a:path extrusionOk="0" h="828675" w="828675">
                      <a:moveTo>
                        <a:pt x="828675" y="414338"/>
                      </a:moveTo>
                      <a:cubicBezTo>
                        <a:pt x="828675" y="643170"/>
                        <a:pt x="643170" y="828675"/>
                        <a:pt x="414338" y="828675"/>
                      </a:cubicBezTo>
                      <a:cubicBezTo>
                        <a:pt x="185505" y="828675"/>
                        <a:pt x="0" y="643170"/>
                        <a:pt x="0" y="414338"/>
                      </a:cubicBezTo>
                      <a:cubicBezTo>
                        <a:pt x="0" y="185505"/>
                        <a:pt x="185505" y="0"/>
                        <a:pt x="414338" y="0"/>
                      </a:cubicBezTo>
                      <a:cubicBezTo>
                        <a:pt x="643170" y="0"/>
                        <a:pt x="828675" y="185505"/>
                        <a:pt x="828675" y="414338"/>
                      </a:cubicBezTo>
                      <a:close/>
                    </a:path>
                  </a:pathLst>
                </a:custGeom>
                <a:solidFill>
                  <a:srgbClr val="FFD05D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82" name="Google Shape;182;p3"/>
                <p:cNvSpPr/>
                <p:nvPr/>
              </p:nvSpPr>
              <p:spPr>
                <a:xfrm>
                  <a:off x="8773382" y="4048125"/>
                  <a:ext cx="857250" cy="857250"/>
                </a:xfrm>
                <a:custGeom>
                  <a:rect b="b" l="l" r="r" t="t"/>
                  <a:pathLst>
                    <a:path extrusionOk="0" h="857250" w="857250">
                      <a:moveTo>
                        <a:pt x="428625" y="28575"/>
                      </a:moveTo>
                      <a:cubicBezTo>
                        <a:pt x="649605" y="28575"/>
                        <a:pt x="828675" y="207645"/>
                        <a:pt x="828675" y="428625"/>
                      </a:cubicBezTo>
                      <a:cubicBezTo>
                        <a:pt x="828675" y="649605"/>
                        <a:pt x="649605" y="828675"/>
                        <a:pt x="428625" y="828675"/>
                      </a:cubicBezTo>
                      <a:cubicBezTo>
                        <a:pt x="207645" y="828675"/>
                        <a:pt x="28575" y="649605"/>
                        <a:pt x="28575" y="428625"/>
                      </a:cubicBezTo>
                      <a:cubicBezTo>
                        <a:pt x="28575" y="207645"/>
                        <a:pt x="207740" y="28575"/>
                        <a:pt x="428625" y="28575"/>
                      </a:cubicBezTo>
                      <a:moveTo>
                        <a:pt x="428625" y="0"/>
                      </a:moveTo>
                      <a:cubicBezTo>
                        <a:pt x="192310" y="0"/>
                        <a:pt x="0" y="192310"/>
                        <a:pt x="0" y="428625"/>
                      </a:cubicBezTo>
                      <a:cubicBezTo>
                        <a:pt x="0" y="664940"/>
                        <a:pt x="192310" y="857250"/>
                        <a:pt x="428625" y="857250"/>
                      </a:cubicBezTo>
                      <a:cubicBezTo>
                        <a:pt x="664940" y="857250"/>
                        <a:pt x="857250" y="664940"/>
                        <a:pt x="857250" y="428625"/>
                      </a:cubicBezTo>
                      <a:cubicBezTo>
                        <a:pt x="857250" y="192310"/>
                        <a:pt x="664940" y="0"/>
                        <a:pt x="428625" y="0"/>
                      </a:cubicBezTo>
                      <a:lnTo>
                        <a:pt x="428625" y="0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183" name="Google Shape;183;p3"/>
              <p:cNvSpPr/>
              <p:nvPr/>
            </p:nvSpPr>
            <p:spPr>
              <a:xfrm>
                <a:off x="8871108" y="4140708"/>
                <a:ext cx="729043" cy="736091"/>
              </a:xfrm>
              <a:custGeom>
                <a:rect b="b" l="l" r="r" t="t"/>
                <a:pathLst>
                  <a:path extrusionOk="0" h="736091" w="729043">
                    <a:moveTo>
                      <a:pt x="729044" y="335947"/>
                    </a:moveTo>
                    <a:cubicBezTo>
                      <a:pt x="729044" y="556927"/>
                      <a:pt x="549879" y="736092"/>
                      <a:pt x="328899" y="736092"/>
                    </a:cubicBezTo>
                    <a:cubicBezTo>
                      <a:pt x="192691" y="736092"/>
                      <a:pt x="72295" y="667988"/>
                      <a:pt x="0" y="563975"/>
                    </a:cubicBezTo>
                    <a:cubicBezTo>
                      <a:pt x="62579" y="604647"/>
                      <a:pt x="137351" y="628174"/>
                      <a:pt x="217551" y="628174"/>
                    </a:cubicBezTo>
                    <a:cubicBezTo>
                      <a:pt x="438531" y="628174"/>
                      <a:pt x="617697" y="449008"/>
                      <a:pt x="617697" y="228029"/>
                    </a:cubicBezTo>
                    <a:cubicBezTo>
                      <a:pt x="617697" y="143256"/>
                      <a:pt x="591312" y="64675"/>
                      <a:pt x="546354" y="0"/>
                    </a:cubicBezTo>
                    <a:cubicBezTo>
                      <a:pt x="656368" y="71342"/>
                      <a:pt x="729044" y="195072"/>
                      <a:pt x="729044" y="335947"/>
                    </a:cubicBezTo>
                    <a:close/>
                  </a:path>
                </a:pathLst>
              </a:custGeom>
              <a:solidFill>
                <a:srgbClr val="FDC45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84" name="Google Shape;184;p3"/>
            <p:cNvSpPr/>
            <p:nvPr/>
          </p:nvSpPr>
          <p:spPr>
            <a:xfrm>
              <a:off x="9022847" y="4638675"/>
              <a:ext cx="350620" cy="76200"/>
            </a:xfrm>
            <a:custGeom>
              <a:rect b="b" l="l" r="r" t="t"/>
              <a:pathLst>
                <a:path extrusionOk="0" h="76200" w="350620">
                  <a:moveTo>
                    <a:pt x="319939" y="76200"/>
                  </a:moveTo>
                  <a:lnTo>
                    <a:pt x="30665" y="76200"/>
                  </a:lnTo>
                  <a:cubicBezTo>
                    <a:pt x="-6863" y="76200"/>
                    <a:pt x="-9911" y="39434"/>
                    <a:pt x="21331" y="25813"/>
                  </a:cubicBezTo>
                  <a:cubicBezTo>
                    <a:pt x="61145" y="8477"/>
                    <a:pt x="119343" y="0"/>
                    <a:pt x="175350" y="0"/>
                  </a:cubicBezTo>
                  <a:cubicBezTo>
                    <a:pt x="231357" y="0"/>
                    <a:pt x="289555" y="8477"/>
                    <a:pt x="329369" y="25813"/>
                  </a:cubicBezTo>
                  <a:cubicBezTo>
                    <a:pt x="360516" y="39434"/>
                    <a:pt x="357468" y="76200"/>
                    <a:pt x="319939" y="76200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5" name="Google Shape;185;p3"/>
            <p:cNvSpPr/>
            <p:nvPr/>
          </p:nvSpPr>
          <p:spPr>
            <a:xfrm>
              <a:off x="8953284" y="4385309"/>
              <a:ext cx="143988" cy="53340"/>
            </a:xfrm>
            <a:custGeom>
              <a:rect b="b" l="l" r="r" t="t"/>
              <a:pathLst>
                <a:path extrusionOk="0" h="53340" w="143988">
                  <a:moveTo>
                    <a:pt x="131375" y="53340"/>
                  </a:moveTo>
                  <a:lnTo>
                    <a:pt x="12598" y="53340"/>
                  </a:lnTo>
                  <a:cubicBezTo>
                    <a:pt x="-2833" y="53340"/>
                    <a:pt x="-4071" y="27622"/>
                    <a:pt x="8788" y="18097"/>
                  </a:cubicBezTo>
                  <a:cubicBezTo>
                    <a:pt x="25076" y="6001"/>
                    <a:pt x="49079" y="0"/>
                    <a:pt x="72034" y="0"/>
                  </a:cubicBezTo>
                  <a:cubicBezTo>
                    <a:pt x="94989" y="0"/>
                    <a:pt x="118897" y="5905"/>
                    <a:pt x="135280" y="18097"/>
                  </a:cubicBezTo>
                  <a:cubicBezTo>
                    <a:pt x="148044" y="27622"/>
                    <a:pt x="146805" y="53340"/>
                    <a:pt x="131375" y="53340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6" name="Google Shape;186;p3"/>
            <p:cNvSpPr/>
            <p:nvPr/>
          </p:nvSpPr>
          <p:spPr>
            <a:xfrm>
              <a:off x="9296184" y="4385309"/>
              <a:ext cx="143988" cy="53340"/>
            </a:xfrm>
            <a:custGeom>
              <a:rect b="b" l="l" r="r" t="t"/>
              <a:pathLst>
                <a:path extrusionOk="0" h="53340" w="143988">
                  <a:moveTo>
                    <a:pt x="131375" y="53340"/>
                  </a:moveTo>
                  <a:lnTo>
                    <a:pt x="12598" y="53340"/>
                  </a:lnTo>
                  <a:cubicBezTo>
                    <a:pt x="-2833" y="53340"/>
                    <a:pt x="-4071" y="27622"/>
                    <a:pt x="8788" y="18097"/>
                  </a:cubicBezTo>
                  <a:cubicBezTo>
                    <a:pt x="25076" y="6001"/>
                    <a:pt x="49079" y="0"/>
                    <a:pt x="72034" y="0"/>
                  </a:cubicBezTo>
                  <a:cubicBezTo>
                    <a:pt x="94989" y="0"/>
                    <a:pt x="118897" y="5905"/>
                    <a:pt x="135280" y="18097"/>
                  </a:cubicBezTo>
                  <a:cubicBezTo>
                    <a:pt x="148044" y="27622"/>
                    <a:pt x="146805" y="53340"/>
                    <a:pt x="131375" y="53340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