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52"/>
  </p:notesMasterIdLst>
  <p:handoutMasterIdLst>
    <p:handoutMasterId r:id="rId53"/>
  </p:handoutMasterIdLst>
  <p:sldIdLst>
    <p:sldId id="256" r:id="rId4"/>
    <p:sldId id="314" r:id="rId5"/>
    <p:sldId id="302" r:id="rId6"/>
    <p:sldId id="284" r:id="rId7"/>
    <p:sldId id="307" r:id="rId8"/>
    <p:sldId id="259" r:id="rId9"/>
    <p:sldId id="303" r:id="rId10"/>
    <p:sldId id="304" r:id="rId11"/>
    <p:sldId id="285" r:id="rId12"/>
    <p:sldId id="261" r:id="rId13"/>
    <p:sldId id="262" r:id="rId14"/>
    <p:sldId id="305" r:id="rId15"/>
    <p:sldId id="306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98" r:id="rId27"/>
    <p:sldId id="274" r:id="rId28"/>
    <p:sldId id="289" r:id="rId29"/>
    <p:sldId id="276" r:id="rId30"/>
    <p:sldId id="275" r:id="rId31"/>
    <p:sldId id="278" r:id="rId32"/>
    <p:sldId id="308" r:id="rId33"/>
    <p:sldId id="277" r:id="rId34"/>
    <p:sldId id="286" r:id="rId35"/>
    <p:sldId id="299" r:id="rId36"/>
    <p:sldId id="279" r:id="rId37"/>
    <p:sldId id="280" r:id="rId38"/>
    <p:sldId id="309" r:id="rId39"/>
    <p:sldId id="310" r:id="rId40"/>
    <p:sldId id="281" r:id="rId41"/>
    <p:sldId id="282" r:id="rId42"/>
    <p:sldId id="287" r:id="rId43"/>
    <p:sldId id="300" r:id="rId44"/>
    <p:sldId id="311" r:id="rId45"/>
    <p:sldId id="301" r:id="rId46"/>
    <p:sldId id="312" r:id="rId47"/>
    <p:sldId id="313" r:id="rId48"/>
    <p:sldId id="290" r:id="rId49"/>
    <p:sldId id="292" r:id="rId50"/>
    <p:sldId id="295" r:id="rId5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12" autoAdjust="0"/>
    <p:restoredTop sz="95360" autoAdjust="0"/>
  </p:normalViewPr>
  <p:slideViewPr>
    <p:cSldViewPr showGuides="1">
      <p:cViewPr>
        <p:scale>
          <a:sx n="69" d="100"/>
          <a:sy n="69" d="100"/>
        </p:scale>
        <p:origin x="1608" y="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D-4A87-98F2-2089FDA37B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2D-4A87-98F2-2089FDA37B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2D-4A87-98F2-2089FDA37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756976"/>
        <c:axId val="628764424"/>
      </c:barChart>
      <c:catAx>
        <c:axId val="62875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628764424"/>
        <c:crosses val="autoZero"/>
        <c:auto val="1"/>
        <c:lblAlgn val="ctr"/>
        <c:lblOffset val="100"/>
        <c:noMultiLvlLbl val="0"/>
      </c:catAx>
      <c:valAx>
        <c:axId val="628764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s-PE"/>
          </a:p>
        </c:txPr>
        <c:crossAx val="62875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64-4F71-891E-206078155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8769912"/>
        <c:axId val="371541688"/>
      </c:barChart>
      <c:catAx>
        <c:axId val="628769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71541688"/>
        <c:crosses val="autoZero"/>
        <c:auto val="1"/>
        <c:lblAlgn val="ctr"/>
        <c:lblOffset val="100"/>
        <c:noMultiLvlLbl val="0"/>
      </c:catAx>
      <c:valAx>
        <c:axId val="371541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628769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F2-4B2E-8192-73DD82BA3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532280"/>
        <c:axId val="371534632"/>
      </c:barChart>
      <c:catAx>
        <c:axId val="371532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71534632"/>
        <c:crosses val="autoZero"/>
        <c:auto val="1"/>
        <c:lblAlgn val="ctr"/>
        <c:lblOffset val="100"/>
        <c:noMultiLvlLbl val="0"/>
      </c:catAx>
      <c:valAx>
        <c:axId val="3715346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71532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84-4B8F-BE30-2822CE260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535416"/>
        <c:axId val="371538552"/>
      </c:barChart>
      <c:catAx>
        <c:axId val="371535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71538552"/>
        <c:crosses val="autoZero"/>
        <c:auto val="1"/>
        <c:lblAlgn val="ctr"/>
        <c:lblOffset val="100"/>
        <c:noMultiLvlLbl val="0"/>
      </c:catAx>
      <c:valAx>
        <c:axId val="371538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371535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86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e14a965ca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e14a965ca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5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78b7be57bf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78b7be57bf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87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e14a965c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e14a965c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8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e14a965ca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e14a965ca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50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b4e82634fe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b4e82634fe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74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b4e82634fe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b4e82634fe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90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6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val 132"/>
          <p:cNvSpPr/>
          <p:nvPr/>
        </p:nvSpPr>
        <p:spPr>
          <a:xfrm>
            <a:off x="3293503" y="411510"/>
            <a:ext cx="2556993" cy="25569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xmlns="" id="{139BBCBE-08BA-417D-87EB-C9DA6CB356F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xmlns="" id="{AE33218E-9C24-435F-948C-815D84D47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11" y="153769"/>
            <a:ext cx="8885178" cy="4835962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232849"/>
            <a:ext cx="9060139" cy="4931189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o 181"/>
          <p:cNvGrpSpPr/>
          <p:nvPr userDrawn="1"/>
        </p:nvGrpSpPr>
        <p:grpSpPr>
          <a:xfrm>
            <a:off x="96838" y="114300"/>
            <a:ext cx="9034462" cy="4914901"/>
            <a:chOff x="96838" y="114300"/>
            <a:chExt cx="9034462" cy="4914901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96838" y="114300"/>
              <a:ext cx="1081088" cy="1052513"/>
            </a:xfrm>
            <a:custGeom>
              <a:avLst/>
              <a:gdLst>
                <a:gd name="T0" fmla="*/ 372 w 442"/>
                <a:gd name="T1" fmla="*/ 316 h 430"/>
                <a:gd name="T2" fmla="*/ 360 w 442"/>
                <a:gd name="T3" fmla="*/ 346 h 430"/>
                <a:gd name="T4" fmla="*/ 321 w 442"/>
                <a:gd name="T5" fmla="*/ 345 h 430"/>
                <a:gd name="T6" fmla="*/ 364 w 442"/>
                <a:gd name="T7" fmla="*/ 303 h 430"/>
                <a:gd name="T8" fmla="*/ 364 w 442"/>
                <a:gd name="T9" fmla="*/ 303 h 430"/>
                <a:gd name="T10" fmla="*/ 289 w 442"/>
                <a:gd name="T11" fmla="*/ 305 h 430"/>
                <a:gd name="T12" fmla="*/ 327 w 442"/>
                <a:gd name="T13" fmla="*/ 305 h 430"/>
                <a:gd name="T14" fmla="*/ 247 w 442"/>
                <a:gd name="T15" fmla="*/ 317 h 430"/>
                <a:gd name="T16" fmla="*/ 145 w 442"/>
                <a:gd name="T17" fmla="*/ 317 h 430"/>
                <a:gd name="T18" fmla="*/ 172 w 442"/>
                <a:gd name="T19" fmla="*/ 309 h 430"/>
                <a:gd name="T20" fmla="*/ 185 w 442"/>
                <a:gd name="T21" fmla="*/ 314 h 430"/>
                <a:gd name="T22" fmla="*/ 234 w 442"/>
                <a:gd name="T23" fmla="*/ 307 h 430"/>
                <a:gd name="T24" fmla="*/ 35 w 442"/>
                <a:gd name="T25" fmla="*/ 245 h 430"/>
                <a:gd name="T26" fmla="*/ 42 w 442"/>
                <a:gd name="T27" fmla="*/ 264 h 430"/>
                <a:gd name="T28" fmla="*/ 193 w 442"/>
                <a:gd name="T29" fmla="*/ 355 h 430"/>
                <a:gd name="T30" fmla="*/ 201 w 442"/>
                <a:gd name="T31" fmla="*/ 353 h 430"/>
                <a:gd name="T32" fmla="*/ 215 w 442"/>
                <a:gd name="T33" fmla="*/ 361 h 430"/>
                <a:gd name="T34" fmla="*/ 192 w 442"/>
                <a:gd name="T35" fmla="*/ 407 h 430"/>
                <a:gd name="T36" fmla="*/ 15 w 442"/>
                <a:gd name="T37" fmla="*/ 281 h 430"/>
                <a:gd name="T38" fmla="*/ 302 w 442"/>
                <a:gd name="T39" fmla="*/ 244 h 430"/>
                <a:gd name="T40" fmla="*/ 361 w 442"/>
                <a:gd name="T41" fmla="*/ 236 h 430"/>
                <a:gd name="T42" fmla="*/ 244 w 442"/>
                <a:gd name="T43" fmla="*/ 272 h 430"/>
                <a:gd name="T44" fmla="*/ 206 w 442"/>
                <a:gd name="T45" fmla="*/ 291 h 430"/>
                <a:gd name="T46" fmla="*/ 243 w 442"/>
                <a:gd name="T47" fmla="*/ 253 h 430"/>
                <a:gd name="T48" fmla="*/ 199 w 442"/>
                <a:gd name="T49" fmla="*/ 274 h 430"/>
                <a:gd name="T50" fmla="*/ 112 w 442"/>
                <a:gd name="T51" fmla="*/ 323 h 430"/>
                <a:gd name="T52" fmla="*/ 87 w 442"/>
                <a:gd name="T53" fmla="*/ 239 h 430"/>
                <a:gd name="T54" fmla="*/ 162 w 442"/>
                <a:gd name="T55" fmla="*/ 295 h 430"/>
                <a:gd name="T56" fmla="*/ 273 w 442"/>
                <a:gd name="T57" fmla="*/ 235 h 430"/>
                <a:gd name="T58" fmla="*/ 410 w 442"/>
                <a:gd name="T59" fmla="*/ 186 h 430"/>
                <a:gd name="T60" fmla="*/ 97 w 442"/>
                <a:gd name="T61" fmla="*/ 234 h 430"/>
                <a:gd name="T62" fmla="*/ 77 w 442"/>
                <a:gd name="T63" fmla="*/ 175 h 430"/>
                <a:gd name="T64" fmla="*/ 188 w 442"/>
                <a:gd name="T65" fmla="*/ 245 h 430"/>
                <a:gd name="T66" fmla="*/ 234 w 442"/>
                <a:gd name="T67" fmla="*/ 161 h 430"/>
                <a:gd name="T68" fmla="*/ 252 w 442"/>
                <a:gd name="T69" fmla="*/ 161 h 430"/>
                <a:gd name="T70" fmla="*/ 224 w 442"/>
                <a:gd name="T71" fmla="*/ 188 h 430"/>
                <a:gd name="T72" fmla="*/ 221 w 442"/>
                <a:gd name="T73" fmla="*/ 227 h 430"/>
                <a:gd name="T74" fmla="*/ 37 w 442"/>
                <a:gd name="T75" fmla="*/ 112 h 430"/>
                <a:gd name="T76" fmla="*/ 74 w 442"/>
                <a:gd name="T77" fmla="*/ 119 h 430"/>
                <a:gd name="T78" fmla="*/ 213 w 442"/>
                <a:gd name="T79" fmla="*/ 212 h 430"/>
                <a:gd name="T80" fmla="*/ 341 w 442"/>
                <a:gd name="T81" fmla="*/ 182 h 430"/>
                <a:gd name="T82" fmla="*/ 212 w 442"/>
                <a:gd name="T83" fmla="*/ 201 h 430"/>
                <a:gd name="T84" fmla="*/ 38 w 442"/>
                <a:gd name="T85" fmla="*/ 83 h 430"/>
                <a:gd name="T86" fmla="*/ 218 w 442"/>
                <a:gd name="T87" fmla="*/ 8 h 430"/>
                <a:gd name="T88" fmla="*/ 225 w 442"/>
                <a:gd name="T89" fmla="*/ 147 h 430"/>
                <a:gd name="T90" fmla="*/ 218 w 442"/>
                <a:gd name="T91" fmla="*/ 1 h 430"/>
                <a:gd name="T92" fmla="*/ 41 w 442"/>
                <a:gd name="T93" fmla="*/ 96 h 430"/>
                <a:gd name="T94" fmla="*/ 20 w 442"/>
                <a:gd name="T95" fmla="*/ 123 h 430"/>
                <a:gd name="T96" fmla="*/ 26 w 442"/>
                <a:gd name="T97" fmla="*/ 238 h 430"/>
                <a:gd name="T98" fmla="*/ 4 w 442"/>
                <a:gd name="T99" fmla="*/ 289 h 430"/>
                <a:gd name="T100" fmla="*/ 211 w 442"/>
                <a:gd name="T101" fmla="*/ 428 h 430"/>
                <a:gd name="T102" fmla="*/ 373 w 442"/>
                <a:gd name="T103" fmla="*/ 320 h 430"/>
                <a:gd name="T104" fmla="*/ 359 w 442"/>
                <a:gd name="T105" fmla="*/ 274 h 430"/>
                <a:gd name="T106" fmla="*/ 394 w 442"/>
                <a:gd name="T107" fmla="*/ 250 h 430"/>
                <a:gd name="T108" fmla="*/ 433 w 442"/>
                <a:gd name="T109" fmla="*/ 193 h 430"/>
                <a:gd name="T110" fmla="*/ 437 w 442"/>
                <a:gd name="T111" fmla="*/ 156 h 430"/>
                <a:gd name="T112" fmla="*/ 421 w 442"/>
                <a:gd name="T113" fmla="*/ 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30">
                  <a:moveTo>
                    <a:pt x="215" y="379"/>
                  </a:moveTo>
                  <a:cubicBezTo>
                    <a:pt x="216" y="379"/>
                    <a:pt x="217" y="379"/>
                    <a:pt x="217" y="378"/>
                  </a:cubicBezTo>
                  <a:cubicBezTo>
                    <a:pt x="236" y="366"/>
                    <a:pt x="258" y="360"/>
                    <a:pt x="279" y="352"/>
                  </a:cubicBezTo>
                  <a:cubicBezTo>
                    <a:pt x="308" y="340"/>
                    <a:pt x="337" y="329"/>
                    <a:pt x="366" y="317"/>
                  </a:cubicBezTo>
                  <a:cubicBezTo>
                    <a:pt x="368" y="316"/>
                    <a:pt x="370" y="316"/>
                    <a:pt x="372" y="316"/>
                  </a:cubicBezTo>
                  <a:cubicBezTo>
                    <a:pt x="357" y="328"/>
                    <a:pt x="339" y="330"/>
                    <a:pt x="322" y="338"/>
                  </a:cubicBezTo>
                  <a:cubicBezTo>
                    <a:pt x="316" y="341"/>
                    <a:pt x="310" y="343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3"/>
                    <a:pt x="362" y="345"/>
                    <a:pt x="360" y="346"/>
                  </a:cubicBezTo>
                  <a:cubicBezTo>
                    <a:pt x="320" y="363"/>
                    <a:pt x="280" y="379"/>
                    <a:pt x="240" y="396"/>
                  </a:cubicBezTo>
                  <a:cubicBezTo>
                    <a:pt x="231" y="400"/>
                    <a:pt x="222" y="403"/>
                    <a:pt x="212" y="407"/>
                  </a:cubicBezTo>
                  <a:cubicBezTo>
                    <a:pt x="211" y="402"/>
                    <a:pt x="209" y="398"/>
                    <a:pt x="208" y="392"/>
                  </a:cubicBezTo>
                  <a:cubicBezTo>
                    <a:pt x="246" y="377"/>
                    <a:pt x="284" y="362"/>
                    <a:pt x="322" y="348"/>
                  </a:cubicBezTo>
                  <a:cubicBezTo>
                    <a:pt x="322" y="347"/>
                    <a:pt x="321" y="346"/>
                    <a:pt x="321" y="345"/>
                  </a:cubicBezTo>
                  <a:cubicBezTo>
                    <a:pt x="284" y="360"/>
                    <a:pt x="247" y="374"/>
                    <a:pt x="209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9"/>
                    <a:pt x="351" y="296"/>
                  </a:cubicBezTo>
                  <a:cubicBezTo>
                    <a:pt x="349" y="296"/>
                    <a:pt x="348" y="292"/>
                    <a:pt x="347" y="290"/>
                  </a:cubicBezTo>
                  <a:cubicBezTo>
                    <a:pt x="348" y="290"/>
                    <a:pt x="348" y="290"/>
                    <a:pt x="349" y="289"/>
                  </a:cubicBezTo>
                  <a:cubicBezTo>
                    <a:pt x="356" y="293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7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7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7"/>
                  </a:cubicBezTo>
                  <a:cubicBezTo>
                    <a:pt x="319" y="300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8"/>
                    <a:pt x="285" y="308"/>
                    <a:pt x="285" y="309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300"/>
                    <a:pt x="340" y="300"/>
                    <a:pt x="340" y="301"/>
                  </a:cubicBezTo>
                  <a:cubicBezTo>
                    <a:pt x="336" y="302"/>
                    <a:pt x="332" y="304"/>
                    <a:pt x="327" y="305"/>
                  </a:cubicBezTo>
                  <a:cubicBezTo>
                    <a:pt x="273" y="317"/>
                    <a:pt x="219" y="330"/>
                    <a:pt x="165" y="343"/>
                  </a:cubicBezTo>
                  <a:cubicBezTo>
                    <a:pt x="162" y="343"/>
                    <a:pt x="158" y="344"/>
                    <a:pt x="155" y="345"/>
                  </a:cubicBezTo>
                  <a:cubicBezTo>
                    <a:pt x="154" y="345"/>
                    <a:pt x="153" y="346"/>
                    <a:pt x="152" y="346"/>
                  </a:cubicBezTo>
                  <a:cubicBezTo>
                    <a:pt x="148" y="346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20"/>
                    <a:pt x="219" y="323"/>
                    <a:pt x="204" y="325"/>
                  </a:cubicBezTo>
                  <a:cubicBezTo>
                    <a:pt x="185" y="329"/>
                    <a:pt x="166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3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5"/>
                    <a:pt x="147" y="315"/>
                  </a:cubicBezTo>
                  <a:cubicBezTo>
                    <a:pt x="147" y="315"/>
                    <a:pt x="147" y="315"/>
                    <a:pt x="147" y="315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4"/>
                    <a:pt x="161" y="312"/>
                  </a:cubicBezTo>
                  <a:cubicBezTo>
                    <a:pt x="165" y="311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6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4"/>
                  </a:cubicBezTo>
                  <a:cubicBezTo>
                    <a:pt x="174" y="315"/>
                    <a:pt x="164" y="317"/>
                    <a:pt x="153" y="319"/>
                  </a:cubicBezTo>
                  <a:cubicBezTo>
                    <a:pt x="154" y="320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4"/>
                    <a:pt x="314" y="293"/>
                  </a:cubicBezTo>
                  <a:cubicBezTo>
                    <a:pt x="287" y="298"/>
                    <a:pt x="261" y="302"/>
                    <a:pt x="234" y="307"/>
                  </a:cubicBezTo>
                  <a:moveTo>
                    <a:pt x="192" y="303"/>
                  </a:moveTo>
                  <a:cubicBezTo>
                    <a:pt x="186" y="294"/>
                    <a:pt x="184" y="284"/>
                    <a:pt x="185" y="275"/>
                  </a:cubicBezTo>
                  <a:cubicBezTo>
                    <a:pt x="187" y="284"/>
                    <a:pt x="190" y="293"/>
                    <a:pt x="192" y="303"/>
                  </a:cubicBezTo>
                  <a:moveTo>
                    <a:pt x="26" y="252"/>
                  </a:moveTo>
                  <a:cubicBezTo>
                    <a:pt x="30" y="252"/>
                    <a:pt x="32" y="248"/>
                    <a:pt x="35" y="245"/>
                  </a:cubicBezTo>
                  <a:cubicBezTo>
                    <a:pt x="41" y="251"/>
                    <a:pt x="47" y="257"/>
                    <a:pt x="52" y="264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46" y="262"/>
                    <a:pt x="40" y="259"/>
                    <a:pt x="33" y="255"/>
                  </a:cubicBezTo>
                  <a:cubicBezTo>
                    <a:pt x="34" y="257"/>
                    <a:pt x="34" y="258"/>
                    <a:pt x="35" y="259"/>
                  </a:cubicBezTo>
                  <a:cubicBezTo>
                    <a:pt x="37" y="261"/>
                    <a:pt x="39" y="263"/>
                    <a:pt x="42" y="264"/>
                  </a:cubicBezTo>
                  <a:cubicBezTo>
                    <a:pt x="63" y="274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6"/>
                    <a:pt x="146" y="366"/>
                  </a:cubicBezTo>
                  <a:cubicBezTo>
                    <a:pt x="148" y="366"/>
                    <a:pt x="150" y="365"/>
                    <a:pt x="152" y="365"/>
                  </a:cubicBezTo>
                  <a:cubicBezTo>
                    <a:pt x="165" y="361"/>
                    <a:pt x="179" y="358"/>
                    <a:pt x="193" y="355"/>
                  </a:cubicBezTo>
                  <a:cubicBezTo>
                    <a:pt x="193" y="355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6"/>
                  </a:cubicBezTo>
                  <a:cubicBezTo>
                    <a:pt x="201" y="356"/>
                    <a:pt x="203" y="358"/>
                    <a:pt x="206" y="359"/>
                  </a:cubicBezTo>
                  <a:cubicBezTo>
                    <a:pt x="206" y="358"/>
                    <a:pt x="206" y="358"/>
                    <a:pt x="207" y="357"/>
                  </a:cubicBezTo>
                  <a:cubicBezTo>
                    <a:pt x="205" y="356"/>
                    <a:pt x="204" y="355"/>
                    <a:pt x="201" y="353"/>
                  </a:cubicBezTo>
                  <a:cubicBezTo>
                    <a:pt x="229" y="346"/>
                    <a:pt x="257" y="340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7"/>
                    <a:pt x="270" y="339"/>
                    <a:pt x="263" y="342"/>
                  </a:cubicBezTo>
                  <a:cubicBezTo>
                    <a:pt x="249" y="347"/>
                    <a:pt x="235" y="353"/>
                    <a:pt x="221" y="358"/>
                  </a:cubicBezTo>
                  <a:cubicBezTo>
                    <a:pt x="219" y="359"/>
                    <a:pt x="217" y="360"/>
                    <a:pt x="215" y="361"/>
                  </a:cubicBezTo>
                  <a:cubicBezTo>
                    <a:pt x="213" y="362"/>
                    <a:pt x="211" y="363"/>
                    <a:pt x="209" y="363"/>
                  </a:cubicBezTo>
                  <a:cubicBezTo>
                    <a:pt x="209" y="363"/>
                    <a:pt x="209" y="363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4"/>
                    <a:pt x="197" y="367"/>
                  </a:cubicBezTo>
                  <a:cubicBezTo>
                    <a:pt x="191" y="380"/>
                    <a:pt x="189" y="392"/>
                    <a:pt x="192" y="407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5"/>
                    <a:pt x="132" y="366"/>
                    <a:pt x="105" y="348"/>
                  </a:cubicBezTo>
                  <a:cubicBezTo>
                    <a:pt x="88" y="336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2"/>
                  </a:cubicBezTo>
                  <a:cubicBezTo>
                    <a:pt x="20" y="289"/>
                    <a:pt x="16" y="285"/>
                    <a:pt x="15" y="281"/>
                  </a:cubicBezTo>
                  <a:cubicBezTo>
                    <a:pt x="12" y="272"/>
                    <a:pt x="12" y="263"/>
                    <a:pt x="16" y="254"/>
                  </a:cubicBezTo>
                  <a:cubicBezTo>
                    <a:pt x="17" y="253"/>
                    <a:pt x="20" y="251"/>
                    <a:pt x="21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3" y="251"/>
                    <a:pt x="25" y="252"/>
                    <a:pt x="26" y="252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1" y="229"/>
                    <a:pt x="369" y="232"/>
                    <a:pt x="362" y="232"/>
                  </a:cubicBezTo>
                  <a:cubicBezTo>
                    <a:pt x="351" y="234"/>
                    <a:pt x="340" y="237"/>
                    <a:pt x="329" y="240"/>
                  </a:cubicBezTo>
                  <a:cubicBezTo>
                    <a:pt x="330" y="241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6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7"/>
                    <a:pt x="369" y="237"/>
                  </a:cubicBezTo>
                  <a:cubicBezTo>
                    <a:pt x="367" y="239"/>
                    <a:pt x="365" y="241"/>
                    <a:pt x="363" y="241"/>
                  </a:cubicBezTo>
                  <a:cubicBezTo>
                    <a:pt x="326" y="251"/>
                    <a:pt x="289" y="260"/>
                    <a:pt x="252" y="269"/>
                  </a:cubicBezTo>
                  <a:cubicBezTo>
                    <a:pt x="249" y="270"/>
                    <a:pt x="247" y="271"/>
                    <a:pt x="244" y="272"/>
                  </a:cubicBezTo>
                  <a:cubicBezTo>
                    <a:pt x="244" y="272"/>
                    <a:pt x="244" y="273"/>
                    <a:pt x="244" y="274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5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90"/>
                    <a:pt x="194" y="282"/>
                  </a:cubicBezTo>
                  <a:cubicBezTo>
                    <a:pt x="193" y="280"/>
                    <a:pt x="193" y="278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9"/>
                    <a:pt x="229" y="255"/>
                    <a:pt x="243" y="253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2" y="253"/>
                    <a:pt x="255" y="254"/>
                  </a:cubicBezTo>
                  <a:cubicBezTo>
                    <a:pt x="255" y="254"/>
                    <a:pt x="256" y="255"/>
                    <a:pt x="256" y="256"/>
                  </a:cubicBezTo>
                  <a:cubicBezTo>
                    <a:pt x="236" y="261"/>
                    <a:pt x="217" y="266"/>
                    <a:pt x="198" y="272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4"/>
                    <a:pt x="277" y="253"/>
                    <a:pt x="316" y="243"/>
                  </a:cubicBezTo>
                  <a:cubicBezTo>
                    <a:pt x="316" y="242"/>
                    <a:pt x="316" y="242"/>
                    <a:pt x="316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5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8"/>
                    <a:pt x="87" y="292"/>
                    <a:pt x="74" y="277"/>
                  </a:cubicBezTo>
                  <a:cubicBezTo>
                    <a:pt x="63" y="264"/>
                    <a:pt x="53" y="252"/>
                    <a:pt x="42" y="239"/>
                  </a:cubicBezTo>
                  <a:cubicBezTo>
                    <a:pt x="36" y="231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8"/>
                  </a:cubicBezTo>
                  <a:cubicBezTo>
                    <a:pt x="43" y="205"/>
                    <a:pt x="67" y="220"/>
                    <a:pt x="87" y="239"/>
                  </a:cubicBezTo>
                  <a:cubicBezTo>
                    <a:pt x="107" y="257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3"/>
                    <a:pt x="147" y="283"/>
                    <a:pt x="162" y="295"/>
                  </a:cubicBezTo>
                  <a:cubicBezTo>
                    <a:pt x="155" y="297"/>
                    <a:pt x="149" y="298"/>
                    <a:pt x="144" y="300"/>
                  </a:cubicBezTo>
                  <a:cubicBezTo>
                    <a:pt x="142" y="300"/>
                    <a:pt x="140" y="302"/>
                    <a:pt x="139" y="303"/>
                  </a:cubicBezTo>
                  <a:cubicBezTo>
                    <a:pt x="129" y="314"/>
                    <a:pt x="126" y="327"/>
                    <a:pt x="130" y="341"/>
                  </a:cubicBezTo>
                  <a:cubicBezTo>
                    <a:pt x="130" y="342"/>
                    <a:pt x="131" y="343"/>
                    <a:pt x="131" y="345"/>
                  </a:cubicBezTo>
                  <a:moveTo>
                    <a:pt x="273" y="235"/>
                  </a:moveTo>
                  <a:cubicBezTo>
                    <a:pt x="271" y="235"/>
                    <a:pt x="269" y="233"/>
                    <a:pt x="268" y="230"/>
                  </a:cubicBezTo>
                  <a:cubicBezTo>
                    <a:pt x="266" y="224"/>
                    <a:pt x="267" y="221"/>
                    <a:pt x="273" y="219"/>
                  </a:cubicBezTo>
                  <a:cubicBezTo>
                    <a:pt x="324" y="201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4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2"/>
                    <a:pt x="322" y="217"/>
                    <a:pt x="278" y="233"/>
                  </a:cubicBezTo>
                  <a:cubicBezTo>
                    <a:pt x="276" y="234"/>
                    <a:pt x="275" y="235"/>
                    <a:pt x="273" y="235"/>
                  </a:cubicBezTo>
                  <a:moveTo>
                    <a:pt x="178" y="295"/>
                  </a:moveTo>
                  <a:cubicBezTo>
                    <a:pt x="173" y="292"/>
                    <a:pt x="169" y="289"/>
                    <a:pt x="165" y="286"/>
                  </a:cubicBezTo>
                  <a:cubicBezTo>
                    <a:pt x="143" y="269"/>
                    <a:pt x="120" y="251"/>
                    <a:pt x="97" y="234"/>
                  </a:cubicBezTo>
                  <a:cubicBezTo>
                    <a:pt x="74" y="216"/>
                    <a:pt x="50" y="198"/>
                    <a:pt x="27" y="179"/>
                  </a:cubicBezTo>
                  <a:cubicBezTo>
                    <a:pt x="16" y="171"/>
                    <a:pt x="15" y="160"/>
                    <a:pt x="17" y="148"/>
                  </a:cubicBezTo>
                  <a:cubicBezTo>
                    <a:pt x="17" y="142"/>
                    <a:pt x="20" y="137"/>
                    <a:pt x="24" y="131"/>
                  </a:cubicBezTo>
                  <a:cubicBezTo>
                    <a:pt x="24" y="142"/>
                    <a:pt x="34" y="143"/>
                    <a:pt x="40" y="148"/>
                  </a:cubicBezTo>
                  <a:cubicBezTo>
                    <a:pt x="53" y="156"/>
                    <a:pt x="65" y="166"/>
                    <a:pt x="77" y="175"/>
                  </a:cubicBezTo>
                  <a:cubicBezTo>
                    <a:pt x="107" y="196"/>
                    <a:pt x="136" y="217"/>
                    <a:pt x="166" y="238"/>
                  </a:cubicBezTo>
                  <a:cubicBezTo>
                    <a:pt x="169" y="240"/>
                    <a:pt x="173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5"/>
                    <a:pt x="221" y="238"/>
                  </a:cubicBezTo>
                  <a:cubicBezTo>
                    <a:pt x="209" y="241"/>
                    <a:pt x="198" y="243"/>
                    <a:pt x="188" y="245"/>
                  </a:cubicBezTo>
                  <a:cubicBezTo>
                    <a:pt x="185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1"/>
                    <a:pt x="227" y="165"/>
                  </a:cubicBezTo>
                  <a:cubicBezTo>
                    <a:pt x="228" y="163"/>
                    <a:pt x="231" y="161"/>
                    <a:pt x="234" y="161"/>
                  </a:cubicBezTo>
                  <a:cubicBezTo>
                    <a:pt x="277" y="150"/>
                    <a:pt x="320" y="138"/>
                    <a:pt x="363" y="127"/>
                  </a:cubicBezTo>
                  <a:cubicBezTo>
                    <a:pt x="377" y="124"/>
                    <a:pt x="390" y="120"/>
                    <a:pt x="404" y="117"/>
                  </a:cubicBezTo>
                  <a:cubicBezTo>
                    <a:pt x="403" y="122"/>
                    <a:pt x="401" y="125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9"/>
                    <a:pt x="401" y="127"/>
                  </a:cubicBezTo>
                  <a:cubicBezTo>
                    <a:pt x="402" y="133"/>
                    <a:pt x="402" y="140"/>
                    <a:pt x="403" y="146"/>
                  </a:cubicBezTo>
                  <a:cubicBezTo>
                    <a:pt x="344" y="161"/>
                    <a:pt x="284" y="175"/>
                    <a:pt x="225" y="190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5" y="190"/>
                    <a:pt x="224" y="189"/>
                    <a:pt x="224" y="188"/>
                  </a:cubicBezTo>
                  <a:cubicBezTo>
                    <a:pt x="242" y="183"/>
                    <a:pt x="260" y="179"/>
                    <a:pt x="278" y="174"/>
                  </a:cubicBezTo>
                  <a:cubicBezTo>
                    <a:pt x="277" y="173"/>
                    <a:pt x="277" y="173"/>
                    <a:pt x="277" y="172"/>
                  </a:cubicBezTo>
                  <a:cubicBezTo>
                    <a:pt x="259" y="176"/>
                    <a:pt x="242" y="181"/>
                    <a:pt x="224" y="185"/>
                  </a:cubicBezTo>
                  <a:moveTo>
                    <a:pt x="254" y="243"/>
                  </a:moveTo>
                  <a:cubicBezTo>
                    <a:pt x="242" y="237"/>
                    <a:pt x="231" y="232"/>
                    <a:pt x="221" y="227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3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7"/>
                  </a:cubicBezTo>
                  <a:cubicBezTo>
                    <a:pt x="32" y="133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5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6"/>
                    <a:pt x="59" y="112"/>
                    <a:pt x="51" y="109"/>
                  </a:cubicBezTo>
                  <a:cubicBezTo>
                    <a:pt x="51" y="110"/>
                    <a:pt x="51" y="110"/>
                    <a:pt x="50" y="111"/>
                  </a:cubicBezTo>
                  <a:cubicBezTo>
                    <a:pt x="54" y="113"/>
                    <a:pt x="57" y="116"/>
                    <a:pt x="61" y="117"/>
                  </a:cubicBezTo>
                  <a:cubicBezTo>
                    <a:pt x="106" y="137"/>
                    <a:pt x="144" y="166"/>
                    <a:pt x="184" y="192"/>
                  </a:cubicBezTo>
                  <a:cubicBezTo>
                    <a:pt x="193" y="199"/>
                    <a:pt x="203" y="205"/>
                    <a:pt x="213" y="212"/>
                  </a:cubicBezTo>
                  <a:cubicBezTo>
                    <a:pt x="214" y="213"/>
                    <a:pt x="215" y="214"/>
                    <a:pt x="217" y="214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8" y="211"/>
                    <a:pt x="238" y="210"/>
                    <a:pt x="249" y="207"/>
                  </a:cubicBezTo>
                  <a:cubicBezTo>
                    <a:pt x="273" y="200"/>
                    <a:pt x="297" y="193"/>
                    <a:pt x="322" y="186"/>
                  </a:cubicBezTo>
                  <a:cubicBezTo>
                    <a:pt x="328" y="184"/>
                    <a:pt x="334" y="182"/>
                    <a:pt x="341" y="182"/>
                  </a:cubicBezTo>
                  <a:cubicBezTo>
                    <a:pt x="329" y="186"/>
                    <a:pt x="317" y="190"/>
                    <a:pt x="306" y="194"/>
                  </a:cubicBezTo>
                  <a:cubicBezTo>
                    <a:pt x="294" y="198"/>
                    <a:pt x="282" y="202"/>
                    <a:pt x="269" y="206"/>
                  </a:cubicBezTo>
                  <a:cubicBezTo>
                    <a:pt x="255" y="210"/>
                    <a:pt x="249" y="224"/>
                    <a:pt x="252" y="238"/>
                  </a:cubicBezTo>
                  <a:cubicBezTo>
                    <a:pt x="253" y="239"/>
                    <a:pt x="253" y="240"/>
                    <a:pt x="254" y="243"/>
                  </a:cubicBezTo>
                  <a:moveTo>
                    <a:pt x="212" y="201"/>
                  </a:moveTo>
                  <a:cubicBezTo>
                    <a:pt x="203" y="196"/>
                    <a:pt x="196" y="191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8"/>
                  </a:cubicBezTo>
                  <a:cubicBezTo>
                    <a:pt x="41" y="87"/>
                    <a:pt x="39" y="85"/>
                    <a:pt x="38" y="83"/>
                  </a:cubicBezTo>
                  <a:cubicBezTo>
                    <a:pt x="35" y="71"/>
                    <a:pt x="33" y="59"/>
                    <a:pt x="40" y="47"/>
                  </a:cubicBezTo>
                  <a:cubicBezTo>
                    <a:pt x="41" y="45"/>
                    <a:pt x="44" y="43"/>
                    <a:pt x="46" y="43"/>
                  </a:cubicBezTo>
                  <a:cubicBezTo>
                    <a:pt x="75" y="36"/>
                    <a:pt x="103" y="31"/>
                    <a:pt x="132" y="25"/>
                  </a:cubicBezTo>
                  <a:cubicBezTo>
                    <a:pt x="157" y="20"/>
                    <a:pt x="183" y="15"/>
                    <a:pt x="208" y="10"/>
                  </a:cubicBezTo>
                  <a:cubicBezTo>
                    <a:pt x="211" y="9"/>
                    <a:pt x="215" y="8"/>
                    <a:pt x="218" y="8"/>
                  </a:cubicBezTo>
                  <a:cubicBezTo>
                    <a:pt x="223" y="8"/>
                    <a:pt x="228" y="9"/>
                    <a:pt x="233" y="12"/>
                  </a:cubicBezTo>
                  <a:cubicBezTo>
                    <a:pt x="292" y="41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8"/>
                    <a:pt x="220" y="149"/>
                    <a:pt x="219" y="151"/>
                  </a:cubicBezTo>
                  <a:cubicBezTo>
                    <a:pt x="208" y="165"/>
                    <a:pt x="203" y="179"/>
                    <a:pt x="210" y="197"/>
                  </a:cubicBezTo>
                  <a:cubicBezTo>
                    <a:pt x="211" y="198"/>
                    <a:pt x="211" y="199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1"/>
                    <a:pt x="218" y="1"/>
                  </a:cubicBezTo>
                  <a:cubicBezTo>
                    <a:pt x="204" y="3"/>
                    <a:pt x="190" y="6"/>
                    <a:pt x="176" y="9"/>
                  </a:cubicBezTo>
                  <a:cubicBezTo>
                    <a:pt x="134" y="17"/>
                    <a:pt x="92" y="26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1"/>
                    <a:pt x="26" y="71"/>
                    <a:pt x="28" y="82"/>
                  </a:cubicBezTo>
                  <a:cubicBezTo>
                    <a:pt x="29" y="90"/>
                    <a:pt x="36" y="92"/>
                    <a:pt x="41" y="96"/>
                  </a:cubicBezTo>
                  <a:cubicBezTo>
                    <a:pt x="42" y="97"/>
                    <a:pt x="43" y="97"/>
                    <a:pt x="44" y="98"/>
                  </a:cubicBezTo>
                  <a:cubicBezTo>
                    <a:pt x="42" y="100"/>
                    <a:pt x="40" y="101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8"/>
                  </a:cubicBezTo>
                  <a:cubicBezTo>
                    <a:pt x="23" y="120"/>
                    <a:pt x="22" y="121"/>
                    <a:pt x="20" y="123"/>
                  </a:cubicBezTo>
                  <a:cubicBezTo>
                    <a:pt x="17" y="125"/>
                    <a:pt x="13" y="127"/>
                    <a:pt x="11" y="130"/>
                  </a:cubicBezTo>
                  <a:cubicBezTo>
                    <a:pt x="6" y="140"/>
                    <a:pt x="3" y="151"/>
                    <a:pt x="6" y="162"/>
                  </a:cubicBezTo>
                  <a:cubicBezTo>
                    <a:pt x="9" y="172"/>
                    <a:pt x="11" y="182"/>
                    <a:pt x="9" y="194"/>
                  </a:cubicBezTo>
                  <a:cubicBezTo>
                    <a:pt x="6" y="209"/>
                    <a:pt x="13" y="222"/>
                    <a:pt x="24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7" y="248"/>
                  </a:cubicBezTo>
                  <a:cubicBezTo>
                    <a:pt x="0" y="261"/>
                    <a:pt x="0" y="275"/>
                    <a:pt x="4" y="289"/>
                  </a:cubicBezTo>
                  <a:cubicBezTo>
                    <a:pt x="5" y="292"/>
                    <a:pt x="8" y="295"/>
                    <a:pt x="10" y="297"/>
                  </a:cubicBezTo>
                  <a:cubicBezTo>
                    <a:pt x="32" y="312"/>
                    <a:pt x="55" y="328"/>
                    <a:pt x="77" y="344"/>
                  </a:cubicBezTo>
                  <a:cubicBezTo>
                    <a:pt x="117" y="371"/>
                    <a:pt x="157" y="399"/>
                    <a:pt x="197" y="427"/>
                  </a:cubicBezTo>
                  <a:cubicBezTo>
                    <a:pt x="199" y="429"/>
                    <a:pt x="202" y="430"/>
                    <a:pt x="205" y="430"/>
                  </a:cubicBezTo>
                  <a:cubicBezTo>
                    <a:pt x="207" y="430"/>
                    <a:pt x="209" y="429"/>
                    <a:pt x="211" y="428"/>
                  </a:cubicBezTo>
                  <a:cubicBezTo>
                    <a:pt x="224" y="423"/>
                    <a:pt x="237" y="418"/>
                    <a:pt x="249" y="413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8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10"/>
                    <a:pt x="388" y="303"/>
                  </a:cubicBezTo>
                  <a:cubicBezTo>
                    <a:pt x="389" y="302"/>
                    <a:pt x="388" y="298"/>
                    <a:pt x="387" y="296"/>
                  </a:cubicBezTo>
                  <a:cubicBezTo>
                    <a:pt x="385" y="294"/>
                    <a:pt x="381" y="293"/>
                    <a:pt x="379" y="292"/>
                  </a:cubicBezTo>
                  <a:cubicBezTo>
                    <a:pt x="370" y="288"/>
                    <a:pt x="362" y="284"/>
                    <a:pt x="352" y="279"/>
                  </a:cubicBezTo>
                  <a:cubicBezTo>
                    <a:pt x="355" y="277"/>
                    <a:pt x="357" y="275"/>
                    <a:pt x="359" y="274"/>
                  </a:cubicBezTo>
                  <a:cubicBezTo>
                    <a:pt x="361" y="273"/>
                    <a:pt x="362" y="272"/>
                    <a:pt x="364" y="271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60"/>
                  </a:cubicBezTo>
                  <a:cubicBezTo>
                    <a:pt x="394" y="259"/>
                    <a:pt x="397" y="257"/>
                    <a:pt x="397" y="256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7"/>
                    <a:pt x="379" y="227"/>
                  </a:cubicBezTo>
                  <a:cubicBezTo>
                    <a:pt x="379" y="226"/>
                    <a:pt x="380" y="224"/>
                    <a:pt x="381" y="222"/>
                  </a:cubicBezTo>
                  <a:cubicBezTo>
                    <a:pt x="384" y="211"/>
                    <a:pt x="396" y="210"/>
                    <a:pt x="404" y="205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3"/>
                    <a:pt x="436" y="191"/>
                    <a:pt x="437" y="190"/>
                  </a:cubicBezTo>
                  <a:cubicBezTo>
                    <a:pt x="437" y="188"/>
                    <a:pt x="435" y="186"/>
                    <a:pt x="434" y="185"/>
                  </a:cubicBezTo>
                  <a:cubicBezTo>
                    <a:pt x="432" y="184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6" y="159"/>
                    <a:pt x="436" y="157"/>
                    <a:pt x="437" y="156"/>
                  </a:cubicBezTo>
                  <a:cubicBezTo>
                    <a:pt x="442" y="153"/>
                    <a:pt x="442" y="150"/>
                    <a:pt x="437" y="147"/>
                  </a:cubicBezTo>
                  <a:cubicBezTo>
                    <a:pt x="430" y="144"/>
                    <a:pt x="423" y="141"/>
                    <a:pt x="416" y="139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6"/>
                    <a:pt x="422" y="111"/>
                  </a:cubicBezTo>
                  <a:cubicBezTo>
                    <a:pt x="432" y="104"/>
                    <a:pt x="431" y="99"/>
                    <a:pt x="421" y="95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2" y="61"/>
                    <a:pt x="290" y="31"/>
                    <a:pt x="227" y="2"/>
                  </a:cubicBezTo>
                  <a:cubicBezTo>
                    <a:pt x="226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11138" y="227013"/>
              <a:ext cx="415925" cy="2476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56" y="35"/>
                    <a:pt x="112" y="69"/>
                    <a:pt x="170" y="101"/>
                  </a:cubicBezTo>
                  <a:cubicBezTo>
                    <a:pt x="166" y="93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/>
            <p:cNvSpPr>
              <a:spLocks/>
            </p:cNvSpPr>
            <p:nvPr userDrawn="1"/>
          </p:nvSpPr>
          <p:spPr bwMode="auto">
            <a:xfrm>
              <a:off x="663575" y="465138"/>
              <a:ext cx="338138" cy="80963"/>
            </a:xfrm>
            <a:custGeom>
              <a:avLst/>
              <a:gdLst>
                <a:gd name="T0" fmla="*/ 138 w 138"/>
                <a:gd name="T1" fmla="*/ 0 h 33"/>
                <a:gd name="T2" fmla="*/ 0 w 138"/>
                <a:gd name="T3" fmla="*/ 30 h 33"/>
                <a:gd name="T4" fmla="*/ 1 w 138"/>
                <a:gd name="T5" fmla="*/ 33 h 33"/>
                <a:gd name="T6" fmla="*/ 138 w 138"/>
                <a:gd name="T7" fmla="*/ 3 h 33"/>
                <a:gd name="T8" fmla="*/ 138 w 13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3">
                  <a:moveTo>
                    <a:pt x="138" y="0"/>
                  </a:moveTo>
                  <a:cubicBezTo>
                    <a:pt x="92" y="10"/>
                    <a:pt x="46" y="19"/>
                    <a:pt x="0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7" y="23"/>
                    <a:pt x="93" y="13"/>
                    <a:pt x="138" y="3"/>
                  </a:cubicBezTo>
                  <a:cubicBezTo>
                    <a:pt x="138" y="2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682625" y="957263"/>
              <a:ext cx="277813" cy="112713"/>
            </a:xfrm>
            <a:custGeom>
              <a:avLst/>
              <a:gdLst>
                <a:gd name="T0" fmla="*/ 111 w 113"/>
                <a:gd name="T1" fmla="*/ 0 h 46"/>
                <a:gd name="T2" fmla="*/ 0 w 113"/>
                <a:gd name="T3" fmla="*/ 44 h 46"/>
                <a:gd name="T4" fmla="*/ 1 w 113"/>
                <a:gd name="T5" fmla="*/ 46 h 46"/>
                <a:gd name="T6" fmla="*/ 113 w 113"/>
                <a:gd name="T7" fmla="*/ 2 h 46"/>
                <a:gd name="T8" fmla="*/ 111 w 11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1" y="0"/>
                  </a:moveTo>
                  <a:cubicBezTo>
                    <a:pt x="74" y="14"/>
                    <a:pt x="37" y="29"/>
                    <a:pt x="0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38" y="32"/>
                    <a:pt x="75" y="17"/>
                    <a:pt x="113" y="2"/>
                  </a:cubicBezTo>
                  <a:cubicBezTo>
                    <a:pt x="112" y="1"/>
                    <a:pt x="112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773113" y="528638"/>
              <a:ext cx="347663" cy="134938"/>
            </a:xfrm>
            <a:custGeom>
              <a:avLst/>
              <a:gdLst>
                <a:gd name="T0" fmla="*/ 141 w 142"/>
                <a:gd name="T1" fmla="*/ 0 h 55"/>
                <a:gd name="T2" fmla="*/ 0 w 142"/>
                <a:gd name="T3" fmla="*/ 51 h 55"/>
                <a:gd name="T4" fmla="*/ 1 w 142"/>
                <a:gd name="T5" fmla="*/ 55 h 55"/>
                <a:gd name="T6" fmla="*/ 142 w 142"/>
                <a:gd name="T7" fmla="*/ 2 h 55"/>
                <a:gd name="T8" fmla="*/ 141 w 1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1" y="0"/>
                  </a:moveTo>
                  <a:cubicBezTo>
                    <a:pt x="95" y="18"/>
                    <a:pt x="47" y="34"/>
                    <a:pt x="0" y="51"/>
                  </a:cubicBezTo>
                  <a:cubicBezTo>
                    <a:pt x="1" y="52"/>
                    <a:pt x="1" y="53"/>
                    <a:pt x="1" y="55"/>
                  </a:cubicBezTo>
                  <a:cubicBezTo>
                    <a:pt x="48" y="37"/>
                    <a:pt x="95" y="20"/>
                    <a:pt x="142" y="2"/>
                  </a:cubicBezTo>
                  <a:cubicBezTo>
                    <a:pt x="142" y="2"/>
                    <a:pt x="142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781050" y="552450"/>
              <a:ext cx="325438" cy="125413"/>
            </a:xfrm>
            <a:custGeom>
              <a:avLst/>
              <a:gdLst>
                <a:gd name="T0" fmla="*/ 132 w 133"/>
                <a:gd name="T1" fmla="*/ 0 h 51"/>
                <a:gd name="T2" fmla="*/ 0 w 133"/>
                <a:gd name="T3" fmla="*/ 49 h 51"/>
                <a:gd name="T4" fmla="*/ 0 w 133"/>
                <a:gd name="T5" fmla="*/ 51 h 51"/>
                <a:gd name="T6" fmla="*/ 133 w 133"/>
                <a:gd name="T7" fmla="*/ 3 h 51"/>
                <a:gd name="T8" fmla="*/ 132 w 13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2" y="0"/>
                  </a:moveTo>
                  <a:cubicBezTo>
                    <a:pt x="88" y="17"/>
                    <a:pt x="44" y="33"/>
                    <a:pt x="0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44" y="35"/>
                    <a:pt x="89" y="19"/>
                    <a:pt x="133" y="3"/>
                  </a:cubicBezTo>
                  <a:cubicBezTo>
                    <a:pt x="132" y="2"/>
                    <a:pt x="132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1"/>
            <p:cNvSpPr>
              <a:spLocks noEditPoints="1"/>
            </p:cNvSpPr>
            <p:nvPr userDrawn="1"/>
          </p:nvSpPr>
          <p:spPr bwMode="auto">
            <a:xfrm>
              <a:off x="4241800" y="1755775"/>
              <a:ext cx="1084263" cy="1049338"/>
            </a:xfrm>
            <a:custGeom>
              <a:avLst/>
              <a:gdLst>
                <a:gd name="T0" fmla="*/ 373 w 443"/>
                <a:gd name="T1" fmla="*/ 315 h 429"/>
                <a:gd name="T2" fmla="*/ 361 w 443"/>
                <a:gd name="T3" fmla="*/ 345 h 429"/>
                <a:gd name="T4" fmla="*/ 322 w 443"/>
                <a:gd name="T5" fmla="*/ 345 h 429"/>
                <a:gd name="T6" fmla="*/ 364 w 443"/>
                <a:gd name="T7" fmla="*/ 303 h 429"/>
                <a:gd name="T8" fmla="*/ 364 w 443"/>
                <a:gd name="T9" fmla="*/ 303 h 429"/>
                <a:gd name="T10" fmla="*/ 289 w 443"/>
                <a:gd name="T11" fmla="*/ 305 h 429"/>
                <a:gd name="T12" fmla="*/ 328 w 443"/>
                <a:gd name="T13" fmla="*/ 304 h 429"/>
                <a:gd name="T14" fmla="*/ 248 w 443"/>
                <a:gd name="T15" fmla="*/ 317 h 429"/>
                <a:gd name="T16" fmla="*/ 146 w 443"/>
                <a:gd name="T17" fmla="*/ 316 h 429"/>
                <a:gd name="T18" fmla="*/ 172 w 443"/>
                <a:gd name="T19" fmla="*/ 309 h 429"/>
                <a:gd name="T20" fmla="*/ 186 w 443"/>
                <a:gd name="T21" fmla="*/ 313 h 429"/>
                <a:gd name="T22" fmla="*/ 235 w 443"/>
                <a:gd name="T23" fmla="*/ 306 h 429"/>
                <a:gd name="T24" fmla="*/ 36 w 443"/>
                <a:gd name="T25" fmla="*/ 244 h 429"/>
                <a:gd name="T26" fmla="*/ 42 w 443"/>
                <a:gd name="T27" fmla="*/ 263 h 429"/>
                <a:gd name="T28" fmla="*/ 193 w 443"/>
                <a:gd name="T29" fmla="*/ 354 h 429"/>
                <a:gd name="T30" fmla="*/ 202 w 443"/>
                <a:gd name="T31" fmla="*/ 352 h 429"/>
                <a:gd name="T32" fmla="*/ 216 w 443"/>
                <a:gd name="T33" fmla="*/ 361 h 429"/>
                <a:gd name="T34" fmla="*/ 193 w 443"/>
                <a:gd name="T35" fmla="*/ 406 h 429"/>
                <a:gd name="T36" fmla="*/ 15 w 443"/>
                <a:gd name="T37" fmla="*/ 280 h 429"/>
                <a:gd name="T38" fmla="*/ 302 w 443"/>
                <a:gd name="T39" fmla="*/ 244 h 429"/>
                <a:gd name="T40" fmla="*/ 362 w 443"/>
                <a:gd name="T41" fmla="*/ 235 h 429"/>
                <a:gd name="T42" fmla="*/ 245 w 443"/>
                <a:gd name="T43" fmla="*/ 271 h 429"/>
                <a:gd name="T44" fmla="*/ 207 w 443"/>
                <a:gd name="T45" fmla="*/ 291 h 429"/>
                <a:gd name="T46" fmla="*/ 244 w 443"/>
                <a:gd name="T47" fmla="*/ 252 h 429"/>
                <a:gd name="T48" fmla="*/ 200 w 443"/>
                <a:gd name="T49" fmla="*/ 274 h 429"/>
                <a:gd name="T50" fmla="*/ 113 w 443"/>
                <a:gd name="T51" fmla="*/ 323 h 429"/>
                <a:gd name="T52" fmla="*/ 88 w 443"/>
                <a:gd name="T53" fmla="*/ 238 h 429"/>
                <a:gd name="T54" fmla="*/ 162 w 443"/>
                <a:gd name="T55" fmla="*/ 295 h 429"/>
                <a:gd name="T56" fmla="*/ 274 w 443"/>
                <a:gd name="T57" fmla="*/ 234 h 429"/>
                <a:gd name="T58" fmla="*/ 411 w 443"/>
                <a:gd name="T59" fmla="*/ 186 h 429"/>
                <a:gd name="T60" fmla="*/ 98 w 443"/>
                <a:gd name="T61" fmla="*/ 234 h 429"/>
                <a:gd name="T62" fmla="*/ 78 w 443"/>
                <a:gd name="T63" fmla="*/ 174 h 429"/>
                <a:gd name="T64" fmla="*/ 189 w 443"/>
                <a:gd name="T65" fmla="*/ 245 h 429"/>
                <a:gd name="T66" fmla="*/ 234 w 443"/>
                <a:gd name="T67" fmla="*/ 160 h 429"/>
                <a:gd name="T68" fmla="*/ 253 w 443"/>
                <a:gd name="T69" fmla="*/ 161 h 429"/>
                <a:gd name="T70" fmla="*/ 225 w 443"/>
                <a:gd name="T71" fmla="*/ 188 h 429"/>
                <a:gd name="T72" fmla="*/ 221 w 443"/>
                <a:gd name="T73" fmla="*/ 226 h 429"/>
                <a:gd name="T74" fmla="*/ 37 w 443"/>
                <a:gd name="T75" fmla="*/ 112 h 429"/>
                <a:gd name="T76" fmla="*/ 75 w 443"/>
                <a:gd name="T77" fmla="*/ 119 h 429"/>
                <a:gd name="T78" fmla="*/ 213 w 443"/>
                <a:gd name="T79" fmla="*/ 212 h 429"/>
                <a:gd name="T80" fmla="*/ 341 w 443"/>
                <a:gd name="T81" fmla="*/ 181 h 429"/>
                <a:gd name="T82" fmla="*/ 213 w 443"/>
                <a:gd name="T83" fmla="*/ 201 h 429"/>
                <a:gd name="T84" fmla="*/ 39 w 443"/>
                <a:gd name="T85" fmla="*/ 83 h 429"/>
                <a:gd name="T86" fmla="*/ 219 w 443"/>
                <a:gd name="T87" fmla="*/ 8 h 429"/>
                <a:gd name="T88" fmla="*/ 225 w 443"/>
                <a:gd name="T89" fmla="*/ 147 h 429"/>
                <a:gd name="T90" fmla="*/ 219 w 443"/>
                <a:gd name="T91" fmla="*/ 0 h 429"/>
                <a:gd name="T92" fmla="*/ 42 w 443"/>
                <a:gd name="T93" fmla="*/ 96 h 429"/>
                <a:gd name="T94" fmla="*/ 21 w 443"/>
                <a:gd name="T95" fmla="*/ 122 h 429"/>
                <a:gd name="T96" fmla="*/ 26 w 443"/>
                <a:gd name="T97" fmla="*/ 238 h 429"/>
                <a:gd name="T98" fmla="*/ 5 w 443"/>
                <a:gd name="T99" fmla="*/ 288 h 429"/>
                <a:gd name="T100" fmla="*/ 212 w 443"/>
                <a:gd name="T101" fmla="*/ 428 h 429"/>
                <a:gd name="T102" fmla="*/ 374 w 443"/>
                <a:gd name="T103" fmla="*/ 320 h 429"/>
                <a:gd name="T104" fmla="*/ 360 w 443"/>
                <a:gd name="T105" fmla="*/ 274 h 429"/>
                <a:gd name="T106" fmla="*/ 395 w 443"/>
                <a:gd name="T107" fmla="*/ 250 h 429"/>
                <a:gd name="T108" fmla="*/ 433 w 443"/>
                <a:gd name="T109" fmla="*/ 193 h 429"/>
                <a:gd name="T110" fmla="*/ 438 w 443"/>
                <a:gd name="T111" fmla="*/ 156 h 429"/>
                <a:gd name="T112" fmla="*/ 421 w 443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" h="429">
                  <a:moveTo>
                    <a:pt x="216" y="379"/>
                  </a:moveTo>
                  <a:cubicBezTo>
                    <a:pt x="217" y="379"/>
                    <a:pt x="217" y="378"/>
                    <a:pt x="218" y="378"/>
                  </a:cubicBezTo>
                  <a:cubicBezTo>
                    <a:pt x="237" y="365"/>
                    <a:pt x="259" y="360"/>
                    <a:pt x="280" y="351"/>
                  </a:cubicBezTo>
                  <a:cubicBezTo>
                    <a:pt x="308" y="339"/>
                    <a:pt x="338" y="328"/>
                    <a:pt x="367" y="317"/>
                  </a:cubicBezTo>
                  <a:cubicBezTo>
                    <a:pt x="369" y="316"/>
                    <a:pt x="371" y="315"/>
                    <a:pt x="373" y="315"/>
                  </a:cubicBezTo>
                  <a:cubicBezTo>
                    <a:pt x="358" y="327"/>
                    <a:pt x="339" y="330"/>
                    <a:pt x="322" y="338"/>
                  </a:cubicBezTo>
                  <a:cubicBezTo>
                    <a:pt x="317" y="340"/>
                    <a:pt x="311" y="342"/>
                    <a:pt x="305" y="346"/>
                  </a:cubicBezTo>
                  <a:cubicBezTo>
                    <a:pt x="325" y="339"/>
                    <a:pt x="344" y="332"/>
                    <a:pt x="363" y="325"/>
                  </a:cubicBezTo>
                  <a:cubicBezTo>
                    <a:pt x="364" y="331"/>
                    <a:pt x="365" y="336"/>
                    <a:pt x="365" y="341"/>
                  </a:cubicBezTo>
                  <a:cubicBezTo>
                    <a:pt x="365" y="342"/>
                    <a:pt x="363" y="345"/>
                    <a:pt x="361" y="345"/>
                  </a:cubicBezTo>
                  <a:cubicBezTo>
                    <a:pt x="321" y="362"/>
                    <a:pt x="281" y="379"/>
                    <a:pt x="241" y="395"/>
                  </a:cubicBezTo>
                  <a:cubicBezTo>
                    <a:pt x="232" y="399"/>
                    <a:pt x="223" y="403"/>
                    <a:pt x="213" y="407"/>
                  </a:cubicBezTo>
                  <a:cubicBezTo>
                    <a:pt x="211" y="402"/>
                    <a:pt x="210" y="397"/>
                    <a:pt x="209" y="392"/>
                  </a:cubicBezTo>
                  <a:cubicBezTo>
                    <a:pt x="247" y="377"/>
                    <a:pt x="285" y="362"/>
                    <a:pt x="323" y="347"/>
                  </a:cubicBezTo>
                  <a:cubicBezTo>
                    <a:pt x="322" y="346"/>
                    <a:pt x="322" y="345"/>
                    <a:pt x="322" y="345"/>
                  </a:cubicBezTo>
                  <a:cubicBezTo>
                    <a:pt x="285" y="359"/>
                    <a:pt x="247" y="374"/>
                    <a:pt x="209" y="389"/>
                  </a:cubicBezTo>
                  <a:cubicBezTo>
                    <a:pt x="210" y="384"/>
                    <a:pt x="208" y="379"/>
                    <a:pt x="214" y="379"/>
                  </a:cubicBezTo>
                  <a:cubicBezTo>
                    <a:pt x="214" y="379"/>
                    <a:pt x="215" y="379"/>
                    <a:pt x="216" y="379"/>
                  </a:cubicBezTo>
                  <a:cubicBezTo>
                    <a:pt x="216" y="379"/>
                    <a:pt x="216" y="379"/>
                    <a:pt x="216" y="379"/>
                  </a:cubicBezTo>
                  <a:moveTo>
                    <a:pt x="364" y="303"/>
                  </a:moveTo>
                  <a:cubicBezTo>
                    <a:pt x="360" y="303"/>
                    <a:pt x="356" y="298"/>
                    <a:pt x="351" y="296"/>
                  </a:cubicBezTo>
                  <a:cubicBezTo>
                    <a:pt x="350" y="295"/>
                    <a:pt x="349" y="292"/>
                    <a:pt x="348" y="290"/>
                  </a:cubicBezTo>
                  <a:cubicBezTo>
                    <a:pt x="348" y="290"/>
                    <a:pt x="349" y="289"/>
                    <a:pt x="349" y="289"/>
                  </a:cubicBezTo>
                  <a:cubicBezTo>
                    <a:pt x="357" y="292"/>
                    <a:pt x="364" y="296"/>
                    <a:pt x="371" y="300"/>
                  </a:cubicBezTo>
                  <a:cubicBezTo>
                    <a:pt x="369" y="302"/>
                    <a:pt x="367" y="303"/>
                    <a:pt x="364" y="303"/>
                  </a:cubicBezTo>
                  <a:moveTo>
                    <a:pt x="235" y="306"/>
                  </a:moveTo>
                  <a:cubicBezTo>
                    <a:pt x="269" y="292"/>
                    <a:pt x="305" y="288"/>
                    <a:pt x="341" y="283"/>
                  </a:cubicBezTo>
                  <a:cubicBezTo>
                    <a:pt x="341" y="286"/>
                    <a:pt x="341" y="290"/>
                    <a:pt x="340" y="293"/>
                  </a:cubicBezTo>
                  <a:cubicBezTo>
                    <a:pt x="339" y="295"/>
                    <a:pt x="336" y="296"/>
                    <a:pt x="335" y="296"/>
                  </a:cubicBezTo>
                  <a:cubicBezTo>
                    <a:pt x="320" y="299"/>
                    <a:pt x="304" y="302"/>
                    <a:pt x="289" y="305"/>
                  </a:cubicBezTo>
                  <a:cubicBezTo>
                    <a:pt x="288" y="305"/>
                    <a:pt x="287" y="306"/>
                    <a:pt x="285" y="307"/>
                  </a:cubicBezTo>
                  <a:cubicBezTo>
                    <a:pt x="286" y="307"/>
                    <a:pt x="286" y="308"/>
                    <a:pt x="286" y="308"/>
                  </a:cubicBezTo>
                  <a:cubicBezTo>
                    <a:pt x="304" y="305"/>
                    <a:pt x="322" y="302"/>
                    <a:pt x="340" y="299"/>
                  </a:cubicBezTo>
                  <a:cubicBezTo>
                    <a:pt x="341" y="299"/>
                    <a:pt x="341" y="300"/>
                    <a:pt x="341" y="301"/>
                  </a:cubicBezTo>
                  <a:cubicBezTo>
                    <a:pt x="337" y="302"/>
                    <a:pt x="332" y="303"/>
                    <a:pt x="328" y="304"/>
                  </a:cubicBezTo>
                  <a:cubicBezTo>
                    <a:pt x="274" y="317"/>
                    <a:pt x="220" y="330"/>
                    <a:pt x="165" y="342"/>
                  </a:cubicBezTo>
                  <a:cubicBezTo>
                    <a:pt x="162" y="343"/>
                    <a:pt x="159" y="343"/>
                    <a:pt x="156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9" y="345"/>
                    <a:pt x="147" y="342"/>
                    <a:pt x="146" y="339"/>
                  </a:cubicBezTo>
                  <a:cubicBezTo>
                    <a:pt x="180" y="331"/>
                    <a:pt x="215" y="328"/>
                    <a:pt x="248" y="317"/>
                  </a:cubicBezTo>
                  <a:cubicBezTo>
                    <a:pt x="234" y="319"/>
                    <a:pt x="219" y="322"/>
                    <a:pt x="205" y="325"/>
                  </a:cubicBezTo>
                  <a:cubicBezTo>
                    <a:pt x="186" y="328"/>
                    <a:pt x="166" y="332"/>
                    <a:pt x="147" y="335"/>
                  </a:cubicBezTo>
                  <a:cubicBezTo>
                    <a:pt x="147" y="335"/>
                    <a:pt x="147" y="335"/>
                    <a:pt x="147" y="335"/>
                  </a:cubicBezTo>
                  <a:cubicBezTo>
                    <a:pt x="145" y="335"/>
                    <a:pt x="143" y="333"/>
                    <a:pt x="143" y="332"/>
                  </a:cubicBezTo>
                  <a:cubicBezTo>
                    <a:pt x="144" y="327"/>
                    <a:pt x="145" y="322"/>
                    <a:pt x="146" y="316"/>
                  </a:cubicBezTo>
                  <a:cubicBezTo>
                    <a:pt x="146" y="316"/>
                    <a:pt x="147" y="314"/>
                    <a:pt x="148" y="314"/>
                  </a:cubicBezTo>
                  <a:cubicBezTo>
                    <a:pt x="148" y="314"/>
                    <a:pt x="148" y="314"/>
                    <a:pt x="148" y="314"/>
                  </a:cubicBezTo>
                  <a:cubicBezTo>
                    <a:pt x="149" y="315"/>
                    <a:pt x="150" y="315"/>
                    <a:pt x="152" y="315"/>
                  </a:cubicBezTo>
                  <a:cubicBezTo>
                    <a:pt x="155" y="315"/>
                    <a:pt x="159" y="313"/>
                    <a:pt x="162" y="312"/>
                  </a:cubicBezTo>
                  <a:cubicBezTo>
                    <a:pt x="165" y="310"/>
                    <a:pt x="169" y="309"/>
                    <a:pt x="172" y="309"/>
                  </a:cubicBezTo>
                  <a:cubicBezTo>
                    <a:pt x="173" y="309"/>
                    <a:pt x="173" y="309"/>
                    <a:pt x="173" y="309"/>
                  </a:cubicBezTo>
                  <a:cubicBezTo>
                    <a:pt x="173" y="309"/>
                    <a:pt x="173" y="309"/>
                    <a:pt x="174" y="309"/>
                  </a:cubicBezTo>
                  <a:cubicBezTo>
                    <a:pt x="174" y="309"/>
                    <a:pt x="175" y="309"/>
                    <a:pt x="176" y="309"/>
                  </a:cubicBezTo>
                  <a:cubicBezTo>
                    <a:pt x="176" y="309"/>
                    <a:pt x="177" y="308"/>
                    <a:pt x="177" y="308"/>
                  </a:cubicBezTo>
                  <a:cubicBezTo>
                    <a:pt x="181" y="308"/>
                    <a:pt x="184" y="309"/>
                    <a:pt x="186" y="313"/>
                  </a:cubicBezTo>
                  <a:cubicBezTo>
                    <a:pt x="175" y="315"/>
                    <a:pt x="165" y="317"/>
                    <a:pt x="154" y="318"/>
                  </a:cubicBezTo>
                  <a:cubicBezTo>
                    <a:pt x="154" y="319"/>
                    <a:pt x="154" y="320"/>
                    <a:pt x="154" y="320"/>
                  </a:cubicBezTo>
                  <a:cubicBezTo>
                    <a:pt x="208" y="315"/>
                    <a:pt x="262" y="305"/>
                    <a:pt x="315" y="295"/>
                  </a:cubicBezTo>
                  <a:cubicBezTo>
                    <a:pt x="315" y="294"/>
                    <a:pt x="315" y="293"/>
                    <a:pt x="315" y="293"/>
                  </a:cubicBezTo>
                  <a:cubicBezTo>
                    <a:pt x="288" y="297"/>
                    <a:pt x="261" y="302"/>
                    <a:pt x="235" y="306"/>
                  </a:cubicBezTo>
                  <a:moveTo>
                    <a:pt x="193" y="302"/>
                  </a:moveTo>
                  <a:cubicBezTo>
                    <a:pt x="187" y="294"/>
                    <a:pt x="185" y="284"/>
                    <a:pt x="185" y="274"/>
                  </a:cubicBezTo>
                  <a:cubicBezTo>
                    <a:pt x="188" y="283"/>
                    <a:pt x="190" y="293"/>
                    <a:pt x="193" y="302"/>
                  </a:cubicBezTo>
                  <a:moveTo>
                    <a:pt x="26" y="251"/>
                  </a:moveTo>
                  <a:cubicBezTo>
                    <a:pt x="30" y="251"/>
                    <a:pt x="33" y="248"/>
                    <a:pt x="36" y="244"/>
                  </a:cubicBezTo>
                  <a:cubicBezTo>
                    <a:pt x="42" y="251"/>
                    <a:pt x="47" y="257"/>
                    <a:pt x="53" y="263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6" y="261"/>
                    <a:pt x="41" y="258"/>
                    <a:pt x="33" y="254"/>
                  </a:cubicBezTo>
                  <a:cubicBezTo>
                    <a:pt x="34" y="257"/>
                    <a:pt x="35" y="258"/>
                    <a:pt x="35" y="259"/>
                  </a:cubicBezTo>
                  <a:cubicBezTo>
                    <a:pt x="37" y="260"/>
                    <a:pt x="40" y="262"/>
                    <a:pt x="42" y="263"/>
                  </a:cubicBezTo>
                  <a:cubicBezTo>
                    <a:pt x="64" y="273"/>
                    <a:pt x="77" y="293"/>
                    <a:pt x="92" y="310"/>
                  </a:cubicBezTo>
                  <a:cubicBezTo>
                    <a:pt x="106" y="326"/>
                    <a:pt x="120" y="343"/>
                    <a:pt x="134" y="360"/>
                  </a:cubicBezTo>
                  <a:cubicBezTo>
                    <a:pt x="138" y="364"/>
                    <a:pt x="142" y="365"/>
                    <a:pt x="146" y="365"/>
                  </a:cubicBezTo>
                  <a:cubicBezTo>
                    <a:pt x="148" y="365"/>
                    <a:pt x="150" y="365"/>
                    <a:pt x="153" y="364"/>
                  </a:cubicBezTo>
                  <a:cubicBezTo>
                    <a:pt x="166" y="361"/>
                    <a:pt x="180" y="357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6" y="354"/>
                    <a:pt x="197" y="355"/>
                    <a:pt x="199" y="355"/>
                  </a:cubicBezTo>
                  <a:cubicBezTo>
                    <a:pt x="202" y="356"/>
                    <a:pt x="204" y="357"/>
                    <a:pt x="207" y="358"/>
                  </a:cubicBezTo>
                  <a:cubicBezTo>
                    <a:pt x="207" y="358"/>
                    <a:pt x="207" y="357"/>
                    <a:pt x="207" y="357"/>
                  </a:cubicBezTo>
                  <a:cubicBezTo>
                    <a:pt x="206" y="356"/>
                    <a:pt x="204" y="355"/>
                    <a:pt x="202" y="352"/>
                  </a:cubicBezTo>
                  <a:cubicBezTo>
                    <a:pt x="230" y="346"/>
                    <a:pt x="257" y="339"/>
                    <a:pt x="284" y="333"/>
                  </a:cubicBezTo>
                  <a:cubicBezTo>
                    <a:pt x="285" y="334"/>
                    <a:pt x="285" y="334"/>
                    <a:pt x="285" y="334"/>
                  </a:cubicBezTo>
                  <a:cubicBezTo>
                    <a:pt x="278" y="336"/>
                    <a:pt x="271" y="339"/>
                    <a:pt x="264" y="342"/>
                  </a:cubicBezTo>
                  <a:cubicBezTo>
                    <a:pt x="250" y="347"/>
                    <a:pt x="236" y="352"/>
                    <a:pt x="221" y="358"/>
                  </a:cubicBezTo>
                  <a:cubicBezTo>
                    <a:pt x="219" y="358"/>
                    <a:pt x="218" y="360"/>
                    <a:pt x="216" y="361"/>
                  </a:cubicBezTo>
                  <a:cubicBezTo>
                    <a:pt x="214" y="361"/>
                    <a:pt x="212" y="362"/>
                    <a:pt x="210" y="362"/>
                  </a:cubicBezTo>
                  <a:cubicBezTo>
                    <a:pt x="210" y="362"/>
                    <a:pt x="209" y="362"/>
                    <a:pt x="209" y="362"/>
                  </a:cubicBezTo>
                  <a:cubicBezTo>
                    <a:pt x="208" y="362"/>
                    <a:pt x="206" y="362"/>
                    <a:pt x="205" y="362"/>
                  </a:cubicBezTo>
                  <a:cubicBezTo>
                    <a:pt x="202" y="362"/>
                    <a:pt x="199" y="363"/>
                    <a:pt x="197" y="367"/>
                  </a:cubicBezTo>
                  <a:cubicBezTo>
                    <a:pt x="192" y="379"/>
                    <a:pt x="189" y="392"/>
                    <a:pt x="193" y="406"/>
                  </a:cubicBezTo>
                  <a:cubicBezTo>
                    <a:pt x="190" y="405"/>
                    <a:pt x="188" y="404"/>
                    <a:pt x="186" y="403"/>
                  </a:cubicBezTo>
                  <a:cubicBezTo>
                    <a:pt x="160" y="384"/>
                    <a:pt x="133" y="366"/>
                    <a:pt x="106" y="347"/>
                  </a:cubicBezTo>
                  <a:cubicBezTo>
                    <a:pt x="88" y="335"/>
                    <a:pt x="71" y="323"/>
                    <a:pt x="54" y="311"/>
                  </a:cubicBezTo>
                  <a:cubicBezTo>
                    <a:pt x="44" y="304"/>
                    <a:pt x="34" y="298"/>
                    <a:pt x="25" y="291"/>
                  </a:cubicBezTo>
                  <a:cubicBezTo>
                    <a:pt x="21" y="288"/>
                    <a:pt x="17" y="285"/>
                    <a:pt x="15" y="280"/>
                  </a:cubicBezTo>
                  <a:cubicBezTo>
                    <a:pt x="12" y="272"/>
                    <a:pt x="12" y="262"/>
                    <a:pt x="17" y="254"/>
                  </a:cubicBezTo>
                  <a:cubicBezTo>
                    <a:pt x="18" y="252"/>
                    <a:pt x="21" y="250"/>
                    <a:pt x="22" y="250"/>
                  </a:cubicBezTo>
                  <a:cubicBezTo>
                    <a:pt x="22" y="250"/>
                    <a:pt x="22" y="250"/>
                    <a:pt x="22" y="250"/>
                  </a:cubicBezTo>
                  <a:cubicBezTo>
                    <a:pt x="24" y="251"/>
                    <a:pt x="25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8" y="227"/>
                    <a:pt x="372" y="222"/>
                  </a:cubicBezTo>
                  <a:cubicBezTo>
                    <a:pt x="371" y="228"/>
                    <a:pt x="370" y="231"/>
                    <a:pt x="363" y="232"/>
                  </a:cubicBezTo>
                  <a:cubicBezTo>
                    <a:pt x="352" y="233"/>
                    <a:pt x="341" y="237"/>
                    <a:pt x="330" y="240"/>
                  </a:cubicBezTo>
                  <a:cubicBezTo>
                    <a:pt x="330" y="240"/>
                    <a:pt x="330" y="241"/>
                    <a:pt x="331" y="242"/>
                  </a:cubicBezTo>
                  <a:cubicBezTo>
                    <a:pt x="341" y="239"/>
                    <a:pt x="351" y="237"/>
                    <a:pt x="362" y="235"/>
                  </a:cubicBezTo>
                  <a:cubicBezTo>
                    <a:pt x="362" y="235"/>
                    <a:pt x="362" y="235"/>
                    <a:pt x="363" y="235"/>
                  </a:cubicBezTo>
                  <a:cubicBezTo>
                    <a:pt x="365" y="235"/>
                    <a:pt x="367" y="236"/>
                    <a:pt x="369" y="237"/>
                  </a:cubicBezTo>
                  <a:cubicBezTo>
                    <a:pt x="367" y="238"/>
                    <a:pt x="366" y="241"/>
                    <a:pt x="364" y="241"/>
                  </a:cubicBezTo>
                  <a:cubicBezTo>
                    <a:pt x="327" y="250"/>
                    <a:pt x="290" y="260"/>
                    <a:pt x="252" y="269"/>
                  </a:cubicBezTo>
                  <a:cubicBezTo>
                    <a:pt x="250" y="269"/>
                    <a:pt x="247" y="270"/>
                    <a:pt x="245" y="271"/>
                  </a:cubicBezTo>
                  <a:cubicBezTo>
                    <a:pt x="245" y="272"/>
                    <a:pt x="245" y="273"/>
                    <a:pt x="245" y="273"/>
                  </a:cubicBezTo>
                  <a:cubicBezTo>
                    <a:pt x="286" y="263"/>
                    <a:pt x="327" y="254"/>
                    <a:pt x="368" y="244"/>
                  </a:cubicBezTo>
                  <a:cubicBezTo>
                    <a:pt x="369" y="244"/>
                    <a:pt x="369" y="245"/>
                    <a:pt x="369" y="246"/>
                  </a:cubicBezTo>
                  <a:cubicBezTo>
                    <a:pt x="367" y="247"/>
                    <a:pt x="365" y="248"/>
                    <a:pt x="363" y="249"/>
                  </a:cubicBezTo>
                  <a:cubicBezTo>
                    <a:pt x="311" y="263"/>
                    <a:pt x="259" y="277"/>
                    <a:pt x="207" y="291"/>
                  </a:cubicBezTo>
                  <a:cubicBezTo>
                    <a:pt x="204" y="292"/>
                    <a:pt x="202" y="292"/>
                    <a:pt x="200" y="292"/>
                  </a:cubicBezTo>
                  <a:cubicBezTo>
                    <a:pt x="196" y="292"/>
                    <a:pt x="195" y="289"/>
                    <a:pt x="194" y="282"/>
                  </a:cubicBezTo>
                  <a:cubicBezTo>
                    <a:pt x="194" y="279"/>
                    <a:pt x="193" y="277"/>
                    <a:pt x="193" y="275"/>
                  </a:cubicBezTo>
                  <a:cubicBezTo>
                    <a:pt x="193" y="267"/>
                    <a:pt x="195" y="264"/>
                    <a:pt x="203" y="262"/>
                  </a:cubicBezTo>
                  <a:cubicBezTo>
                    <a:pt x="217" y="258"/>
                    <a:pt x="230" y="255"/>
                    <a:pt x="244" y="252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3" y="253"/>
                    <a:pt x="256" y="253"/>
                  </a:cubicBezTo>
                  <a:cubicBezTo>
                    <a:pt x="256" y="254"/>
                    <a:pt x="256" y="255"/>
                    <a:pt x="256" y="255"/>
                  </a:cubicBezTo>
                  <a:cubicBezTo>
                    <a:pt x="237" y="261"/>
                    <a:pt x="218" y="266"/>
                    <a:pt x="199" y="271"/>
                  </a:cubicBezTo>
                  <a:cubicBezTo>
                    <a:pt x="199" y="272"/>
                    <a:pt x="199" y="273"/>
                    <a:pt x="200" y="274"/>
                  </a:cubicBezTo>
                  <a:cubicBezTo>
                    <a:pt x="239" y="263"/>
                    <a:pt x="278" y="253"/>
                    <a:pt x="317" y="242"/>
                  </a:cubicBezTo>
                  <a:cubicBezTo>
                    <a:pt x="316" y="242"/>
                    <a:pt x="316" y="241"/>
                    <a:pt x="316" y="241"/>
                  </a:cubicBezTo>
                  <a:cubicBezTo>
                    <a:pt x="312" y="242"/>
                    <a:pt x="307" y="243"/>
                    <a:pt x="302" y="244"/>
                  </a:cubicBezTo>
                  <a:moveTo>
                    <a:pt x="131" y="344"/>
                  </a:moveTo>
                  <a:cubicBezTo>
                    <a:pt x="125" y="337"/>
                    <a:pt x="119" y="330"/>
                    <a:pt x="113" y="323"/>
                  </a:cubicBezTo>
                  <a:cubicBezTo>
                    <a:pt x="100" y="307"/>
                    <a:pt x="87" y="292"/>
                    <a:pt x="75" y="276"/>
                  </a:cubicBezTo>
                  <a:cubicBezTo>
                    <a:pt x="64" y="264"/>
                    <a:pt x="54" y="251"/>
                    <a:pt x="43" y="239"/>
                  </a:cubicBezTo>
                  <a:cubicBezTo>
                    <a:pt x="36" y="230"/>
                    <a:pt x="29" y="222"/>
                    <a:pt x="23" y="214"/>
                  </a:cubicBezTo>
                  <a:cubicBezTo>
                    <a:pt x="17" y="206"/>
                    <a:pt x="19" y="197"/>
                    <a:pt x="21" y="187"/>
                  </a:cubicBezTo>
                  <a:cubicBezTo>
                    <a:pt x="44" y="205"/>
                    <a:pt x="67" y="220"/>
                    <a:pt x="88" y="238"/>
                  </a:cubicBezTo>
                  <a:cubicBezTo>
                    <a:pt x="108" y="256"/>
                    <a:pt x="126" y="278"/>
                    <a:pt x="145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8" y="284"/>
                    <a:pt x="128" y="273"/>
                    <a:pt x="119" y="262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6" y="296"/>
                    <a:pt x="150" y="298"/>
                    <a:pt x="144" y="300"/>
                  </a:cubicBezTo>
                  <a:cubicBezTo>
                    <a:pt x="143" y="300"/>
                    <a:pt x="141" y="301"/>
                    <a:pt x="140" y="303"/>
                  </a:cubicBezTo>
                  <a:cubicBezTo>
                    <a:pt x="129" y="314"/>
                    <a:pt x="126" y="326"/>
                    <a:pt x="131" y="340"/>
                  </a:cubicBezTo>
                  <a:cubicBezTo>
                    <a:pt x="131" y="342"/>
                    <a:pt x="132" y="343"/>
                    <a:pt x="131" y="344"/>
                  </a:cubicBezTo>
                  <a:moveTo>
                    <a:pt x="274" y="234"/>
                  </a:moveTo>
                  <a:cubicBezTo>
                    <a:pt x="272" y="234"/>
                    <a:pt x="270" y="233"/>
                    <a:pt x="269" y="229"/>
                  </a:cubicBezTo>
                  <a:cubicBezTo>
                    <a:pt x="267" y="224"/>
                    <a:pt x="268" y="220"/>
                    <a:pt x="274" y="218"/>
                  </a:cubicBezTo>
                  <a:cubicBezTo>
                    <a:pt x="324" y="200"/>
                    <a:pt x="375" y="182"/>
                    <a:pt x="426" y="164"/>
                  </a:cubicBezTo>
                  <a:cubicBezTo>
                    <a:pt x="426" y="164"/>
                    <a:pt x="428" y="164"/>
                    <a:pt x="430" y="163"/>
                  </a:cubicBezTo>
                  <a:cubicBezTo>
                    <a:pt x="424" y="173"/>
                    <a:pt x="422" y="182"/>
                    <a:pt x="411" y="186"/>
                  </a:cubicBezTo>
                  <a:cubicBezTo>
                    <a:pt x="367" y="201"/>
                    <a:pt x="323" y="217"/>
                    <a:pt x="279" y="233"/>
                  </a:cubicBezTo>
                  <a:cubicBezTo>
                    <a:pt x="277" y="234"/>
                    <a:pt x="275" y="234"/>
                    <a:pt x="274" y="234"/>
                  </a:cubicBezTo>
                  <a:moveTo>
                    <a:pt x="178" y="295"/>
                  </a:moveTo>
                  <a:cubicBezTo>
                    <a:pt x="173" y="291"/>
                    <a:pt x="170" y="289"/>
                    <a:pt x="166" y="286"/>
                  </a:cubicBezTo>
                  <a:cubicBezTo>
                    <a:pt x="143" y="268"/>
                    <a:pt x="121" y="251"/>
                    <a:pt x="98" y="234"/>
                  </a:cubicBezTo>
                  <a:cubicBezTo>
                    <a:pt x="74" y="215"/>
                    <a:pt x="51" y="197"/>
                    <a:pt x="27" y="179"/>
                  </a:cubicBezTo>
                  <a:cubicBezTo>
                    <a:pt x="17" y="171"/>
                    <a:pt x="15" y="160"/>
                    <a:pt x="17" y="148"/>
                  </a:cubicBezTo>
                  <a:cubicBezTo>
                    <a:pt x="18" y="142"/>
                    <a:pt x="21" y="136"/>
                    <a:pt x="24" y="130"/>
                  </a:cubicBezTo>
                  <a:cubicBezTo>
                    <a:pt x="25" y="142"/>
                    <a:pt x="34" y="143"/>
                    <a:pt x="41" y="147"/>
                  </a:cubicBezTo>
                  <a:cubicBezTo>
                    <a:pt x="54" y="156"/>
                    <a:pt x="65" y="165"/>
                    <a:pt x="78" y="174"/>
                  </a:cubicBezTo>
                  <a:cubicBezTo>
                    <a:pt x="107" y="195"/>
                    <a:pt x="137" y="216"/>
                    <a:pt x="167" y="237"/>
                  </a:cubicBezTo>
                  <a:cubicBezTo>
                    <a:pt x="170" y="240"/>
                    <a:pt x="173" y="242"/>
                    <a:pt x="177" y="243"/>
                  </a:cubicBezTo>
                  <a:cubicBezTo>
                    <a:pt x="148" y="217"/>
                    <a:pt x="117" y="192"/>
                    <a:pt x="85" y="169"/>
                  </a:cubicBezTo>
                  <a:cubicBezTo>
                    <a:pt x="130" y="192"/>
                    <a:pt x="175" y="214"/>
                    <a:pt x="221" y="238"/>
                  </a:cubicBezTo>
                  <a:cubicBezTo>
                    <a:pt x="209" y="240"/>
                    <a:pt x="199" y="242"/>
                    <a:pt x="189" y="245"/>
                  </a:cubicBezTo>
                  <a:cubicBezTo>
                    <a:pt x="185" y="246"/>
                    <a:pt x="181" y="249"/>
                    <a:pt x="180" y="251"/>
                  </a:cubicBezTo>
                  <a:cubicBezTo>
                    <a:pt x="173" y="263"/>
                    <a:pt x="173" y="275"/>
                    <a:pt x="178" y="295"/>
                  </a:cubicBezTo>
                  <a:moveTo>
                    <a:pt x="224" y="184"/>
                  </a:moveTo>
                  <a:cubicBezTo>
                    <a:pt x="223" y="177"/>
                    <a:pt x="224" y="170"/>
                    <a:pt x="228" y="164"/>
                  </a:cubicBezTo>
                  <a:cubicBezTo>
                    <a:pt x="229" y="162"/>
                    <a:pt x="232" y="161"/>
                    <a:pt x="234" y="160"/>
                  </a:cubicBezTo>
                  <a:cubicBezTo>
                    <a:pt x="278" y="149"/>
                    <a:pt x="321" y="138"/>
                    <a:pt x="364" y="127"/>
                  </a:cubicBezTo>
                  <a:cubicBezTo>
                    <a:pt x="378" y="123"/>
                    <a:pt x="391" y="120"/>
                    <a:pt x="405" y="116"/>
                  </a:cubicBezTo>
                  <a:cubicBezTo>
                    <a:pt x="404" y="122"/>
                    <a:pt x="402" y="124"/>
                    <a:pt x="396" y="126"/>
                  </a:cubicBezTo>
                  <a:cubicBezTo>
                    <a:pt x="348" y="136"/>
                    <a:pt x="300" y="147"/>
                    <a:pt x="252" y="158"/>
                  </a:cubicBezTo>
                  <a:cubicBezTo>
                    <a:pt x="252" y="159"/>
                    <a:pt x="253" y="160"/>
                    <a:pt x="253" y="161"/>
                  </a:cubicBezTo>
                  <a:cubicBezTo>
                    <a:pt x="302" y="150"/>
                    <a:pt x="352" y="138"/>
                    <a:pt x="402" y="127"/>
                  </a:cubicBezTo>
                  <a:cubicBezTo>
                    <a:pt x="403" y="133"/>
                    <a:pt x="403" y="139"/>
                    <a:pt x="404" y="146"/>
                  </a:cubicBezTo>
                  <a:cubicBezTo>
                    <a:pt x="344" y="160"/>
                    <a:pt x="285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5" y="188"/>
                    <a:pt x="225" y="188"/>
                  </a:cubicBezTo>
                  <a:cubicBezTo>
                    <a:pt x="243" y="183"/>
                    <a:pt x="260" y="178"/>
                    <a:pt x="278" y="174"/>
                  </a:cubicBezTo>
                  <a:cubicBezTo>
                    <a:pt x="278" y="173"/>
                    <a:pt x="278" y="172"/>
                    <a:pt x="278" y="172"/>
                  </a:cubicBezTo>
                  <a:cubicBezTo>
                    <a:pt x="260" y="176"/>
                    <a:pt x="242" y="180"/>
                    <a:pt x="224" y="184"/>
                  </a:cubicBezTo>
                  <a:moveTo>
                    <a:pt x="254" y="242"/>
                  </a:moveTo>
                  <a:cubicBezTo>
                    <a:pt x="243" y="237"/>
                    <a:pt x="232" y="232"/>
                    <a:pt x="221" y="226"/>
                  </a:cubicBezTo>
                  <a:cubicBezTo>
                    <a:pt x="202" y="217"/>
                    <a:pt x="182" y="207"/>
                    <a:pt x="162" y="197"/>
                  </a:cubicBezTo>
                  <a:cubicBezTo>
                    <a:pt x="144" y="188"/>
                    <a:pt x="126" y="179"/>
                    <a:pt x="107" y="170"/>
                  </a:cubicBezTo>
                  <a:cubicBezTo>
                    <a:pt x="93" y="163"/>
                    <a:pt x="79" y="156"/>
                    <a:pt x="65" y="149"/>
                  </a:cubicBezTo>
                  <a:cubicBezTo>
                    <a:pt x="56" y="145"/>
                    <a:pt x="48" y="141"/>
                    <a:pt x="40" y="136"/>
                  </a:cubicBezTo>
                  <a:cubicBezTo>
                    <a:pt x="33" y="132"/>
                    <a:pt x="31" y="116"/>
                    <a:pt x="37" y="112"/>
                  </a:cubicBezTo>
                  <a:cubicBezTo>
                    <a:pt x="42" y="108"/>
                    <a:pt x="50" y="111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4"/>
                    <a:pt x="56" y="105"/>
                    <a:pt x="57" y="106"/>
                  </a:cubicBezTo>
                  <a:cubicBezTo>
                    <a:pt x="63" y="110"/>
                    <a:pt x="69" y="114"/>
                    <a:pt x="75" y="118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67" y="115"/>
                    <a:pt x="60" y="112"/>
                    <a:pt x="52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55" y="113"/>
                    <a:pt x="58" y="115"/>
                    <a:pt x="62" y="117"/>
                  </a:cubicBezTo>
                  <a:cubicBezTo>
                    <a:pt x="106" y="136"/>
                    <a:pt x="145" y="165"/>
                    <a:pt x="184" y="192"/>
                  </a:cubicBezTo>
                  <a:cubicBezTo>
                    <a:pt x="194" y="198"/>
                    <a:pt x="204" y="205"/>
                    <a:pt x="213" y="212"/>
                  </a:cubicBezTo>
                  <a:cubicBezTo>
                    <a:pt x="214" y="212"/>
                    <a:pt x="216" y="213"/>
                    <a:pt x="217" y="213"/>
                  </a:cubicBezTo>
                  <a:cubicBezTo>
                    <a:pt x="218" y="213"/>
                    <a:pt x="218" y="213"/>
                    <a:pt x="218" y="213"/>
                  </a:cubicBezTo>
                  <a:cubicBezTo>
                    <a:pt x="228" y="211"/>
                    <a:pt x="239" y="209"/>
                    <a:pt x="249" y="206"/>
                  </a:cubicBezTo>
                  <a:cubicBezTo>
                    <a:pt x="274" y="199"/>
                    <a:pt x="298" y="192"/>
                    <a:pt x="323" y="185"/>
                  </a:cubicBezTo>
                  <a:cubicBezTo>
                    <a:pt x="329" y="183"/>
                    <a:pt x="335" y="182"/>
                    <a:pt x="341" y="181"/>
                  </a:cubicBezTo>
                  <a:cubicBezTo>
                    <a:pt x="330" y="185"/>
                    <a:pt x="318" y="189"/>
                    <a:pt x="306" y="193"/>
                  </a:cubicBezTo>
                  <a:cubicBezTo>
                    <a:pt x="294" y="197"/>
                    <a:pt x="282" y="202"/>
                    <a:pt x="270" y="205"/>
                  </a:cubicBezTo>
                  <a:cubicBezTo>
                    <a:pt x="255" y="209"/>
                    <a:pt x="249" y="223"/>
                    <a:pt x="253" y="237"/>
                  </a:cubicBezTo>
                  <a:cubicBezTo>
                    <a:pt x="253" y="239"/>
                    <a:pt x="254" y="240"/>
                    <a:pt x="254" y="242"/>
                  </a:cubicBezTo>
                  <a:moveTo>
                    <a:pt x="213" y="201"/>
                  </a:moveTo>
                  <a:cubicBezTo>
                    <a:pt x="204" y="195"/>
                    <a:pt x="197" y="190"/>
                    <a:pt x="189" y="186"/>
                  </a:cubicBezTo>
                  <a:cubicBezTo>
                    <a:pt x="168" y="171"/>
                    <a:pt x="146" y="157"/>
                    <a:pt x="124" y="142"/>
                  </a:cubicBezTo>
                  <a:cubicBezTo>
                    <a:pt x="102" y="127"/>
                    <a:pt x="79" y="112"/>
                    <a:pt x="57" y="97"/>
                  </a:cubicBezTo>
                  <a:cubicBezTo>
                    <a:pt x="52" y="94"/>
                    <a:pt x="48" y="91"/>
                    <a:pt x="43" y="87"/>
                  </a:cubicBezTo>
                  <a:cubicBezTo>
                    <a:pt x="41" y="86"/>
                    <a:pt x="39" y="84"/>
                    <a:pt x="39" y="83"/>
                  </a:cubicBezTo>
                  <a:cubicBezTo>
                    <a:pt x="36" y="71"/>
                    <a:pt x="34" y="58"/>
                    <a:pt x="41" y="47"/>
                  </a:cubicBezTo>
                  <a:cubicBezTo>
                    <a:pt x="42" y="45"/>
                    <a:pt x="44" y="43"/>
                    <a:pt x="47" y="42"/>
                  </a:cubicBezTo>
                  <a:cubicBezTo>
                    <a:pt x="75" y="36"/>
                    <a:pt x="104" y="30"/>
                    <a:pt x="133" y="25"/>
                  </a:cubicBezTo>
                  <a:cubicBezTo>
                    <a:pt x="158" y="19"/>
                    <a:pt x="183" y="15"/>
                    <a:pt x="208" y="9"/>
                  </a:cubicBezTo>
                  <a:cubicBezTo>
                    <a:pt x="212" y="8"/>
                    <a:pt x="216" y="8"/>
                    <a:pt x="219" y="8"/>
                  </a:cubicBezTo>
                  <a:cubicBezTo>
                    <a:pt x="224" y="8"/>
                    <a:pt x="229" y="9"/>
                    <a:pt x="234" y="11"/>
                  </a:cubicBezTo>
                  <a:cubicBezTo>
                    <a:pt x="293" y="40"/>
                    <a:pt x="352" y="69"/>
                    <a:pt x="411" y="98"/>
                  </a:cubicBezTo>
                  <a:cubicBezTo>
                    <a:pt x="412" y="98"/>
                    <a:pt x="413" y="98"/>
                    <a:pt x="414" y="100"/>
                  </a:cubicBezTo>
                  <a:cubicBezTo>
                    <a:pt x="381" y="108"/>
                    <a:pt x="348" y="116"/>
                    <a:pt x="316" y="124"/>
                  </a:cubicBezTo>
                  <a:cubicBezTo>
                    <a:pt x="286" y="132"/>
                    <a:pt x="255" y="139"/>
                    <a:pt x="225" y="147"/>
                  </a:cubicBezTo>
                  <a:cubicBezTo>
                    <a:pt x="223" y="147"/>
                    <a:pt x="221" y="149"/>
                    <a:pt x="219" y="150"/>
                  </a:cubicBezTo>
                  <a:cubicBezTo>
                    <a:pt x="209" y="164"/>
                    <a:pt x="204" y="179"/>
                    <a:pt x="211" y="196"/>
                  </a:cubicBezTo>
                  <a:cubicBezTo>
                    <a:pt x="211" y="197"/>
                    <a:pt x="212" y="198"/>
                    <a:pt x="213" y="201"/>
                  </a:cubicBezTo>
                  <a:moveTo>
                    <a:pt x="222" y="0"/>
                  </a:moveTo>
                  <a:cubicBezTo>
                    <a:pt x="221" y="0"/>
                    <a:pt x="220" y="0"/>
                    <a:pt x="219" y="0"/>
                  </a:cubicBezTo>
                  <a:cubicBezTo>
                    <a:pt x="205" y="3"/>
                    <a:pt x="191" y="6"/>
                    <a:pt x="177" y="8"/>
                  </a:cubicBezTo>
                  <a:cubicBezTo>
                    <a:pt x="135" y="17"/>
                    <a:pt x="93" y="25"/>
                    <a:pt x="51" y="33"/>
                  </a:cubicBezTo>
                  <a:cubicBezTo>
                    <a:pt x="39" y="35"/>
                    <a:pt x="34" y="40"/>
                    <a:pt x="30" y="50"/>
                  </a:cubicBezTo>
                  <a:cubicBezTo>
                    <a:pt x="25" y="60"/>
                    <a:pt x="27" y="71"/>
                    <a:pt x="29" y="82"/>
                  </a:cubicBezTo>
                  <a:cubicBezTo>
                    <a:pt x="30" y="89"/>
                    <a:pt x="37" y="92"/>
                    <a:pt x="42" y="96"/>
                  </a:cubicBezTo>
                  <a:cubicBezTo>
                    <a:pt x="43" y="96"/>
                    <a:pt x="44" y="97"/>
                    <a:pt x="45" y="97"/>
                  </a:cubicBezTo>
                  <a:cubicBezTo>
                    <a:pt x="43" y="100"/>
                    <a:pt x="41" y="100"/>
                    <a:pt x="40" y="101"/>
                  </a:cubicBezTo>
                  <a:cubicBezTo>
                    <a:pt x="36" y="102"/>
                    <a:pt x="32" y="102"/>
                    <a:pt x="30" y="104"/>
                  </a:cubicBezTo>
                  <a:cubicBezTo>
                    <a:pt x="28" y="108"/>
                    <a:pt x="27" y="113"/>
                    <a:pt x="25" y="117"/>
                  </a:cubicBezTo>
                  <a:cubicBezTo>
                    <a:pt x="24" y="119"/>
                    <a:pt x="22" y="121"/>
                    <a:pt x="21" y="122"/>
                  </a:cubicBezTo>
                  <a:cubicBezTo>
                    <a:pt x="18" y="125"/>
                    <a:pt x="14" y="126"/>
                    <a:pt x="12" y="129"/>
                  </a:cubicBezTo>
                  <a:cubicBezTo>
                    <a:pt x="6" y="139"/>
                    <a:pt x="4" y="150"/>
                    <a:pt x="7" y="161"/>
                  </a:cubicBezTo>
                  <a:cubicBezTo>
                    <a:pt x="10" y="172"/>
                    <a:pt x="12" y="182"/>
                    <a:pt x="10" y="193"/>
                  </a:cubicBezTo>
                  <a:cubicBezTo>
                    <a:pt x="7" y="209"/>
                    <a:pt x="14" y="221"/>
                    <a:pt x="25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5" y="240"/>
                    <a:pt x="22" y="242"/>
                    <a:pt x="20" y="242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1"/>
                    <a:pt x="16" y="241"/>
                    <a:pt x="15" y="241"/>
                  </a:cubicBezTo>
                  <a:cubicBezTo>
                    <a:pt x="11" y="241"/>
                    <a:pt x="9" y="244"/>
                    <a:pt x="7" y="248"/>
                  </a:cubicBezTo>
                  <a:cubicBezTo>
                    <a:pt x="1" y="261"/>
                    <a:pt x="0" y="275"/>
                    <a:pt x="5" y="288"/>
                  </a:cubicBezTo>
                  <a:cubicBezTo>
                    <a:pt x="5" y="291"/>
                    <a:pt x="8" y="294"/>
                    <a:pt x="11" y="296"/>
                  </a:cubicBezTo>
                  <a:cubicBezTo>
                    <a:pt x="33" y="312"/>
                    <a:pt x="55" y="328"/>
                    <a:pt x="78" y="343"/>
                  </a:cubicBezTo>
                  <a:cubicBezTo>
                    <a:pt x="117" y="371"/>
                    <a:pt x="157" y="399"/>
                    <a:pt x="197" y="426"/>
                  </a:cubicBezTo>
                  <a:cubicBezTo>
                    <a:pt x="200" y="428"/>
                    <a:pt x="203" y="429"/>
                    <a:pt x="206" y="429"/>
                  </a:cubicBezTo>
                  <a:cubicBezTo>
                    <a:pt x="208" y="429"/>
                    <a:pt x="210" y="429"/>
                    <a:pt x="212" y="428"/>
                  </a:cubicBezTo>
                  <a:cubicBezTo>
                    <a:pt x="225" y="423"/>
                    <a:pt x="237" y="417"/>
                    <a:pt x="250" y="412"/>
                  </a:cubicBezTo>
                  <a:cubicBezTo>
                    <a:pt x="295" y="393"/>
                    <a:pt x="341" y="375"/>
                    <a:pt x="386" y="356"/>
                  </a:cubicBezTo>
                  <a:cubicBezTo>
                    <a:pt x="394" y="353"/>
                    <a:pt x="394" y="348"/>
                    <a:pt x="387" y="343"/>
                  </a:cubicBezTo>
                  <a:cubicBezTo>
                    <a:pt x="383" y="340"/>
                    <a:pt x="379" y="337"/>
                    <a:pt x="376" y="335"/>
                  </a:cubicBezTo>
                  <a:cubicBezTo>
                    <a:pt x="370" y="331"/>
                    <a:pt x="369" y="325"/>
                    <a:pt x="374" y="320"/>
                  </a:cubicBezTo>
                  <a:cubicBezTo>
                    <a:pt x="379" y="314"/>
                    <a:pt x="384" y="309"/>
                    <a:pt x="389" y="303"/>
                  </a:cubicBezTo>
                  <a:cubicBezTo>
                    <a:pt x="390" y="302"/>
                    <a:pt x="389" y="297"/>
                    <a:pt x="387" y="296"/>
                  </a:cubicBezTo>
                  <a:cubicBezTo>
                    <a:pt x="385" y="293"/>
                    <a:pt x="382" y="293"/>
                    <a:pt x="379" y="291"/>
                  </a:cubicBezTo>
                  <a:cubicBezTo>
                    <a:pt x="371" y="287"/>
                    <a:pt x="363" y="283"/>
                    <a:pt x="353" y="278"/>
                  </a:cubicBezTo>
                  <a:cubicBezTo>
                    <a:pt x="356" y="276"/>
                    <a:pt x="358" y="275"/>
                    <a:pt x="360" y="274"/>
                  </a:cubicBezTo>
                  <a:cubicBezTo>
                    <a:pt x="361" y="273"/>
                    <a:pt x="363" y="271"/>
                    <a:pt x="364" y="270"/>
                  </a:cubicBezTo>
                  <a:cubicBezTo>
                    <a:pt x="366" y="269"/>
                    <a:pt x="367" y="267"/>
                    <a:pt x="369" y="266"/>
                  </a:cubicBezTo>
                  <a:cubicBezTo>
                    <a:pt x="377" y="264"/>
                    <a:pt x="385" y="262"/>
                    <a:pt x="394" y="259"/>
                  </a:cubicBezTo>
                  <a:cubicBezTo>
                    <a:pt x="395" y="259"/>
                    <a:pt x="397" y="257"/>
                    <a:pt x="397" y="255"/>
                  </a:cubicBezTo>
                  <a:cubicBezTo>
                    <a:pt x="398" y="254"/>
                    <a:pt x="397" y="251"/>
                    <a:pt x="395" y="250"/>
                  </a:cubicBezTo>
                  <a:cubicBezTo>
                    <a:pt x="392" y="248"/>
                    <a:pt x="389" y="246"/>
                    <a:pt x="386" y="244"/>
                  </a:cubicBezTo>
                  <a:cubicBezTo>
                    <a:pt x="377" y="239"/>
                    <a:pt x="376" y="236"/>
                    <a:pt x="379" y="227"/>
                  </a:cubicBezTo>
                  <a:cubicBezTo>
                    <a:pt x="380" y="225"/>
                    <a:pt x="381" y="224"/>
                    <a:pt x="381" y="222"/>
                  </a:cubicBezTo>
                  <a:cubicBezTo>
                    <a:pt x="385" y="211"/>
                    <a:pt x="396" y="209"/>
                    <a:pt x="404" y="204"/>
                  </a:cubicBezTo>
                  <a:cubicBezTo>
                    <a:pt x="413" y="199"/>
                    <a:pt x="424" y="197"/>
                    <a:pt x="433" y="193"/>
                  </a:cubicBezTo>
                  <a:cubicBezTo>
                    <a:pt x="435" y="192"/>
                    <a:pt x="437" y="191"/>
                    <a:pt x="437" y="189"/>
                  </a:cubicBezTo>
                  <a:cubicBezTo>
                    <a:pt x="437" y="188"/>
                    <a:pt x="436" y="186"/>
                    <a:pt x="434" y="185"/>
                  </a:cubicBezTo>
                  <a:cubicBezTo>
                    <a:pt x="432" y="183"/>
                    <a:pt x="430" y="182"/>
                    <a:pt x="430" y="182"/>
                  </a:cubicBezTo>
                  <a:cubicBezTo>
                    <a:pt x="432" y="174"/>
                    <a:pt x="434" y="167"/>
                    <a:pt x="436" y="160"/>
                  </a:cubicBezTo>
                  <a:cubicBezTo>
                    <a:pt x="436" y="158"/>
                    <a:pt x="437" y="157"/>
                    <a:pt x="438" y="156"/>
                  </a:cubicBezTo>
                  <a:cubicBezTo>
                    <a:pt x="443" y="153"/>
                    <a:pt x="443" y="149"/>
                    <a:pt x="437" y="147"/>
                  </a:cubicBezTo>
                  <a:cubicBezTo>
                    <a:pt x="431" y="144"/>
                    <a:pt x="424" y="141"/>
                    <a:pt x="417" y="138"/>
                  </a:cubicBezTo>
                  <a:cubicBezTo>
                    <a:pt x="413" y="137"/>
                    <a:pt x="412" y="135"/>
                    <a:pt x="412" y="131"/>
                  </a:cubicBezTo>
                  <a:cubicBezTo>
                    <a:pt x="412" y="122"/>
                    <a:pt x="416" y="115"/>
                    <a:pt x="423" y="110"/>
                  </a:cubicBezTo>
                  <a:cubicBezTo>
                    <a:pt x="433" y="104"/>
                    <a:pt x="432" y="99"/>
                    <a:pt x="421" y="94"/>
                  </a:cubicBezTo>
                  <a:cubicBezTo>
                    <a:pt x="419" y="93"/>
                    <a:pt x="417" y="92"/>
                    <a:pt x="414" y="91"/>
                  </a:cubicBezTo>
                  <a:cubicBezTo>
                    <a:pt x="352" y="61"/>
                    <a:pt x="290" y="31"/>
                    <a:pt x="228" y="1"/>
                  </a:cubicBezTo>
                  <a:cubicBezTo>
                    <a:pt x="226" y="1"/>
                    <a:pt x="224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2"/>
            <p:cNvSpPr>
              <a:spLocks/>
            </p:cNvSpPr>
            <p:nvPr userDrawn="1"/>
          </p:nvSpPr>
          <p:spPr bwMode="auto">
            <a:xfrm>
              <a:off x="4356100" y="1865313"/>
              <a:ext cx="419100" cy="249238"/>
            </a:xfrm>
            <a:custGeom>
              <a:avLst/>
              <a:gdLst>
                <a:gd name="T0" fmla="*/ 0 w 171"/>
                <a:gd name="T1" fmla="*/ 0 h 102"/>
                <a:gd name="T2" fmla="*/ 171 w 171"/>
                <a:gd name="T3" fmla="*/ 102 h 102"/>
                <a:gd name="T4" fmla="*/ 0 w 171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2">
                  <a:moveTo>
                    <a:pt x="0" y="0"/>
                  </a:moveTo>
                  <a:cubicBezTo>
                    <a:pt x="56" y="36"/>
                    <a:pt x="113" y="70"/>
                    <a:pt x="171" y="102"/>
                  </a:cubicBezTo>
                  <a:cubicBezTo>
                    <a:pt x="167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4811713" y="2103438"/>
              <a:ext cx="338138" cy="82550"/>
            </a:xfrm>
            <a:custGeom>
              <a:avLst/>
              <a:gdLst>
                <a:gd name="T0" fmla="*/ 137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7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7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47" y="24"/>
                    <a:pt x="92" y="14"/>
                    <a:pt x="138" y="4"/>
                  </a:cubicBezTo>
                  <a:cubicBezTo>
                    <a:pt x="138" y="2"/>
                    <a:pt x="138" y="1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auto">
            <a:xfrm>
              <a:off x="4830763" y="2595563"/>
              <a:ext cx="274638" cy="114300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1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auto">
            <a:xfrm>
              <a:off x="4921250" y="2168525"/>
              <a:ext cx="347663" cy="133350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0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1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auto">
            <a:xfrm>
              <a:off x="4926013" y="2193925"/>
              <a:ext cx="325438" cy="122238"/>
            </a:xfrm>
            <a:custGeom>
              <a:avLst/>
              <a:gdLst>
                <a:gd name="T0" fmla="*/ 132 w 133"/>
                <a:gd name="T1" fmla="*/ 0 h 50"/>
                <a:gd name="T2" fmla="*/ 0 w 133"/>
                <a:gd name="T3" fmla="*/ 48 h 50"/>
                <a:gd name="T4" fmla="*/ 1 w 133"/>
                <a:gd name="T5" fmla="*/ 50 h 50"/>
                <a:gd name="T6" fmla="*/ 133 w 133"/>
                <a:gd name="T7" fmla="*/ 3 h 50"/>
                <a:gd name="T8" fmla="*/ 132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2" y="0"/>
                  </a:moveTo>
                  <a:cubicBezTo>
                    <a:pt x="88" y="16"/>
                    <a:pt x="44" y="32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45" y="35"/>
                    <a:pt x="89" y="19"/>
                    <a:pt x="133" y="3"/>
                  </a:cubicBezTo>
                  <a:cubicBezTo>
                    <a:pt x="133" y="2"/>
                    <a:pt x="133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"/>
            <p:cNvSpPr>
              <a:spLocks noEditPoints="1"/>
            </p:cNvSpPr>
            <p:nvPr userDrawn="1"/>
          </p:nvSpPr>
          <p:spPr bwMode="auto">
            <a:xfrm>
              <a:off x="6800850" y="1319213"/>
              <a:ext cx="600075" cy="581025"/>
            </a:xfrm>
            <a:custGeom>
              <a:avLst/>
              <a:gdLst>
                <a:gd name="T0" fmla="*/ 206 w 245"/>
                <a:gd name="T1" fmla="*/ 174 h 237"/>
                <a:gd name="T2" fmla="*/ 200 w 245"/>
                <a:gd name="T3" fmla="*/ 190 h 237"/>
                <a:gd name="T4" fmla="*/ 178 w 245"/>
                <a:gd name="T5" fmla="*/ 190 h 237"/>
                <a:gd name="T6" fmla="*/ 202 w 245"/>
                <a:gd name="T7" fmla="*/ 167 h 237"/>
                <a:gd name="T8" fmla="*/ 202 w 245"/>
                <a:gd name="T9" fmla="*/ 167 h 237"/>
                <a:gd name="T10" fmla="*/ 160 w 245"/>
                <a:gd name="T11" fmla="*/ 168 h 237"/>
                <a:gd name="T12" fmla="*/ 181 w 245"/>
                <a:gd name="T13" fmla="*/ 168 h 237"/>
                <a:gd name="T14" fmla="*/ 137 w 245"/>
                <a:gd name="T15" fmla="*/ 175 h 237"/>
                <a:gd name="T16" fmla="*/ 81 w 245"/>
                <a:gd name="T17" fmla="*/ 174 h 237"/>
                <a:gd name="T18" fmla="*/ 95 w 245"/>
                <a:gd name="T19" fmla="*/ 170 h 237"/>
                <a:gd name="T20" fmla="*/ 103 w 245"/>
                <a:gd name="T21" fmla="*/ 173 h 237"/>
                <a:gd name="T22" fmla="*/ 130 w 245"/>
                <a:gd name="T23" fmla="*/ 169 h 237"/>
                <a:gd name="T24" fmla="*/ 20 w 245"/>
                <a:gd name="T25" fmla="*/ 134 h 237"/>
                <a:gd name="T26" fmla="*/ 24 w 245"/>
                <a:gd name="T27" fmla="*/ 145 h 237"/>
                <a:gd name="T28" fmla="*/ 107 w 245"/>
                <a:gd name="T29" fmla="*/ 195 h 237"/>
                <a:gd name="T30" fmla="*/ 112 w 245"/>
                <a:gd name="T31" fmla="*/ 194 h 237"/>
                <a:gd name="T32" fmla="*/ 119 w 245"/>
                <a:gd name="T33" fmla="*/ 199 h 237"/>
                <a:gd name="T34" fmla="*/ 107 w 245"/>
                <a:gd name="T35" fmla="*/ 224 h 237"/>
                <a:gd name="T36" fmla="*/ 9 w 245"/>
                <a:gd name="T37" fmla="*/ 154 h 237"/>
                <a:gd name="T38" fmla="*/ 167 w 245"/>
                <a:gd name="T39" fmla="*/ 134 h 237"/>
                <a:gd name="T40" fmla="*/ 200 w 245"/>
                <a:gd name="T41" fmla="*/ 129 h 237"/>
                <a:gd name="T42" fmla="*/ 135 w 245"/>
                <a:gd name="T43" fmla="*/ 149 h 237"/>
                <a:gd name="T44" fmla="*/ 115 w 245"/>
                <a:gd name="T45" fmla="*/ 160 h 237"/>
                <a:gd name="T46" fmla="*/ 135 w 245"/>
                <a:gd name="T47" fmla="*/ 139 h 237"/>
                <a:gd name="T48" fmla="*/ 110 w 245"/>
                <a:gd name="T49" fmla="*/ 151 h 237"/>
                <a:gd name="T50" fmla="*/ 63 w 245"/>
                <a:gd name="T51" fmla="*/ 178 h 237"/>
                <a:gd name="T52" fmla="*/ 49 w 245"/>
                <a:gd name="T53" fmla="*/ 131 h 237"/>
                <a:gd name="T54" fmla="*/ 90 w 245"/>
                <a:gd name="T55" fmla="*/ 162 h 237"/>
                <a:gd name="T56" fmla="*/ 152 w 245"/>
                <a:gd name="T57" fmla="*/ 129 h 237"/>
                <a:gd name="T58" fmla="*/ 227 w 245"/>
                <a:gd name="T59" fmla="*/ 102 h 237"/>
                <a:gd name="T60" fmla="*/ 54 w 245"/>
                <a:gd name="T61" fmla="*/ 129 h 237"/>
                <a:gd name="T62" fmla="*/ 43 w 245"/>
                <a:gd name="T63" fmla="*/ 96 h 237"/>
                <a:gd name="T64" fmla="*/ 104 w 245"/>
                <a:gd name="T65" fmla="*/ 135 h 237"/>
                <a:gd name="T66" fmla="*/ 130 w 245"/>
                <a:gd name="T67" fmla="*/ 88 h 237"/>
                <a:gd name="T68" fmla="*/ 140 w 245"/>
                <a:gd name="T69" fmla="*/ 89 h 237"/>
                <a:gd name="T70" fmla="*/ 154 w 245"/>
                <a:gd name="T71" fmla="*/ 96 h 237"/>
                <a:gd name="T72" fmla="*/ 90 w 245"/>
                <a:gd name="T73" fmla="*/ 108 h 237"/>
                <a:gd name="T74" fmla="*/ 30 w 245"/>
                <a:gd name="T75" fmla="*/ 57 h 237"/>
                <a:gd name="T76" fmla="*/ 29 w 245"/>
                <a:gd name="T77" fmla="*/ 60 h 237"/>
                <a:gd name="T78" fmla="*/ 120 w 245"/>
                <a:gd name="T79" fmla="*/ 117 h 237"/>
                <a:gd name="T80" fmla="*/ 169 w 245"/>
                <a:gd name="T81" fmla="*/ 106 h 237"/>
                <a:gd name="T82" fmla="*/ 105 w 245"/>
                <a:gd name="T83" fmla="*/ 102 h 237"/>
                <a:gd name="T84" fmla="*/ 23 w 245"/>
                <a:gd name="T85" fmla="*/ 25 h 237"/>
                <a:gd name="T86" fmla="*/ 130 w 245"/>
                <a:gd name="T87" fmla="*/ 6 h 237"/>
                <a:gd name="T88" fmla="*/ 121 w 245"/>
                <a:gd name="T89" fmla="*/ 83 h 237"/>
                <a:gd name="T90" fmla="*/ 98 w 245"/>
                <a:gd name="T91" fmla="*/ 4 h 237"/>
                <a:gd name="T92" fmla="*/ 25 w 245"/>
                <a:gd name="T93" fmla="*/ 53 h 237"/>
                <a:gd name="T94" fmla="*/ 7 w 245"/>
                <a:gd name="T95" fmla="*/ 71 h 237"/>
                <a:gd name="T96" fmla="*/ 11 w 245"/>
                <a:gd name="T97" fmla="*/ 133 h 237"/>
                <a:gd name="T98" fmla="*/ 6 w 245"/>
                <a:gd name="T99" fmla="*/ 163 h 237"/>
                <a:gd name="T100" fmla="*/ 138 w 245"/>
                <a:gd name="T101" fmla="*/ 227 h 237"/>
                <a:gd name="T102" fmla="*/ 215 w 245"/>
                <a:gd name="T103" fmla="*/ 167 h 237"/>
                <a:gd name="T104" fmla="*/ 201 w 245"/>
                <a:gd name="T105" fmla="*/ 149 h 237"/>
                <a:gd name="T106" fmla="*/ 213 w 245"/>
                <a:gd name="T107" fmla="*/ 134 h 237"/>
                <a:gd name="T108" fmla="*/ 242 w 245"/>
                <a:gd name="T109" fmla="*/ 104 h 237"/>
                <a:gd name="T110" fmla="*/ 242 w 245"/>
                <a:gd name="T111" fmla="*/ 81 h 237"/>
                <a:gd name="T112" fmla="*/ 229 w 245"/>
                <a:gd name="T113" fmla="*/ 5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7">
                  <a:moveTo>
                    <a:pt x="119" y="209"/>
                  </a:moveTo>
                  <a:cubicBezTo>
                    <a:pt x="120" y="209"/>
                    <a:pt x="120" y="209"/>
                    <a:pt x="121" y="208"/>
                  </a:cubicBezTo>
                  <a:cubicBezTo>
                    <a:pt x="131" y="201"/>
                    <a:pt x="143" y="199"/>
                    <a:pt x="155" y="194"/>
                  </a:cubicBezTo>
                  <a:cubicBezTo>
                    <a:pt x="171" y="187"/>
                    <a:pt x="187" y="181"/>
                    <a:pt x="203" y="174"/>
                  </a:cubicBezTo>
                  <a:cubicBezTo>
                    <a:pt x="204" y="174"/>
                    <a:pt x="205" y="174"/>
                    <a:pt x="206" y="174"/>
                  </a:cubicBezTo>
                  <a:cubicBezTo>
                    <a:pt x="198" y="180"/>
                    <a:pt x="188" y="182"/>
                    <a:pt x="178" y="186"/>
                  </a:cubicBezTo>
                  <a:cubicBezTo>
                    <a:pt x="175" y="188"/>
                    <a:pt x="172" y="189"/>
                    <a:pt x="169" y="191"/>
                  </a:cubicBezTo>
                  <a:cubicBezTo>
                    <a:pt x="180" y="187"/>
                    <a:pt x="190" y="183"/>
                    <a:pt x="201" y="179"/>
                  </a:cubicBezTo>
                  <a:cubicBezTo>
                    <a:pt x="201" y="182"/>
                    <a:pt x="202" y="185"/>
                    <a:pt x="202" y="188"/>
                  </a:cubicBezTo>
                  <a:cubicBezTo>
                    <a:pt x="202" y="189"/>
                    <a:pt x="201" y="190"/>
                    <a:pt x="200" y="190"/>
                  </a:cubicBezTo>
                  <a:cubicBezTo>
                    <a:pt x="178" y="200"/>
                    <a:pt x="155" y="209"/>
                    <a:pt x="133" y="218"/>
                  </a:cubicBezTo>
                  <a:cubicBezTo>
                    <a:pt x="128" y="220"/>
                    <a:pt x="123" y="222"/>
                    <a:pt x="118" y="224"/>
                  </a:cubicBezTo>
                  <a:cubicBezTo>
                    <a:pt x="117" y="222"/>
                    <a:pt x="116" y="219"/>
                    <a:pt x="115" y="216"/>
                  </a:cubicBezTo>
                  <a:cubicBezTo>
                    <a:pt x="137" y="208"/>
                    <a:pt x="158" y="200"/>
                    <a:pt x="178" y="191"/>
                  </a:cubicBezTo>
                  <a:cubicBezTo>
                    <a:pt x="178" y="191"/>
                    <a:pt x="178" y="190"/>
                    <a:pt x="178" y="190"/>
                  </a:cubicBezTo>
                  <a:cubicBezTo>
                    <a:pt x="157" y="198"/>
                    <a:pt x="137" y="206"/>
                    <a:pt x="116" y="214"/>
                  </a:cubicBezTo>
                  <a:cubicBezTo>
                    <a:pt x="116" y="212"/>
                    <a:pt x="115" y="209"/>
                    <a:pt x="118" y="209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moveTo>
                    <a:pt x="202" y="167"/>
                  </a:moveTo>
                  <a:cubicBezTo>
                    <a:pt x="199" y="167"/>
                    <a:pt x="197" y="164"/>
                    <a:pt x="194" y="163"/>
                  </a:cubicBezTo>
                  <a:cubicBezTo>
                    <a:pt x="193" y="163"/>
                    <a:pt x="193" y="161"/>
                    <a:pt x="192" y="160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7" y="161"/>
                    <a:pt x="201" y="163"/>
                    <a:pt x="205" y="165"/>
                  </a:cubicBezTo>
                  <a:cubicBezTo>
                    <a:pt x="204" y="166"/>
                    <a:pt x="203" y="167"/>
                    <a:pt x="202" y="167"/>
                  </a:cubicBezTo>
                  <a:moveTo>
                    <a:pt x="130" y="169"/>
                  </a:moveTo>
                  <a:cubicBezTo>
                    <a:pt x="149" y="161"/>
                    <a:pt x="169" y="159"/>
                    <a:pt x="189" y="156"/>
                  </a:cubicBezTo>
                  <a:cubicBezTo>
                    <a:pt x="188" y="158"/>
                    <a:pt x="188" y="160"/>
                    <a:pt x="188" y="161"/>
                  </a:cubicBezTo>
                  <a:cubicBezTo>
                    <a:pt x="188" y="162"/>
                    <a:pt x="186" y="163"/>
                    <a:pt x="185" y="163"/>
                  </a:cubicBezTo>
                  <a:cubicBezTo>
                    <a:pt x="177" y="165"/>
                    <a:pt x="168" y="166"/>
                    <a:pt x="160" y="168"/>
                  </a:cubicBezTo>
                  <a:cubicBezTo>
                    <a:pt x="159" y="168"/>
                    <a:pt x="159" y="169"/>
                    <a:pt x="158" y="169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68" y="168"/>
                    <a:pt x="178" y="166"/>
                    <a:pt x="188" y="165"/>
                  </a:cubicBezTo>
                  <a:cubicBezTo>
                    <a:pt x="188" y="165"/>
                    <a:pt x="189" y="165"/>
                    <a:pt x="189" y="166"/>
                  </a:cubicBezTo>
                  <a:cubicBezTo>
                    <a:pt x="186" y="166"/>
                    <a:pt x="184" y="167"/>
                    <a:pt x="181" y="168"/>
                  </a:cubicBezTo>
                  <a:cubicBezTo>
                    <a:pt x="151" y="175"/>
                    <a:pt x="122" y="182"/>
                    <a:pt x="92" y="189"/>
                  </a:cubicBezTo>
                  <a:cubicBezTo>
                    <a:pt x="90" y="189"/>
                    <a:pt x="88" y="189"/>
                    <a:pt x="86" y="190"/>
                  </a:cubicBezTo>
                  <a:cubicBezTo>
                    <a:pt x="86" y="190"/>
                    <a:pt x="85" y="190"/>
                    <a:pt x="84" y="190"/>
                  </a:cubicBezTo>
                  <a:cubicBezTo>
                    <a:pt x="83" y="190"/>
                    <a:pt x="82" y="189"/>
                    <a:pt x="81" y="187"/>
                  </a:cubicBezTo>
                  <a:cubicBezTo>
                    <a:pt x="100" y="183"/>
                    <a:pt x="119" y="181"/>
                    <a:pt x="137" y="175"/>
                  </a:cubicBezTo>
                  <a:cubicBezTo>
                    <a:pt x="129" y="176"/>
                    <a:pt x="121" y="178"/>
                    <a:pt x="113" y="179"/>
                  </a:cubicBezTo>
                  <a:cubicBezTo>
                    <a:pt x="103" y="181"/>
                    <a:pt x="92" y="183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1" y="185"/>
                    <a:pt x="79" y="184"/>
                    <a:pt x="79" y="183"/>
                  </a:cubicBezTo>
                  <a:cubicBezTo>
                    <a:pt x="80" y="180"/>
                    <a:pt x="80" y="177"/>
                    <a:pt x="81" y="174"/>
                  </a:cubicBezTo>
                  <a:cubicBezTo>
                    <a:pt x="81" y="174"/>
                    <a:pt x="82" y="173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3" y="173"/>
                    <a:pt x="83" y="173"/>
                    <a:pt x="84" y="173"/>
                  </a:cubicBezTo>
                  <a:cubicBezTo>
                    <a:pt x="86" y="173"/>
                    <a:pt x="88" y="173"/>
                    <a:pt x="90" y="172"/>
                  </a:cubicBezTo>
                  <a:cubicBezTo>
                    <a:pt x="92" y="171"/>
                    <a:pt x="93" y="170"/>
                    <a:pt x="95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7" y="170"/>
                    <a:pt x="97" y="170"/>
                  </a:cubicBezTo>
                  <a:cubicBezTo>
                    <a:pt x="98" y="170"/>
                    <a:pt x="98" y="170"/>
                    <a:pt x="98" y="170"/>
                  </a:cubicBezTo>
                  <a:cubicBezTo>
                    <a:pt x="100" y="170"/>
                    <a:pt x="102" y="170"/>
                    <a:pt x="103" y="173"/>
                  </a:cubicBezTo>
                  <a:cubicBezTo>
                    <a:pt x="97" y="174"/>
                    <a:pt x="91" y="175"/>
                    <a:pt x="85" y="176"/>
                  </a:cubicBezTo>
                  <a:cubicBezTo>
                    <a:pt x="85" y="176"/>
                    <a:pt x="85" y="176"/>
                    <a:pt x="86" y="177"/>
                  </a:cubicBezTo>
                  <a:cubicBezTo>
                    <a:pt x="115" y="173"/>
                    <a:pt x="145" y="168"/>
                    <a:pt x="174" y="162"/>
                  </a:cubicBezTo>
                  <a:cubicBezTo>
                    <a:pt x="174" y="162"/>
                    <a:pt x="174" y="162"/>
                    <a:pt x="174" y="161"/>
                  </a:cubicBezTo>
                  <a:cubicBezTo>
                    <a:pt x="159" y="164"/>
                    <a:pt x="145" y="166"/>
                    <a:pt x="130" y="169"/>
                  </a:cubicBezTo>
                  <a:moveTo>
                    <a:pt x="107" y="167"/>
                  </a:moveTo>
                  <a:cubicBezTo>
                    <a:pt x="103" y="162"/>
                    <a:pt x="102" y="157"/>
                    <a:pt x="103" y="151"/>
                  </a:cubicBezTo>
                  <a:cubicBezTo>
                    <a:pt x="104" y="156"/>
                    <a:pt x="105" y="161"/>
                    <a:pt x="107" y="167"/>
                  </a:cubicBezTo>
                  <a:moveTo>
                    <a:pt x="15" y="138"/>
                  </a:moveTo>
                  <a:cubicBezTo>
                    <a:pt x="17" y="138"/>
                    <a:pt x="19" y="137"/>
                    <a:pt x="20" y="134"/>
                  </a:cubicBezTo>
                  <a:cubicBezTo>
                    <a:pt x="23" y="138"/>
                    <a:pt x="26" y="142"/>
                    <a:pt x="29" y="145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6" y="144"/>
                    <a:pt x="23" y="142"/>
                    <a:pt x="19" y="140"/>
                  </a:cubicBezTo>
                  <a:cubicBezTo>
                    <a:pt x="19" y="141"/>
                    <a:pt x="19" y="142"/>
                    <a:pt x="20" y="142"/>
                  </a:cubicBezTo>
                  <a:cubicBezTo>
                    <a:pt x="21" y="143"/>
                    <a:pt x="22" y="144"/>
                    <a:pt x="24" y="145"/>
                  </a:cubicBezTo>
                  <a:cubicBezTo>
                    <a:pt x="36" y="151"/>
                    <a:pt x="43" y="161"/>
                    <a:pt x="51" y="171"/>
                  </a:cubicBezTo>
                  <a:cubicBezTo>
                    <a:pt x="59" y="180"/>
                    <a:pt x="67" y="189"/>
                    <a:pt x="74" y="198"/>
                  </a:cubicBezTo>
                  <a:cubicBezTo>
                    <a:pt x="76" y="200"/>
                    <a:pt x="79" y="201"/>
                    <a:pt x="81" y="201"/>
                  </a:cubicBezTo>
                  <a:cubicBezTo>
                    <a:pt x="82" y="201"/>
                    <a:pt x="83" y="201"/>
                    <a:pt x="85" y="201"/>
                  </a:cubicBezTo>
                  <a:cubicBezTo>
                    <a:pt x="92" y="199"/>
                    <a:pt x="100" y="197"/>
                    <a:pt x="107" y="195"/>
                  </a:cubicBezTo>
                  <a:cubicBezTo>
                    <a:pt x="107" y="195"/>
                    <a:pt x="107" y="195"/>
                    <a:pt x="108" y="195"/>
                  </a:cubicBezTo>
                  <a:cubicBezTo>
                    <a:pt x="108" y="195"/>
                    <a:pt x="109" y="196"/>
                    <a:pt x="110" y="196"/>
                  </a:cubicBezTo>
                  <a:cubicBezTo>
                    <a:pt x="112" y="196"/>
                    <a:pt x="113" y="197"/>
                    <a:pt x="114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6"/>
                    <a:pt x="113" y="195"/>
                    <a:pt x="112" y="194"/>
                  </a:cubicBezTo>
                  <a:cubicBezTo>
                    <a:pt x="127" y="191"/>
                    <a:pt x="142" y="187"/>
                    <a:pt x="157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4" y="185"/>
                    <a:pt x="150" y="187"/>
                    <a:pt x="146" y="188"/>
                  </a:cubicBezTo>
                  <a:cubicBezTo>
                    <a:pt x="138" y="191"/>
                    <a:pt x="130" y="194"/>
                    <a:pt x="123" y="197"/>
                  </a:cubicBezTo>
                  <a:cubicBezTo>
                    <a:pt x="121" y="198"/>
                    <a:pt x="120" y="198"/>
                    <a:pt x="119" y="199"/>
                  </a:cubicBezTo>
                  <a:cubicBezTo>
                    <a:pt x="118" y="199"/>
                    <a:pt x="117" y="200"/>
                    <a:pt x="116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9"/>
                    <a:pt x="114" y="199"/>
                  </a:cubicBezTo>
                  <a:cubicBezTo>
                    <a:pt x="112" y="199"/>
                    <a:pt x="110" y="200"/>
                    <a:pt x="109" y="202"/>
                  </a:cubicBezTo>
                  <a:cubicBezTo>
                    <a:pt x="106" y="209"/>
                    <a:pt x="105" y="216"/>
                    <a:pt x="107" y="224"/>
                  </a:cubicBezTo>
                  <a:cubicBezTo>
                    <a:pt x="105" y="223"/>
                    <a:pt x="104" y="223"/>
                    <a:pt x="103" y="222"/>
                  </a:cubicBezTo>
                  <a:cubicBezTo>
                    <a:pt x="88" y="212"/>
                    <a:pt x="73" y="202"/>
                    <a:pt x="59" y="191"/>
                  </a:cubicBezTo>
                  <a:cubicBezTo>
                    <a:pt x="49" y="185"/>
                    <a:pt x="39" y="178"/>
                    <a:pt x="30" y="171"/>
                  </a:cubicBezTo>
                  <a:cubicBezTo>
                    <a:pt x="25" y="168"/>
                    <a:pt x="19" y="164"/>
                    <a:pt x="14" y="160"/>
                  </a:cubicBezTo>
                  <a:cubicBezTo>
                    <a:pt x="12" y="159"/>
                    <a:pt x="9" y="157"/>
                    <a:pt x="9" y="154"/>
                  </a:cubicBezTo>
                  <a:cubicBezTo>
                    <a:pt x="7" y="150"/>
                    <a:pt x="7" y="144"/>
                    <a:pt x="10" y="140"/>
                  </a:cubicBezTo>
                  <a:cubicBezTo>
                    <a:pt x="10" y="139"/>
                    <a:pt x="12" y="138"/>
                    <a:pt x="12" y="138"/>
                  </a:cubicBezTo>
                  <a:cubicBezTo>
                    <a:pt x="12" y="138"/>
                    <a:pt x="13" y="138"/>
                    <a:pt x="13" y="138"/>
                  </a:cubicBezTo>
                  <a:cubicBezTo>
                    <a:pt x="13" y="138"/>
                    <a:pt x="14" y="138"/>
                    <a:pt x="15" y="138"/>
                  </a:cubicBezTo>
                  <a:moveTo>
                    <a:pt x="167" y="134"/>
                  </a:moveTo>
                  <a:cubicBezTo>
                    <a:pt x="179" y="128"/>
                    <a:pt x="192" y="125"/>
                    <a:pt x="206" y="122"/>
                  </a:cubicBezTo>
                  <a:cubicBezTo>
                    <a:pt x="205" y="126"/>
                    <a:pt x="204" y="127"/>
                    <a:pt x="201" y="128"/>
                  </a:cubicBezTo>
                  <a:cubicBezTo>
                    <a:pt x="195" y="128"/>
                    <a:pt x="189" y="131"/>
                    <a:pt x="183" y="132"/>
                  </a:cubicBezTo>
                  <a:cubicBezTo>
                    <a:pt x="183" y="132"/>
                    <a:pt x="183" y="133"/>
                    <a:pt x="183" y="133"/>
                  </a:cubicBezTo>
                  <a:cubicBezTo>
                    <a:pt x="189" y="132"/>
                    <a:pt x="194" y="131"/>
                    <a:pt x="200" y="129"/>
                  </a:cubicBezTo>
                  <a:cubicBezTo>
                    <a:pt x="200" y="129"/>
                    <a:pt x="200" y="129"/>
                    <a:pt x="201" y="129"/>
                  </a:cubicBezTo>
                  <a:cubicBezTo>
                    <a:pt x="202" y="129"/>
                    <a:pt x="203" y="130"/>
                    <a:pt x="204" y="130"/>
                  </a:cubicBezTo>
                  <a:cubicBezTo>
                    <a:pt x="203" y="131"/>
                    <a:pt x="202" y="132"/>
                    <a:pt x="201" y="133"/>
                  </a:cubicBezTo>
                  <a:cubicBezTo>
                    <a:pt x="181" y="138"/>
                    <a:pt x="160" y="143"/>
                    <a:pt x="140" y="148"/>
                  </a:cubicBezTo>
                  <a:cubicBezTo>
                    <a:pt x="138" y="148"/>
                    <a:pt x="137" y="149"/>
                    <a:pt x="135" y="149"/>
                  </a:cubicBezTo>
                  <a:cubicBezTo>
                    <a:pt x="135" y="150"/>
                    <a:pt x="136" y="150"/>
                    <a:pt x="136" y="151"/>
                  </a:cubicBezTo>
                  <a:cubicBezTo>
                    <a:pt x="158" y="145"/>
                    <a:pt x="181" y="140"/>
                    <a:pt x="204" y="134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3" y="136"/>
                    <a:pt x="202" y="137"/>
                    <a:pt x="201" y="137"/>
                  </a:cubicBezTo>
                  <a:cubicBezTo>
                    <a:pt x="172" y="145"/>
                    <a:pt x="143" y="152"/>
                    <a:pt x="115" y="160"/>
                  </a:cubicBezTo>
                  <a:cubicBezTo>
                    <a:pt x="113" y="161"/>
                    <a:pt x="112" y="161"/>
                    <a:pt x="111" y="161"/>
                  </a:cubicBezTo>
                  <a:cubicBezTo>
                    <a:pt x="109" y="161"/>
                    <a:pt x="108" y="159"/>
                    <a:pt x="108" y="155"/>
                  </a:cubicBezTo>
                  <a:cubicBezTo>
                    <a:pt x="107" y="154"/>
                    <a:pt x="107" y="153"/>
                    <a:pt x="107" y="152"/>
                  </a:cubicBezTo>
                  <a:cubicBezTo>
                    <a:pt x="107" y="147"/>
                    <a:pt x="108" y="145"/>
                    <a:pt x="113" y="144"/>
                  </a:cubicBezTo>
                  <a:cubicBezTo>
                    <a:pt x="120" y="142"/>
                    <a:pt x="127" y="140"/>
                    <a:pt x="135" y="139"/>
                  </a:cubicBezTo>
                  <a:cubicBezTo>
                    <a:pt x="135" y="139"/>
                    <a:pt x="136" y="139"/>
                    <a:pt x="136" y="139"/>
                  </a:cubicBezTo>
                  <a:cubicBezTo>
                    <a:pt x="138" y="139"/>
                    <a:pt x="140" y="139"/>
                    <a:pt x="142" y="139"/>
                  </a:cubicBezTo>
                  <a:cubicBezTo>
                    <a:pt x="142" y="140"/>
                    <a:pt x="142" y="140"/>
                    <a:pt x="142" y="141"/>
                  </a:cubicBezTo>
                  <a:cubicBezTo>
                    <a:pt x="131" y="144"/>
                    <a:pt x="121" y="146"/>
                    <a:pt x="110" y="149"/>
                  </a:cubicBezTo>
                  <a:cubicBezTo>
                    <a:pt x="110" y="150"/>
                    <a:pt x="110" y="150"/>
                    <a:pt x="110" y="151"/>
                  </a:cubicBezTo>
                  <a:cubicBezTo>
                    <a:pt x="132" y="145"/>
                    <a:pt x="154" y="139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2" y="133"/>
                    <a:pt x="170" y="134"/>
                    <a:pt x="167" y="134"/>
                  </a:cubicBezTo>
                  <a:moveTo>
                    <a:pt x="73" y="190"/>
                  </a:moveTo>
                  <a:cubicBezTo>
                    <a:pt x="69" y="186"/>
                    <a:pt x="66" y="182"/>
                    <a:pt x="63" y="178"/>
                  </a:cubicBezTo>
                  <a:cubicBezTo>
                    <a:pt x="55" y="169"/>
                    <a:pt x="48" y="161"/>
                    <a:pt x="41" y="152"/>
                  </a:cubicBezTo>
                  <a:cubicBezTo>
                    <a:pt x="36" y="145"/>
                    <a:pt x="30" y="138"/>
                    <a:pt x="24" y="131"/>
                  </a:cubicBezTo>
                  <a:cubicBezTo>
                    <a:pt x="20" y="127"/>
                    <a:pt x="16" y="122"/>
                    <a:pt x="13" y="118"/>
                  </a:cubicBezTo>
                  <a:cubicBezTo>
                    <a:pt x="10" y="113"/>
                    <a:pt x="11" y="108"/>
                    <a:pt x="12" y="103"/>
                  </a:cubicBezTo>
                  <a:cubicBezTo>
                    <a:pt x="24" y="113"/>
                    <a:pt x="37" y="121"/>
                    <a:pt x="49" y="131"/>
                  </a:cubicBezTo>
                  <a:cubicBezTo>
                    <a:pt x="60" y="141"/>
                    <a:pt x="70" y="153"/>
                    <a:pt x="80" y="164"/>
                  </a:cubicBezTo>
                  <a:cubicBezTo>
                    <a:pt x="81" y="164"/>
                    <a:pt x="81" y="163"/>
                    <a:pt x="82" y="163"/>
                  </a:cubicBezTo>
                  <a:cubicBezTo>
                    <a:pt x="76" y="156"/>
                    <a:pt x="71" y="150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74" y="150"/>
                    <a:pt x="82" y="156"/>
                    <a:pt x="90" y="162"/>
                  </a:cubicBezTo>
                  <a:cubicBezTo>
                    <a:pt x="86" y="163"/>
                    <a:pt x="83" y="164"/>
                    <a:pt x="80" y="165"/>
                  </a:cubicBezTo>
                  <a:cubicBezTo>
                    <a:pt x="79" y="165"/>
                    <a:pt x="78" y="166"/>
                    <a:pt x="77" y="167"/>
                  </a:cubicBezTo>
                  <a:cubicBezTo>
                    <a:pt x="72" y="173"/>
                    <a:pt x="70" y="180"/>
                    <a:pt x="72" y="188"/>
                  </a:cubicBezTo>
                  <a:cubicBezTo>
                    <a:pt x="73" y="188"/>
                    <a:pt x="73" y="189"/>
                    <a:pt x="73" y="190"/>
                  </a:cubicBezTo>
                  <a:moveTo>
                    <a:pt x="152" y="129"/>
                  </a:moveTo>
                  <a:cubicBezTo>
                    <a:pt x="150" y="129"/>
                    <a:pt x="149" y="128"/>
                    <a:pt x="149" y="126"/>
                  </a:cubicBezTo>
                  <a:cubicBezTo>
                    <a:pt x="148" y="123"/>
                    <a:pt x="148" y="121"/>
                    <a:pt x="151" y="120"/>
                  </a:cubicBezTo>
                  <a:cubicBezTo>
                    <a:pt x="179" y="110"/>
                    <a:pt x="207" y="100"/>
                    <a:pt x="235" y="90"/>
                  </a:cubicBezTo>
                  <a:cubicBezTo>
                    <a:pt x="236" y="90"/>
                    <a:pt x="236" y="90"/>
                    <a:pt x="238" y="90"/>
                  </a:cubicBezTo>
                  <a:cubicBezTo>
                    <a:pt x="235" y="95"/>
                    <a:pt x="233" y="100"/>
                    <a:pt x="227" y="102"/>
                  </a:cubicBezTo>
                  <a:cubicBezTo>
                    <a:pt x="203" y="111"/>
                    <a:pt x="179" y="120"/>
                    <a:pt x="154" y="128"/>
                  </a:cubicBezTo>
                  <a:cubicBezTo>
                    <a:pt x="153" y="129"/>
                    <a:pt x="152" y="129"/>
                    <a:pt x="152" y="129"/>
                  </a:cubicBezTo>
                  <a:moveTo>
                    <a:pt x="99" y="163"/>
                  </a:moveTo>
                  <a:cubicBezTo>
                    <a:pt x="96" y="161"/>
                    <a:pt x="94" y="159"/>
                    <a:pt x="92" y="157"/>
                  </a:cubicBezTo>
                  <a:cubicBezTo>
                    <a:pt x="79" y="148"/>
                    <a:pt x="67" y="138"/>
                    <a:pt x="54" y="129"/>
                  </a:cubicBezTo>
                  <a:cubicBezTo>
                    <a:pt x="41" y="119"/>
                    <a:pt x="28" y="109"/>
                    <a:pt x="15" y="98"/>
                  </a:cubicBezTo>
                  <a:cubicBezTo>
                    <a:pt x="9" y="94"/>
                    <a:pt x="9" y="88"/>
                    <a:pt x="10" y="81"/>
                  </a:cubicBezTo>
                  <a:cubicBezTo>
                    <a:pt x="10" y="78"/>
                    <a:pt x="12" y="75"/>
                    <a:pt x="14" y="72"/>
                  </a:cubicBezTo>
                  <a:cubicBezTo>
                    <a:pt x="14" y="78"/>
                    <a:pt x="19" y="78"/>
                    <a:pt x="23" y="81"/>
                  </a:cubicBezTo>
                  <a:cubicBezTo>
                    <a:pt x="30" y="86"/>
                    <a:pt x="36" y="91"/>
                    <a:pt x="43" y="96"/>
                  </a:cubicBezTo>
                  <a:cubicBezTo>
                    <a:pt x="59" y="108"/>
                    <a:pt x="76" y="119"/>
                    <a:pt x="92" y="131"/>
                  </a:cubicBezTo>
                  <a:cubicBezTo>
                    <a:pt x="94" y="132"/>
                    <a:pt x="96" y="133"/>
                    <a:pt x="98" y="134"/>
                  </a:cubicBezTo>
                  <a:cubicBezTo>
                    <a:pt x="82" y="119"/>
                    <a:pt x="65" y="106"/>
                    <a:pt x="47" y="93"/>
                  </a:cubicBezTo>
                  <a:cubicBezTo>
                    <a:pt x="72" y="105"/>
                    <a:pt x="97" y="118"/>
                    <a:pt x="123" y="131"/>
                  </a:cubicBezTo>
                  <a:cubicBezTo>
                    <a:pt x="116" y="132"/>
                    <a:pt x="110" y="133"/>
                    <a:pt x="104" y="135"/>
                  </a:cubicBezTo>
                  <a:cubicBezTo>
                    <a:pt x="103" y="135"/>
                    <a:pt x="100" y="137"/>
                    <a:pt x="100" y="138"/>
                  </a:cubicBezTo>
                  <a:cubicBezTo>
                    <a:pt x="96" y="145"/>
                    <a:pt x="96" y="152"/>
                    <a:pt x="99" y="163"/>
                  </a:cubicBezTo>
                  <a:moveTo>
                    <a:pt x="124" y="101"/>
                  </a:moveTo>
                  <a:cubicBezTo>
                    <a:pt x="123" y="97"/>
                    <a:pt x="124" y="94"/>
                    <a:pt x="126" y="90"/>
                  </a:cubicBezTo>
                  <a:cubicBezTo>
                    <a:pt x="127" y="89"/>
                    <a:pt x="128" y="89"/>
                    <a:pt x="130" y="88"/>
                  </a:cubicBezTo>
                  <a:cubicBezTo>
                    <a:pt x="154" y="82"/>
                    <a:pt x="177" y="76"/>
                    <a:pt x="201" y="70"/>
                  </a:cubicBezTo>
                  <a:cubicBezTo>
                    <a:pt x="209" y="68"/>
                    <a:pt x="216" y="66"/>
                    <a:pt x="224" y="64"/>
                  </a:cubicBezTo>
                  <a:cubicBezTo>
                    <a:pt x="223" y="67"/>
                    <a:pt x="222" y="68"/>
                    <a:pt x="219" y="69"/>
                  </a:cubicBezTo>
                  <a:cubicBezTo>
                    <a:pt x="192" y="75"/>
                    <a:pt x="166" y="81"/>
                    <a:pt x="140" y="87"/>
                  </a:cubicBezTo>
                  <a:cubicBezTo>
                    <a:pt x="140" y="87"/>
                    <a:pt x="140" y="88"/>
                    <a:pt x="140" y="89"/>
                  </a:cubicBezTo>
                  <a:cubicBezTo>
                    <a:pt x="167" y="82"/>
                    <a:pt x="195" y="76"/>
                    <a:pt x="222" y="70"/>
                  </a:cubicBezTo>
                  <a:cubicBezTo>
                    <a:pt x="223" y="73"/>
                    <a:pt x="223" y="76"/>
                    <a:pt x="223" y="80"/>
                  </a:cubicBezTo>
                  <a:cubicBezTo>
                    <a:pt x="190" y="88"/>
                    <a:pt x="158" y="96"/>
                    <a:pt x="125" y="104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34" y="101"/>
                    <a:pt x="144" y="98"/>
                    <a:pt x="154" y="96"/>
                  </a:cubicBezTo>
                  <a:cubicBezTo>
                    <a:pt x="154" y="95"/>
                    <a:pt x="154" y="95"/>
                    <a:pt x="154" y="94"/>
                  </a:cubicBezTo>
                  <a:cubicBezTo>
                    <a:pt x="144" y="97"/>
                    <a:pt x="134" y="99"/>
                    <a:pt x="124" y="101"/>
                  </a:cubicBezTo>
                  <a:moveTo>
                    <a:pt x="141" y="134"/>
                  </a:moveTo>
                  <a:cubicBezTo>
                    <a:pt x="134" y="130"/>
                    <a:pt x="128" y="127"/>
                    <a:pt x="122" y="125"/>
                  </a:cubicBezTo>
                  <a:cubicBezTo>
                    <a:pt x="112" y="119"/>
                    <a:pt x="101" y="114"/>
                    <a:pt x="90" y="108"/>
                  </a:cubicBezTo>
                  <a:cubicBezTo>
                    <a:pt x="80" y="103"/>
                    <a:pt x="70" y="98"/>
                    <a:pt x="60" y="93"/>
                  </a:cubicBezTo>
                  <a:cubicBezTo>
                    <a:pt x="52" y="89"/>
                    <a:pt x="44" y="86"/>
                    <a:pt x="36" y="82"/>
                  </a:cubicBezTo>
                  <a:cubicBezTo>
                    <a:pt x="31" y="80"/>
                    <a:pt x="27" y="77"/>
                    <a:pt x="22" y="75"/>
                  </a:cubicBezTo>
                  <a:cubicBezTo>
                    <a:pt x="18" y="73"/>
                    <a:pt x="17" y="63"/>
                    <a:pt x="21" y="61"/>
                  </a:cubicBezTo>
                  <a:cubicBezTo>
                    <a:pt x="24" y="59"/>
                    <a:pt x="28" y="61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1" y="58"/>
                    <a:pt x="32" y="58"/>
                  </a:cubicBezTo>
                  <a:cubicBezTo>
                    <a:pt x="35" y="60"/>
                    <a:pt x="38" y="62"/>
                    <a:pt x="42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63"/>
                    <a:pt x="33" y="61"/>
                    <a:pt x="29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2" y="63"/>
                    <a:pt x="34" y="64"/>
                  </a:cubicBezTo>
                  <a:cubicBezTo>
                    <a:pt x="59" y="75"/>
                    <a:pt x="80" y="91"/>
                    <a:pt x="102" y="106"/>
                  </a:cubicBezTo>
                  <a:cubicBezTo>
                    <a:pt x="107" y="109"/>
                    <a:pt x="113" y="113"/>
                    <a:pt x="118" y="116"/>
                  </a:cubicBezTo>
                  <a:cubicBezTo>
                    <a:pt x="119" y="117"/>
                    <a:pt x="120" y="117"/>
                    <a:pt x="120" y="117"/>
                  </a:cubicBezTo>
                  <a:cubicBezTo>
                    <a:pt x="120" y="117"/>
                    <a:pt x="121" y="117"/>
                    <a:pt x="121" y="117"/>
                  </a:cubicBezTo>
                  <a:cubicBezTo>
                    <a:pt x="126" y="116"/>
                    <a:pt x="132" y="115"/>
                    <a:pt x="138" y="114"/>
                  </a:cubicBezTo>
                  <a:cubicBezTo>
                    <a:pt x="151" y="110"/>
                    <a:pt x="165" y="106"/>
                    <a:pt x="178" y="102"/>
                  </a:cubicBezTo>
                  <a:cubicBezTo>
                    <a:pt x="182" y="101"/>
                    <a:pt x="185" y="100"/>
                    <a:pt x="189" y="100"/>
                  </a:cubicBezTo>
                  <a:cubicBezTo>
                    <a:pt x="182" y="102"/>
                    <a:pt x="176" y="104"/>
                    <a:pt x="169" y="106"/>
                  </a:cubicBezTo>
                  <a:cubicBezTo>
                    <a:pt x="163" y="109"/>
                    <a:pt x="156" y="111"/>
                    <a:pt x="149" y="113"/>
                  </a:cubicBezTo>
                  <a:cubicBezTo>
                    <a:pt x="141" y="115"/>
                    <a:pt x="138" y="123"/>
                    <a:pt x="140" y="131"/>
                  </a:cubicBezTo>
                  <a:cubicBezTo>
                    <a:pt x="140" y="131"/>
                    <a:pt x="140" y="132"/>
                    <a:pt x="141" y="134"/>
                  </a:cubicBezTo>
                  <a:moveTo>
                    <a:pt x="118" y="111"/>
                  </a:moveTo>
                  <a:cubicBezTo>
                    <a:pt x="113" y="107"/>
                    <a:pt x="109" y="105"/>
                    <a:pt x="105" y="102"/>
                  </a:cubicBezTo>
                  <a:cubicBezTo>
                    <a:pt x="93" y="94"/>
                    <a:pt x="81" y="86"/>
                    <a:pt x="69" y="78"/>
                  </a:cubicBezTo>
                  <a:cubicBezTo>
                    <a:pt x="56" y="70"/>
                    <a:pt x="44" y="61"/>
                    <a:pt x="32" y="53"/>
                  </a:cubicBezTo>
                  <a:cubicBezTo>
                    <a:pt x="29" y="51"/>
                    <a:pt x="26" y="50"/>
                    <a:pt x="24" y="48"/>
                  </a:cubicBezTo>
                  <a:cubicBezTo>
                    <a:pt x="23" y="47"/>
                    <a:pt x="22" y="46"/>
                    <a:pt x="22" y="45"/>
                  </a:cubicBezTo>
                  <a:cubicBezTo>
                    <a:pt x="20" y="39"/>
                    <a:pt x="19" y="32"/>
                    <a:pt x="23" y="25"/>
                  </a:cubicBezTo>
                  <a:cubicBezTo>
                    <a:pt x="23" y="24"/>
                    <a:pt x="25" y="23"/>
                    <a:pt x="26" y="23"/>
                  </a:cubicBezTo>
                  <a:cubicBezTo>
                    <a:pt x="42" y="20"/>
                    <a:pt x="58" y="16"/>
                    <a:pt x="74" y="13"/>
                  </a:cubicBezTo>
                  <a:cubicBezTo>
                    <a:pt x="88" y="10"/>
                    <a:pt x="101" y="8"/>
                    <a:pt x="115" y="5"/>
                  </a:cubicBezTo>
                  <a:cubicBezTo>
                    <a:pt x="117" y="4"/>
                    <a:pt x="119" y="4"/>
                    <a:pt x="121" y="4"/>
                  </a:cubicBezTo>
                  <a:cubicBezTo>
                    <a:pt x="124" y="4"/>
                    <a:pt x="127" y="4"/>
                    <a:pt x="130" y="6"/>
                  </a:cubicBezTo>
                  <a:cubicBezTo>
                    <a:pt x="162" y="22"/>
                    <a:pt x="195" y="38"/>
                    <a:pt x="227" y="53"/>
                  </a:cubicBezTo>
                  <a:cubicBezTo>
                    <a:pt x="228" y="54"/>
                    <a:pt x="228" y="54"/>
                    <a:pt x="229" y="55"/>
                  </a:cubicBezTo>
                  <a:cubicBezTo>
                    <a:pt x="211" y="59"/>
                    <a:pt x="193" y="64"/>
                    <a:pt x="175" y="68"/>
                  </a:cubicBezTo>
                  <a:cubicBezTo>
                    <a:pt x="158" y="72"/>
                    <a:pt x="141" y="76"/>
                    <a:pt x="125" y="81"/>
                  </a:cubicBezTo>
                  <a:cubicBezTo>
                    <a:pt x="123" y="81"/>
                    <a:pt x="122" y="82"/>
                    <a:pt x="121" y="83"/>
                  </a:cubicBezTo>
                  <a:cubicBezTo>
                    <a:pt x="116" y="90"/>
                    <a:pt x="113" y="99"/>
                    <a:pt x="117" y="108"/>
                  </a:cubicBezTo>
                  <a:cubicBezTo>
                    <a:pt x="117" y="108"/>
                    <a:pt x="117" y="109"/>
                    <a:pt x="118" y="111"/>
                  </a:cubicBezTo>
                  <a:moveTo>
                    <a:pt x="123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113" y="1"/>
                    <a:pt x="106" y="3"/>
                    <a:pt x="98" y="4"/>
                  </a:cubicBezTo>
                  <a:cubicBezTo>
                    <a:pt x="75" y="9"/>
                    <a:pt x="51" y="13"/>
                    <a:pt x="28" y="18"/>
                  </a:cubicBezTo>
                  <a:cubicBezTo>
                    <a:pt x="22" y="19"/>
                    <a:pt x="19" y="22"/>
                    <a:pt x="17" y="27"/>
                  </a:cubicBezTo>
                  <a:cubicBezTo>
                    <a:pt x="14" y="33"/>
                    <a:pt x="15" y="39"/>
                    <a:pt x="16" y="45"/>
                  </a:cubicBezTo>
                  <a:cubicBezTo>
                    <a:pt x="17" y="49"/>
                    <a:pt x="20" y="50"/>
                    <a:pt x="23" y="52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20" y="56"/>
                    <a:pt x="18" y="56"/>
                    <a:pt x="17" y="57"/>
                  </a:cubicBezTo>
                  <a:cubicBezTo>
                    <a:pt x="15" y="59"/>
                    <a:pt x="15" y="62"/>
                    <a:pt x="14" y="64"/>
                  </a:cubicBezTo>
                  <a:cubicBezTo>
                    <a:pt x="13" y="65"/>
                    <a:pt x="13" y="66"/>
                    <a:pt x="12" y="67"/>
                  </a:cubicBezTo>
                  <a:cubicBezTo>
                    <a:pt x="10" y="69"/>
                    <a:pt x="8" y="69"/>
                    <a:pt x="7" y="71"/>
                  </a:cubicBezTo>
                  <a:cubicBezTo>
                    <a:pt x="4" y="77"/>
                    <a:pt x="2" y="83"/>
                    <a:pt x="4" y="89"/>
                  </a:cubicBezTo>
                  <a:cubicBezTo>
                    <a:pt x="6" y="95"/>
                    <a:pt x="7" y="100"/>
                    <a:pt x="6" y="106"/>
                  </a:cubicBezTo>
                  <a:cubicBezTo>
                    <a:pt x="4" y="115"/>
                    <a:pt x="8" y="122"/>
                    <a:pt x="14" y="128"/>
                  </a:cubicBezTo>
                  <a:cubicBezTo>
                    <a:pt x="15" y="128"/>
                    <a:pt x="15" y="131"/>
                    <a:pt x="15" y="131"/>
                  </a:cubicBezTo>
                  <a:cubicBezTo>
                    <a:pt x="14" y="132"/>
                    <a:pt x="12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0" y="133"/>
                    <a:pt x="9" y="133"/>
                    <a:pt x="8" y="133"/>
                  </a:cubicBezTo>
                  <a:cubicBezTo>
                    <a:pt x="6" y="133"/>
                    <a:pt x="5" y="134"/>
                    <a:pt x="4" y="136"/>
                  </a:cubicBezTo>
                  <a:cubicBezTo>
                    <a:pt x="1" y="144"/>
                    <a:pt x="0" y="151"/>
                    <a:pt x="3" y="159"/>
                  </a:cubicBezTo>
                  <a:cubicBezTo>
                    <a:pt x="3" y="161"/>
                    <a:pt x="5" y="162"/>
                    <a:pt x="6" y="163"/>
                  </a:cubicBezTo>
                  <a:cubicBezTo>
                    <a:pt x="18" y="172"/>
                    <a:pt x="31" y="181"/>
                    <a:pt x="43" y="189"/>
                  </a:cubicBezTo>
                  <a:cubicBezTo>
                    <a:pt x="65" y="204"/>
                    <a:pt x="87" y="220"/>
                    <a:pt x="109" y="235"/>
                  </a:cubicBezTo>
                  <a:cubicBezTo>
                    <a:pt x="111" y="236"/>
                    <a:pt x="112" y="237"/>
                    <a:pt x="114" y="237"/>
                  </a:cubicBezTo>
                  <a:cubicBezTo>
                    <a:pt x="115" y="237"/>
                    <a:pt x="116" y="237"/>
                    <a:pt x="117" y="236"/>
                  </a:cubicBezTo>
                  <a:cubicBezTo>
                    <a:pt x="124" y="233"/>
                    <a:pt x="131" y="230"/>
                    <a:pt x="138" y="227"/>
                  </a:cubicBezTo>
                  <a:cubicBezTo>
                    <a:pt x="163" y="217"/>
                    <a:pt x="188" y="207"/>
                    <a:pt x="213" y="196"/>
                  </a:cubicBezTo>
                  <a:cubicBezTo>
                    <a:pt x="218" y="194"/>
                    <a:pt x="218" y="192"/>
                    <a:pt x="214" y="189"/>
                  </a:cubicBezTo>
                  <a:cubicBezTo>
                    <a:pt x="212" y="187"/>
                    <a:pt x="210" y="186"/>
                    <a:pt x="208" y="185"/>
                  </a:cubicBezTo>
                  <a:cubicBezTo>
                    <a:pt x="205" y="182"/>
                    <a:pt x="204" y="179"/>
                    <a:pt x="207" y="176"/>
                  </a:cubicBezTo>
                  <a:cubicBezTo>
                    <a:pt x="210" y="173"/>
                    <a:pt x="213" y="170"/>
                    <a:pt x="215" y="167"/>
                  </a:cubicBezTo>
                  <a:cubicBezTo>
                    <a:pt x="216" y="166"/>
                    <a:pt x="215" y="164"/>
                    <a:pt x="214" y="163"/>
                  </a:cubicBezTo>
                  <a:cubicBezTo>
                    <a:pt x="213" y="162"/>
                    <a:pt x="211" y="161"/>
                    <a:pt x="210" y="160"/>
                  </a:cubicBezTo>
                  <a:cubicBezTo>
                    <a:pt x="205" y="158"/>
                    <a:pt x="201" y="156"/>
                    <a:pt x="195" y="153"/>
                  </a:cubicBezTo>
                  <a:cubicBezTo>
                    <a:pt x="197" y="152"/>
                    <a:pt x="198" y="152"/>
                    <a:pt x="199" y="151"/>
                  </a:cubicBezTo>
                  <a:cubicBezTo>
                    <a:pt x="200" y="150"/>
                    <a:pt x="201" y="150"/>
                    <a:pt x="201" y="149"/>
                  </a:cubicBezTo>
                  <a:cubicBezTo>
                    <a:pt x="202" y="148"/>
                    <a:pt x="203" y="147"/>
                    <a:pt x="204" y="147"/>
                  </a:cubicBezTo>
                  <a:cubicBezTo>
                    <a:pt x="209" y="145"/>
                    <a:pt x="213" y="144"/>
                    <a:pt x="218" y="143"/>
                  </a:cubicBezTo>
                  <a:cubicBezTo>
                    <a:pt x="219" y="142"/>
                    <a:pt x="220" y="141"/>
                    <a:pt x="220" y="141"/>
                  </a:cubicBezTo>
                  <a:cubicBezTo>
                    <a:pt x="220" y="140"/>
                    <a:pt x="219" y="138"/>
                    <a:pt x="219" y="138"/>
                  </a:cubicBezTo>
                  <a:cubicBezTo>
                    <a:pt x="217" y="136"/>
                    <a:pt x="215" y="135"/>
                    <a:pt x="213" y="134"/>
                  </a:cubicBezTo>
                  <a:cubicBezTo>
                    <a:pt x="209" y="132"/>
                    <a:pt x="208" y="130"/>
                    <a:pt x="210" y="125"/>
                  </a:cubicBezTo>
                  <a:cubicBezTo>
                    <a:pt x="210" y="124"/>
                    <a:pt x="211" y="123"/>
                    <a:pt x="211" y="122"/>
                  </a:cubicBezTo>
                  <a:cubicBezTo>
                    <a:pt x="213" y="116"/>
                    <a:pt x="219" y="115"/>
                    <a:pt x="224" y="112"/>
                  </a:cubicBezTo>
                  <a:cubicBezTo>
                    <a:pt x="228" y="109"/>
                    <a:pt x="234" y="108"/>
                    <a:pt x="240" y="106"/>
                  </a:cubicBezTo>
                  <a:cubicBezTo>
                    <a:pt x="240" y="106"/>
                    <a:pt x="242" y="105"/>
                    <a:pt x="242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39" y="101"/>
                    <a:pt x="238" y="100"/>
                    <a:pt x="238" y="100"/>
                  </a:cubicBezTo>
                  <a:cubicBezTo>
                    <a:pt x="239" y="96"/>
                    <a:pt x="240" y="92"/>
                    <a:pt x="241" y="88"/>
                  </a:cubicBezTo>
                  <a:cubicBezTo>
                    <a:pt x="241" y="87"/>
                    <a:pt x="242" y="86"/>
                    <a:pt x="242" y="86"/>
                  </a:cubicBezTo>
                  <a:cubicBezTo>
                    <a:pt x="245" y="84"/>
                    <a:pt x="245" y="82"/>
                    <a:pt x="242" y="81"/>
                  </a:cubicBezTo>
                  <a:cubicBezTo>
                    <a:pt x="238" y="79"/>
                    <a:pt x="234" y="77"/>
                    <a:pt x="230" y="76"/>
                  </a:cubicBezTo>
                  <a:cubicBezTo>
                    <a:pt x="228" y="75"/>
                    <a:pt x="228" y="74"/>
                    <a:pt x="228" y="72"/>
                  </a:cubicBezTo>
                  <a:cubicBezTo>
                    <a:pt x="228" y="67"/>
                    <a:pt x="230" y="63"/>
                    <a:pt x="234" y="60"/>
                  </a:cubicBezTo>
                  <a:cubicBezTo>
                    <a:pt x="239" y="57"/>
                    <a:pt x="239" y="54"/>
                    <a:pt x="233" y="52"/>
                  </a:cubicBezTo>
                  <a:cubicBezTo>
                    <a:pt x="232" y="51"/>
                    <a:pt x="230" y="50"/>
                    <a:pt x="229" y="50"/>
                  </a:cubicBezTo>
                  <a:cubicBezTo>
                    <a:pt x="195" y="33"/>
                    <a:pt x="161" y="17"/>
                    <a:pt x="126" y="0"/>
                  </a:cubicBezTo>
                  <a:cubicBezTo>
                    <a:pt x="125" y="0"/>
                    <a:pt x="124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auto">
            <a:xfrm>
              <a:off x="6864350" y="1381125"/>
              <a:ext cx="233363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8"/>
                    <a:pt x="95" y="56"/>
                  </a:cubicBezTo>
                  <a:cubicBezTo>
                    <a:pt x="92" y="51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auto">
            <a:xfrm>
              <a:off x="7116763" y="1509713"/>
              <a:ext cx="185738" cy="47625"/>
            </a:xfrm>
            <a:custGeom>
              <a:avLst/>
              <a:gdLst>
                <a:gd name="T0" fmla="*/ 76 w 76"/>
                <a:gd name="T1" fmla="*/ 0 h 19"/>
                <a:gd name="T2" fmla="*/ 0 w 76"/>
                <a:gd name="T3" fmla="*/ 17 h 19"/>
                <a:gd name="T4" fmla="*/ 0 w 76"/>
                <a:gd name="T5" fmla="*/ 19 h 19"/>
                <a:gd name="T6" fmla="*/ 76 w 76"/>
                <a:gd name="T7" fmla="*/ 2 h 19"/>
                <a:gd name="T8" fmla="*/ 76 w 7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9">
                  <a:moveTo>
                    <a:pt x="76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26" y="13"/>
                    <a:pt x="51" y="8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0"/>
            <p:cNvSpPr>
              <a:spLocks/>
            </p:cNvSpPr>
            <p:nvPr userDrawn="1"/>
          </p:nvSpPr>
          <p:spPr bwMode="auto">
            <a:xfrm>
              <a:off x="7126288" y="1782763"/>
              <a:ext cx="152400" cy="63500"/>
            </a:xfrm>
            <a:custGeom>
              <a:avLst/>
              <a:gdLst>
                <a:gd name="T0" fmla="*/ 62 w 62"/>
                <a:gd name="T1" fmla="*/ 0 h 26"/>
                <a:gd name="T2" fmla="*/ 0 w 62"/>
                <a:gd name="T3" fmla="*/ 25 h 26"/>
                <a:gd name="T4" fmla="*/ 1 w 62"/>
                <a:gd name="T5" fmla="*/ 26 h 26"/>
                <a:gd name="T6" fmla="*/ 62 w 62"/>
                <a:gd name="T7" fmla="*/ 1 h 26"/>
                <a:gd name="T8" fmla="*/ 62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1" y="18"/>
                    <a:pt x="42" y="10"/>
                    <a:pt x="62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auto">
            <a:xfrm>
              <a:off x="7178675" y="1547813"/>
              <a:ext cx="190500" cy="73025"/>
            </a:xfrm>
            <a:custGeom>
              <a:avLst/>
              <a:gdLst>
                <a:gd name="T0" fmla="*/ 78 w 78"/>
                <a:gd name="T1" fmla="*/ 0 h 30"/>
                <a:gd name="T2" fmla="*/ 0 w 78"/>
                <a:gd name="T3" fmla="*/ 28 h 30"/>
                <a:gd name="T4" fmla="*/ 0 w 78"/>
                <a:gd name="T5" fmla="*/ 30 h 30"/>
                <a:gd name="T6" fmla="*/ 78 w 78"/>
                <a:gd name="T7" fmla="*/ 1 h 30"/>
                <a:gd name="T8" fmla="*/ 78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2" y="11"/>
                    <a:pt x="78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2"/>
            <p:cNvSpPr>
              <a:spLocks/>
            </p:cNvSpPr>
            <p:nvPr userDrawn="1"/>
          </p:nvSpPr>
          <p:spPr bwMode="auto">
            <a:xfrm>
              <a:off x="7180263" y="1562100"/>
              <a:ext cx="180975" cy="65088"/>
            </a:xfrm>
            <a:custGeom>
              <a:avLst/>
              <a:gdLst>
                <a:gd name="T0" fmla="*/ 73 w 74"/>
                <a:gd name="T1" fmla="*/ 0 h 27"/>
                <a:gd name="T2" fmla="*/ 0 w 74"/>
                <a:gd name="T3" fmla="*/ 26 h 27"/>
                <a:gd name="T4" fmla="*/ 0 w 74"/>
                <a:gd name="T5" fmla="*/ 27 h 27"/>
                <a:gd name="T6" fmla="*/ 74 w 74"/>
                <a:gd name="T7" fmla="*/ 1 h 27"/>
                <a:gd name="T8" fmla="*/ 73 w 7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73" y="0"/>
                  </a:moveTo>
                  <a:cubicBezTo>
                    <a:pt x="49" y="8"/>
                    <a:pt x="24" y="17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19"/>
                    <a:pt x="49" y="10"/>
                    <a:pt x="74" y="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3"/>
            <p:cNvSpPr>
              <a:spLocks noEditPoints="1"/>
            </p:cNvSpPr>
            <p:nvPr userDrawn="1"/>
          </p:nvSpPr>
          <p:spPr bwMode="auto">
            <a:xfrm>
              <a:off x="8048625" y="3868738"/>
              <a:ext cx="1082675" cy="1050925"/>
            </a:xfrm>
            <a:custGeom>
              <a:avLst/>
              <a:gdLst>
                <a:gd name="T0" fmla="*/ 372 w 442"/>
                <a:gd name="T1" fmla="*/ 315 h 429"/>
                <a:gd name="T2" fmla="*/ 360 w 442"/>
                <a:gd name="T3" fmla="*/ 346 h 429"/>
                <a:gd name="T4" fmla="*/ 321 w 442"/>
                <a:gd name="T5" fmla="*/ 345 h 429"/>
                <a:gd name="T6" fmla="*/ 364 w 442"/>
                <a:gd name="T7" fmla="*/ 303 h 429"/>
                <a:gd name="T8" fmla="*/ 364 w 442"/>
                <a:gd name="T9" fmla="*/ 303 h 429"/>
                <a:gd name="T10" fmla="*/ 289 w 442"/>
                <a:gd name="T11" fmla="*/ 305 h 429"/>
                <a:gd name="T12" fmla="*/ 327 w 442"/>
                <a:gd name="T13" fmla="*/ 304 h 429"/>
                <a:gd name="T14" fmla="*/ 247 w 442"/>
                <a:gd name="T15" fmla="*/ 317 h 429"/>
                <a:gd name="T16" fmla="*/ 145 w 442"/>
                <a:gd name="T17" fmla="*/ 317 h 429"/>
                <a:gd name="T18" fmla="*/ 172 w 442"/>
                <a:gd name="T19" fmla="*/ 309 h 429"/>
                <a:gd name="T20" fmla="*/ 185 w 442"/>
                <a:gd name="T21" fmla="*/ 313 h 429"/>
                <a:gd name="T22" fmla="*/ 234 w 442"/>
                <a:gd name="T23" fmla="*/ 306 h 429"/>
                <a:gd name="T24" fmla="*/ 35 w 442"/>
                <a:gd name="T25" fmla="*/ 244 h 429"/>
                <a:gd name="T26" fmla="*/ 42 w 442"/>
                <a:gd name="T27" fmla="*/ 263 h 429"/>
                <a:gd name="T28" fmla="*/ 193 w 442"/>
                <a:gd name="T29" fmla="*/ 354 h 429"/>
                <a:gd name="T30" fmla="*/ 201 w 442"/>
                <a:gd name="T31" fmla="*/ 352 h 429"/>
                <a:gd name="T32" fmla="*/ 215 w 442"/>
                <a:gd name="T33" fmla="*/ 361 h 429"/>
                <a:gd name="T34" fmla="*/ 192 w 442"/>
                <a:gd name="T35" fmla="*/ 406 h 429"/>
                <a:gd name="T36" fmla="*/ 14 w 442"/>
                <a:gd name="T37" fmla="*/ 280 h 429"/>
                <a:gd name="T38" fmla="*/ 302 w 442"/>
                <a:gd name="T39" fmla="*/ 244 h 429"/>
                <a:gd name="T40" fmla="*/ 361 w 442"/>
                <a:gd name="T41" fmla="*/ 235 h 429"/>
                <a:gd name="T42" fmla="*/ 244 w 442"/>
                <a:gd name="T43" fmla="*/ 271 h 429"/>
                <a:gd name="T44" fmla="*/ 206 w 442"/>
                <a:gd name="T45" fmla="*/ 291 h 429"/>
                <a:gd name="T46" fmla="*/ 243 w 442"/>
                <a:gd name="T47" fmla="*/ 252 h 429"/>
                <a:gd name="T48" fmla="*/ 199 w 442"/>
                <a:gd name="T49" fmla="*/ 274 h 429"/>
                <a:gd name="T50" fmla="*/ 112 w 442"/>
                <a:gd name="T51" fmla="*/ 323 h 429"/>
                <a:gd name="T52" fmla="*/ 87 w 442"/>
                <a:gd name="T53" fmla="*/ 238 h 429"/>
                <a:gd name="T54" fmla="*/ 162 w 442"/>
                <a:gd name="T55" fmla="*/ 295 h 429"/>
                <a:gd name="T56" fmla="*/ 273 w 442"/>
                <a:gd name="T57" fmla="*/ 234 h 429"/>
                <a:gd name="T58" fmla="*/ 410 w 442"/>
                <a:gd name="T59" fmla="*/ 186 h 429"/>
                <a:gd name="T60" fmla="*/ 97 w 442"/>
                <a:gd name="T61" fmla="*/ 234 h 429"/>
                <a:gd name="T62" fmla="*/ 77 w 442"/>
                <a:gd name="T63" fmla="*/ 174 h 429"/>
                <a:gd name="T64" fmla="*/ 188 w 442"/>
                <a:gd name="T65" fmla="*/ 245 h 429"/>
                <a:gd name="T66" fmla="*/ 234 w 442"/>
                <a:gd name="T67" fmla="*/ 160 h 429"/>
                <a:gd name="T68" fmla="*/ 252 w 442"/>
                <a:gd name="T69" fmla="*/ 161 h 429"/>
                <a:gd name="T70" fmla="*/ 224 w 442"/>
                <a:gd name="T71" fmla="*/ 188 h 429"/>
                <a:gd name="T72" fmla="*/ 221 w 442"/>
                <a:gd name="T73" fmla="*/ 226 h 429"/>
                <a:gd name="T74" fmla="*/ 37 w 442"/>
                <a:gd name="T75" fmla="*/ 112 h 429"/>
                <a:gd name="T76" fmla="*/ 74 w 442"/>
                <a:gd name="T77" fmla="*/ 119 h 429"/>
                <a:gd name="T78" fmla="*/ 213 w 442"/>
                <a:gd name="T79" fmla="*/ 212 h 429"/>
                <a:gd name="T80" fmla="*/ 341 w 442"/>
                <a:gd name="T81" fmla="*/ 181 h 429"/>
                <a:gd name="T82" fmla="*/ 212 w 442"/>
                <a:gd name="T83" fmla="*/ 201 h 429"/>
                <a:gd name="T84" fmla="*/ 38 w 442"/>
                <a:gd name="T85" fmla="*/ 83 h 429"/>
                <a:gd name="T86" fmla="*/ 218 w 442"/>
                <a:gd name="T87" fmla="*/ 8 h 429"/>
                <a:gd name="T88" fmla="*/ 225 w 442"/>
                <a:gd name="T89" fmla="*/ 147 h 429"/>
                <a:gd name="T90" fmla="*/ 218 w 442"/>
                <a:gd name="T91" fmla="*/ 0 h 429"/>
                <a:gd name="T92" fmla="*/ 41 w 442"/>
                <a:gd name="T93" fmla="*/ 96 h 429"/>
                <a:gd name="T94" fmla="*/ 20 w 442"/>
                <a:gd name="T95" fmla="*/ 122 h 429"/>
                <a:gd name="T96" fmla="*/ 26 w 442"/>
                <a:gd name="T97" fmla="*/ 238 h 429"/>
                <a:gd name="T98" fmla="*/ 4 w 442"/>
                <a:gd name="T99" fmla="*/ 288 h 429"/>
                <a:gd name="T100" fmla="*/ 211 w 442"/>
                <a:gd name="T101" fmla="*/ 428 h 429"/>
                <a:gd name="T102" fmla="*/ 373 w 442"/>
                <a:gd name="T103" fmla="*/ 320 h 429"/>
                <a:gd name="T104" fmla="*/ 359 w 442"/>
                <a:gd name="T105" fmla="*/ 274 h 429"/>
                <a:gd name="T106" fmla="*/ 394 w 442"/>
                <a:gd name="T107" fmla="*/ 250 h 429"/>
                <a:gd name="T108" fmla="*/ 433 w 442"/>
                <a:gd name="T109" fmla="*/ 193 h 429"/>
                <a:gd name="T110" fmla="*/ 437 w 442"/>
                <a:gd name="T111" fmla="*/ 156 h 429"/>
                <a:gd name="T112" fmla="*/ 421 w 442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29">
                  <a:moveTo>
                    <a:pt x="215" y="379"/>
                  </a:moveTo>
                  <a:cubicBezTo>
                    <a:pt x="216" y="379"/>
                    <a:pt x="217" y="378"/>
                    <a:pt x="217" y="378"/>
                  </a:cubicBezTo>
                  <a:cubicBezTo>
                    <a:pt x="236" y="365"/>
                    <a:pt x="258" y="360"/>
                    <a:pt x="279" y="352"/>
                  </a:cubicBezTo>
                  <a:cubicBezTo>
                    <a:pt x="308" y="339"/>
                    <a:pt x="337" y="328"/>
                    <a:pt x="366" y="317"/>
                  </a:cubicBezTo>
                  <a:cubicBezTo>
                    <a:pt x="368" y="316"/>
                    <a:pt x="370" y="315"/>
                    <a:pt x="372" y="315"/>
                  </a:cubicBezTo>
                  <a:cubicBezTo>
                    <a:pt x="357" y="327"/>
                    <a:pt x="338" y="330"/>
                    <a:pt x="322" y="338"/>
                  </a:cubicBezTo>
                  <a:cubicBezTo>
                    <a:pt x="316" y="340"/>
                    <a:pt x="310" y="342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2"/>
                    <a:pt x="362" y="345"/>
                    <a:pt x="360" y="346"/>
                  </a:cubicBezTo>
                  <a:cubicBezTo>
                    <a:pt x="320" y="362"/>
                    <a:pt x="280" y="379"/>
                    <a:pt x="240" y="396"/>
                  </a:cubicBezTo>
                  <a:cubicBezTo>
                    <a:pt x="231" y="399"/>
                    <a:pt x="222" y="403"/>
                    <a:pt x="212" y="407"/>
                  </a:cubicBezTo>
                  <a:cubicBezTo>
                    <a:pt x="211" y="402"/>
                    <a:pt x="209" y="397"/>
                    <a:pt x="208" y="392"/>
                  </a:cubicBezTo>
                  <a:cubicBezTo>
                    <a:pt x="246" y="377"/>
                    <a:pt x="284" y="362"/>
                    <a:pt x="322" y="347"/>
                  </a:cubicBezTo>
                  <a:cubicBezTo>
                    <a:pt x="322" y="346"/>
                    <a:pt x="321" y="345"/>
                    <a:pt x="321" y="345"/>
                  </a:cubicBezTo>
                  <a:cubicBezTo>
                    <a:pt x="284" y="359"/>
                    <a:pt x="247" y="374"/>
                    <a:pt x="208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8"/>
                    <a:pt x="351" y="296"/>
                  </a:cubicBezTo>
                  <a:cubicBezTo>
                    <a:pt x="349" y="295"/>
                    <a:pt x="348" y="292"/>
                    <a:pt x="347" y="290"/>
                  </a:cubicBezTo>
                  <a:cubicBezTo>
                    <a:pt x="348" y="290"/>
                    <a:pt x="348" y="289"/>
                    <a:pt x="349" y="289"/>
                  </a:cubicBezTo>
                  <a:cubicBezTo>
                    <a:pt x="356" y="292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6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6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6"/>
                  </a:cubicBezTo>
                  <a:cubicBezTo>
                    <a:pt x="319" y="299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7"/>
                    <a:pt x="285" y="308"/>
                    <a:pt x="285" y="308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299"/>
                    <a:pt x="340" y="300"/>
                    <a:pt x="340" y="301"/>
                  </a:cubicBezTo>
                  <a:cubicBezTo>
                    <a:pt x="336" y="302"/>
                    <a:pt x="332" y="303"/>
                    <a:pt x="327" y="304"/>
                  </a:cubicBezTo>
                  <a:cubicBezTo>
                    <a:pt x="273" y="317"/>
                    <a:pt x="219" y="330"/>
                    <a:pt x="165" y="342"/>
                  </a:cubicBezTo>
                  <a:cubicBezTo>
                    <a:pt x="161" y="343"/>
                    <a:pt x="158" y="343"/>
                    <a:pt x="155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8" y="345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19"/>
                    <a:pt x="219" y="322"/>
                    <a:pt x="204" y="325"/>
                  </a:cubicBezTo>
                  <a:cubicBezTo>
                    <a:pt x="185" y="328"/>
                    <a:pt x="165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2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4"/>
                    <a:pt x="147" y="314"/>
                  </a:cubicBezTo>
                  <a:cubicBezTo>
                    <a:pt x="147" y="314"/>
                    <a:pt x="147" y="314"/>
                    <a:pt x="147" y="314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3"/>
                    <a:pt x="161" y="312"/>
                  </a:cubicBezTo>
                  <a:cubicBezTo>
                    <a:pt x="165" y="310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5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3"/>
                  </a:cubicBezTo>
                  <a:cubicBezTo>
                    <a:pt x="174" y="315"/>
                    <a:pt x="164" y="317"/>
                    <a:pt x="153" y="318"/>
                  </a:cubicBezTo>
                  <a:cubicBezTo>
                    <a:pt x="153" y="319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3"/>
                    <a:pt x="314" y="293"/>
                  </a:cubicBezTo>
                  <a:cubicBezTo>
                    <a:pt x="287" y="297"/>
                    <a:pt x="261" y="302"/>
                    <a:pt x="234" y="306"/>
                  </a:cubicBezTo>
                  <a:moveTo>
                    <a:pt x="192" y="302"/>
                  </a:moveTo>
                  <a:cubicBezTo>
                    <a:pt x="186" y="294"/>
                    <a:pt x="184" y="284"/>
                    <a:pt x="185" y="274"/>
                  </a:cubicBezTo>
                  <a:cubicBezTo>
                    <a:pt x="187" y="283"/>
                    <a:pt x="190" y="293"/>
                    <a:pt x="192" y="302"/>
                  </a:cubicBezTo>
                  <a:moveTo>
                    <a:pt x="26" y="251"/>
                  </a:moveTo>
                  <a:cubicBezTo>
                    <a:pt x="30" y="251"/>
                    <a:pt x="32" y="248"/>
                    <a:pt x="35" y="244"/>
                  </a:cubicBezTo>
                  <a:cubicBezTo>
                    <a:pt x="41" y="251"/>
                    <a:pt x="47" y="257"/>
                    <a:pt x="52" y="263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46" y="261"/>
                    <a:pt x="40" y="258"/>
                    <a:pt x="33" y="254"/>
                  </a:cubicBezTo>
                  <a:cubicBezTo>
                    <a:pt x="34" y="257"/>
                    <a:pt x="34" y="258"/>
                    <a:pt x="34" y="259"/>
                  </a:cubicBezTo>
                  <a:cubicBezTo>
                    <a:pt x="37" y="260"/>
                    <a:pt x="39" y="262"/>
                    <a:pt x="42" y="263"/>
                  </a:cubicBezTo>
                  <a:cubicBezTo>
                    <a:pt x="63" y="273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5"/>
                    <a:pt x="145" y="365"/>
                  </a:cubicBezTo>
                  <a:cubicBezTo>
                    <a:pt x="148" y="365"/>
                    <a:pt x="150" y="365"/>
                    <a:pt x="152" y="364"/>
                  </a:cubicBezTo>
                  <a:cubicBezTo>
                    <a:pt x="165" y="361"/>
                    <a:pt x="179" y="357"/>
                    <a:pt x="193" y="354"/>
                  </a:cubicBezTo>
                  <a:cubicBezTo>
                    <a:pt x="193" y="354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5"/>
                  </a:cubicBezTo>
                  <a:cubicBezTo>
                    <a:pt x="201" y="356"/>
                    <a:pt x="203" y="357"/>
                    <a:pt x="206" y="358"/>
                  </a:cubicBezTo>
                  <a:cubicBezTo>
                    <a:pt x="206" y="358"/>
                    <a:pt x="206" y="357"/>
                    <a:pt x="206" y="357"/>
                  </a:cubicBezTo>
                  <a:cubicBezTo>
                    <a:pt x="205" y="356"/>
                    <a:pt x="204" y="355"/>
                    <a:pt x="201" y="352"/>
                  </a:cubicBezTo>
                  <a:cubicBezTo>
                    <a:pt x="229" y="346"/>
                    <a:pt x="256" y="339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6"/>
                    <a:pt x="270" y="339"/>
                    <a:pt x="263" y="342"/>
                  </a:cubicBezTo>
                  <a:cubicBezTo>
                    <a:pt x="249" y="347"/>
                    <a:pt x="235" y="352"/>
                    <a:pt x="221" y="358"/>
                  </a:cubicBezTo>
                  <a:cubicBezTo>
                    <a:pt x="219" y="358"/>
                    <a:pt x="217" y="360"/>
                    <a:pt x="215" y="361"/>
                  </a:cubicBezTo>
                  <a:cubicBezTo>
                    <a:pt x="213" y="361"/>
                    <a:pt x="211" y="362"/>
                    <a:pt x="209" y="362"/>
                  </a:cubicBezTo>
                  <a:cubicBezTo>
                    <a:pt x="209" y="362"/>
                    <a:pt x="209" y="362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3"/>
                    <a:pt x="197" y="367"/>
                  </a:cubicBezTo>
                  <a:cubicBezTo>
                    <a:pt x="191" y="379"/>
                    <a:pt x="189" y="392"/>
                    <a:pt x="192" y="406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4"/>
                    <a:pt x="132" y="366"/>
                    <a:pt x="105" y="347"/>
                  </a:cubicBezTo>
                  <a:cubicBezTo>
                    <a:pt x="88" y="335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1"/>
                  </a:cubicBezTo>
                  <a:cubicBezTo>
                    <a:pt x="20" y="288"/>
                    <a:pt x="16" y="285"/>
                    <a:pt x="14" y="280"/>
                  </a:cubicBezTo>
                  <a:cubicBezTo>
                    <a:pt x="11" y="272"/>
                    <a:pt x="12" y="262"/>
                    <a:pt x="16" y="254"/>
                  </a:cubicBezTo>
                  <a:cubicBezTo>
                    <a:pt x="17" y="252"/>
                    <a:pt x="20" y="250"/>
                    <a:pt x="21" y="250"/>
                  </a:cubicBezTo>
                  <a:cubicBezTo>
                    <a:pt x="21" y="250"/>
                    <a:pt x="22" y="250"/>
                    <a:pt x="22" y="250"/>
                  </a:cubicBezTo>
                  <a:cubicBezTo>
                    <a:pt x="23" y="251"/>
                    <a:pt x="24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0" y="228"/>
                    <a:pt x="369" y="231"/>
                    <a:pt x="362" y="232"/>
                  </a:cubicBezTo>
                  <a:cubicBezTo>
                    <a:pt x="351" y="233"/>
                    <a:pt x="340" y="237"/>
                    <a:pt x="329" y="240"/>
                  </a:cubicBezTo>
                  <a:cubicBezTo>
                    <a:pt x="329" y="240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5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6"/>
                    <a:pt x="368" y="237"/>
                  </a:cubicBezTo>
                  <a:cubicBezTo>
                    <a:pt x="367" y="238"/>
                    <a:pt x="365" y="241"/>
                    <a:pt x="363" y="241"/>
                  </a:cubicBezTo>
                  <a:cubicBezTo>
                    <a:pt x="326" y="250"/>
                    <a:pt x="289" y="260"/>
                    <a:pt x="252" y="269"/>
                  </a:cubicBezTo>
                  <a:cubicBezTo>
                    <a:pt x="249" y="269"/>
                    <a:pt x="247" y="270"/>
                    <a:pt x="244" y="271"/>
                  </a:cubicBezTo>
                  <a:cubicBezTo>
                    <a:pt x="244" y="272"/>
                    <a:pt x="244" y="273"/>
                    <a:pt x="244" y="273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4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89"/>
                    <a:pt x="194" y="282"/>
                  </a:cubicBezTo>
                  <a:cubicBezTo>
                    <a:pt x="193" y="279"/>
                    <a:pt x="193" y="277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8"/>
                    <a:pt x="229" y="255"/>
                    <a:pt x="243" y="252"/>
                  </a:cubicBezTo>
                  <a:cubicBezTo>
                    <a:pt x="244" y="252"/>
                    <a:pt x="245" y="252"/>
                    <a:pt x="245" y="252"/>
                  </a:cubicBezTo>
                  <a:cubicBezTo>
                    <a:pt x="249" y="252"/>
                    <a:pt x="252" y="253"/>
                    <a:pt x="255" y="253"/>
                  </a:cubicBezTo>
                  <a:cubicBezTo>
                    <a:pt x="255" y="254"/>
                    <a:pt x="255" y="255"/>
                    <a:pt x="255" y="255"/>
                  </a:cubicBezTo>
                  <a:cubicBezTo>
                    <a:pt x="236" y="261"/>
                    <a:pt x="217" y="266"/>
                    <a:pt x="198" y="271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3"/>
                    <a:pt x="277" y="253"/>
                    <a:pt x="316" y="242"/>
                  </a:cubicBezTo>
                  <a:cubicBezTo>
                    <a:pt x="316" y="242"/>
                    <a:pt x="316" y="241"/>
                    <a:pt x="315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4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7"/>
                    <a:pt x="87" y="292"/>
                    <a:pt x="74" y="276"/>
                  </a:cubicBezTo>
                  <a:cubicBezTo>
                    <a:pt x="63" y="264"/>
                    <a:pt x="53" y="251"/>
                    <a:pt x="42" y="239"/>
                  </a:cubicBezTo>
                  <a:cubicBezTo>
                    <a:pt x="35" y="230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7"/>
                  </a:cubicBezTo>
                  <a:cubicBezTo>
                    <a:pt x="43" y="205"/>
                    <a:pt x="66" y="220"/>
                    <a:pt x="87" y="238"/>
                  </a:cubicBezTo>
                  <a:cubicBezTo>
                    <a:pt x="107" y="256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5" y="296"/>
                    <a:pt x="149" y="298"/>
                    <a:pt x="144" y="300"/>
                  </a:cubicBezTo>
                  <a:cubicBezTo>
                    <a:pt x="142" y="300"/>
                    <a:pt x="140" y="301"/>
                    <a:pt x="139" y="303"/>
                  </a:cubicBezTo>
                  <a:cubicBezTo>
                    <a:pt x="128" y="314"/>
                    <a:pt x="126" y="326"/>
                    <a:pt x="130" y="340"/>
                  </a:cubicBezTo>
                  <a:cubicBezTo>
                    <a:pt x="130" y="342"/>
                    <a:pt x="131" y="343"/>
                    <a:pt x="131" y="344"/>
                  </a:cubicBezTo>
                  <a:moveTo>
                    <a:pt x="273" y="234"/>
                  </a:moveTo>
                  <a:cubicBezTo>
                    <a:pt x="271" y="234"/>
                    <a:pt x="269" y="233"/>
                    <a:pt x="268" y="229"/>
                  </a:cubicBezTo>
                  <a:cubicBezTo>
                    <a:pt x="266" y="224"/>
                    <a:pt x="267" y="220"/>
                    <a:pt x="273" y="218"/>
                  </a:cubicBezTo>
                  <a:cubicBezTo>
                    <a:pt x="324" y="200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3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1"/>
                    <a:pt x="322" y="217"/>
                    <a:pt x="278" y="233"/>
                  </a:cubicBezTo>
                  <a:cubicBezTo>
                    <a:pt x="276" y="234"/>
                    <a:pt x="275" y="234"/>
                    <a:pt x="273" y="234"/>
                  </a:cubicBezTo>
                  <a:moveTo>
                    <a:pt x="178" y="295"/>
                  </a:moveTo>
                  <a:cubicBezTo>
                    <a:pt x="173" y="291"/>
                    <a:pt x="169" y="289"/>
                    <a:pt x="165" y="286"/>
                  </a:cubicBezTo>
                  <a:cubicBezTo>
                    <a:pt x="142" y="268"/>
                    <a:pt x="120" y="251"/>
                    <a:pt x="97" y="234"/>
                  </a:cubicBezTo>
                  <a:cubicBezTo>
                    <a:pt x="74" y="215"/>
                    <a:pt x="50" y="197"/>
                    <a:pt x="26" y="179"/>
                  </a:cubicBezTo>
                  <a:cubicBezTo>
                    <a:pt x="16" y="171"/>
                    <a:pt x="15" y="160"/>
                    <a:pt x="16" y="148"/>
                  </a:cubicBezTo>
                  <a:cubicBezTo>
                    <a:pt x="17" y="142"/>
                    <a:pt x="20" y="136"/>
                    <a:pt x="23" y="130"/>
                  </a:cubicBezTo>
                  <a:cubicBezTo>
                    <a:pt x="24" y="142"/>
                    <a:pt x="34" y="143"/>
                    <a:pt x="40" y="147"/>
                  </a:cubicBezTo>
                  <a:cubicBezTo>
                    <a:pt x="53" y="156"/>
                    <a:pt x="65" y="165"/>
                    <a:pt x="77" y="174"/>
                  </a:cubicBezTo>
                  <a:cubicBezTo>
                    <a:pt x="107" y="195"/>
                    <a:pt x="136" y="216"/>
                    <a:pt x="166" y="238"/>
                  </a:cubicBezTo>
                  <a:cubicBezTo>
                    <a:pt x="169" y="240"/>
                    <a:pt x="172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4"/>
                    <a:pt x="221" y="238"/>
                  </a:cubicBezTo>
                  <a:cubicBezTo>
                    <a:pt x="209" y="240"/>
                    <a:pt x="198" y="242"/>
                    <a:pt x="188" y="245"/>
                  </a:cubicBezTo>
                  <a:cubicBezTo>
                    <a:pt x="184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0"/>
                    <a:pt x="227" y="164"/>
                  </a:cubicBezTo>
                  <a:cubicBezTo>
                    <a:pt x="228" y="162"/>
                    <a:pt x="231" y="161"/>
                    <a:pt x="234" y="160"/>
                  </a:cubicBezTo>
                  <a:cubicBezTo>
                    <a:pt x="277" y="149"/>
                    <a:pt x="320" y="138"/>
                    <a:pt x="363" y="127"/>
                  </a:cubicBezTo>
                  <a:cubicBezTo>
                    <a:pt x="377" y="123"/>
                    <a:pt x="390" y="120"/>
                    <a:pt x="404" y="116"/>
                  </a:cubicBezTo>
                  <a:cubicBezTo>
                    <a:pt x="403" y="122"/>
                    <a:pt x="401" y="124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8"/>
                    <a:pt x="401" y="127"/>
                  </a:cubicBezTo>
                  <a:cubicBezTo>
                    <a:pt x="402" y="133"/>
                    <a:pt x="402" y="139"/>
                    <a:pt x="403" y="146"/>
                  </a:cubicBezTo>
                  <a:cubicBezTo>
                    <a:pt x="343" y="161"/>
                    <a:pt x="284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4" y="188"/>
                    <a:pt x="224" y="188"/>
                  </a:cubicBezTo>
                  <a:cubicBezTo>
                    <a:pt x="242" y="183"/>
                    <a:pt x="260" y="178"/>
                    <a:pt x="277" y="174"/>
                  </a:cubicBezTo>
                  <a:cubicBezTo>
                    <a:pt x="277" y="173"/>
                    <a:pt x="277" y="172"/>
                    <a:pt x="277" y="172"/>
                  </a:cubicBezTo>
                  <a:cubicBezTo>
                    <a:pt x="259" y="176"/>
                    <a:pt x="242" y="180"/>
                    <a:pt x="224" y="185"/>
                  </a:cubicBezTo>
                  <a:moveTo>
                    <a:pt x="254" y="242"/>
                  </a:moveTo>
                  <a:cubicBezTo>
                    <a:pt x="242" y="237"/>
                    <a:pt x="231" y="232"/>
                    <a:pt x="221" y="226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2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6"/>
                  </a:cubicBezTo>
                  <a:cubicBezTo>
                    <a:pt x="32" y="132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4" y="104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5"/>
                    <a:pt x="59" y="112"/>
                    <a:pt x="51" y="109"/>
                  </a:cubicBezTo>
                  <a:cubicBezTo>
                    <a:pt x="51" y="109"/>
                    <a:pt x="51" y="110"/>
                    <a:pt x="50" y="111"/>
                  </a:cubicBezTo>
                  <a:cubicBezTo>
                    <a:pt x="54" y="113"/>
                    <a:pt x="57" y="115"/>
                    <a:pt x="61" y="117"/>
                  </a:cubicBezTo>
                  <a:cubicBezTo>
                    <a:pt x="106" y="136"/>
                    <a:pt x="144" y="165"/>
                    <a:pt x="184" y="192"/>
                  </a:cubicBezTo>
                  <a:cubicBezTo>
                    <a:pt x="193" y="198"/>
                    <a:pt x="203" y="205"/>
                    <a:pt x="213" y="212"/>
                  </a:cubicBezTo>
                  <a:cubicBezTo>
                    <a:pt x="214" y="212"/>
                    <a:pt x="215" y="213"/>
                    <a:pt x="217" y="213"/>
                  </a:cubicBezTo>
                  <a:cubicBezTo>
                    <a:pt x="217" y="213"/>
                    <a:pt x="217" y="213"/>
                    <a:pt x="217" y="213"/>
                  </a:cubicBezTo>
                  <a:cubicBezTo>
                    <a:pt x="228" y="211"/>
                    <a:pt x="238" y="209"/>
                    <a:pt x="248" y="206"/>
                  </a:cubicBezTo>
                  <a:cubicBezTo>
                    <a:pt x="273" y="200"/>
                    <a:pt x="297" y="192"/>
                    <a:pt x="322" y="185"/>
                  </a:cubicBezTo>
                  <a:cubicBezTo>
                    <a:pt x="328" y="183"/>
                    <a:pt x="334" y="182"/>
                    <a:pt x="341" y="181"/>
                  </a:cubicBezTo>
                  <a:cubicBezTo>
                    <a:pt x="329" y="185"/>
                    <a:pt x="317" y="189"/>
                    <a:pt x="305" y="193"/>
                  </a:cubicBezTo>
                  <a:cubicBezTo>
                    <a:pt x="293" y="197"/>
                    <a:pt x="282" y="202"/>
                    <a:pt x="269" y="205"/>
                  </a:cubicBezTo>
                  <a:cubicBezTo>
                    <a:pt x="255" y="209"/>
                    <a:pt x="248" y="223"/>
                    <a:pt x="252" y="237"/>
                  </a:cubicBezTo>
                  <a:cubicBezTo>
                    <a:pt x="252" y="239"/>
                    <a:pt x="253" y="240"/>
                    <a:pt x="254" y="242"/>
                  </a:cubicBezTo>
                  <a:moveTo>
                    <a:pt x="212" y="201"/>
                  </a:moveTo>
                  <a:cubicBezTo>
                    <a:pt x="203" y="195"/>
                    <a:pt x="196" y="190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7"/>
                  </a:cubicBezTo>
                  <a:cubicBezTo>
                    <a:pt x="40" y="86"/>
                    <a:pt x="39" y="84"/>
                    <a:pt x="38" y="83"/>
                  </a:cubicBezTo>
                  <a:cubicBezTo>
                    <a:pt x="35" y="71"/>
                    <a:pt x="33" y="58"/>
                    <a:pt x="40" y="47"/>
                  </a:cubicBezTo>
                  <a:cubicBezTo>
                    <a:pt x="41" y="45"/>
                    <a:pt x="44" y="43"/>
                    <a:pt x="46" y="42"/>
                  </a:cubicBezTo>
                  <a:cubicBezTo>
                    <a:pt x="75" y="36"/>
                    <a:pt x="103" y="30"/>
                    <a:pt x="132" y="25"/>
                  </a:cubicBezTo>
                  <a:cubicBezTo>
                    <a:pt x="157" y="20"/>
                    <a:pt x="182" y="15"/>
                    <a:pt x="208" y="9"/>
                  </a:cubicBezTo>
                  <a:cubicBezTo>
                    <a:pt x="211" y="8"/>
                    <a:pt x="215" y="8"/>
                    <a:pt x="218" y="8"/>
                  </a:cubicBezTo>
                  <a:cubicBezTo>
                    <a:pt x="223" y="8"/>
                    <a:pt x="228" y="9"/>
                    <a:pt x="233" y="11"/>
                  </a:cubicBezTo>
                  <a:cubicBezTo>
                    <a:pt x="292" y="40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7"/>
                    <a:pt x="220" y="149"/>
                    <a:pt x="219" y="150"/>
                  </a:cubicBezTo>
                  <a:cubicBezTo>
                    <a:pt x="208" y="164"/>
                    <a:pt x="203" y="179"/>
                    <a:pt x="210" y="196"/>
                  </a:cubicBezTo>
                  <a:cubicBezTo>
                    <a:pt x="211" y="197"/>
                    <a:pt x="211" y="198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0"/>
                    <a:pt x="218" y="0"/>
                  </a:cubicBezTo>
                  <a:cubicBezTo>
                    <a:pt x="204" y="3"/>
                    <a:pt x="190" y="6"/>
                    <a:pt x="176" y="8"/>
                  </a:cubicBezTo>
                  <a:cubicBezTo>
                    <a:pt x="134" y="17"/>
                    <a:pt x="92" y="25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0"/>
                    <a:pt x="26" y="71"/>
                    <a:pt x="28" y="82"/>
                  </a:cubicBezTo>
                  <a:cubicBezTo>
                    <a:pt x="29" y="89"/>
                    <a:pt x="36" y="92"/>
                    <a:pt x="41" y="96"/>
                  </a:cubicBezTo>
                  <a:cubicBezTo>
                    <a:pt x="42" y="96"/>
                    <a:pt x="43" y="97"/>
                    <a:pt x="44" y="97"/>
                  </a:cubicBezTo>
                  <a:cubicBezTo>
                    <a:pt x="42" y="100"/>
                    <a:pt x="40" y="100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7"/>
                  </a:cubicBezTo>
                  <a:cubicBezTo>
                    <a:pt x="23" y="119"/>
                    <a:pt x="22" y="121"/>
                    <a:pt x="20" y="122"/>
                  </a:cubicBezTo>
                  <a:cubicBezTo>
                    <a:pt x="17" y="125"/>
                    <a:pt x="13" y="126"/>
                    <a:pt x="11" y="129"/>
                  </a:cubicBezTo>
                  <a:cubicBezTo>
                    <a:pt x="6" y="139"/>
                    <a:pt x="3" y="150"/>
                    <a:pt x="6" y="161"/>
                  </a:cubicBezTo>
                  <a:cubicBezTo>
                    <a:pt x="9" y="172"/>
                    <a:pt x="11" y="182"/>
                    <a:pt x="9" y="193"/>
                  </a:cubicBezTo>
                  <a:cubicBezTo>
                    <a:pt x="6" y="209"/>
                    <a:pt x="13" y="221"/>
                    <a:pt x="24" y="232"/>
                  </a:cubicBezTo>
                  <a:cubicBezTo>
                    <a:pt x="26" y="233"/>
                    <a:pt x="26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6" y="248"/>
                  </a:cubicBezTo>
                  <a:cubicBezTo>
                    <a:pt x="0" y="261"/>
                    <a:pt x="0" y="275"/>
                    <a:pt x="4" y="288"/>
                  </a:cubicBezTo>
                  <a:cubicBezTo>
                    <a:pt x="5" y="291"/>
                    <a:pt x="7" y="294"/>
                    <a:pt x="10" y="296"/>
                  </a:cubicBezTo>
                  <a:cubicBezTo>
                    <a:pt x="32" y="312"/>
                    <a:pt x="55" y="328"/>
                    <a:pt x="77" y="343"/>
                  </a:cubicBezTo>
                  <a:cubicBezTo>
                    <a:pt x="117" y="371"/>
                    <a:pt x="157" y="399"/>
                    <a:pt x="196" y="427"/>
                  </a:cubicBezTo>
                  <a:cubicBezTo>
                    <a:pt x="199" y="428"/>
                    <a:pt x="202" y="429"/>
                    <a:pt x="205" y="429"/>
                  </a:cubicBezTo>
                  <a:cubicBezTo>
                    <a:pt x="207" y="429"/>
                    <a:pt x="209" y="429"/>
                    <a:pt x="211" y="428"/>
                  </a:cubicBezTo>
                  <a:cubicBezTo>
                    <a:pt x="224" y="423"/>
                    <a:pt x="237" y="417"/>
                    <a:pt x="249" y="412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7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09"/>
                    <a:pt x="388" y="303"/>
                  </a:cubicBezTo>
                  <a:cubicBezTo>
                    <a:pt x="389" y="302"/>
                    <a:pt x="388" y="297"/>
                    <a:pt x="387" y="296"/>
                  </a:cubicBezTo>
                  <a:cubicBezTo>
                    <a:pt x="385" y="293"/>
                    <a:pt x="381" y="293"/>
                    <a:pt x="378" y="291"/>
                  </a:cubicBezTo>
                  <a:cubicBezTo>
                    <a:pt x="370" y="287"/>
                    <a:pt x="362" y="283"/>
                    <a:pt x="352" y="278"/>
                  </a:cubicBezTo>
                  <a:cubicBezTo>
                    <a:pt x="355" y="276"/>
                    <a:pt x="357" y="275"/>
                    <a:pt x="359" y="274"/>
                  </a:cubicBezTo>
                  <a:cubicBezTo>
                    <a:pt x="361" y="273"/>
                    <a:pt x="362" y="271"/>
                    <a:pt x="364" y="270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59"/>
                  </a:cubicBezTo>
                  <a:cubicBezTo>
                    <a:pt x="394" y="259"/>
                    <a:pt x="396" y="257"/>
                    <a:pt x="397" y="255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6"/>
                    <a:pt x="378" y="227"/>
                  </a:cubicBezTo>
                  <a:cubicBezTo>
                    <a:pt x="379" y="225"/>
                    <a:pt x="380" y="224"/>
                    <a:pt x="381" y="222"/>
                  </a:cubicBezTo>
                  <a:cubicBezTo>
                    <a:pt x="384" y="211"/>
                    <a:pt x="396" y="209"/>
                    <a:pt x="404" y="204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2"/>
                    <a:pt x="436" y="191"/>
                    <a:pt x="437" y="189"/>
                  </a:cubicBezTo>
                  <a:cubicBezTo>
                    <a:pt x="437" y="188"/>
                    <a:pt x="435" y="186"/>
                    <a:pt x="433" y="185"/>
                  </a:cubicBezTo>
                  <a:cubicBezTo>
                    <a:pt x="432" y="183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5" y="158"/>
                    <a:pt x="436" y="157"/>
                    <a:pt x="437" y="156"/>
                  </a:cubicBezTo>
                  <a:cubicBezTo>
                    <a:pt x="442" y="153"/>
                    <a:pt x="442" y="149"/>
                    <a:pt x="437" y="147"/>
                  </a:cubicBezTo>
                  <a:cubicBezTo>
                    <a:pt x="430" y="144"/>
                    <a:pt x="423" y="141"/>
                    <a:pt x="416" y="138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5"/>
                    <a:pt x="422" y="110"/>
                  </a:cubicBezTo>
                  <a:cubicBezTo>
                    <a:pt x="432" y="104"/>
                    <a:pt x="431" y="99"/>
                    <a:pt x="421" y="94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1" y="61"/>
                    <a:pt x="289" y="31"/>
                    <a:pt x="227" y="1"/>
                  </a:cubicBezTo>
                  <a:cubicBezTo>
                    <a:pt x="225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auto">
            <a:xfrm>
              <a:off x="8164513" y="3978275"/>
              <a:ext cx="415925" cy="250825"/>
            </a:xfrm>
            <a:custGeom>
              <a:avLst/>
              <a:gdLst>
                <a:gd name="T0" fmla="*/ 0 w 170"/>
                <a:gd name="T1" fmla="*/ 0 h 102"/>
                <a:gd name="T2" fmla="*/ 170 w 170"/>
                <a:gd name="T3" fmla="*/ 102 h 102"/>
                <a:gd name="T4" fmla="*/ 0 w 170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2">
                  <a:moveTo>
                    <a:pt x="0" y="0"/>
                  </a:moveTo>
                  <a:cubicBezTo>
                    <a:pt x="56" y="36"/>
                    <a:pt x="112" y="70"/>
                    <a:pt x="170" y="102"/>
                  </a:cubicBezTo>
                  <a:cubicBezTo>
                    <a:pt x="166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auto">
            <a:xfrm>
              <a:off x="8616950" y="4216400"/>
              <a:ext cx="338138" cy="82550"/>
            </a:xfrm>
            <a:custGeom>
              <a:avLst/>
              <a:gdLst>
                <a:gd name="T0" fmla="*/ 138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8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8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47" y="24"/>
                    <a:pt x="93" y="14"/>
                    <a:pt x="138" y="4"/>
                  </a:cubicBezTo>
                  <a:cubicBezTo>
                    <a:pt x="138" y="3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"/>
            <p:cNvSpPr>
              <a:spLocks/>
            </p:cNvSpPr>
            <p:nvPr userDrawn="1"/>
          </p:nvSpPr>
          <p:spPr bwMode="auto">
            <a:xfrm>
              <a:off x="8636000" y="4708525"/>
              <a:ext cx="274638" cy="115888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2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7"/>
            <p:cNvSpPr>
              <a:spLocks/>
            </p:cNvSpPr>
            <p:nvPr userDrawn="1"/>
          </p:nvSpPr>
          <p:spPr bwMode="auto">
            <a:xfrm>
              <a:off x="8726488" y="4283075"/>
              <a:ext cx="347663" cy="131763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2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8"/>
            <p:cNvSpPr>
              <a:spLocks/>
            </p:cNvSpPr>
            <p:nvPr userDrawn="1"/>
          </p:nvSpPr>
          <p:spPr bwMode="auto">
            <a:xfrm>
              <a:off x="8731250" y="4306888"/>
              <a:ext cx="328613" cy="122238"/>
            </a:xfrm>
            <a:custGeom>
              <a:avLst/>
              <a:gdLst>
                <a:gd name="T0" fmla="*/ 133 w 134"/>
                <a:gd name="T1" fmla="*/ 0 h 50"/>
                <a:gd name="T2" fmla="*/ 0 w 134"/>
                <a:gd name="T3" fmla="*/ 48 h 50"/>
                <a:gd name="T4" fmla="*/ 1 w 134"/>
                <a:gd name="T5" fmla="*/ 50 h 50"/>
                <a:gd name="T6" fmla="*/ 134 w 134"/>
                <a:gd name="T7" fmla="*/ 3 h 50"/>
                <a:gd name="T8" fmla="*/ 133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3" y="0"/>
                  </a:moveTo>
                  <a:cubicBezTo>
                    <a:pt x="89" y="16"/>
                    <a:pt x="45" y="32"/>
                    <a:pt x="0" y="48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45" y="35"/>
                    <a:pt x="90" y="19"/>
                    <a:pt x="134" y="3"/>
                  </a:cubicBezTo>
                  <a:cubicBezTo>
                    <a:pt x="133" y="2"/>
                    <a:pt x="133" y="1"/>
                    <a:pt x="1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9"/>
            <p:cNvSpPr>
              <a:spLocks noEditPoints="1"/>
            </p:cNvSpPr>
            <p:nvPr userDrawn="1"/>
          </p:nvSpPr>
          <p:spPr bwMode="auto">
            <a:xfrm>
              <a:off x="1381125" y="3105150"/>
              <a:ext cx="596900" cy="582613"/>
            </a:xfrm>
            <a:custGeom>
              <a:avLst/>
              <a:gdLst>
                <a:gd name="T0" fmla="*/ 206 w 244"/>
                <a:gd name="T1" fmla="*/ 175 h 238"/>
                <a:gd name="T2" fmla="*/ 199 w 244"/>
                <a:gd name="T3" fmla="*/ 191 h 238"/>
                <a:gd name="T4" fmla="*/ 177 w 244"/>
                <a:gd name="T5" fmla="*/ 191 h 238"/>
                <a:gd name="T6" fmla="*/ 201 w 244"/>
                <a:gd name="T7" fmla="*/ 168 h 238"/>
                <a:gd name="T8" fmla="*/ 201 w 244"/>
                <a:gd name="T9" fmla="*/ 168 h 238"/>
                <a:gd name="T10" fmla="*/ 160 w 244"/>
                <a:gd name="T11" fmla="*/ 169 h 238"/>
                <a:gd name="T12" fmla="*/ 181 w 244"/>
                <a:gd name="T13" fmla="*/ 169 h 238"/>
                <a:gd name="T14" fmla="*/ 137 w 244"/>
                <a:gd name="T15" fmla="*/ 175 h 238"/>
                <a:gd name="T16" fmla="*/ 80 w 244"/>
                <a:gd name="T17" fmla="*/ 175 h 238"/>
                <a:gd name="T18" fmla="*/ 95 w 244"/>
                <a:gd name="T19" fmla="*/ 171 h 238"/>
                <a:gd name="T20" fmla="*/ 102 w 244"/>
                <a:gd name="T21" fmla="*/ 173 h 238"/>
                <a:gd name="T22" fmla="*/ 129 w 244"/>
                <a:gd name="T23" fmla="*/ 170 h 238"/>
                <a:gd name="T24" fmla="*/ 20 w 244"/>
                <a:gd name="T25" fmla="*/ 135 h 238"/>
                <a:gd name="T26" fmla="*/ 23 w 244"/>
                <a:gd name="T27" fmla="*/ 146 h 238"/>
                <a:gd name="T28" fmla="*/ 107 w 244"/>
                <a:gd name="T29" fmla="*/ 196 h 238"/>
                <a:gd name="T30" fmla="*/ 111 w 244"/>
                <a:gd name="T31" fmla="*/ 195 h 238"/>
                <a:gd name="T32" fmla="*/ 119 w 244"/>
                <a:gd name="T33" fmla="*/ 200 h 238"/>
                <a:gd name="T34" fmla="*/ 106 w 244"/>
                <a:gd name="T35" fmla="*/ 225 h 238"/>
                <a:gd name="T36" fmla="*/ 8 w 244"/>
                <a:gd name="T37" fmla="*/ 155 h 238"/>
                <a:gd name="T38" fmla="*/ 167 w 244"/>
                <a:gd name="T39" fmla="*/ 135 h 238"/>
                <a:gd name="T40" fmla="*/ 200 w 244"/>
                <a:gd name="T41" fmla="*/ 130 h 238"/>
                <a:gd name="T42" fmla="*/ 135 w 244"/>
                <a:gd name="T43" fmla="*/ 150 h 238"/>
                <a:gd name="T44" fmla="*/ 114 w 244"/>
                <a:gd name="T45" fmla="*/ 161 h 238"/>
                <a:gd name="T46" fmla="*/ 134 w 244"/>
                <a:gd name="T47" fmla="*/ 140 h 238"/>
                <a:gd name="T48" fmla="*/ 110 w 244"/>
                <a:gd name="T49" fmla="*/ 152 h 238"/>
                <a:gd name="T50" fmla="*/ 62 w 244"/>
                <a:gd name="T51" fmla="*/ 179 h 238"/>
                <a:gd name="T52" fmla="*/ 48 w 244"/>
                <a:gd name="T53" fmla="*/ 132 h 238"/>
                <a:gd name="T54" fmla="*/ 89 w 244"/>
                <a:gd name="T55" fmla="*/ 163 h 238"/>
                <a:gd name="T56" fmla="*/ 151 w 244"/>
                <a:gd name="T57" fmla="*/ 130 h 238"/>
                <a:gd name="T58" fmla="*/ 227 w 244"/>
                <a:gd name="T59" fmla="*/ 103 h 238"/>
                <a:gd name="T60" fmla="*/ 54 w 244"/>
                <a:gd name="T61" fmla="*/ 129 h 238"/>
                <a:gd name="T62" fmla="*/ 43 w 244"/>
                <a:gd name="T63" fmla="*/ 97 h 238"/>
                <a:gd name="T64" fmla="*/ 104 w 244"/>
                <a:gd name="T65" fmla="*/ 136 h 238"/>
                <a:gd name="T66" fmla="*/ 129 w 244"/>
                <a:gd name="T67" fmla="*/ 89 h 238"/>
                <a:gd name="T68" fmla="*/ 139 w 244"/>
                <a:gd name="T69" fmla="*/ 89 h 238"/>
                <a:gd name="T70" fmla="*/ 153 w 244"/>
                <a:gd name="T71" fmla="*/ 96 h 238"/>
                <a:gd name="T72" fmla="*/ 89 w 244"/>
                <a:gd name="T73" fmla="*/ 109 h 238"/>
                <a:gd name="T74" fmla="*/ 30 w 244"/>
                <a:gd name="T75" fmla="*/ 58 h 238"/>
                <a:gd name="T76" fmla="*/ 28 w 244"/>
                <a:gd name="T77" fmla="*/ 61 h 238"/>
                <a:gd name="T78" fmla="*/ 120 w 244"/>
                <a:gd name="T79" fmla="*/ 118 h 238"/>
                <a:gd name="T80" fmla="*/ 169 w 244"/>
                <a:gd name="T81" fmla="*/ 107 h 238"/>
                <a:gd name="T82" fmla="*/ 104 w 244"/>
                <a:gd name="T83" fmla="*/ 103 h 238"/>
                <a:gd name="T84" fmla="*/ 22 w 244"/>
                <a:gd name="T85" fmla="*/ 26 h 238"/>
                <a:gd name="T86" fmla="*/ 129 w 244"/>
                <a:gd name="T87" fmla="*/ 7 h 238"/>
                <a:gd name="T88" fmla="*/ 121 w 244"/>
                <a:gd name="T89" fmla="*/ 83 h 238"/>
                <a:gd name="T90" fmla="*/ 97 w 244"/>
                <a:gd name="T91" fmla="*/ 5 h 238"/>
                <a:gd name="T92" fmla="*/ 24 w 244"/>
                <a:gd name="T93" fmla="*/ 54 h 238"/>
                <a:gd name="T94" fmla="*/ 6 w 244"/>
                <a:gd name="T95" fmla="*/ 72 h 238"/>
                <a:gd name="T96" fmla="*/ 11 w 244"/>
                <a:gd name="T97" fmla="*/ 134 h 238"/>
                <a:gd name="T98" fmla="*/ 6 w 244"/>
                <a:gd name="T99" fmla="*/ 164 h 238"/>
                <a:gd name="T100" fmla="*/ 138 w 244"/>
                <a:gd name="T101" fmla="*/ 228 h 238"/>
                <a:gd name="T102" fmla="*/ 214 w 244"/>
                <a:gd name="T103" fmla="*/ 168 h 238"/>
                <a:gd name="T104" fmla="*/ 201 w 244"/>
                <a:gd name="T105" fmla="*/ 150 h 238"/>
                <a:gd name="T106" fmla="*/ 213 w 244"/>
                <a:gd name="T107" fmla="*/ 135 h 238"/>
                <a:gd name="T108" fmla="*/ 241 w 244"/>
                <a:gd name="T109" fmla="*/ 105 h 238"/>
                <a:gd name="T110" fmla="*/ 241 w 244"/>
                <a:gd name="T111" fmla="*/ 81 h 238"/>
                <a:gd name="T112" fmla="*/ 229 w 244"/>
                <a:gd name="T113" fmla="*/ 5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238">
                  <a:moveTo>
                    <a:pt x="119" y="210"/>
                  </a:moveTo>
                  <a:cubicBezTo>
                    <a:pt x="119" y="210"/>
                    <a:pt x="120" y="209"/>
                    <a:pt x="120" y="209"/>
                  </a:cubicBezTo>
                  <a:cubicBezTo>
                    <a:pt x="131" y="202"/>
                    <a:pt x="143" y="199"/>
                    <a:pt x="154" y="195"/>
                  </a:cubicBezTo>
                  <a:cubicBezTo>
                    <a:pt x="170" y="188"/>
                    <a:pt x="186" y="182"/>
                    <a:pt x="202" y="175"/>
                  </a:cubicBezTo>
                  <a:cubicBezTo>
                    <a:pt x="203" y="175"/>
                    <a:pt x="205" y="175"/>
                    <a:pt x="206" y="175"/>
                  </a:cubicBezTo>
                  <a:cubicBezTo>
                    <a:pt x="197" y="181"/>
                    <a:pt x="187" y="183"/>
                    <a:pt x="178" y="187"/>
                  </a:cubicBezTo>
                  <a:cubicBezTo>
                    <a:pt x="175" y="188"/>
                    <a:pt x="171" y="190"/>
                    <a:pt x="168" y="192"/>
                  </a:cubicBezTo>
                  <a:cubicBezTo>
                    <a:pt x="179" y="188"/>
                    <a:pt x="190" y="184"/>
                    <a:pt x="200" y="180"/>
                  </a:cubicBezTo>
                  <a:cubicBezTo>
                    <a:pt x="201" y="183"/>
                    <a:pt x="201" y="186"/>
                    <a:pt x="201" y="189"/>
                  </a:cubicBezTo>
                  <a:cubicBezTo>
                    <a:pt x="201" y="190"/>
                    <a:pt x="200" y="191"/>
                    <a:pt x="199" y="191"/>
                  </a:cubicBezTo>
                  <a:cubicBezTo>
                    <a:pt x="177" y="201"/>
                    <a:pt x="155" y="210"/>
                    <a:pt x="133" y="219"/>
                  </a:cubicBezTo>
                  <a:cubicBezTo>
                    <a:pt x="128" y="221"/>
                    <a:pt x="123" y="223"/>
                    <a:pt x="117" y="225"/>
                  </a:cubicBezTo>
                  <a:cubicBezTo>
                    <a:pt x="116" y="223"/>
                    <a:pt x="116" y="220"/>
                    <a:pt x="115" y="217"/>
                  </a:cubicBezTo>
                  <a:cubicBezTo>
                    <a:pt x="136" y="209"/>
                    <a:pt x="157" y="200"/>
                    <a:pt x="178" y="192"/>
                  </a:cubicBezTo>
                  <a:cubicBezTo>
                    <a:pt x="178" y="192"/>
                    <a:pt x="178" y="191"/>
                    <a:pt x="177" y="191"/>
                  </a:cubicBezTo>
                  <a:cubicBezTo>
                    <a:pt x="157" y="199"/>
                    <a:pt x="136" y="207"/>
                    <a:pt x="115" y="215"/>
                  </a:cubicBezTo>
                  <a:cubicBezTo>
                    <a:pt x="115" y="212"/>
                    <a:pt x="114" y="210"/>
                    <a:pt x="118" y="210"/>
                  </a:cubicBezTo>
                  <a:cubicBezTo>
                    <a:pt x="118" y="210"/>
                    <a:pt x="118" y="210"/>
                    <a:pt x="119" y="210"/>
                  </a:cubicBezTo>
                  <a:cubicBezTo>
                    <a:pt x="119" y="210"/>
                    <a:pt x="119" y="210"/>
                    <a:pt x="119" y="210"/>
                  </a:cubicBezTo>
                  <a:moveTo>
                    <a:pt x="201" y="168"/>
                  </a:moveTo>
                  <a:cubicBezTo>
                    <a:pt x="198" y="168"/>
                    <a:pt x="196" y="165"/>
                    <a:pt x="194" y="164"/>
                  </a:cubicBezTo>
                  <a:cubicBezTo>
                    <a:pt x="193" y="163"/>
                    <a:pt x="193" y="162"/>
                    <a:pt x="192" y="161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7" y="162"/>
                    <a:pt x="201" y="164"/>
                    <a:pt x="205" y="166"/>
                  </a:cubicBezTo>
                  <a:cubicBezTo>
                    <a:pt x="203" y="167"/>
                    <a:pt x="202" y="168"/>
                    <a:pt x="201" y="168"/>
                  </a:cubicBezTo>
                  <a:moveTo>
                    <a:pt x="129" y="170"/>
                  </a:moveTo>
                  <a:cubicBezTo>
                    <a:pt x="148" y="162"/>
                    <a:pt x="168" y="160"/>
                    <a:pt x="188" y="157"/>
                  </a:cubicBezTo>
                  <a:cubicBezTo>
                    <a:pt x="188" y="159"/>
                    <a:pt x="188" y="161"/>
                    <a:pt x="187" y="162"/>
                  </a:cubicBezTo>
                  <a:cubicBezTo>
                    <a:pt x="187" y="163"/>
                    <a:pt x="186" y="164"/>
                    <a:pt x="185" y="164"/>
                  </a:cubicBezTo>
                  <a:cubicBezTo>
                    <a:pt x="176" y="166"/>
                    <a:pt x="168" y="167"/>
                    <a:pt x="160" y="169"/>
                  </a:cubicBezTo>
                  <a:cubicBezTo>
                    <a:pt x="159" y="169"/>
                    <a:pt x="158" y="169"/>
                    <a:pt x="157" y="170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68" y="169"/>
                    <a:pt x="178" y="167"/>
                    <a:pt x="188" y="165"/>
                  </a:cubicBezTo>
                  <a:cubicBezTo>
                    <a:pt x="188" y="166"/>
                    <a:pt x="188" y="166"/>
                    <a:pt x="188" y="167"/>
                  </a:cubicBezTo>
                  <a:cubicBezTo>
                    <a:pt x="186" y="167"/>
                    <a:pt x="183" y="168"/>
                    <a:pt x="181" y="169"/>
                  </a:cubicBezTo>
                  <a:cubicBezTo>
                    <a:pt x="151" y="176"/>
                    <a:pt x="121" y="183"/>
                    <a:pt x="91" y="190"/>
                  </a:cubicBezTo>
                  <a:cubicBezTo>
                    <a:pt x="89" y="190"/>
                    <a:pt x="87" y="190"/>
                    <a:pt x="86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2" y="191"/>
                    <a:pt x="81" y="190"/>
                    <a:pt x="80" y="188"/>
                  </a:cubicBezTo>
                  <a:cubicBezTo>
                    <a:pt x="99" y="183"/>
                    <a:pt x="118" y="182"/>
                    <a:pt x="137" y="175"/>
                  </a:cubicBezTo>
                  <a:cubicBezTo>
                    <a:pt x="129" y="177"/>
                    <a:pt x="121" y="179"/>
                    <a:pt x="113" y="180"/>
                  </a:cubicBezTo>
                  <a:cubicBezTo>
                    <a:pt x="102" y="182"/>
                    <a:pt x="91" y="184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0" y="185"/>
                    <a:pt x="79" y="184"/>
                    <a:pt x="79" y="184"/>
                  </a:cubicBezTo>
                  <a:cubicBezTo>
                    <a:pt x="79" y="181"/>
                    <a:pt x="80" y="178"/>
                    <a:pt x="80" y="175"/>
                  </a:cubicBezTo>
                  <a:cubicBezTo>
                    <a:pt x="80" y="175"/>
                    <a:pt x="81" y="174"/>
                    <a:pt x="81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4"/>
                    <a:pt x="83" y="174"/>
                    <a:pt x="83" y="174"/>
                  </a:cubicBezTo>
                  <a:cubicBezTo>
                    <a:pt x="85" y="174"/>
                    <a:pt x="87" y="173"/>
                    <a:pt x="89" y="173"/>
                  </a:cubicBezTo>
                  <a:cubicBezTo>
                    <a:pt x="91" y="172"/>
                    <a:pt x="93" y="171"/>
                    <a:pt x="95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5" y="171"/>
                    <a:pt x="95" y="171"/>
                    <a:pt x="96" y="171"/>
                  </a:cubicBezTo>
                  <a:cubicBezTo>
                    <a:pt x="96" y="171"/>
                    <a:pt x="96" y="171"/>
                    <a:pt x="97" y="171"/>
                  </a:cubicBezTo>
                  <a:cubicBezTo>
                    <a:pt x="97" y="171"/>
                    <a:pt x="97" y="171"/>
                    <a:pt x="98" y="171"/>
                  </a:cubicBezTo>
                  <a:cubicBezTo>
                    <a:pt x="99" y="171"/>
                    <a:pt x="101" y="171"/>
                    <a:pt x="102" y="173"/>
                  </a:cubicBezTo>
                  <a:cubicBezTo>
                    <a:pt x="96" y="174"/>
                    <a:pt x="91" y="175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115" y="174"/>
                    <a:pt x="144" y="169"/>
                    <a:pt x="174" y="163"/>
                  </a:cubicBezTo>
                  <a:cubicBezTo>
                    <a:pt x="174" y="163"/>
                    <a:pt x="174" y="163"/>
                    <a:pt x="173" y="162"/>
                  </a:cubicBezTo>
                  <a:cubicBezTo>
                    <a:pt x="159" y="165"/>
                    <a:pt x="144" y="167"/>
                    <a:pt x="129" y="170"/>
                  </a:cubicBezTo>
                  <a:moveTo>
                    <a:pt x="106" y="167"/>
                  </a:moveTo>
                  <a:cubicBezTo>
                    <a:pt x="103" y="163"/>
                    <a:pt x="102" y="157"/>
                    <a:pt x="102" y="152"/>
                  </a:cubicBezTo>
                  <a:cubicBezTo>
                    <a:pt x="103" y="157"/>
                    <a:pt x="105" y="162"/>
                    <a:pt x="106" y="167"/>
                  </a:cubicBezTo>
                  <a:moveTo>
                    <a:pt x="14" y="139"/>
                  </a:moveTo>
                  <a:cubicBezTo>
                    <a:pt x="16" y="139"/>
                    <a:pt x="18" y="137"/>
                    <a:pt x="20" y="135"/>
                  </a:cubicBezTo>
                  <a:cubicBezTo>
                    <a:pt x="23" y="139"/>
                    <a:pt x="26" y="142"/>
                    <a:pt x="29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5" y="145"/>
                    <a:pt x="22" y="143"/>
                    <a:pt x="18" y="141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20" y="144"/>
                    <a:pt x="22" y="145"/>
                    <a:pt x="23" y="146"/>
                  </a:cubicBezTo>
                  <a:cubicBezTo>
                    <a:pt x="35" y="151"/>
                    <a:pt x="42" y="162"/>
                    <a:pt x="50" y="172"/>
                  </a:cubicBezTo>
                  <a:cubicBezTo>
                    <a:pt x="58" y="181"/>
                    <a:pt x="66" y="190"/>
                    <a:pt x="74" y="199"/>
                  </a:cubicBezTo>
                  <a:cubicBezTo>
                    <a:pt x="76" y="201"/>
                    <a:pt x="78" y="202"/>
                    <a:pt x="80" y="202"/>
                  </a:cubicBezTo>
                  <a:cubicBezTo>
                    <a:pt x="82" y="202"/>
                    <a:pt x="83" y="202"/>
                    <a:pt x="84" y="202"/>
                  </a:cubicBezTo>
                  <a:cubicBezTo>
                    <a:pt x="91" y="200"/>
                    <a:pt x="99" y="198"/>
                    <a:pt x="107" y="196"/>
                  </a:cubicBezTo>
                  <a:cubicBezTo>
                    <a:pt x="107" y="196"/>
                    <a:pt x="107" y="196"/>
                    <a:pt x="107" y="196"/>
                  </a:cubicBezTo>
                  <a:cubicBezTo>
                    <a:pt x="108" y="196"/>
                    <a:pt x="109" y="196"/>
                    <a:pt x="110" y="197"/>
                  </a:cubicBezTo>
                  <a:cubicBezTo>
                    <a:pt x="111" y="197"/>
                    <a:pt x="112" y="198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3" y="197"/>
                    <a:pt x="113" y="196"/>
                    <a:pt x="111" y="195"/>
                  </a:cubicBezTo>
                  <a:cubicBezTo>
                    <a:pt x="127" y="191"/>
                    <a:pt x="142" y="188"/>
                    <a:pt x="157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3" y="186"/>
                    <a:pt x="149" y="188"/>
                    <a:pt x="145" y="189"/>
                  </a:cubicBezTo>
                  <a:cubicBezTo>
                    <a:pt x="138" y="192"/>
                    <a:pt x="130" y="195"/>
                    <a:pt x="122" y="198"/>
                  </a:cubicBezTo>
                  <a:cubicBezTo>
                    <a:pt x="121" y="198"/>
                    <a:pt x="120" y="199"/>
                    <a:pt x="119" y="200"/>
                  </a:cubicBezTo>
                  <a:cubicBezTo>
                    <a:pt x="118" y="200"/>
                    <a:pt x="117" y="201"/>
                    <a:pt x="116" y="201"/>
                  </a:cubicBezTo>
                  <a:cubicBezTo>
                    <a:pt x="115" y="201"/>
                    <a:pt x="115" y="201"/>
                    <a:pt x="115" y="200"/>
                  </a:cubicBezTo>
                  <a:cubicBezTo>
                    <a:pt x="114" y="200"/>
                    <a:pt x="114" y="200"/>
                    <a:pt x="113" y="200"/>
                  </a:cubicBezTo>
                  <a:cubicBezTo>
                    <a:pt x="111" y="200"/>
                    <a:pt x="110" y="201"/>
                    <a:pt x="109" y="203"/>
                  </a:cubicBezTo>
                  <a:cubicBezTo>
                    <a:pt x="106" y="210"/>
                    <a:pt x="104" y="217"/>
                    <a:pt x="106" y="225"/>
                  </a:cubicBezTo>
                  <a:cubicBezTo>
                    <a:pt x="105" y="224"/>
                    <a:pt x="104" y="224"/>
                    <a:pt x="103" y="223"/>
                  </a:cubicBezTo>
                  <a:cubicBezTo>
                    <a:pt x="88" y="213"/>
                    <a:pt x="73" y="203"/>
                    <a:pt x="58" y="192"/>
                  </a:cubicBezTo>
                  <a:cubicBezTo>
                    <a:pt x="48" y="186"/>
                    <a:pt x="39" y="179"/>
                    <a:pt x="29" y="172"/>
                  </a:cubicBezTo>
                  <a:cubicBezTo>
                    <a:pt x="24" y="168"/>
                    <a:pt x="18" y="165"/>
                    <a:pt x="13" y="161"/>
                  </a:cubicBezTo>
                  <a:cubicBezTo>
                    <a:pt x="11" y="160"/>
                    <a:pt x="9" y="158"/>
                    <a:pt x="8" y="155"/>
                  </a:cubicBezTo>
                  <a:cubicBezTo>
                    <a:pt x="6" y="150"/>
                    <a:pt x="7" y="145"/>
                    <a:pt x="9" y="141"/>
                  </a:cubicBezTo>
                  <a:cubicBezTo>
                    <a:pt x="9" y="140"/>
                    <a:pt x="11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39"/>
                    <a:pt x="14" y="139"/>
                    <a:pt x="14" y="139"/>
                  </a:cubicBezTo>
                  <a:moveTo>
                    <a:pt x="167" y="135"/>
                  </a:moveTo>
                  <a:cubicBezTo>
                    <a:pt x="179" y="129"/>
                    <a:pt x="192" y="126"/>
                    <a:pt x="205" y="123"/>
                  </a:cubicBezTo>
                  <a:cubicBezTo>
                    <a:pt x="205" y="127"/>
                    <a:pt x="204" y="128"/>
                    <a:pt x="200" y="129"/>
                  </a:cubicBezTo>
                  <a:cubicBezTo>
                    <a:pt x="194" y="129"/>
                    <a:pt x="188" y="131"/>
                    <a:pt x="182" y="133"/>
                  </a:cubicBezTo>
                  <a:cubicBezTo>
                    <a:pt x="182" y="133"/>
                    <a:pt x="182" y="134"/>
                    <a:pt x="182" y="134"/>
                  </a:cubicBezTo>
                  <a:cubicBezTo>
                    <a:pt x="188" y="133"/>
                    <a:pt x="194" y="131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0"/>
                    <a:pt x="202" y="131"/>
                    <a:pt x="204" y="131"/>
                  </a:cubicBezTo>
                  <a:cubicBezTo>
                    <a:pt x="203" y="132"/>
                    <a:pt x="202" y="133"/>
                    <a:pt x="201" y="134"/>
                  </a:cubicBezTo>
                  <a:cubicBezTo>
                    <a:pt x="180" y="139"/>
                    <a:pt x="160" y="144"/>
                    <a:pt x="139" y="149"/>
                  </a:cubicBezTo>
                  <a:cubicBezTo>
                    <a:pt x="138" y="149"/>
                    <a:pt x="136" y="150"/>
                    <a:pt x="135" y="150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58" y="146"/>
                    <a:pt x="181" y="140"/>
                    <a:pt x="203" y="135"/>
                  </a:cubicBezTo>
                  <a:cubicBezTo>
                    <a:pt x="203" y="135"/>
                    <a:pt x="204" y="136"/>
                    <a:pt x="204" y="136"/>
                  </a:cubicBezTo>
                  <a:cubicBezTo>
                    <a:pt x="203" y="137"/>
                    <a:pt x="201" y="137"/>
                    <a:pt x="200" y="138"/>
                  </a:cubicBezTo>
                  <a:cubicBezTo>
                    <a:pt x="171" y="146"/>
                    <a:pt x="143" y="153"/>
                    <a:pt x="114" y="161"/>
                  </a:cubicBezTo>
                  <a:cubicBezTo>
                    <a:pt x="112" y="162"/>
                    <a:pt x="111" y="162"/>
                    <a:pt x="110" y="162"/>
                  </a:cubicBezTo>
                  <a:cubicBezTo>
                    <a:pt x="108" y="162"/>
                    <a:pt x="107" y="160"/>
                    <a:pt x="107" y="156"/>
                  </a:cubicBezTo>
                  <a:cubicBezTo>
                    <a:pt x="107" y="155"/>
                    <a:pt x="107" y="154"/>
                    <a:pt x="106" y="152"/>
                  </a:cubicBezTo>
                  <a:cubicBezTo>
                    <a:pt x="106" y="148"/>
                    <a:pt x="108" y="146"/>
                    <a:pt x="112" y="145"/>
                  </a:cubicBezTo>
                  <a:cubicBezTo>
                    <a:pt x="119" y="143"/>
                    <a:pt x="127" y="141"/>
                    <a:pt x="134" y="140"/>
                  </a:cubicBezTo>
                  <a:cubicBezTo>
                    <a:pt x="135" y="140"/>
                    <a:pt x="135" y="140"/>
                    <a:pt x="136" y="140"/>
                  </a:cubicBezTo>
                  <a:cubicBezTo>
                    <a:pt x="137" y="140"/>
                    <a:pt x="139" y="140"/>
                    <a:pt x="141" y="140"/>
                  </a:cubicBezTo>
                  <a:cubicBezTo>
                    <a:pt x="141" y="141"/>
                    <a:pt x="141" y="141"/>
                    <a:pt x="141" y="142"/>
                  </a:cubicBezTo>
                  <a:cubicBezTo>
                    <a:pt x="131" y="144"/>
                    <a:pt x="120" y="147"/>
                    <a:pt x="110" y="150"/>
                  </a:cubicBezTo>
                  <a:cubicBezTo>
                    <a:pt x="110" y="151"/>
                    <a:pt x="110" y="151"/>
                    <a:pt x="110" y="152"/>
                  </a:cubicBezTo>
                  <a:cubicBezTo>
                    <a:pt x="131" y="146"/>
                    <a:pt x="153" y="140"/>
                    <a:pt x="175" y="134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2" y="134"/>
                    <a:pt x="169" y="135"/>
                    <a:pt x="167" y="135"/>
                  </a:cubicBezTo>
                  <a:moveTo>
                    <a:pt x="72" y="191"/>
                  </a:moveTo>
                  <a:cubicBezTo>
                    <a:pt x="69" y="187"/>
                    <a:pt x="65" y="183"/>
                    <a:pt x="62" y="179"/>
                  </a:cubicBezTo>
                  <a:cubicBezTo>
                    <a:pt x="55" y="170"/>
                    <a:pt x="48" y="162"/>
                    <a:pt x="41" y="153"/>
                  </a:cubicBezTo>
                  <a:cubicBezTo>
                    <a:pt x="35" y="146"/>
                    <a:pt x="29" y="139"/>
                    <a:pt x="23" y="132"/>
                  </a:cubicBezTo>
                  <a:cubicBezTo>
                    <a:pt x="20" y="128"/>
                    <a:pt x="16" y="123"/>
                    <a:pt x="12" y="118"/>
                  </a:cubicBezTo>
                  <a:cubicBezTo>
                    <a:pt x="9" y="114"/>
                    <a:pt x="10" y="109"/>
                    <a:pt x="11" y="104"/>
                  </a:cubicBezTo>
                  <a:cubicBezTo>
                    <a:pt x="24" y="113"/>
                    <a:pt x="37" y="122"/>
                    <a:pt x="48" y="132"/>
                  </a:cubicBezTo>
                  <a:cubicBezTo>
                    <a:pt x="59" y="142"/>
                    <a:pt x="69" y="154"/>
                    <a:pt x="80" y="165"/>
                  </a:cubicBezTo>
                  <a:cubicBezTo>
                    <a:pt x="80" y="164"/>
                    <a:pt x="81" y="164"/>
                    <a:pt x="81" y="163"/>
                  </a:cubicBezTo>
                  <a:cubicBezTo>
                    <a:pt x="76" y="157"/>
                    <a:pt x="71" y="151"/>
                    <a:pt x="6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3" y="151"/>
                    <a:pt x="81" y="157"/>
                    <a:pt x="89" y="163"/>
                  </a:cubicBezTo>
                  <a:cubicBezTo>
                    <a:pt x="86" y="164"/>
                    <a:pt x="83" y="165"/>
                    <a:pt x="79" y="166"/>
                  </a:cubicBezTo>
                  <a:cubicBezTo>
                    <a:pt x="78" y="166"/>
                    <a:pt x="78" y="167"/>
                    <a:pt x="77" y="168"/>
                  </a:cubicBezTo>
                  <a:cubicBezTo>
                    <a:pt x="71" y="174"/>
                    <a:pt x="69" y="181"/>
                    <a:pt x="72" y="188"/>
                  </a:cubicBezTo>
                  <a:cubicBezTo>
                    <a:pt x="72" y="189"/>
                    <a:pt x="72" y="190"/>
                    <a:pt x="72" y="191"/>
                  </a:cubicBezTo>
                  <a:moveTo>
                    <a:pt x="151" y="130"/>
                  </a:moveTo>
                  <a:cubicBezTo>
                    <a:pt x="150" y="130"/>
                    <a:pt x="149" y="129"/>
                    <a:pt x="148" y="127"/>
                  </a:cubicBezTo>
                  <a:cubicBezTo>
                    <a:pt x="147" y="124"/>
                    <a:pt x="147" y="122"/>
                    <a:pt x="151" y="121"/>
                  </a:cubicBezTo>
                  <a:cubicBezTo>
                    <a:pt x="179" y="111"/>
                    <a:pt x="207" y="101"/>
                    <a:pt x="235" y="91"/>
                  </a:cubicBezTo>
                  <a:cubicBezTo>
                    <a:pt x="235" y="91"/>
                    <a:pt x="236" y="91"/>
                    <a:pt x="237" y="91"/>
                  </a:cubicBezTo>
                  <a:cubicBezTo>
                    <a:pt x="234" y="96"/>
                    <a:pt x="233" y="101"/>
                    <a:pt x="227" y="103"/>
                  </a:cubicBezTo>
                  <a:cubicBezTo>
                    <a:pt x="202" y="112"/>
                    <a:pt x="178" y="120"/>
                    <a:pt x="154" y="129"/>
                  </a:cubicBezTo>
                  <a:cubicBezTo>
                    <a:pt x="153" y="129"/>
                    <a:pt x="152" y="130"/>
                    <a:pt x="151" y="130"/>
                  </a:cubicBezTo>
                  <a:moveTo>
                    <a:pt x="98" y="163"/>
                  </a:moveTo>
                  <a:cubicBezTo>
                    <a:pt x="95" y="161"/>
                    <a:pt x="93" y="160"/>
                    <a:pt x="91" y="158"/>
                  </a:cubicBezTo>
                  <a:cubicBezTo>
                    <a:pt x="79" y="149"/>
                    <a:pt x="66" y="139"/>
                    <a:pt x="54" y="129"/>
                  </a:cubicBezTo>
                  <a:cubicBezTo>
                    <a:pt x="41" y="119"/>
                    <a:pt x="28" y="109"/>
                    <a:pt x="15" y="99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2"/>
                  </a:cubicBezTo>
                  <a:cubicBezTo>
                    <a:pt x="13" y="79"/>
                    <a:pt x="19" y="79"/>
                    <a:pt x="22" y="82"/>
                  </a:cubicBezTo>
                  <a:cubicBezTo>
                    <a:pt x="29" y="86"/>
                    <a:pt x="36" y="92"/>
                    <a:pt x="43" y="97"/>
                  </a:cubicBezTo>
                  <a:cubicBezTo>
                    <a:pt x="59" y="108"/>
                    <a:pt x="75" y="120"/>
                    <a:pt x="92" y="132"/>
                  </a:cubicBezTo>
                  <a:cubicBezTo>
                    <a:pt x="93" y="133"/>
                    <a:pt x="95" y="134"/>
                    <a:pt x="98" y="135"/>
                  </a:cubicBezTo>
                  <a:cubicBezTo>
                    <a:pt x="81" y="120"/>
                    <a:pt x="64" y="107"/>
                    <a:pt x="46" y="94"/>
                  </a:cubicBezTo>
                  <a:cubicBezTo>
                    <a:pt x="71" y="106"/>
                    <a:pt x="96" y="119"/>
                    <a:pt x="122" y="132"/>
                  </a:cubicBezTo>
                  <a:cubicBezTo>
                    <a:pt x="115" y="133"/>
                    <a:pt x="110" y="134"/>
                    <a:pt x="104" y="136"/>
                  </a:cubicBezTo>
                  <a:cubicBezTo>
                    <a:pt x="102" y="136"/>
                    <a:pt x="100" y="138"/>
                    <a:pt x="99" y="139"/>
                  </a:cubicBezTo>
                  <a:cubicBezTo>
                    <a:pt x="95" y="145"/>
                    <a:pt x="95" y="152"/>
                    <a:pt x="98" y="163"/>
                  </a:cubicBezTo>
                  <a:moveTo>
                    <a:pt x="124" y="102"/>
                  </a:moveTo>
                  <a:cubicBezTo>
                    <a:pt x="123" y="98"/>
                    <a:pt x="123" y="95"/>
                    <a:pt x="126" y="91"/>
                  </a:cubicBezTo>
                  <a:cubicBezTo>
                    <a:pt x="126" y="90"/>
                    <a:pt x="128" y="89"/>
                    <a:pt x="129" y="89"/>
                  </a:cubicBezTo>
                  <a:cubicBezTo>
                    <a:pt x="153" y="83"/>
                    <a:pt x="177" y="77"/>
                    <a:pt x="201" y="70"/>
                  </a:cubicBezTo>
                  <a:cubicBezTo>
                    <a:pt x="208" y="69"/>
                    <a:pt x="216" y="67"/>
                    <a:pt x="223" y="65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192" y="76"/>
                    <a:pt x="165" y="82"/>
                    <a:pt x="139" y="88"/>
                  </a:cubicBezTo>
                  <a:cubicBezTo>
                    <a:pt x="139" y="88"/>
                    <a:pt x="139" y="89"/>
                    <a:pt x="139" y="89"/>
                  </a:cubicBezTo>
                  <a:cubicBezTo>
                    <a:pt x="167" y="83"/>
                    <a:pt x="194" y="77"/>
                    <a:pt x="222" y="71"/>
                  </a:cubicBezTo>
                  <a:cubicBezTo>
                    <a:pt x="222" y="74"/>
                    <a:pt x="222" y="77"/>
                    <a:pt x="223" y="81"/>
                  </a:cubicBezTo>
                  <a:cubicBezTo>
                    <a:pt x="190" y="89"/>
                    <a:pt x="157" y="97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34" y="102"/>
                    <a:pt x="144" y="99"/>
                    <a:pt x="153" y="96"/>
                  </a:cubicBezTo>
                  <a:cubicBezTo>
                    <a:pt x="153" y="96"/>
                    <a:pt x="153" y="96"/>
                    <a:pt x="153" y="95"/>
                  </a:cubicBezTo>
                  <a:cubicBezTo>
                    <a:pt x="143" y="98"/>
                    <a:pt x="134" y="100"/>
                    <a:pt x="124" y="102"/>
                  </a:cubicBezTo>
                  <a:moveTo>
                    <a:pt x="140" y="134"/>
                  </a:moveTo>
                  <a:cubicBezTo>
                    <a:pt x="134" y="131"/>
                    <a:pt x="128" y="128"/>
                    <a:pt x="122" y="125"/>
                  </a:cubicBezTo>
                  <a:cubicBezTo>
                    <a:pt x="111" y="120"/>
                    <a:pt x="100" y="115"/>
                    <a:pt x="89" y="109"/>
                  </a:cubicBezTo>
                  <a:cubicBezTo>
                    <a:pt x="79" y="104"/>
                    <a:pt x="69" y="99"/>
                    <a:pt x="59" y="94"/>
                  </a:cubicBezTo>
                  <a:cubicBezTo>
                    <a:pt x="51" y="90"/>
                    <a:pt x="43" y="87"/>
                    <a:pt x="35" y="83"/>
                  </a:cubicBezTo>
                  <a:cubicBezTo>
                    <a:pt x="31" y="80"/>
                    <a:pt x="26" y="78"/>
                    <a:pt x="22" y="76"/>
                  </a:cubicBezTo>
                  <a:cubicBezTo>
                    <a:pt x="18" y="74"/>
                    <a:pt x="17" y="64"/>
                    <a:pt x="20" y="62"/>
                  </a:cubicBezTo>
                  <a:cubicBezTo>
                    <a:pt x="23" y="60"/>
                    <a:pt x="27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8"/>
                    <a:pt x="31" y="59"/>
                  </a:cubicBezTo>
                  <a:cubicBezTo>
                    <a:pt x="34" y="61"/>
                    <a:pt x="38" y="63"/>
                    <a:pt x="41" y="65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8" y="76"/>
                    <a:pt x="80" y="92"/>
                    <a:pt x="102" y="106"/>
                  </a:cubicBezTo>
                  <a:cubicBezTo>
                    <a:pt x="107" y="110"/>
                    <a:pt x="112" y="114"/>
                    <a:pt x="117" y="117"/>
                  </a:cubicBezTo>
                  <a:cubicBezTo>
                    <a:pt x="118" y="118"/>
                    <a:pt x="119" y="118"/>
                    <a:pt x="120" y="118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6" y="117"/>
                    <a:pt x="132" y="116"/>
                    <a:pt x="137" y="114"/>
                  </a:cubicBezTo>
                  <a:cubicBezTo>
                    <a:pt x="151" y="111"/>
                    <a:pt x="164" y="107"/>
                    <a:pt x="178" y="103"/>
                  </a:cubicBezTo>
                  <a:cubicBezTo>
                    <a:pt x="181" y="102"/>
                    <a:pt x="185" y="101"/>
                    <a:pt x="188" y="101"/>
                  </a:cubicBezTo>
                  <a:cubicBezTo>
                    <a:pt x="182" y="103"/>
                    <a:pt x="175" y="105"/>
                    <a:pt x="169" y="107"/>
                  </a:cubicBezTo>
                  <a:cubicBezTo>
                    <a:pt x="162" y="109"/>
                    <a:pt x="156" y="112"/>
                    <a:pt x="149" y="114"/>
                  </a:cubicBezTo>
                  <a:cubicBezTo>
                    <a:pt x="141" y="116"/>
                    <a:pt x="137" y="124"/>
                    <a:pt x="139" y="132"/>
                  </a:cubicBezTo>
                  <a:cubicBezTo>
                    <a:pt x="140" y="132"/>
                    <a:pt x="140" y="133"/>
                    <a:pt x="140" y="134"/>
                  </a:cubicBezTo>
                  <a:moveTo>
                    <a:pt x="117" y="111"/>
                  </a:moveTo>
                  <a:cubicBezTo>
                    <a:pt x="112" y="108"/>
                    <a:pt x="108" y="106"/>
                    <a:pt x="104" y="103"/>
                  </a:cubicBezTo>
                  <a:cubicBezTo>
                    <a:pt x="92" y="95"/>
                    <a:pt x="80" y="87"/>
                    <a:pt x="68" y="79"/>
                  </a:cubicBezTo>
                  <a:cubicBezTo>
                    <a:pt x="56" y="71"/>
                    <a:pt x="44" y="62"/>
                    <a:pt x="31" y="54"/>
                  </a:cubicBezTo>
                  <a:cubicBezTo>
                    <a:pt x="29" y="52"/>
                    <a:pt x="26" y="51"/>
                    <a:pt x="23" y="49"/>
                  </a:cubicBezTo>
                  <a:cubicBezTo>
                    <a:pt x="22" y="48"/>
                    <a:pt x="21" y="47"/>
                    <a:pt x="21" y="46"/>
                  </a:cubicBezTo>
                  <a:cubicBezTo>
                    <a:pt x="19" y="39"/>
                    <a:pt x="18" y="33"/>
                    <a:pt x="22" y="26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41" y="20"/>
                    <a:pt x="57" y="17"/>
                    <a:pt x="73" y="14"/>
                  </a:cubicBezTo>
                  <a:cubicBezTo>
                    <a:pt x="87" y="11"/>
                    <a:pt x="101" y="8"/>
                    <a:pt x="115" y="5"/>
                  </a:cubicBezTo>
                  <a:cubicBezTo>
                    <a:pt x="117" y="5"/>
                    <a:pt x="119" y="5"/>
                    <a:pt x="121" y="5"/>
                  </a:cubicBezTo>
                  <a:cubicBezTo>
                    <a:pt x="123" y="5"/>
                    <a:pt x="126" y="5"/>
                    <a:pt x="129" y="7"/>
                  </a:cubicBezTo>
                  <a:cubicBezTo>
                    <a:pt x="162" y="23"/>
                    <a:pt x="194" y="38"/>
                    <a:pt x="227" y="54"/>
                  </a:cubicBezTo>
                  <a:cubicBezTo>
                    <a:pt x="227" y="55"/>
                    <a:pt x="228" y="55"/>
                    <a:pt x="229" y="55"/>
                  </a:cubicBezTo>
                  <a:cubicBezTo>
                    <a:pt x="210" y="60"/>
                    <a:pt x="192" y="64"/>
                    <a:pt x="174" y="69"/>
                  </a:cubicBezTo>
                  <a:cubicBezTo>
                    <a:pt x="157" y="73"/>
                    <a:pt x="141" y="77"/>
                    <a:pt x="124" y="82"/>
                  </a:cubicBezTo>
                  <a:cubicBezTo>
                    <a:pt x="123" y="82"/>
                    <a:pt x="122" y="83"/>
                    <a:pt x="121" y="83"/>
                  </a:cubicBezTo>
                  <a:cubicBezTo>
                    <a:pt x="115" y="91"/>
                    <a:pt x="112" y="99"/>
                    <a:pt x="116" y="109"/>
                  </a:cubicBezTo>
                  <a:cubicBezTo>
                    <a:pt x="116" y="109"/>
                    <a:pt x="117" y="110"/>
                    <a:pt x="117" y="111"/>
                  </a:cubicBezTo>
                  <a:moveTo>
                    <a:pt x="122" y="0"/>
                  </a:moveTo>
                  <a:cubicBezTo>
                    <a:pt x="122" y="0"/>
                    <a:pt x="121" y="0"/>
                    <a:pt x="121" y="1"/>
                  </a:cubicBezTo>
                  <a:cubicBezTo>
                    <a:pt x="113" y="2"/>
                    <a:pt x="105" y="4"/>
                    <a:pt x="97" y="5"/>
                  </a:cubicBezTo>
                  <a:cubicBezTo>
                    <a:pt x="74" y="10"/>
                    <a:pt x="51" y="14"/>
                    <a:pt x="28" y="18"/>
                  </a:cubicBezTo>
                  <a:cubicBezTo>
                    <a:pt x="21" y="19"/>
                    <a:pt x="18" y="23"/>
                    <a:pt x="16" y="28"/>
                  </a:cubicBezTo>
                  <a:cubicBezTo>
                    <a:pt x="14" y="34"/>
                    <a:pt x="14" y="40"/>
                    <a:pt x="15" y="46"/>
                  </a:cubicBezTo>
                  <a:cubicBezTo>
                    <a:pt x="16" y="50"/>
                    <a:pt x="20" y="51"/>
                    <a:pt x="23" y="53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3" y="56"/>
                    <a:pt x="22" y="56"/>
                    <a:pt x="21" y="56"/>
                  </a:cubicBezTo>
                  <a:cubicBezTo>
                    <a:pt x="20" y="57"/>
                    <a:pt x="17" y="57"/>
                    <a:pt x="16" y="58"/>
                  </a:cubicBezTo>
                  <a:cubicBezTo>
                    <a:pt x="15" y="60"/>
                    <a:pt x="14" y="63"/>
                    <a:pt x="13" y="65"/>
                  </a:cubicBezTo>
                  <a:cubicBezTo>
                    <a:pt x="13" y="66"/>
                    <a:pt x="12" y="67"/>
                    <a:pt x="11" y="68"/>
                  </a:cubicBezTo>
                  <a:cubicBezTo>
                    <a:pt x="10" y="69"/>
                    <a:pt x="7" y="70"/>
                    <a:pt x="6" y="72"/>
                  </a:cubicBezTo>
                  <a:cubicBezTo>
                    <a:pt x="3" y="77"/>
                    <a:pt x="2" y="83"/>
                    <a:pt x="3" y="90"/>
                  </a:cubicBezTo>
                  <a:cubicBezTo>
                    <a:pt x="5" y="95"/>
                    <a:pt x="6" y="101"/>
                    <a:pt x="5" y="107"/>
                  </a:cubicBezTo>
                  <a:cubicBezTo>
                    <a:pt x="3" y="116"/>
                    <a:pt x="7" y="123"/>
                    <a:pt x="13" y="128"/>
                  </a:cubicBezTo>
                  <a:cubicBezTo>
                    <a:pt x="14" y="129"/>
                    <a:pt x="15" y="131"/>
                    <a:pt x="14" y="132"/>
                  </a:cubicBezTo>
                  <a:cubicBezTo>
                    <a:pt x="13" y="133"/>
                    <a:pt x="12" y="134"/>
                    <a:pt x="11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9" y="134"/>
                    <a:pt x="9" y="133"/>
                    <a:pt x="8" y="133"/>
                  </a:cubicBezTo>
                  <a:cubicBezTo>
                    <a:pt x="6" y="133"/>
                    <a:pt x="5" y="135"/>
                    <a:pt x="4" y="137"/>
                  </a:cubicBezTo>
                  <a:cubicBezTo>
                    <a:pt x="0" y="145"/>
                    <a:pt x="0" y="152"/>
                    <a:pt x="2" y="160"/>
                  </a:cubicBezTo>
                  <a:cubicBezTo>
                    <a:pt x="3" y="161"/>
                    <a:pt x="4" y="163"/>
                    <a:pt x="6" y="164"/>
                  </a:cubicBezTo>
                  <a:cubicBezTo>
                    <a:pt x="18" y="173"/>
                    <a:pt x="30" y="181"/>
                    <a:pt x="43" y="190"/>
                  </a:cubicBezTo>
                  <a:cubicBezTo>
                    <a:pt x="65" y="205"/>
                    <a:pt x="87" y="221"/>
                    <a:pt x="109" y="236"/>
                  </a:cubicBezTo>
                  <a:cubicBezTo>
                    <a:pt x="110" y="237"/>
                    <a:pt x="112" y="238"/>
                    <a:pt x="113" y="238"/>
                  </a:cubicBezTo>
                  <a:cubicBezTo>
                    <a:pt x="114" y="238"/>
                    <a:pt x="116" y="237"/>
                    <a:pt x="117" y="237"/>
                  </a:cubicBezTo>
                  <a:cubicBezTo>
                    <a:pt x="124" y="234"/>
                    <a:pt x="131" y="231"/>
                    <a:pt x="138" y="228"/>
                  </a:cubicBezTo>
                  <a:cubicBezTo>
                    <a:pt x="163" y="218"/>
                    <a:pt x="188" y="208"/>
                    <a:pt x="213" y="197"/>
                  </a:cubicBezTo>
                  <a:cubicBezTo>
                    <a:pt x="217" y="195"/>
                    <a:pt x="217" y="193"/>
                    <a:pt x="214" y="190"/>
                  </a:cubicBezTo>
                  <a:cubicBezTo>
                    <a:pt x="211" y="188"/>
                    <a:pt x="209" y="187"/>
                    <a:pt x="207" y="185"/>
                  </a:cubicBezTo>
                  <a:cubicBezTo>
                    <a:pt x="204" y="183"/>
                    <a:pt x="204" y="180"/>
                    <a:pt x="206" y="177"/>
                  </a:cubicBezTo>
                  <a:cubicBezTo>
                    <a:pt x="209" y="174"/>
                    <a:pt x="212" y="171"/>
                    <a:pt x="214" y="168"/>
                  </a:cubicBezTo>
                  <a:cubicBezTo>
                    <a:pt x="215" y="167"/>
                    <a:pt x="214" y="165"/>
                    <a:pt x="214" y="164"/>
                  </a:cubicBezTo>
                  <a:cubicBezTo>
                    <a:pt x="213" y="163"/>
                    <a:pt x="211" y="162"/>
                    <a:pt x="209" y="161"/>
                  </a:cubicBezTo>
                  <a:cubicBezTo>
                    <a:pt x="205" y="159"/>
                    <a:pt x="200" y="157"/>
                    <a:pt x="194" y="154"/>
                  </a:cubicBezTo>
                  <a:cubicBezTo>
                    <a:pt x="196" y="153"/>
                    <a:pt x="197" y="152"/>
                    <a:pt x="199" y="152"/>
                  </a:cubicBezTo>
                  <a:cubicBezTo>
                    <a:pt x="199" y="151"/>
                    <a:pt x="200" y="150"/>
                    <a:pt x="201" y="150"/>
                  </a:cubicBezTo>
                  <a:cubicBezTo>
                    <a:pt x="202" y="149"/>
                    <a:pt x="202" y="148"/>
                    <a:pt x="203" y="148"/>
                  </a:cubicBezTo>
                  <a:cubicBezTo>
                    <a:pt x="208" y="146"/>
                    <a:pt x="213" y="145"/>
                    <a:pt x="217" y="144"/>
                  </a:cubicBezTo>
                  <a:cubicBezTo>
                    <a:pt x="218" y="143"/>
                    <a:pt x="219" y="142"/>
                    <a:pt x="219" y="142"/>
                  </a:cubicBezTo>
                  <a:cubicBezTo>
                    <a:pt x="219" y="141"/>
                    <a:pt x="219" y="139"/>
                    <a:pt x="218" y="138"/>
                  </a:cubicBezTo>
                  <a:cubicBezTo>
                    <a:pt x="216" y="137"/>
                    <a:pt x="214" y="136"/>
                    <a:pt x="213" y="135"/>
                  </a:cubicBezTo>
                  <a:cubicBezTo>
                    <a:pt x="208" y="132"/>
                    <a:pt x="207" y="131"/>
                    <a:pt x="209" y="126"/>
                  </a:cubicBezTo>
                  <a:cubicBezTo>
                    <a:pt x="209" y="125"/>
                    <a:pt x="210" y="124"/>
                    <a:pt x="210" y="123"/>
                  </a:cubicBezTo>
                  <a:cubicBezTo>
                    <a:pt x="212" y="117"/>
                    <a:pt x="219" y="116"/>
                    <a:pt x="223" y="113"/>
                  </a:cubicBezTo>
                  <a:cubicBezTo>
                    <a:pt x="228" y="110"/>
                    <a:pt x="234" y="109"/>
                    <a:pt x="239" y="107"/>
                  </a:cubicBezTo>
                  <a:cubicBezTo>
                    <a:pt x="240" y="107"/>
                    <a:pt x="241" y="106"/>
                    <a:pt x="241" y="105"/>
                  </a:cubicBezTo>
                  <a:cubicBezTo>
                    <a:pt x="241" y="104"/>
                    <a:pt x="240" y="103"/>
                    <a:pt x="240" y="103"/>
                  </a:cubicBezTo>
                  <a:cubicBezTo>
                    <a:pt x="239" y="102"/>
                    <a:pt x="237" y="101"/>
                    <a:pt x="237" y="101"/>
                  </a:cubicBezTo>
                  <a:cubicBezTo>
                    <a:pt x="238" y="96"/>
                    <a:pt x="239" y="92"/>
                    <a:pt x="240" y="89"/>
                  </a:cubicBezTo>
                  <a:cubicBezTo>
                    <a:pt x="241" y="88"/>
                    <a:pt x="241" y="87"/>
                    <a:pt x="242" y="87"/>
                  </a:cubicBezTo>
                  <a:cubicBezTo>
                    <a:pt x="244" y="85"/>
                    <a:pt x="244" y="83"/>
                    <a:pt x="241" y="81"/>
                  </a:cubicBezTo>
                  <a:cubicBezTo>
                    <a:pt x="238" y="80"/>
                    <a:pt x="234" y="78"/>
                    <a:pt x="230" y="77"/>
                  </a:cubicBezTo>
                  <a:cubicBezTo>
                    <a:pt x="228" y="76"/>
                    <a:pt x="227" y="75"/>
                    <a:pt x="227" y="73"/>
                  </a:cubicBezTo>
                  <a:cubicBezTo>
                    <a:pt x="227" y="68"/>
                    <a:pt x="229" y="64"/>
                    <a:pt x="233" y="61"/>
                  </a:cubicBezTo>
                  <a:cubicBezTo>
                    <a:pt x="239" y="58"/>
                    <a:pt x="238" y="55"/>
                    <a:pt x="233" y="52"/>
                  </a:cubicBezTo>
                  <a:cubicBezTo>
                    <a:pt x="231" y="52"/>
                    <a:pt x="230" y="51"/>
                    <a:pt x="229" y="51"/>
                  </a:cubicBezTo>
                  <a:cubicBezTo>
                    <a:pt x="194" y="34"/>
                    <a:pt x="160" y="18"/>
                    <a:pt x="126" y="1"/>
                  </a:cubicBezTo>
                  <a:cubicBezTo>
                    <a:pt x="125" y="1"/>
                    <a:pt x="123" y="0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0"/>
            <p:cNvSpPr>
              <a:spLocks/>
            </p:cNvSpPr>
            <p:nvPr userDrawn="1"/>
          </p:nvSpPr>
          <p:spPr bwMode="auto">
            <a:xfrm>
              <a:off x="1444625" y="3165475"/>
              <a:ext cx="230188" cy="139700"/>
            </a:xfrm>
            <a:custGeom>
              <a:avLst/>
              <a:gdLst>
                <a:gd name="T0" fmla="*/ 0 w 94"/>
                <a:gd name="T1" fmla="*/ 0 h 57"/>
                <a:gd name="T2" fmla="*/ 94 w 94"/>
                <a:gd name="T3" fmla="*/ 57 h 57"/>
                <a:gd name="T4" fmla="*/ 0 w 94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57">
                  <a:moveTo>
                    <a:pt x="0" y="0"/>
                  </a:moveTo>
                  <a:cubicBezTo>
                    <a:pt x="31" y="20"/>
                    <a:pt x="62" y="39"/>
                    <a:pt x="94" y="57"/>
                  </a:cubicBezTo>
                  <a:cubicBezTo>
                    <a:pt x="92" y="52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1"/>
            <p:cNvSpPr>
              <a:spLocks/>
            </p:cNvSpPr>
            <p:nvPr userDrawn="1"/>
          </p:nvSpPr>
          <p:spPr bwMode="auto">
            <a:xfrm>
              <a:off x="1693863" y="3297238"/>
              <a:ext cx="188913" cy="47625"/>
            </a:xfrm>
            <a:custGeom>
              <a:avLst/>
              <a:gdLst>
                <a:gd name="T0" fmla="*/ 76 w 77"/>
                <a:gd name="T1" fmla="*/ 0 h 19"/>
                <a:gd name="T2" fmla="*/ 0 w 77"/>
                <a:gd name="T3" fmla="*/ 17 h 19"/>
                <a:gd name="T4" fmla="*/ 1 w 77"/>
                <a:gd name="T5" fmla="*/ 19 h 19"/>
                <a:gd name="T6" fmla="*/ 77 w 77"/>
                <a:gd name="T7" fmla="*/ 2 h 19"/>
                <a:gd name="T8" fmla="*/ 76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6" y="0"/>
                  </a:moveTo>
                  <a:cubicBezTo>
                    <a:pt x="51" y="6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1" y="7"/>
                    <a:pt x="77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2"/>
            <p:cNvSpPr>
              <a:spLocks/>
            </p:cNvSpPr>
            <p:nvPr userDrawn="1"/>
          </p:nvSpPr>
          <p:spPr bwMode="auto">
            <a:xfrm>
              <a:off x="1706563" y="3570288"/>
              <a:ext cx="150813" cy="63500"/>
            </a:xfrm>
            <a:custGeom>
              <a:avLst/>
              <a:gdLst>
                <a:gd name="T0" fmla="*/ 61 w 62"/>
                <a:gd name="T1" fmla="*/ 0 h 26"/>
                <a:gd name="T2" fmla="*/ 0 w 62"/>
                <a:gd name="T3" fmla="*/ 25 h 26"/>
                <a:gd name="T4" fmla="*/ 0 w 62"/>
                <a:gd name="T5" fmla="*/ 26 h 26"/>
                <a:gd name="T6" fmla="*/ 62 w 62"/>
                <a:gd name="T7" fmla="*/ 1 h 26"/>
                <a:gd name="T8" fmla="*/ 61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1" y="0"/>
                  </a:moveTo>
                  <a:cubicBezTo>
                    <a:pt x="41" y="8"/>
                    <a:pt x="20" y="16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21" y="18"/>
                    <a:pt x="41" y="9"/>
                    <a:pt x="62" y="1"/>
                  </a:cubicBezTo>
                  <a:cubicBezTo>
                    <a:pt x="62" y="1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3"/>
            <p:cNvSpPr>
              <a:spLocks/>
            </p:cNvSpPr>
            <p:nvPr userDrawn="1"/>
          </p:nvSpPr>
          <p:spPr bwMode="auto">
            <a:xfrm>
              <a:off x="1755775" y="3335338"/>
              <a:ext cx="192088" cy="73025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1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9"/>
                    <a:pt x="26" y="18"/>
                    <a:pt x="0" y="28"/>
                  </a:cubicBezTo>
                  <a:cubicBezTo>
                    <a:pt x="0" y="29"/>
                    <a:pt x="1" y="29"/>
                    <a:pt x="1" y="30"/>
                  </a:cubicBezTo>
                  <a:cubicBezTo>
                    <a:pt x="27" y="20"/>
                    <a:pt x="53" y="11"/>
                    <a:pt x="79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4"/>
            <p:cNvSpPr>
              <a:spLocks/>
            </p:cNvSpPr>
            <p:nvPr userDrawn="1"/>
          </p:nvSpPr>
          <p:spPr bwMode="auto">
            <a:xfrm>
              <a:off x="1757363" y="3346450"/>
              <a:ext cx="180975" cy="69850"/>
            </a:xfrm>
            <a:custGeom>
              <a:avLst/>
              <a:gdLst>
                <a:gd name="T0" fmla="*/ 74 w 74"/>
                <a:gd name="T1" fmla="*/ 0 h 28"/>
                <a:gd name="T2" fmla="*/ 0 w 74"/>
                <a:gd name="T3" fmla="*/ 27 h 28"/>
                <a:gd name="T4" fmla="*/ 1 w 74"/>
                <a:gd name="T5" fmla="*/ 28 h 28"/>
                <a:gd name="T6" fmla="*/ 74 w 74"/>
                <a:gd name="T7" fmla="*/ 2 h 28"/>
                <a:gd name="T8" fmla="*/ 74 w 7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">
                  <a:moveTo>
                    <a:pt x="74" y="0"/>
                  </a:moveTo>
                  <a:cubicBezTo>
                    <a:pt x="49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5"/>
            <p:cNvSpPr>
              <a:spLocks noEditPoints="1"/>
            </p:cNvSpPr>
            <p:nvPr userDrawn="1"/>
          </p:nvSpPr>
          <p:spPr bwMode="auto">
            <a:xfrm>
              <a:off x="4464050" y="42878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3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9 w 143"/>
                <a:gd name="T81" fmla="*/ 65 h 139"/>
                <a:gd name="T82" fmla="*/ 12 w 143"/>
                <a:gd name="T83" fmla="*/ 27 h 139"/>
                <a:gd name="T84" fmla="*/ 71 w 143"/>
                <a:gd name="T85" fmla="*/ 3 h 139"/>
                <a:gd name="T86" fmla="*/ 73 w 143"/>
                <a:gd name="T87" fmla="*/ 48 h 139"/>
                <a:gd name="T88" fmla="*/ 71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8 w 143"/>
                <a:gd name="T105" fmla="*/ 81 h 139"/>
                <a:gd name="T106" fmla="*/ 140 w 143"/>
                <a:gd name="T107" fmla="*/ 63 h 139"/>
                <a:gd name="T108" fmla="*/ 142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4" y="117"/>
                    <a:pt x="90" y="114"/>
                  </a:cubicBezTo>
                  <a:cubicBezTo>
                    <a:pt x="100" y="110"/>
                    <a:pt x="109" y="107"/>
                    <a:pt x="119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6" y="106"/>
                    <a:pt x="110" y="107"/>
                    <a:pt x="104" y="110"/>
                  </a:cubicBezTo>
                  <a:cubicBezTo>
                    <a:pt x="102" y="110"/>
                    <a:pt x="100" y="111"/>
                    <a:pt x="99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8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8"/>
                    <a:pt x="91" y="123"/>
                    <a:pt x="78" y="128"/>
                  </a:cubicBezTo>
                  <a:cubicBezTo>
                    <a:pt x="75" y="130"/>
                    <a:pt x="72" y="131"/>
                    <a:pt x="69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8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09" y="96"/>
                    <a:pt x="109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7" y="104"/>
                    <a:pt x="47" y="10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7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10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4" y="118"/>
                    <a:pt x="46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7" y="110"/>
                    <a:pt x="85" y="111"/>
                  </a:cubicBezTo>
                  <a:cubicBezTo>
                    <a:pt x="81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8" y="118"/>
                    <a:pt x="67" y="118"/>
                    <a:pt x="67" y="118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4" y="118"/>
                    <a:pt x="64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1" y="131"/>
                    <a:pt x="60" y="131"/>
                  </a:cubicBezTo>
                  <a:cubicBezTo>
                    <a:pt x="51" y="125"/>
                    <a:pt x="43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8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4" y="76"/>
                    <a:pt x="110" y="77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19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1"/>
                    <a:pt x="62" y="90"/>
                    <a:pt x="62" y="89"/>
                  </a:cubicBezTo>
                  <a:cubicBezTo>
                    <a:pt x="62" y="87"/>
                    <a:pt x="63" y="86"/>
                    <a:pt x="66" y="85"/>
                  </a:cubicBezTo>
                  <a:cubicBezTo>
                    <a:pt x="70" y="84"/>
                    <a:pt x="74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90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9"/>
                    <a:pt x="99" y="79"/>
                    <a:pt x="98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4" y="78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1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8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5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60" y="80"/>
                    <a:pt x="58" y="81"/>
                    <a:pt x="58" y="82"/>
                  </a:cubicBezTo>
                  <a:cubicBezTo>
                    <a:pt x="56" y="85"/>
                    <a:pt x="56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9"/>
                    <a:pt x="104" y="45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8" y="49"/>
                    <a:pt x="114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1" y="48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3" y="65"/>
                    <a:pt x="66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moveTo>
                    <a:pt x="69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3" y="41"/>
                    <a:pt x="25" y="36"/>
                    <a:pt x="18" y="32"/>
                  </a:cubicBezTo>
                  <a:cubicBezTo>
                    <a:pt x="17" y="31"/>
                    <a:pt x="15" y="30"/>
                    <a:pt x="14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1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5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3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6" y="58"/>
                    <a:pt x="68" y="64"/>
                  </a:cubicBezTo>
                  <a:cubicBezTo>
                    <a:pt x="68" y="64"/>
                    <a:pt x="68" y="64"/>
                    <a:pt x="69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1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2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4" y="42"/>
                  </a:cubicBezTo>
                  <a:cubicBezTo>
                    <a:pt x="2" y="45"/>
                    <a:pt x="1" y="49"/>
                    <a:pt x="2" y="53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8" y="139"/>
                    <a:pt x="68" y="139"/>
                  </a:cubicBezTo>
                  <a:cubicBezTo>
                    <a:pt x="72" y="137"/>
                    <a:pt x="77" y="135"/>
                    <a:pt x="81" y="134"/>
                  </a:cubicBezTo>
                  <a:cubicBezTo>
                    <a:pt x="95" y="128"/>
                    <a:pt x="110" y="122"/>
                    <a:pt x="125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3" y="110"/>
                    <a:pt x="121" y="109"/>
                  </a:cubicBezTo>
                  <a:cubicBezTo>
                    <a:pt x="120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6" y="98"/>
                  </a:cubicBezTo>
                  <a:cubicBezTo>
                    <a:pt x="126" y="98"/>
                    <a:pt x="126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6" y="89"/>
                    <a:pt x="116" y="89"/>
                  </a:cubicBezTo>
                  <a:cubicBezTo>
                    <a:pt x="117" y="89"/>
                    <a:pt x="117" y="88"/>
                    <a:pt x="118" y="88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7"/>
                    <a:pt x="140" y="54"/>
                    <a:pt x="141" y="52"/>
                  </a:cubicBezTo>
                  <a:cubicBezTo>
                    <a:pt x="141" y="52"/>
                    <a:pt x="141" y="51"/>
                    <a:pt x="142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5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40" y="32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14" y="20"/>
                    <a:pt x="94" y="10"/>
                    <a:pt x="74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6"/>
            <p:cNvSpPr>
              <a:spLocks/>
            </p:cNvSpPr>
            <p:nvPr userDrawn="1"/>
          </p:nvSpPr>
          <p:spPr bwMode="auto">
            <a:xfrm>
              <a:off x="4500563" y="43243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7"/>
            <p:cNvSpPr>
              <a:spLocks/>
            </p:cNvSpPr>
            <p:nvPr userDrawn="1"/>
          </p:nvSpPr>
          <p:spPr bwMode="auto">
            <a:xfrm>
              <a:off x="4648200" y="4400550"/>
              <a:ext cx="109538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8"/>
            <p:cNvSpPr>
              <a:spLocks/>
            </p:cNvSpPr>
            <p:nvPr userDrawn="1"/>
          </p:nvSpPr>
          <p:spPr bwMode="auto">
            <a:xfrm>
              <a:off x="4654550" y="4559300"/>
              <a:ext cx="88900" cy="39688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9"/>
            <p:cNvSpPr>
              <a:spLocks/>
            </p:cNvSpPr>
            <p:nvPr userDrawn="1"/>
          </p:nvSpPr>
          <p:spPr bwMode="auto">
            <a:xfrm>
              <a:off x="4684713" y="4422775"/>
              <a:ext cx="112713" cy="42863"/>
            </a:xfrm>
            <a:custGeom>
              <a:avLst/>
              <a:gdLst>
                <a:gd name="T0" fmla="*/ 45 w 46"/>
                <a:gd name="T1" fmla="*/ 0 h 18"/>
                <a:gd name="T2" fmla="*/ 0 w 46"/>
                <a:gd name="T3" fmla="*/ 17 h 18"/>
                <a:gd name="T4" fmla="*/ 0 w 46"/>
                <a:gd name="T5" fmla="*/ 18 h 18"/>
                <a:gd name="T6" fmla="*/ 46 w 46"/>
                <a:gd name="T7" fmla="*/ 1 h 18"/>
                <a:gd name="T8" fmla="*/ 45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2"/>
                    <a:pt x="30" y="6"/>
                    <a:pt x="46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0"/>
            <p:cNvSpPr>
              <a:spLocks/>
            </p:cNvSpPr>
            <p:nvPr userDrawn="1"/>
          </p:nvSpPr>
          <p:spPr bwMode="auto">
            <a:xfrm>
              <a:off x="4684713" y="442912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0 w 44"/>
                <a:gd name="T3" fmla="*/ 16 h 17"/>
                <a:gd name="T4" fmla="*/ 1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1"/>
            <p:cNvSpPr>
              <a:spLocks noEditPoints="1"/>
            </p:cNvSpPr>
            <p:nvPr userDrawn="1"/>
          </p:nvSpPr>
          <p:spPr bwMode="auto">
            <a:xfrm>
              <a:off x="5181600" y="922338"/>
              <a:ext cx="349250" cy="341313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3 h 139"/>
                <a:gd name="T108" fmla="*/ 141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3" y="117"/>
                    <a:pt x="90" y="114"/>
                  </a:cubicBezTo>
                  <a:cubicBezTo>
                    <a:pt x="99" y="110"/>
                    <a:pt x="109" y="107"/>
                    <a:pt x="118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10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8"/>
                    <a:pt x="90" y="123"/>
                    <a:pt x="77" y="128"/>
                  </a:cubicBezTo>
                  <a:cubicBezTo>
                    <a:pt x="75" y="130"/>
                    <a:pt x="72" y="131"/>
                    <a:pt x="68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7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6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5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9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2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8" y="111"/>
                    <a:pt x="43" y="117"/>
                  </a:cubicBezTo>
                  <a:cubicBezTo>
                    <a:pt x="44" y="118"/>
                    <a:pt x="45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69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7" y="118"/>
                    <a:pt x="67" y="118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1"/>
                  </a:cubicBezTo>
                  <a:cubicBezTo>
                    <a:pt x="51" y="125"/>
                    <a:pt x="42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4" y="91"/>
                  </a:cubicBezTo>
                  <a:cubicBezTo>
                    <a:pt x="3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7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6"/>
                    <a:pt x="110" y="77"/>
                    <a:pt x="106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1"/>
                    <a:pt x="62" y="90"/>
                    <a:pt x="62" y="89"/>
                  </a:cubicBezTo>
                  <a:cubicBezTo>
                    <a:pt x="62" y="87"/>
                    <a:pt x="63" y="86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9"/>
                    <a:pt x="99" y="79"/>
                    <a:pt x="97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7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4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59" y="80"/>
                    <a:pt x="58" y="81"/>
                    <a:pt x="58" y="82"/>
                  </a:cubicBezTo>
                  <a:cubicBezTo>
                    <a:pt x="56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9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9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2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1" y="77"/>
                  </a:cubicBezTo>
                  <a:cubicBezTo>
                    <a:pt x="82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2" y="41"/>
                    <a:pt x="25" y="36"/>
                    <a:pt x="18" y="32"/>
                  </a:cubicBezTo>
                  <a:cubicBezTo>
                    <a:pt x="17" y="31"/>
                    <a:pt x="15" y="30"/>
                    <a:pt x="13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8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4"/>
                  </a:cubicBezTo>
                  <a:cubicBezTo>
                    <a:pt x="95" y="128"/>
                    <a:pt x="110" y="122"/>
                    <a:pt x="124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10"/>
                    <a:pt x="121" y="109"/>
                  </a:cubicBezTo>
                  <a:cubicBezTo>
                    <a:pt x="119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5" y="89"/>
                    <a:pt x="116" y="89"/>
                  </a:cubicBezTo>
                  <a:cubicBezTo>
                    <a:pt x="117" y="89"/>
                    <a:pt x="117" y="88"/>
                    <a:pt x="117" y="88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7" y="81"/>
                  </a:cubicBezTo>
                  <a:cubicBezTo>
                    <a:pt x="127" y="80"/>
                    <a:pt x="125" y="80"/>
                    <a:pt x="124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0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2"/>
                    <a:pt x="141" y="51"/>
                    <a:pt x="141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39" y="32"/>
                    <a:pt x="136" y="31"/>
                  </a:cubicBezTo>
                  <a:cubicBezTo>
                    <a:pt x="135" y="30"/>
                    <a:pt x="134" y="30"/>
                    <a:pt x="134" y="30"/>
                  </a:cubicBezTo>
                  <a:cubicBezTo>
                    <a:pt x="114" y="20"/>
                    <a:pt x="94" y="10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2"/>
            <p:cNvSpPr>
              <a:spLocks/>
            </p:cNvSpPr>
            <p:nvPr userDrawn="1"/>
          </p:nvSpPr>
          <p:spPr bwMode="auto">
            <a:xfrm>
              <a:off x="5218113" y="9588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3"/>
            <p:cNvSpPr>
              <a:spLocks/>
            </p:cNvSpPr>
            <p:nvPr userDrawn="1"/>
          </p:nvSpPr>
          <p:spPr bwMode="auto">
            <a:xfrm>
              <a:off x="5364163" y="1035050"/>
              <a:ext cx="111125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4"/>
            <p:cNvSpPr>
              <a:spLocks/>
            </p:cNvSpPr>
            <p:nvPr userDrawn="1"/>
          </p:nvSpPr>
          <p:spPr bwMode="auto">
            <a:xfrm>
              <a:off x="5372100" y="1193800"/>
              <a:ext cx="87313" cy="39688"/>
            </a:xfrm>
            <a:custGeom>
              <a:avLst/>
              <a:gdLst>
                <a:gd name="T0" fmla="*/ 35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5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5" y="0"/>
                  </a:moveTo>
                  <a:cubicBezTo>
                    <a:pt x="23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5"/>
            <p:cNvSpPr>
              <a:spLocks/>
            </p:cNvSpPr>
            <p:nvPr userDrawn="1"/>
          </p:nvSpPr>
          <p:spPr bwMode="auto">
            <a:xfrm>
              <a:off x="5400675" y="1057275"/>
              <a:ext cx="111125" cy="4127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7 h 17"/>
                <a:gd name="T4" fmla="*/ 0 w 45"/>
                <a:gd name="T5" fmla="*/ 17 h 17"/>
                <a:gd name="T6" fmla="*/ 45 w 45"/>
                <a:gd name="T7" fmla="*/ 1 h 17"/>
                <a:gd name="T8" fmla="*/ 45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12"/>
                    <a:pt x="30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6"/>
            <p:cNvSpPr>
              <a:spLocks/>
            </p:cNvSpPr>
            <p:nvPr userDrawn="1"/>
          </p:nvSpPr>
          <p:spPr bwMode="auto">
            <a:xfrm>
              <a:off x="5400675" y="1065213"/>
              <a:ext cx="106363" cy="41275"/>
            </a:xfrm>
            <a:custGeom>
              <a:avLst/>
              <a:gdLst>
                <a:gd name="T0" fmla="*/ 43 w 43"/>
                <a:gd name="T1" fmla="*/ 0 h 17"/>
                <a:gd name="T2" fmla="*/ 0 w 43"/>
                <a:gd name="T3" fmla="*/ 16 h 17"/>
                <a:gd name="T4" fmla="*/ 1 w 43"/>
                <a:gd name="T5" fmla="*/ 17 h 17"/>
                <a:gd name="T6" fmla="*/ 43 w 43"/>
                <a:gd name="T7" fmla="*/ 1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7"/>
            <p:cNvSpPr>
              <a:spLocks noEditPoints="1"/>
            </p:cNvSpPr>
            <p:nvPr userDrawn="1"/>
          </p:nvSpPr>
          <p:spPr bwMode="auto">
            <a:xfrm>
              <a:off x="1792288" y="454025"/>
              <a:ext cx="700088" cy="679450"/>
            </a:xfrm>
            <a:custGeom>
              <a:avLst/>
              <a:gdLst>
                <a:gd name="T0" fmla="*/ 240 w 286"/>
                <a:gd name="T1" fmla="*/ 203 h 277"/>
                <a:gd name="T2" fmla="*/ 233 w 286"/>
                <a:gd name="T3" fmla="*/ 223 h 277"/>
                <a:gd name="T4" fmla="*/ 208 w 286"/>
                <a:gd name="T5" fmla="*/ 222 h 277"/>
                <a:gd name="T6" fmla="*/ 235 w 286"/>
                <a:gd name="T7" fmla="*/ 195 h 277"/>
                <a:gd name="T8" fmla="*/ 235 w 286"/>
                <a:gd name="T9" fmla="*/ 195 h 277"/>
                <a:gd name="T10" fmla="*/ 187 w 286"/>
                <a:gd name="T11" fmla="*/ 196 h 277"/>
                <a:gd name="T12" fmla="*/ 212 w 286"/>
                <a:gd name="T13" fmla="*/ 196 h 277"/>
                <a:gd name="T14" fmla="*/ 160 w 286"/>
                <a:gd name="T15" fmla="*/ 204 h 277"/>
                <a:gd name="T16" fmla="*/ 94 w 286"/>
                <a:gd name="T17" fmla="*/ 204 h 277"/>
                <a:gd name="T18" fmla="*/ 111 w 286"/>
                <a:gd name="T19" fmla="*/ 199 h 277"/>
                <a:gd name="T20" fmla="*/ 120 w 286"/>
                <a:gd name="T21" fmla="*/ 202 h 277"/>
                <a:gd name="T22" fmla="*/ 152 w 286"/>
                <a:gd name="T23" fmla="*/ 197 h 277"/>
                <a:gd name="T24" fmla="*/ 23 w 286"/>
                <a:gd name="T25" fmla="*/ 157 h 277"/>
                <a:gd name="T26" fmla="*/ 27 w 286"/>
                <a:gd name="T27" fmla="*/ 170 h 277"/>
                <a:gd name="T28" fmla="*/ 125 w 286"/>
                <a:gd name="T29" fmla="*/ 228 h 277"/>
                <a:gd name="T30" fmla="*/ 130 w 286"/>
                <a:gd name="T31" fmla="*/ 227 h 277"/>
                <a:gd name="T32" fmla="*/ 139 w 286"/>
                <a:gd name="T33" fmla="*/ 232 h 277"/>
                <a:gd name="T34" fmla="*/ 124 w 286"/>
                <a:gd name="T35" fmla="*/ 262 h 277"/>
                <a:gd name="T36" fmla="*/ 10 w 286"/>
                <a:gd name="T37" fmla="*/ 181 h 277"/>
                <a:gd name="T38" fmla="*/ 195 w 286"/>
                <a:gd name="T39" fmla="*/ 157 h 277"/>
                <a:gd name="T40" fmla="*/ 233 w 286"/>
                <a:gd name="T41" fmla="*/ 152 h 277"/>
                <a:gd name="T42" fmla="*/ 158 w 286"/>
                <a:gd name="T43" fmla="*/ 175 h 277"/>
                <a:gd name="T44" fmla="*/ 134 w 286"/>
                <a:gd name="T45" fmla="*/ 187 h 277"/>
                <a:gd name="T46" fmla="*/ 157 w 286"/>
                <a:gd name="T47" fmla="*/ 163 h 277"/>
                <a:gd name="T48" fmla="*/ 129 w 286"/>
                <a:gd name="T49" fmla="*/ 176 h 277"/>
                <a:gd name="T50" fmla="*/ 73 w 286"/>
                <a:gd name="T51" fmla="*/ 208 h 277"/>
                <a:gd name="T52" fmla="*/ 57 w 286"/>
                <a:gd name="T53" fmla="*/ 154 h 277"/>
                <a:gd name="T54" fmla="*/ 105 w 286"/>
                <a:gd name="T55" fmla="*/ 190 h 277"/>
                <a:gd name="T56" fmla="*/ 177 w 286"/>
                <a:gd name="T57" fmla="*/ 151 h 277"/>
                <a:gd name="T58" fmla="*/ 265 w 286"/>
                <a:gd name="T59" fmla="*/ 120 h 277"/>
                <a:gd name="T60" fmla="*/ 63 w 286"/>
                <a:gd name="T61" fmla="*/ 151 h 277"/>
                <a:gd name="T62" fmla="*/ 50 w 286"/>
                <a:gd name="T63" fmla="*/ 112 h 277"/>
                <a:gd name="T64" fmla="*/ 122 w 286"/>
                <a:gd name="T65" fmla="*/ 158 h 277"/>
                <a:gd name="T66" fmla="*/ 151 w 286"/>
                <a:gd name="T67" fmla="*/ 103 h 277"/>
                <a:gd name="T68" fmla="*/ 163 w 286"/>
                <a:gd name="T69" fmla="*/ 104 h 277"/>
                <a:gd name="T70" fmla="*/ 145 w 286"/>
                <a:gd name="T71" fmla="*/ 121 h 277"/>
                <a:gd name="T72" fmla="*/ 143 w 286"/>
                <a:gd name="T73" fmla="*/ 146 h 277"/>
                <a:gd name="T74" fmla="*/ 24 w 286"/>
                <a:gd name="T75" fmla="*/ 72 h 277"/>
                <a:gd name="T76" fmla="*/ 48 w 286"/>
                <a:gd name="T77" fmla="*/ 76 h 277"/>
                <a:gd name="T78" fmla="*/ 138 w 286"/>
                <a:gd name="T79" fmla="*/ 136 h 277"/>
                <a:gd name="T80" fmla="*/ 220 w 286"/>
                <a:gd name="T81" fmla="*/ 117 h 277"/>
                <a:gd name="T82" fmla="*/ 137 w 286"/>
                <a:gd name="T83" fmla="*/ 129 h 277"/>
                <a:gd name="T84" fmla="*/ 25 w 286"/>
                <a:gd name="T85" fmla="*/ 53 h 277"/>
                <a:gd name="T86" fmla="*/ 141 w 286"/>
                <a:gd name="T87" fmla="*/ 5 h 277"/>
                <a:gd name="T88" fmla="*/ 145 w 286"/>
                <a:gd name="T89" fmla="*/ 95 h 277"/>
                <a:gd name="T90" fmla="*/ 141 w 286"/>
                <a:gd name="T91" fmla="*/ 0 h 277"/>
                <a:gd name="T92" fmla="*/ 27 w 286"/>
                <a:gd name="T93" fmla="*/ 62 h 277"/>
                <a:gd name="T94" fmla="*/ 14 w 286"/>
                <a:gd name="T95" fmla="*/ 79 h 277"/>
                <a:gd name="T96" fmla="*/ 17 w 286"/>
                <a:gd name="T97" fmla="*/ 153 h 277"/>
                <a:gd name="T98" fmla="*/ 3 w 286"/>
                <a:gd name="T99" fmla="*/ 186 h 277"/>
                <a:gd name="T100" fmla="*/ 137 w 286"/>
                <a:gd name="T101" fmla="*/ 276 h 277"/>
                <a:gd name="T102" fmla="*/ 241 w 286"/>
                <a:gd name="T103" fmla="*/ 206 h 277"/>
                <a:gd name="T104" fmla="*/ 232 w 286"/>
                <a:gd name="T105" fmla="*/ 176 h 277"/>
                <a:gd name="T106" fmla="*/ 255 w 286"/>
                <a:gd name="T107" fmla="*/ 161 h 277"/>
                <a:gd name="T108" fmla="*/ 279 w 286"/>
                <a:gd name="T109" fmla="*/ 124 h 277"/>
                <a:gd name="T110" fmla="*/ 283 w 286"/>
                <a:gd name="T111" fmla="*/ 101 h 277"/>
                <a:gd name="T112" fmla="*/ 272 w 286"/>
                <a:gd name="T113" fmla="*/ 6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277">
                  <a:moveTo>
                    <a:pt x="139" y="244"/>
                  </a:moveTo>
                  <a:cubicBezTo>
                    <a:pt x="140" y="244"/>
                    <a:pt x="140" y="244"/>
                    <a:pt x="141" y="244"/>
                  </a:cubicBezTo>
                  <a:cubicBezTo>
                    <a:pt x="153" y="236"/>
                    <a:pt x="167" y="232"/>
                    <a:pt x="180" y="227"/>
                  </a:cubicBezTo>
                  <a:cubicBezTo>
                    <a:pt x="199" y="219"/>
                    <a:pt x="218" y="212"/>
                    <a:pt x="237" y="204"/>
                  </a:cubicBezTo>
                  <a:cubicBezTo>
                    <a:pt x="238" y="204"/>
                    <a:pt x="239" y="203"/>
                    <a:pt x="240" y="203"/>
                  </a:cubicBezTo>
                  <a:cubicBezTo>
                    <a:pt x="231" y="211"/>
                    <a:pt x="219" y="213"/>
                    <a:pt x="208" y="218"/>
                  </a:cubicBezTo>
                  <a:cubicBezTo>
                    <a:pt x="204" y="219"/>
                    <a:pt x="201" y="221"/>
                    <a:pt x="197" y="223"/>
                  </a:cubicBezTo>
                  <a:cubicBezTo>
                    <a:pt x="209" y="218"/>
                    <a:pt x="222" y="214"/>
                    <a:pt x="234" y="209"/>
                  </a:cubicBezTo>
                  <a:cubicBezTo>
                    <a:pt x="235" y="213"/>
                    <a:pt x="235" y="216"/>
                    <a:pt x="235" y="220"/>
                  </a:cubicBezTo>
                  <a:cubicBezTo>
                    <a:pt x="235" y="221"/>
                    <a:pt x="234" y="222"/>
                    <a:pt x="233" y="223"/>
                  </a:cubicBezTo>
                  <a:cubicBezTo>
                    <a:pt x="207" y="233"/>
                    <a:pt x="181" y="244"/>
                    <a:pt x="155" y="255"/>
                  </a:cubicBezTo>
                  <a:cubicBezTo>
                    <a:pt x="150" y="257"/>
                    <a:pt x="144" y="260"/>
                    <a:pt x="137" y="262"/>
                  </a:cubicBezTo>
                  <a:cubicBezTo>
                    <a:pt x="136" y="259"/>
                    <a:pt x="136" y="256"/>
                    <a:pt x="135" y="253"/>
                  </a:cubicBezTo>
                  <a:cubicBezTo>
                    <a:pt x="159" y="243"/>
                    <a:pt x="184" y="233"/>
                    <a:pt x="208" y="224"/>
                  </a:cubicBezTo>
                  <a:cubicBezTo>
                    <a:pt x="208" y="223"/>
                    <a:pt x="208" y="223"/>
                    <a:pt x="208" y="222"/>
                  </a:cubicBezTo>
                  <a:cubicBezTo>
                    <a:pt x="184" y="232"/>
                    <a:pt x="160" y="241"/>
                    <a:pt x="135" y="251"/>
                  </a:cubicBezTo>
                  <a:cubicBezTo>
                    <a:pt x="135" y="247"/>
                    <a:pt x="134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moveTo>
                    <a:pt x="235" y="195"/>
                  </a:moveTo>
                  <a:cubicBezTo>
                    <a:pt x="232" y="195"/>
                    <a:pt x="229" y="192"/>
                    <a:pt x="227" y="191"/>
                  </a:cubicBezTo>
                  <a:cubicBezTo>
                    <a:pt x="226" y="190"/>
                    <a:pt x="225" y="188"/>
                    <a:pt x="224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0" y="188"/>
                    <a:pt x="235" y="191"/>
                    <a:pt x="240" y="193"/>
                  </a:cubicBezTo>
                  <a:cubicBezTo>
                    <a:pt x="238" y="195"/>
                    <a:pt x="236" y="195"/>
                    <a:pt x="235" y="195"/>
                  </a:cubicBezTo>
                  <a:moveTo>
                    <a:pt x="152" y="197"/>
                  </a:moveTo>
                  <a:cubicBezTo>
                    <a:pt x="173" y="188"/>
                    <a:pt x="197" y="186"/>
                    <a:pt x="220" y="182"/>
                  </a:cubicBezTo>
                  <a:cubicBezTo>
                    <a:pt x="220" y="184"/>
                    <a:pt x="220" y="187"/>
                    <a:pt x="219" y="189"/>
                  </a:cubicBezTo>
                  <a:cubicBezTo>
                    <a:pt x="219" y="190"/>
                    <a:pt x="217" y="191"/>
                    <a:pt x="216" y="191"/>
                  </a:cubicBezTo>
                  <a:cubicBezTo>
                    <a:pt x="206" y="193"/>
                    <a:pt x="196" y="195"/>
                    <a:pt x="187" y="196"/>
                  </a:cubicBezTo>
                  <a:cubicBezTo>
                    <a:pt x="186" y="197"/>
                    <a:pt x="185" y="197"/>
                    <a:pt x="184" y="198"/>
                  </a:cubicBezTo>
                  <a:cubicBezTo>
                    <a:pt x="184" y="198"/>
                    <a:pt x="184" y="198"/>
                    <a:pt x="184" y="199"/>
                  </a:cubicBezTo>
                  <a:cubicBezTo>
                    <a:pt x="196" y="197"/>
                    <a:pt x="208" y="195"/>
                    <a:pt x="220" y="192"/>
                  </a:cubicBezTo>
                  <a:cubicBezTo>
                    <a:pt x="220" y="193"/>
                    <a:pt x="220" y="193"/>
                    <a:pt x="220" y="194"/>
                  </a:cubicBezTo>
                  <a:cubicBezTo>
                    <a:pt x="217" y="195"/>
                    <a:pt x="214" y="196"/>
                    <a:pt x="212" y="196"/>
                  </a:cubicBezTo>
                  <a:cubicBezTo>
                    <a:pt x="177" y="204"/>
                    <a:pt x="142" y="212"/>
                    <a:pt x="107" y="221"/>
                  </a:cubicBezTo>
                  <a:cubicBezTo>
                    <a:pt x="105" y="221"/>
                    <a:pt x="103" y="221"/>
                    <a:pt x="101" y="222"/>
                  </a:cubicBezTo>
                  <a:cubicBezTo>
                    <a:pt x="100" y="222"/>
                    <a:pt x="99" y="223"/>
                    <a:pt x="98" y="223"/>
                  </a:cubicBezTo>
                  <a:cubicBezTo>
                    <a:pt x="96" y="223"/>
                    <a:pt x="95" y="221"/>
                    <a:pt x="94" y="218"/>
                  </a:cubicBezTo>
                  <a:cubicBezTo>
                    <a:pt x="116" y="213"/>
                    <a:pt x="139" y="211"/>
                    <a:pt x="160" y="204"/>
                  </a:cubicBezTo>
                  <a:cubicBezTo>
                    <a:pt x="151" y="206"/>
                    <a:pt x="142" y="208"/>
                    <a:pt x="132" y="209"/>
                  </a:cubicBezTo>
                  <a:cubicBezTo>
                    <a:pt x="120" y="212"/>
                    <a:pt x="107" y="214"/>
                    <a:pt x="95" y="216"/>
                  </a:cubicBezTo>
                  <a:cubicBezTo>
                    <a:pt x="95" y="216"/>
                    <a:pt x="95" y="216"/>
                    <a:pt x="95" y="216"/>
                  </a:cubicBezTo>
                  <a:cubicBezTo>
                    <a:pt x="94" y="216"/>
                    <a:pt x="92" y="215"/>
                    <a:pt x="92" y="214"/>
                  </a:cubicBezTo>
                  <a:cubicBezTo>
                    <a:pt x="93" y="211"/>
                    <a:pt x="93" y="207"/>
                    <a:pt x="94" y="204"/>
                  </a:cubicBezTo>
                  <a:cubicBezTo>
                    <a:pt x="94" y="203"/>
                    <a:pt x="95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7" y="203"/>
                    <a:pt x="98" y="203"/>
                  </a:cubicBezTo>
                  <a:cubicBezTo>
                    <a:pt x="100" y="203"/>
                    <a:pt x="102" y="202"/>
                    <a:pt x="105" y="201"/>
                  </a:cubicBezTo>
                  <a:cubicBezTo>
                    <a:pt x="107" y="200"/>
                    <a:pt x="109" y="199"/>
                    <a:pt x="111" y="199"/>
                  </a:cubicBezTo>
                  <a:cubicBezTo>
                    <a:pt x="111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4" y="199"/>
                    <a:pt x="114" y="199"/>
                    <a:pt x="115" y="199"/>
                  </a:cubicBezTo>
                  <a:cubicBezTo>
                    <a:pt x="117" y="199"/>
                    <a:pt x="119" y="199"/>
                    <a:pt x="120" y="202"/>
                  </a:cubicBezTo>
                  <a:cubicBezTo>
                    <a:pt x="113" y="203"/>
                    <a:pt x="106" y="204"/>
                    <a:pt x="100" y="205"/>
                  </a:cubicBezTo>
                  <a:cubicBezTo>
                    <a:pt x="100" y="206"/>
                    <a:pt x="100" y="206"/>
                    <a:pt x="100" y="207"/>
                  </a:cubicBezTo>
                  <a:cubicBezTo>
                    <a:pt x="134" y="203"/>
                    <a:pt x="169" y="196"/>
                    <a:pt x="203" y="190"/>
                  </a:cubicBezTo>
                  <a:cubicBezTo>
                    <a:pt x="203" y="190"/>
                    <a:pt x="203" y="189"/>
                    <a:pt x="203" y="189"/>
                  </a:cubicBezTo>
                  <a:cubicBezTo>
                    <a:pt x="186" y="192"/>
                    <a:pt x="169" y="195"/>
                    <a:pt x="152" y="197"/>
                  </a:cubicBezTo>
                  <a:moveTo>
                    <a:pt x="125" y="195"/>
                  </a:moveTo>
                  <a:cubicBezTo>
                    <a:pt x="120" y="189"/>
                    <a:pt x="119" y="183"/>
                    <a:pt x="120" y="177"/>
                  </a:cubicBezTo>
                  <a:cubicBezTo>
                    <a:pt x="121" y="183"/>
                    <a:pt x="123" y="189"/>
                    <a:pt x="125" y="195"/>
                  </a:cubicBezTo>
                  <a:moveTo>
                    <a:pt x="17" y="162"/>
                  </a:moveTo>
                  <a:cubicBezTo>
                    <a:pt x="20" y="162"/>
                    <a:pt x="22" y="160"/>
                    <a:pt x="23" y="157"/>
                  </a:cubicBezTo>
                  <a:cubicBezTo>
                    <a:pt x="27" y="162"/>
                    <a:pt x="31" y="166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0" y="168"/>
                    <a:pt x="26" y="166"/>
                    <a:pt x="22" y="164"/>
                  </a:cubicBezTo>
                  <a:cubicBezTo>
                    <a:pt x="22" y="166"/>
                    <a:pt x="22" y="166"/>
                    <a:pt x="23" y="167"/>
                  </a:cubicBezTo>
                  <a:cubicBezTo>
                    <a:pt x="24" y="168"/>
                    <a:pt x="26" y="169"/>
                    <a:pt x="27" y="170"/>
                  </a:cubicBezTo>
                  <a:cubicBezTo>
                    <a:pt x="41" y="176"/>
                    <a:pt x="50" y="189"/>
                    <a:pt x="59" y="200"/>
                  </a:cubicBezTo>
                  <a:cubicBezTo>
                    <a:pt x="69" y="210"/>
                    <a:pt x="78" y="221"/>
                    <a:pt x="87" y="232"/>
                  </a:cubicBezTo>
                  <a:cubicBezTo>
                    <a:pt x="89" y="234"/>
                    <a:pt x="92" y="235"/>
                    <a:pt x="94" y="235"/>
                  </a:cubicBezTo>
                  <a:cubicBezTo>
                    <a:pt x="96" y="235"/>
                    <a:pt x="97" y="235"/>
                    <a:pt x="99" y="235"/>
                  </a:cubicBezTo>
                  <a:cubicBezTo>
                    <a:pt x="107" y="232"/>
                    <a:pt x="116" y="230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6" y="228"/>
                    <a:pt x="127" y="229"/>
                    <a:pt x="128" y="229"/>
                  </a:cubicBezTo>
                  <a:cubicBezTo>
                    <a:pt x="130" y="230"/>
                    <a:pt x="132" y="230"/>
                    <a:pt x="133" y="231"/>
                  </a:cubicBezTo>
                  <a:cubicBezTo>
                    <a:pt x="134" y="230"/>
                    <a:pt x="134" y="230"/>
                    <a:pt x="134" y="230"/>
                  </a:cubicBezTo>
                  <a:cubicBezTo>
                    <a:pt x="133" y="229"/>
                    <a:pt x="132" y="228"/>
                    <a:pt x="130" y="227"/>
                  </a:cubicBezTo>
                  <a:cubicBezTo>
                    <a:pt x="148" y="223"/>
                    <a:pt x="166" y="219"/>
                    <a:pt x="183" y="214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79" y="217"/>
                    <a:pt x="175" y="219"/>
                    <a:pt x="170" y="220"/>
                  </a:cubicBezTo>
                  <a:cubicBezTo>
                    <a:pt x="161" y="224"/>
                    <a:pt x="152" y="227"/>
                    <a:pt x="143" y="230"/>
                  </a:cubicBezTo>
                  <a:cubicBezTo>
                    <a:pt x="142" y="231"/>
                    <a:pt x="141" y="232"/>
                    <a:pt x="139" y="232"/>
                  </a:cubicBezTo>
                  <a:cubicBezTo>
                    <a:pt x="138" y="233"/>
                    <a:pt x="137" y="233"/>
                    <a:pt x="136" y="233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4" y="233"/>
                    <a:pt x="133" y="233"/>
                    <a:pt x="133" y="233"/>
                  </a:cubicBezTo>
                  <a:cubicBezTo>
                    <a:pt x="130" y="233"/>
                    <a:pt x="129" y="234"/>
                    <a:pt x="127" y="237"/>
                  </a:cubicBezTo>
                  <a:cubicBezTo>
                    <a:pt x="124" y="244"/>
                    <a:pt x="122" y="252"/>
                    <a:pt x="124" y="262"/>
                  </a:cubicBezTo>
                  <a:cubicBezTo>
                    <a:pt x="123" y="261"/>
                    <a:pt x="121" y="260"/>
                    <a:pt x="120" y="260"/>
                  </a:cubicBezTo>
                  <a:cubicBezTo>
                    <a:pt x="103" y="248"/>
                    <a:pt x="86" y="236"/>
                    <a:pt x="68" y="224"/>
                  </a:cubicBezTo>
                  <a:cubicBezTo>
                    <a:pt x="57" y="216"/>
                    <a:pt x="46" y="208"/>
                    <a:pt x="35" y="200"/>
                  </a:cubicBezTo>
                  <a:cubicBezTo>
                    <a:pt x="29" y="196"/>
                    <a:pt x="22" y="192"/>
                    <a:pt x="16" y="188"/>
                  </a:cubicBezTo>
                  <a:cubicBezTo>
                    <a:pt x="14" y="186"/>
                    <a:pt x="11" y="183"/>
                    <a:pt x="10" y="181"/>
                  </a:cubicBezTo>
                  <a:cubicBezTo>
                    <a:pt x="8" y="175"/>
                    <a:pt x="8" y="169"/>
                    <a:pt x="11" y="164"/>
                  </a:cubicBezTo>
                  <a:cubicBezTo>
                    <a:pt x="12" y="163"/>
                    <a:pt x="13" y="161"/>
                    <a:pt x="14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6" y="162"/>
                    <a:pt x="16" y="162"/>
                    <a:pt x="17" y="162"/>
                  </a:cubicBezTo>
                  <a:moveTo>
                    <a:pt x="195" y="157"/>
                  </a:moveTo>
                  <a:cubicBezTo>
                    <a:pt x="209" y="150"/>
                    <a:pt x="224" y="146"/>
                    <a:pt x="240" y="143"/>
                  </a:cubicBezTo>
                  <a:cubicBezTo>
                    <a:pt x="239" y="147"/>
                    <a:pt x="238" y="149"/>
                    <a:pt x="234" y="150"/>
                  </a:cubicBezTo>
                  <a:cubicBezTo>
                    <a:pt x="227" y="150"/>
                    <a:pt x="220" y="153"/>
                    <a:pt x="213" y="155"/>
                  </a:cubicBezTo>
                  <a:cubicBezTo>
                    <a:pt x="213" y="155"/>
                    <a:pt x="213" y="155"/>
                    <a:pt x="213" y="156"/>
                  </a:cubicBezTo>
                  <a:cubicBezTo>
                    <a:pt x="220" y="154"/>
                    <a:pt x="227" y="153"/>
                    <a:pt x="233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5" y="152"/>
                    <a:pt x="237" y="152"/>
                    <a:pt x="238" y="153"/>
                  </a:cubicBezTo>
                  <a:cubicBezTo>
                    <a:pt x="237" y="154"/>
                    <a:pt x="236" y="155"/>
                    <a:pt x="235" y="155"/>
                  </a:cubicBezTo>
                  <a:cubicBezTo>
                    <a:pt x="211" y="161"/>
                    <a:pt x="187" y="167"/>
                    <a:pt x="163" y="173"/>
                  </a:cubicBezTo>
                  <a:cubicBezTo>
                    <a:pt x="161" y="174"/>
                    <a:pt x="160" y="174"/>
                    <a:pt x="158" y="175"/>
                  </a:cubicBezTo>
                  <a:cubicBezTo>
                    <a:pt x="158" y="175"/>
                    <a:pt x="158" y="176"/>
                    <a:pt x="158" y="176"/>
                  </a:cubicBezTo>
                  <a:cubicBezTo>
                    <a:pt x="185" y="170"/>
                    <a:pt x="211" y="163"/>
                    <a:pt x="238" y="157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7" y="159"/>
                    <a:pt x="235" y="160"/>
                    <a:pt x="234" y="160"/>
                  </a:cubicBezTo>
                  <a:cubicBezTo>
                    <a:pt x="201" y="169"/>
                    <a:pt x="167" y="178"/>
                    <a:pt x="134" y="187"/>
                  </a:cubicBezTo>
                  <a:cubicBezTo>
                    <a:pt x="132" y="188"/>
                    <a:pt x="130" y="188"/>
                    <a:pt x="129" y="188"/>
                  </a:cubicBezTo>
                  <a:cubicBezTo>
                    <a:pt x="127" y="188"/>
                    <a:pt x="126" y="186"/>
                    <a:pt x="125" y="182"/>
                  </a:cubicBezTo>
                  <a:cubicBezTo>
                    <a:pt x="125" y="180"/>
                    <a:pt x="125" y="179"/>
                    <a:pt x="125" y="177"/>
                  </a:cubicBezTo>
                  <a:cubicBezTo>
                    <a:pt x="125" y="172"/>
                    <a:pt x="126" y="170"/>
                    <a:pt x="131" y="169"/>
                  </a:cubicBezTo>
                  <a:cubicBezTo>
                    <a:pt x="140" y="167"/>
                    <a:pt x="149" y="164"/>
                    <a:pt x="157" y="163"/>
                  </a:cubicBezTo>
                  <a:cubicBezTo>
                    <a:pt x="158" y="162"/>
                    <a:pt x="158" y="162"/>
                    <a:pt x="159" y="162"/>
                  </a:cubicBezTo>
                  <a:cubicBezTo>
                    <a:pt x="161" y="162"/>
                    <a:pt x="163" y="163"/>
                    <a:pt x="165" y="163"/>
                  </a:cubicBezTo>
                  <a:cubicBezTo>
                    <a:pt x="165" y="164"/>
                    <a:pt x="165" y="164"/>
                    <a:pt x="165" y="165"/>
                  </a:cubicBezTo>
                  <a:cubicBezTo>
                    <a:pt x="153" y="168"/>
                    <a:pt x="141" y="171"/>
                    <a:pt x="128" y="175"/>
                  </a:cubicBezTo>
                  <a:cubicBezTo>
                    <a:pt x="128" y="175"/>
                    <a:pt x="129" y="176"/>
                    <a:pt x="129" y="176"/>
                  </a:cubicBezTo>
                  <a:cubicBezTo>
                    <a:pt x="154" y="170"/>
                    <a:pt x="179" y="163"/>
                    <a:pt x="204" y="156"/>
                  </a:cubicBezTo>
                  <a:cubicBezTo>
                    <a:pt x="204" y="156"/>
                    <a:pt x="204" y="156"/>
                    <a:pt x="204" y="155"/>
                  </a:cubicBezTo>
                  <a:cubicBezTo>
                    <a:pt x="201" y="156"/>
                    <a:pt x="198" y="156"/>
                    <a:pt x="195" y="157"/>
                  </a:cubicBezTo>
                  <a:moveTo>
                    <a:pt x="85" y="222"/>
                  </a:moveTo>
                  <a:cubicBezTo>
                    <a:pt x="81" y="217"/>
                    <a:pt x="77" y="213"/>
                    <a:pt x="73" y="208"/>
                  </a:cubicBezTo>
                  <a:cubicBezTo>
                    <a:pt x="65" y="198"/>
                    <a:pt x="57" y="188"/>
                    <a:pt x="48" y="178"/>
                  </a:cubicBezTo>
                  <a:cubicBezTo>
                    <a:pt x="42" y="170"/>
                    <a:pt x="35" y="162"/>
                    <a:pt x="28" y="154"/>
                  </a:cubicBezTo>
                  <a:cubicBezTo>
                    <a:pt x="24" y="148"/>
                    <a:pt x="19" y="143"/>
                    <a:pt x="15" y="138"/>
                  </a:cubicBezTo>
                  <a:cubicBezTo>
                    <a:pt x="11" y="133"/>
                    <a:pt x="12" y="127"/>
                    <a:pt x="14" y="121"/>
                  </a:cubicBezTo>
                  <a:cubicBezTo>
                    <a:pt x="29" y="132"/>
                    <a:pt x="44" y="142"/>
                    <a:pt x="57" y="154"/>
                  </a:cubicBezTo>
                  <a:cubicBezTo>
                    <a:pt x="70" y="165"/>
                    <a:pt x="81" y="179"/>
                    <a:pt x="93" y="192"/>
                  </a:cubicBezTo>
                  <a:cubicBezTo>
                    <a:pt x="94" y="191"/>
                    <a:pt x="95" y="191"/>
                    <a:pt x="95" y="190"/>
                  </a:cubicBezTo>
                  <a:cubicBezTo>
                    <a:pt x="89" y="183"/>
                    <a:pt x="83" y="176"/>
                    <a:pt x="77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86" y="176"/>
                    <a:pt x="95" y="182"/>
                    <a:pt x="105" y="190"/>
                  </a:cubicBezTo>
                  <a:cubicBezTo>
                    <a:pt x="101" y="191"/>
                    <a:pt x="97" y="192"/>
                    <a:pt x="93" y="193"/>
                  </a:cubicBezTo>
                  <a:cubicBezTo>
                    <a:pt x="92" y="193"/>
                    <a:pt x="91" y="194"/>
                    <a:pt x="90" y="195"/>
                  </a:cubicBezTo>
                  <a:cubicBezTo>
                    <a:pt x="83" y="202"/>
                    <a:pt x="82" y="210"/>
                    <a:pt x="84" y="219"/>
                  </a:cubicBezTo>
                  <a:cubicBezTo>
                    <a:pt x="85" y="220"/>
                    <a:pt x="85" y="221"/>
                    <a:pt x="85" y="222"/>
                  </a:cubicBezTo>
                  <a:moveTo>
                    <a:pt x="177" y="151"/>
                  </a:moveTo>
                  <a:cubicBezTo>
                    <a:pt x="175" y="151"/>
                    <a:pt x="174" y="150"/>
                    <a:pt x="173" y="148"/>
                  </a:cubicBezTo>
                  <a:cubicBezTo>
                    <a:pt x="172" y="144"/>
                    <a:pt x="173" y="142"/>
                    <a:pt x="177" y="141"/>
                  </a:cubicBezTo>
                  <a:cubicBezTo>
                    <a:pt x="209" y="129"/>
                    <a:pt x="242" y="117"/>
                    <a:pt x="274" y="106"/>
                  </a:cubicBezTo>
                  <a:cubicBezTo>
                    <a:pt x="275" y="106"/>
                    <a:pt x="276" y="106"/>
                    <a:pt x="277" y="105"/>
                  </a:cubicBezTo>
                  <a:cubicBezTo>
                    <a:pt x="274" y="111"/>
                    <a:pt x="272" y="117"/>
                    <a:pt x="265" y="120"/>
                  </a:cubicBezTo>
                  <a:cubicBezTo>
                    <a:pt x="237" y="130"/>
                    <a:pt x="208" y="140"/>
                    <a:pt x="180" y="150"/>
                  </a:cubicBezTo>
                  <a:cubicBezTo>
                    <a:pt x="179" y="151"/>
                    <a:pt x="178" y="151"/>
                    <a:pt x="177" y="151"/>
                  </a:cubicBezTo>
                  <a:moveTo>
                    <a:pt x="115" y="190"/>
                  </a:moveTo>
                  <a:cubicBezTo>
                    <a:pt x="112" y="188"/>
                    <a:pt x="109" y="186"/>
                    <a:pt x="107" y="184"/>
                  </a:cubicBezTo>
                  <a:cubicBezTo>
                    <a:pt x="92" y="173"/>
                    <a:pt x="78" y="162"/>
                    <a:pt x="63" y="151"/>
                  </a:cubicBezTo>
                  <a:cubicBezTo>
                    <a:pt x="48" y="139"/>
                    <a:pt x="33" y="127"/>
                    <a:pt x="18" y="115"/>
                  </a:cubicBezTo>
                  <a:cubicBezTo>
                    <a:pt x="11" y="110"/>
                    <a:pt x="10" y="103"/>
                    <a:pt x="11" y="95"/>
                  </a:cubicBezTo>
                  <a:cubicBezTo>
                    <a:pt x="12" y="91"/>
                    <a:pt x="14" y="88"/>
                    <a:pt x="16" y="84"/>
                  </a:cubicBezTo>
                  <a:cubicBezTo>
                    <a:pt x="16" y="91"/>
                    <a:pt x="22" y="92"/>
                    <a:pt x="27" y="95"/>
                  </a:cubicBezTo>
                  <a:cubicBezTo>
                    <a:pt x="35" y="100"/>
                    <a:pt x="42" y="107"/>
                    <a:pt x="50" y="112"/>
                  </a:cubicBezTo>
                  <a:cubicBezTo>
                    <a:pt x="69" y="126"/>
                    <a:pt x="88" y="140"/>
                    <a:pt x="108" y="153"/>
                  </a:cubicBezTo>
                  <a:cubicBezTo>
                    <a:pt x="110" y="155"/>
                    <a:pt x="112" y="156"/>
                    <a:pt x="114" y="156"/>
                  </a:cubicBezTo>
                  <a:cubicBezTo>
                    <a:pt x="95" y="140"/>
                    <a:pt x="76" y="124"/>
                    <a:pt x="55" y="109"/>
                  </a:cubicBezTo>
                  <a:cubicBezTo>
                    <a:pt x="84" y="123"/>
                    <a:pt x="113" y="138"/>
                    <a:pt x="143" y="153"/>
                  </a:cubicBezTo>
                  <a:cubicBezTo>
                    <a:pt x="135" y="155"/>
                    <a:pt x="128" y="156"/>
                    <a:pt x="122" y="158"/>
                  </a:cubicBezTo>
                  <a:cubicBezTo>
                    <a:pt x="120" y="159"/>
                    <a:pt x="117" y="160"/>
                    <a:pt x="116" y="162"/>
                  </a:cubicBezTo>
                  <a:cubicBezTo>
                    <a:pt x="112" y="169"/>
                    <a:pt x="112" y="177"/>
                    <a:pt x="115" y="190"/>
                  </a:cubicBezTo>
                  <a:moveTo>
                    <a:pt x="145" y="119"/>
                  </a:moveTo>
                  <a:cubicBezTo>
                    <a:pt x="144" y="114"/>
                    <a:pt x="145" y="110"/>
                    <a:pt x="147" y="106"/>
                  </a:cubicBezTo>
                  <a:cubicBezTo>
                    <a:pt x="148" y="105"/>
                    <a:pt x="150" y="104"/>
                    <a:pt x="151" y="103"/>
                  </a:cubicBezTo>
                  <a:cubicBezTo>
                    <a:pt x="179" y="96"/>
                    <a:pt x="207" y="89"/>
                    <a:pt x="235" y="82"/>
                  </a:cubicBezTo>
                  <a:cubicBezTo>
                    <a:pt x="244" y="80"/>
                    <a:pt x="252" y="77"/>
                    <a:pt x="261" y="75"/>
                  </a:cubicBezTo>
                  <a:cubicBezTo>
                    <a:pt x="260" y="79"/>
                    <a:pt x="259" y="80"/>
                    <a:pt x="255" y="81"/>
                  </a:cubicBezTo>
                  <a:cubicBezTo>
                    <a:pt x="224" y="88"/>
                    <a:pt x="194" y="95"/>
                    <a:pt x="163" y="102"/>
                  </a:cubicBezTo>
                  <a:cubicBezTo>
                    <a:pt x="163" y="102"/>
                    <a:pt x="163" y="103"/>
                    <a:pt x="163" y="104"/>
                  </a:cubicBezTo>
                  <a:cubicBezTo>
                    <a:pt x="195" y="97"/>
                    <a:pt x="227" y="89"/>
                    <a:pt x="259" y="82"/>
                  </a:cubicBezTo>
                  <a:cubicBezTo>
                    <a:pt x="260" y="86"/>
                    <a:pt x="260" y="90"/>
                    <a:pt x="260" y="94"/>
                  </a:cubicBezTo>
                  <a:cubicBezTo>
                    <a:pt x="222" y="103"/>
                    <a:pt x="184" y="113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1"/>
                    <a:pt x="145" y="121"/>
                  </a:cubicBezTo>
                  <a:cubicBezTo>
                    <a:pt x="157" y="118"/>
                    <a:pt x="168" y="115"/>
                    <a:pt x="180" y="112"/>
                  </a:cubicBezTo>
                  <a:cubicBezTo>
                    <a:pt x="179" y="112"/>
                    <a:pt x="179" y="111"/>
                    <a:pt x="179" y="111"/>
                  </a:cubicBezTo>
                  <a:cubicBezTo>
                    <a:pt x="168" y="113"/>
                    <a:pt x="156" y="116"/>
                    <a:pt x="145" y="119"/>
                  </a:cubicBezTo>
                  <a:moveTo>
                    <a:pt x="164" y="156"/>
                  </a:moveTo>
                  <a:cubicBezTo>
                    <a:pt x="157" y="153"/>
                    <a:pt x="150" y="149"/>
                    <a:pt x="143" y="146"/>
                  </a:cubicBezTo>
                  <a:cubicBezTo>
                    <a:pt x="130" y="140"/>
                    <a:pt x="117" y="133"/>
                    <a:pt x="105" y="127"/>
                  </a:cubicBezTo>
                  <a:cubicBezTo>
                    <a:pt x="93" y="121"/>
                    <a:pt x="81" y="115"/>
                    <a:pt x="69" y="109"/>
                  </a:cubicBezTo>
                  <a:cubicBezTo>
                    <a:pt x="60" y="105"/>
                    <a:pt x="51" y="100"/>
                    <a:pt x="42" y="96"/>
                  </a:cubicBezTo>
                  <a:cubicBezTo>
                    <a:pt x="37" y="93"/>
                    <a:pt x="31" y="91"/>
                    <a:pt x="26" y="88"/>
                  </a:cubicBezTo>
                  <a:cubicBezTo>
                    <a:pt x="21" y="85"/>
                    <a:pt x="20" y="75"/>
                    <a:pt x="24" y="72"/>
                  </a:cubicBezTo>
                  <a:cubicBezTo>
                    <a:pt x="28" y="70"/>
                    <a:pt x="33" y="71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6" y="68"/>
                    <a:pt x="37" y="68"/>
                  </a:cubicBezTo>
                  <a:cubicBezTo>
                    <a:pt x="41" y="71"/>
                    <a:pt x="45" y="73"/>
                    <a:pt x="49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3" y="74"/>
                    <a:pt x="39" y="72"/>
                    <a:pt x="34" y="70"/>
                  </a:cubicBezTo>
                  <a:cubicBezTo>
                    <a:pt x="34" y="71"/>
                    <a:pt x="33" y="71"/>
                    <a:pt x="33" y="71"/>
                  </a:cubicBezTo>
                  <a:cubicBezTo>
                    <a:pt x="35" y="73"/>
                    <a:pt x="38" y="74"/>
                    <a:pt x="40" y="75"/>
                  </a:cubicBezTo>
                  <a:cubicBezTo>
                    <a:pt x="69" y="88"/>
                    <a:pt x="93" y="107"/>
                    <a:pt x="119" y="124"/>
                  </a:cubicBezTo>
                  <a:cubicBezTo>
                    <a:pt x="125" y="128"/>
                    <a:pt x="131" y="132"/>
                    <a:pt x="138" y="136"/>
                  </a:cubicBezTo>
                  <a:cubicBezTo>
                    <a:pt x="138" y="137"/>
                    <a:pt x="139" y="137"/>
                    <a:pt x="140" y="137"/>
                  </a:cubicBezTo>
                  <a:cubicBezTo>
                    <a:pt x="140" y="137"/>
                    <a:pt x="141" y="137"/>
                    <a:pt x="141" y="137"/>
                  </a:cubicBezTo>
                  <a:cubicBezTo>
                    <a:pt x="147" y="136"/>
                    <a:pt x="154" y="135"/>
                    <a:pt x="161" y="133"/>
                  </a:cubicBezTo>
                  <a:cubicBezTo>
                    <a:pt x="177" y="129"/>
                    <a:pt x="192" y="124"/>
                    <a:pt x="208" y="119"/>
                  </a:cubicBezTo>
                  <a:cubicBezTo>
                    <a:pt x="212" y="118"/>
                    <a:pt x="216" y="117"/>
                    <a:pt x="220" y="117"/>
                  </a:cubicBezTo>
                  <a:cubicBezTo>
                    <a:pt x="213" y="119"/>
                    <a:pt x="205" y="122"/>
                    <a:pt x="198" y="125"/>
                  </a:cubicBezTo>
                  <a:cubicBezTo>
                    <a:pt x="190" y="127"/>
                    <a:pt x="182" y="130"/>
                    <a:pt x="174" y="132"/>
                  </a:cubicBezTo>
                  <a:cubicBezTo>
                    <a:pt x="165" y="135"/>
                    <a:pt x="161" y="144"/>
                    <a:pt x="163" y="153"/>
                  </a:cubicBezTo>
                  <a:cubicBezTo>
                    <a:pt x="163" y="154"/>
                    <a:pt x="164" y="155"/>
                    <a:pt x="164" y="156"/>
                  </a:cubicBezTo>
                  <a:moveTo>
                    <a:pt x="137" y="129"/>
                  </a:moveTo>
                  <a:cubicBezTo>
                    <a:pt x="132" y="126"/>
                    <a:pt x="127" y="123"/>
                    <a:pt x="122" y="120"/>
                  </a:cubicBezTo>
                  <a:cubicBezTo>
                    <a:pt x="108" y="110"/>
                    <a:pt x="94" y="101"/>
                    <a:pt x="80" y="92"/>
                  </a:cubicBezTo>
                  <a:cubicBezTo>
                    <a:pt x="66" y="82"/>
                    <a:pt x="51" y="72"/>
                    <a:pt x="37" y="62"/>
                  </a:cubicBezTo>
                  <a:cubicBezTo>
                    <a:pt x="34" y="60"/>
                    <a:pt x="31" y="59"/>
                    <a:pt x="28" y="56"/>
                  </a:cubicBezTo>
                  <a:cubicBezTo>
                    <a:pt x="27" y="56"/>
                    <a:pt x="26" y="54"/>
                    <a:pt x="25" y="53"/>
                  </a:cubicBezTo>
                  <a:cubicBezTo>
                    <a:pt x="23" y="46"/>
                    <a:pt x="22" y="38"/>
                    <a:pt x="27" y="30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49" y="23"/>
                    <a:pt x="67" y="20"/>
                    <a:pt x="86" y="16"/>
                  </a:cubicBezTo>
                  <a:cubicBezTo>
                    <a:pt x="102" y="13"/>
                    <a:pt x="118" y="9"/>
                    <a:pt x="134" y="6"/>
                  </a:cubicBezTo>
                  <a:cubicBezTo>
                    <a:pt x="137" y="5"/>
                    <a:pt x="139" y="5"/>
                    <a:pt x="141" y="5"/>
                  </a:cubicBezTo>
                  <a:cubicBezTo>
                    <a:pt x="145" y="5"/>
                    <a:pt x="148" y="6"/>
                    <a:pt x="151" y="7"/>
                  </a:cubicBezTo>
                  <a:cubicBezTo>
                    <a:pt x="189" y="26"/>
                    <a:pt x="227" y="44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ubicBezTo>
                    <a:pt x="246" y="70"/>
                    <a:pt x="225" y="75"/>
                    <a:pt x="204" y="80"/>
                  </a:cubicBezTo>
                  <a:cubicBezTo>
                    <a:pt x="184" y="85"/>
                    <a:pt x="165" y="90"/>
                    <a:pt x="145" y="95"/>
                  </a:cubicBezTo>
                  <a:cubicBezTo>
                    <a:pt x="144" y="95"/>
                    <a:pt x="142" y="96"/>
                    <a:pt x="142" y="97"/>
                  </a:cubicBezTo>
                  <a:cubicBezTo>
                    <a:pt x="135" y="106"/>
                    <a:pt x="131" y="115"/>
                    <a:pt x="136" y="126"/>
                  </a:cubicBezTo>
                  <a:cubicBezTo>
                    <a:pt x="136" y="127"/>
                    <a:pt x="137" y="128"/>
                    <a:pt x="137" y="129"/>
                  </a:cubicBezTo>
                  <a:moveTo>
                    <a:pt x="143" y="0"/>
                  </a:moveTo>
                  <a:cubicBezTo>
                    <a:pt x="142" y="0"/>
                    <a:pt x="142" y="0"/>
                    <a:pt x="141" y="0"/>
                  </a:cubicBezTo>
                  <a:cubicBezTo>
                    <a:pt x="132" y="2"/>
                    <a:pt x="123" y="4"/>
                    <a:pt x="114" y="6"/>
                  </a:cubicBezTo>
                  <a:cubicBezTo>
                    <a:pt x="87" y="11"/>
                    <a:pt x="60" y="16"/>
                    <a:pt x="33" y="21"/>
                  </a:cubicBezTo>
                  <a:cubicBezTo>
                    <a:pt x="26" y="22"/>
                    <a:pt x="22" y="26"/>
                    <a:pt x="19" y="32"/>
                  </a:cubicBezTo>
                  <a:cubicBezTo>
                    <a:pt x="17" y="39"/>
                    <a:pt x="17" y="46"/>
                    <a:pt x="19" y="53"/>
                  </a:cubicBezTo>
                  <a:cubicBezTo>
                    <a:pt x="20" y="58"/>
                    <a:pt x="24" y="59"/>
                    <a:pt x="27" y="62"/>
                  </a:cubicBezTo>
                  <a:cubicBezTo>
                    <a:pt x="28" y="62"/>
                    <a:pt x="28" y="62"/>
                    <a:pt x="29" y="63"/>
                  </a:cubicBezTo>
                  <a:cubicBezTo>
                    <a:pt x="28" y="64"/>
                    <a:pt x="27" y="65"/>
                    <a:pt x="26" y="65"/>
                  </a:cubicBezTo>
                  <a:cubicBezTo>
                    <a:pt x="24" y="66"/>
                    <a:pt x="21" y="66"/>
                    <a:pt x="20" y="67"/>
                  </a:cubicBezTo>
                  <a:cubicBezTo>
                    <a:pt x="18" y="69"/>
                    <a:pt x="17" y="73"/>
                    <a:pt x="16" y="76"/>
                  </a:cubicBezTo>
                  <a:cubicBezTo>
                    <a:pt x="15" y="77"/>
                    <a:pt x="15" y="78"/>
                    <a:pt x="14" y="79"/>
                  </a:cubicBezTo>
                  <a:cubicBezTo>
                    <a:pt x="12" y="81"/>
                    <a:pt x="9" y="82"/>
                    <a:pt x="8" y="83"/>
                  </a:cubicBezTo>
                  <a:cubicBezTo>
                    <a:pt x="4" y="90"/>
                    <a:pt x="3" y="97"/>
                    <a:pt x="5" y="104"/>
                  </a:cubicBezTo>
                  <a:cubicBezTo>
                    <a:pt x="7" y="111"/>
                    <a:pt x="8" y="117"/>
                    <a:pt x="7" y="125"/>
                  </a:cubicBezTo>
                  <a:cubicBezTo>
                    <a:pt x="5" y="135"/>
                    <a:pt x="9" y="143"/>
                    <a:pt x="16" y="149"/>
                  </a:cubicBezTo>
                  <a:cubicBezTo>
                    <a:pt x="17" y="150"/>
                    <a:pt x="18" y="153"/>
                    <a:pt x="17" y="153"/>
                  </a:cubicBezTo>
                  <a:cubicBezTo>
                    <a:pt x="16" y="155"/>
                    <a:pt x="14" y="156"/>
                    <a:pt x="13" y="156"/>
                  </a:cubicBezTo>
                  <a:cubicBezTo>
                    <a:pt x="13" y="156"/>
                    <a:pt x="13" y="156"/>
                    <a:pt x="12" y="156"/>
                  </a:cubicBezTo>
                  <a:cubicBezTo>
                    <a:pt x="11" y="155"/>
                    <a:pt x="11" y="155"/>
                    <a:pt x="10" y="155"/>
                  </a:cubicBezTo>
                  <a:cubicBezTo>
                    <a:pt x="7" y="155"/>
                    <a:pt x="6" y="157"/>
                    <a:pt x="5" y="160"/>
                  </a:cubicBezTo>
                  <a:cubicBezTo>
                    <a:pt x="1" y="168"/>
                    <a:pt x="0" y="177"/>
                    <a:pt x="3" y="186"/>
                  </a:cubicBezTo>
                  <a:cubicBezTo>
                    <a:pt x="4" y="188"/>
                    <a:pt x="5" y="190"/>
                    <a:pt x="7" y="191"/>
                  </a:cubicBezTo>
                  <a:cubicBezTo>
                    <a:pt x="21" y="201"/>
                    <a:pt x="36" y="211"/>
                    <a:pt x="50" y="221"/>
                  </a:cubicBezTo>
                  <a:cubicBezTo>
                    <a:pt x="76" y="239"/>
                    <a:pt x="102" y="257"/>
                    <a:pt x="127" y="275"/>
                  </a:cubicBezTo>
                  <a:cubicBezTo>
                    <a:pt x="129" y="276"/>
                    <a:pt x="131" y="277"/>
                    <a:pt x="133" y="277"/>
                  </a:cubicBezTo>
                  <a:cubicBezTo>
                    <a:pt x="134" y="277"/>
                    <a:pt x="135" y="276"/>
                    <a:pt x="137" y="276"/>
                  </a:cubicBezTo>
                  <a:cubicBezTo>
                    <a:pt x="145" y="272"/>
                    <a:pt x="153" y="269"/>
                    <a:pt x="161" y="266"/>
                  </a:cubicBezTo>
                  <a:cubicBezTo>
                    <a:pt x="190" y="254"/>
                    <a:pt x="220" y="242"/>
                    <a:pt x="249" y="229"/>
                  </a:cubicBezTo>
                  <a:cubicBezTo>
                    <a:pt x="254" y="227"/>
                    <a:pt x="254" y="224"/>
                    <a:pt x="250" y="221"/>
                  </a:cubicBezTo>
                  <a:cubicBezTo>
                    <a:pt x="247" y="219"/>
                    <a:pt x="245" y="218"/>
                    <a:pt x="242" y="216"/>
                  </a:cubicBezTo>
                  <a:cubicBezTo>
                    <a:pt x="239" y="213"/>
                    <a:pt x="238" y="210"/>
                    <a:pt x="241" y="206"/>
                  </a:cubicBezTo>
                  <a:cubicBezTo>
                    <a:pt x="244" y="203"/>
                    <a:pt x="248" y="199"/>
                    <a:pt x="251" y="195"/>
                  </a:cubicBezTo>
                  <a:cubicBezTo>
                    <a:pt x="251" y="194"/>
                    <a:pt x="251" y="192"/>
                    <a:pt x="250" y="190"/>
                  </a:cubicBezTo>
                  <a:cubicBezTo>
                    <a:pt x="249" y="189"/>
                    <a:pt x="246" y="189"/>
                    <a:pt x="245" y="188"/>
                  </a:cubicBezTo>
                  <a:cubicBezTo>
                    <a:pt x="239" y="185"/>
                    <a:pt x="234" y="183"/>
                    <a:pt x="227" y="179"/>
                  </a:cubicBezTo>
                  <a:cubicBezTo>
                    <a:pt x="230" y="178"/>
                    <a:pt x="231" y="177"/>
                    <a:pt x="232" y="176"/>
                  </a:cubicBezTo>
                  <a:cubicBezTo>
                    <a:pt x="233" y="176"/>
                    <a:pt x="234" y="175"/>
                    <a:pt x="235" y="174"/>
                  </a:cubicBezTo>
                  <a:cubicBezTo>
                    <a:pt x="236" y="173"/>
                    <a:pt x="237" y="172"/>
                    <a:pt x="238" y="172"/>
                  </a:cubicBezTo>
                  <a:cubicBezTo>
                    <a:pt x="243" y="170"/>
                    <a:pt x="249" y="169"/>
                    <a:pt x="254" y="167"/>
                  </a:cubicBezTo>
                  <a:cubicBezTo>
                    <a:pt x="255" y="167"/>
                    <a:pt x="256" y="166"/>
                    <a:pt x="256" y="165"/>
                  </a:cubicBezTo>
                  <a:cubicBezTo>
                    <a:pt x="256" y="164"/>
                    <a:pt x="256" y="162"/>
                    <a:pt x="255" y="161"/>
                  </a:cubicBezTo>
                  <a:cubicBezTo>
                    <a:pt x="253" y="160"/>
                    <a:pt x="251" y="158"/>
                    <a:pt x="249" y="157"/>
                  </a:cubicBezTo>
                  <a:cubicBezTo>
                    <a:pt x="243" y="154"/>
                    <a:pt x="243" y="152"/>
                    <a:pt x="245" y="146"/>
                  </a:cubicBezTo>
                  <a:cubicBezTo>
                    <a:pt x="245" y="145"/>
                    <a:pt x="246" y="144"/>
                    <a:pt x="246" y="143"/>
                  </a:cubicBezTo>
                  <a:cubicBezTo>
                    <a:pt x="248" y="136"/>
                    <a:pt x="256" y="135"/>
                    <a:pt x="261" y="132"/>
                  </a:cubicBezTo>
                  <a:cubicBezTo>
                    <a:pt x="266" y="128"/>
                    <a:pt x="273" y="127"/>
                    <a:pt x="279" y="124"/>
                  </a:cubicBezTo>
                  <a:cubicBezTo>
                    <a:pt x="280" y="124"/>
                    <a:pt x="282" y="123"/>
                    <a:pt x="282" y="122"/>
                  </a:cubicBezTo>
                  <a:cubicBezTo>
                    <a:pt x="282" y="121"/>
                    <a:pt x="281" y="120"/>
                    <a:pt x="280" y="119"/>
                  </a:cubicBezTo>
                  <a:cubicBezTo>
                    <a:pt x="279" y="118"/>
                    <a:pt x="277" y="117"/>
                    <a:pt x="277" y="117"/>
                  </a:cubicBezTo>
                  <a:cubicBezTo>
                    <a:pt x="278" y="112"/>
                    <a:pt x="280" y="107"/>
                    <a:pt x="281" y="103"/>
                  </a:cubicBezTo>
                  <a:cubicBezTo>
                    <a:pt x="281" y="102"/>
                    <a:pt x="282" y="101"/>
                    <a:pt x="283" y="101"/>
                  </a:cubicBezTo>
                  <a:cubicBezTo>
                    <a:pt x="286" y="98"/>
                    <a:pt x="286" y="96"/>
                    <a:pt x="282" y="95"/>
                  </a:cubicBezTo>
                  <a:cubicBezTo>
                    <a:pt x="278" y="93"/>
                    <a:pt x="273" y="91"/>
                    <a:pt x="269" y="89"/>
                  </a:cubicBezTo>
                  <a:cubicBezTo>
                    <a:pt x="266" y="88"/>
                    <a:pt x="266" y="87"/>
                    <a:pt x="266" y="84"/>
                  </a:cubicBezTo>
                  <a:cubicBezTo>
                    <a:pt x="266" y="79"/>
                    <a:pt x="268" y="74"/>
                    <a:pt x="273" y="71"/>
                  </a:cubicBezTo>
                  <a:cubicBezTo>
                    <a:pt x="279" y="67"/>
                    <a:pt x="279" y="64"/>
                    <a:pt x="272" y="61"/>
                  </a:cubicBezTo>
                  <a:cubicBezTo>
                    <a:pt x="270" y="60"/>
                    <a:pt x="269" y="59"/>
                    <a:pt x="267" y="59"/>
                  </a:cubicBezTo>
                  <a:cubicBezTo>
                    <a:pt x="227" y="39"/>
                    <a:pt x="187" y="20"/>
                    <a:pt x="147" y="1"/>
                  </a:cubicBezTo>
                  <a:cubicBezTo>
                    <a:pt x="146" y="0"/>
                    <a:pt x="144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8"/>
            <p:cNvSpPr>
              <a:spLocks/>
            </p:cNvSpPr>
            <p:nvPr userDrawn="1"/>
          </p:nvSpPr>
          <p:spPr bwMode="auto">
            <a:xfrm>
              <a:off x="1868488" y="525463"/>
              <a:ext cx="268288" cy="161925"/>
            </a:xfrm>
            <a:custGeom>
              <a:avLst/>
              <a:gdLst>
                <a:gd name="T0" fmla="*/ 0 w 110"/>
                <a:gd name="T1" fmla="*/ 0 h 66"/>
                <a:gd name="T2" fmla="*/ 110 w 110"/>
                <a:gd name="T3" fmla="*/ 66 h 66"/>
                <a:gd name="T4" fmla="*/ 0 w 11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66">
                  <a:moveTo>
                    <a:pt x="0" y="0"/>
                  </a:moveTo>
                  <a:cubicBezTo>
                    <a:pt x="36" y="23"/>
                    <a:pt x="72" y="45"/>
                    <a:pt x="110" y="66"/>
                  </a:cubicBezTo>
                  <a:cubicBezTo>
                    <a:pt x="107" y="61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9"/>
            <p:cNvSpPr>
              <a:spLocks/>
            </p:cNvSpPr>
            <p:nvPr userDrawn="1"/>
          </p:nvSpPr>
          <p:spPr bwMode="auto">
            <a:xfrm>
              <a:off x="2159000" y="679450"/>
              <a:ext cx="217488" cy="52388"/>
            </a:xfrm>
            <a:custGeom>
              <a:avLst/>
              <a:gdLst>
                <a:gd name="T0" fmla="*/ 89 w 89"/>
                <a:gd name="T1" fmla="*/ 0 h 21"/>
                <a:gd name="T2" fmla="*/ 0 w 89"/>
                <a:gd name="T3" fmla="*/ 19 h 21"/>
                <a:gd name="T4" fmla="*/ 1 w 89"/>
                <a:gd name="T5" fmla="*/ 21 h 21"/>
                <a:gd name="T6" fmla="*/ 89 w 89"/>
                <a:gd name="T7" fmla="*/ 2 h 21"/>
                <a:gd name="T8" fmla="*/ 89 w 8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59" y="6"/>
                    <a:pt x="30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60" y="8"/>
                    <a:pt x="89" y="2"/>
                  </a:cubicBezTo>
                  <a:cubicBezTo>
                    <a:pt x="89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0"/>
            <p:cNvSpPr>
              <a:spLocks/>
            </p:cNvSpPr>
            <p:nvPr userDrawn="1"/>
          </p:nvSpPr>
          <p:spPr bwMode="auto">
            <a:xfrm>
              <a:off x="2173288" y="995363"/>
              <a:ext cx="176213" cy="74613"/>
            </a:xfrm>
            <a:custGeom>
              <a:avLst/>
              <a:gdLst>
                <a:gd name="T0" fmla="*/ 71 w 72"/>
                <a:gd name="T1" fmla="*/ 0 h 30"/>
                <a:gd name="T2" fmla="*/ 0 w 72"/>
                <a:gd name="T3" fmla="*/ 29 h 30"/>
                <a:gd name="T4" fmla="*/ 0 w 72"/>
                <a:gd name="T5" fmla="*/ 30 h 30"/>
                <a:gd name="T6" fmla="*/ 72 w 72"/>
                <a:gd name="T7" fmla="*/ 2 h 30"/>
                <a:gd name="T8" fmla="*/ 71 w 7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71" y="0"/>
                  </a:moveTo>
                  <a:cubicBezTo>
                    <a:pt x="47" y="10"/>
                    <a:pt x="23" y="1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24" y="21"/>
                    <a:pt x="48" y="11"/>
                    <a:pt x="72" y="2"/>
                  </a:cubicBezTo>
                  <a:cubicBezTo>
                    <a:pt x="72" y="1"/>
                    <a:pt x="71" y="1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1"/>
            <p:cNvSpPr>
              <a:spLocks/>
            </p:cNvSpPr>
            <p:nvPr userDrawn="1"/>
          </p:nvSpPr>
          <p:spPr bwMode="auto">
            <a:xfrm>
              <a:off x="2230438" y="722313"/>
              <a:ext cx="223838" cy="85725"/>
            </a:xfrm>
            <a:custGeom>
              <a:avLst/>
              <a:gdLst>
                <a:gd name="T0" fmla="*/ 91 w 92"/>
                <a:gd name="T1" fmla="*/ 0 h 35"/>
                <a:gd name="T2" fmla="*/ 0 w 92"/>
                <a:gd name="T3" fmla="*/ 33 h 35"/>
                <a:gd name="T4" fmla="*/ 1 w 92"/>
                <a:gd name="T5" fmla="*/ 35 h 35"/>
                <a:gd name="T6" fmla="*/ 92 w 92"/>
                <a:gd name="T7" fmla="*/ 1 h 35"/>
                <a:gd name="T8" fmla="*/ 91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91" y="0"/>
                  </a:moveTo>
                  <a:cubicBezTo>
                    <a:pt x="61" y="11"/>
                    <a:pt x="30" y="22"/>
                    <a:pt x="0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31" y="24"/>
                    <a:pt x="62" y="12"/>
                    <a:pt x="92" y="1"/>
                  </a:cubicBezTo>
                  <a:cubicBezTo>
                    <a:pt x="92" y="1"/>
                    <a:pt x="91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2"/>
            <p:cNvSpPr>
              <a:spLocks/>
            </p:cNvSpPr>
            <p:nvPr userDrawn="1"/>
          </p:nvSpPr>
          <p:spPr bwMode="auto">
            <a:xfrm>
              <a:off x="2235200" y="736600"/>
              <a:ext cx="209550" cy="80963"/>
            </a:xfrm>
            <a:custGeom>
              <a:avLst/>
              <a:gdLst>
                <a:gd name="T0" fmla="*/ 85 w 86"/>
                <a:gd name="T1" fmla="*/ 0 h 33"/>
                <a:gd name="T2" fmla="*/ 0 w 86"/>
                <a:gd name="T3" fmla="*/ 32 h 33"/>
                <a:gd name="T4" fmla="*/ 0 w 86"/>
                <a:gd name="T5" fmla="*/ 33 h 33"/>
                <a:gd name="T6" fmla="*/ 86 w 86"/>
                <a:gd name="T7" fmla="*/ 2 h 33"/>
                <a:gd name="T8" fmla="*/ 85 w 8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3">
                  <a:moveTo>
                    <a:pt x="85" y="0"/>
                  </a:moveTo>
                  <a:cubicBezTo>
                    <a:pt x="57" y="11"/>
                    <a:pt x="28" y="21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29" y="23"/>
                    <a:pt x="57" y="12"/>
                    <a:pt x="86" y="2"/>
                  </a:cubicBezTo>
                  <a:cubicBezTo>
                    <a:pt x="85" y="2"/>
                    <a:pt x="85" y="1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3"/>
            <p:cNvSpPr>
              <a:spLocks noEditPoints="1"/>
            </p:cNvSpPr>
            <p:nvPr userDrawn="1"/>
          </p:nvSpPr>
          <p:spPr bwMode="auto">
            <a:xfrm>
              <a:off x="2230438" y="4338638"/>
              <a:ext cx="501650" cy="490538"/>
            </a:xfrm>
            <a:custGeom>
              <a:avLst/>
              <a:gdLst>
                <a:gd name="T0" fmla="*/ 173 w 205"/>
                <a:gd name="T1" fmla="*/ 147 h 200"/>
                <a:gd name="T2" fmla="*/ 167 w 205"/>
                <a:gd name="T3" fmla="*/ 161 h 200"/>
                <a:gd name="T4" fmla="*/ 149 w 205"/>
                <a:gd name="T5" fmla="*/ 160 h 200"/>
                <a:gd name="T6" fmla="*/ 169 w 205"/>
                <a:gd name="T7" fmla="*/ 141 h 200"/>
                <a:gd name="T8" fmla="*/ 169 w 205"/>
                <a:gd name="T9" fmla="*/ 141 h 200"/>
                <a:gd name="T10" fmla="*/ 134 w 205"/>
                <a:gd name="T11" fmla="*/ 142 h 200"/>
                <a:gd name="T12" fmla="*/ 152 w 205"/>
                <a:gd name="T13" fmla="*/ 142 h 200"/>
                <a:gd name="T14" fmla="*/ 115 w 205"/>
                <a:gd name="T15" fmla="*/ 147 h 200"/>
                <a:gd name="T16" fmla="*/ 67 w 205"/>
                <a:gd name="T17" fmla="*/ 147 h 200"/>
                <a:gd name="T18" fmla="*/ 80 w 205"/>
                <a:gd name="T19" fmla="*/ 144 h 200"/>
                <a:gd name="T20" fmla="*/ 86 w 205"/>
                <a:gd name="T21" fmla="*/ 146 h 200"/>
                <a:gd name="T22" fmla="*/ 109 w 205"/>
                <a:gd name="T23" fmla="*/ 143 h 200"/>
                <a:gd name="T24" fmla="*/ 17 w 205"/>
                <a:gd name="T25" fmla="*/ 114 h 200"/>
                <a:gd name="T26" fmla="*/ 19 w 205"/>
                <a:gd name="T27" fmla="*/ 123 h 200"/>
                <a:gd name="T28" fmla="*/ 90 w 205"/>
                <a:gd name="T29" fmla="*/ 165 h 200"/>
                <a:gd name="T30" fmla="*/ 94 w 205"/>
                <a:gd name="T31" fmla="*/ 164 h 200"/>
                <a:gd name="T32" fmla="*/ 100 w 205"/>
                <a:gd name="T33" fmla="*/ 168 h 200"/>
                <a:gd name="T34" fmla="*/ 89 w 205"/>
                <a:gd name="T35" fmla="*/ 189 h 200"/>
                <a:gd name="T36" fmla="*/ 7 w 205"/>
                <a:gd name="T37" fmla="*/ 131 h 200"/>
                <a:gd name="T38" fmla="*/ 140 w 205"/>
                <a:gd name="T39" fmla="*/ 113 h 200"/>
                <a:gd name="T40" fmla="*/ 168 w 205"/>
                <a:gd name="T41" fmla="*/ 110 h 200"/>
                <a:gd name="T42" fmla="*/ 113 w 205"/>
                <a:gd name="T43" fmla="*/ 126 h 200"/>
                <a:gd name="T44" fmla="*/ 96 w 205"/>
                <a:gd name="T45" fmla="*/ 135 h 200"/>
                <a:gd name="T46" fmla="*/ 113 w 205"/>
                <a:gd name="T47" fmla="*/ 117 h 200"/>
                <a:gd name="T48" fmla="*/ 92 w 205"/>
                <a:gd name="T49" fmla="*/ 127 h 200"/>
                <a:gd name="T50" fmla="*/ 52 w 205"/>
                <a:gd name="T51" fmla="*/ 150 h 200"/>
                <a:gd name="T52" fmla="*/ 40 w 205"/>
                <a:gd name="T53" fmla="*/ 111 h 200"/>
                <a:gd name="T54" fmla="*/ 75 w 205"/>
                <a:gd name="T55" fmla="*/ 137 h 200"/>
                <a:gd name="T56" fmla="*/ 127 w 205"/>
                <a:gd name="T57" fmla="*/ 109 h 200"/>
                <a:gd name="T58" fmla="*/ 190 w 205"/>
                <a:gd name="T59" fmla="*/ 87 h 200"/>
                <a:gd name="T60" fmla="*/ 45 w 205"/>
                <a:gd name="T61" fmla="*/ 109 h 200"/>
                <a:gd name="T62" fmla="*/ 36 w 205"/>
                <a:gd name="T63" fmla="*/ 81 h 200"/>
                <a:gd name="T64" fmla="*/ 87 w 205"/>
                <a:gd name="T65" fmla="*/ 114 h 200"/>
                <a:gd name="T66" fmla="*/ 108 w 205"/>
                <a:gd name="T67" fmla="*/ 75 h 200"/>
                <a:gd name="T68" fmla="*/ 117 w 205"/>
                <a:gd name="T69" fmla="*/ 75 h 200"/>
                <a:gd name="T70" fmla="*/ 129 w 205"/>
                <a:gd name="T71" fmla="*/ 81 h 200"/>
                <a:gd name="T72" fmla="*/ 75 w 205"/>
                <a:gd name="T73" fmla="*/ 92 h 200"/>
                <a:gd name="T74" fmla="*/ 25 w 205"/>
                <a:gd name="T75" fmla="*/ 49 h 200"/>
                <a:gd name="T76" fmla="*/ 24 w 205"/>
                <a:gd name="T77" fmla="*/ 51 h 200"/>
                <a:gd name="T78" fmla="*/ 101 w 205"/>
                <a:gd name="T79" fmla="*/ 99 h 200"/>
                <a:gd name="T80" fmla="*/ 142 w 205"/>
                <a:gd name="T81" fmla="*/ 90 h 200"/>
                <a:gd name="T82" fmla="*/ 88 w 205"/>
                <a:gd name="T83" fmla="*/ 87 h 200"/>
                <a:gd name="T84" fmla="*/ 19 w 205"/>
                <a:gd name="T85" fmla="*/ 22 h 200"/>
                <a:gd name="T86" fmla="*/ 108 w 205"/>
                <a:gd name="T87" fmla="*/ 6 h 200"/>
                <a:gd name="T88" fmla="*/ 102 w 205"/>
                <a:gd name="T89" fmla="*/ 70 h 200"/>
                <a:gd name="T90" fmla="*/ 82 w 205"/>
                <a:gd name="T91" fmla="*/ 4 h 200"/>
                <a:gd name="T92" fmla="*/ 21 w 205"/>
                <a:gd name="T93" fmla="*/ 46 h 200"/>
                <a:gd name="T94" fmla="*/ 5 w 205"/>
                <a:gd name="T95" fmla="*/ 61 h 200"/>
                <a:gd name="T96" fmla="*/ 9 w 205"/>
                <a:gd name="T97" fmla="*/ 113 h 200"/>
                <a:gd name="T98" fmla="*/ 5 w 205"/>
                <a:gd name="T99" fmla="*/ 138 h 200"/>
                <a:gd name="T100" fmla="*/ 116 w 205"/>
                <a:gd name="T101" fmla="*/ 192 h 200"/>
                <a:gd name="T102" fmla="*/ 180 w 205"/>
                <a:gd name="T103" fmla="*/ 141 h 200"/>
                <a:gd name="T104" fmla="*/ 169 w 205"/>
                <a:gd name="T105" fmla="*/ 126 h 200"/>
                <a:gd name="T106" fmla="*/ 179 w 205"/>
                <a:gd name="T107" fmla="*/ 114 h 200"/>
                <a:gd name="T108" fmla="*/ 203 w 205"/>
                <a:gd name="T109" fmla="*/ 88 h 200"/>
                <a:gd name="T110" fmla="*/ 203 w 205"/>
                <a:gd name="T111" fmla="*/ 69 h 200"/>
                <a:gd name="T112" fmla="*/ 192 w 205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0">
                  <a:moveTo>
                    <a:pt x="100" y="176"/>
                  </a:moveTo>
                  <a:cubicBezTo>
                    <a:pt x="100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29" y="163"/>
                  </a:cubicBezTo>
                  <a:cubicBezTo>
                    <a:pt x="143" y="158"/>
                    <a:pt x="156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7" y="154"/>
                    <a:pt x="149" y="157"/>
                  </a:cubicBezTo>
                  <a:cubicBezTo>
                    <a:pt x="147" y="158"/>
                    <a:pt x="144" y="159"/>
                    <a:pt x="141" y="161"/>
                  </a:cubicBezTo>
                  <a:cubicBezTo>
                    <a:pt x="150" y="158"/>
                    <a:pt x="159" y="154"/>
                    <a:pt x="168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69" y="159"/>
                    <a:pt x="168" y="160"/>
                    <a:pt x="167" y="161"/>
                  </a:cubicBezTo>
                  <a:cubicBezTo>
                    <a:pt x="149" y="168"/>
                    <a:pt x="130" y="176"/>
                    <a:pt x="111" y="184"/>
                  </a:cubicBezTo>
                  <a:cubicBezTo>
                    <a:pt x="107" y="186"/>
                    <a:pt x="103" y="187"/>
                    <a:pt x="99" y="189"/>
                  </a:cubicBezTo>
                  <a:cubicBezTo>
                    <a:pt x="98" y="187"/>
                    <a:pt x="97" y="185"/>
                    <a:pt x="97" y="182"/>
                  </a:cubicBezTo>
                  <a:cubicBezTo>
                    <a:pt x="114" y="175"/>
                    <a:pt x="132" y="168"/>
                    <a:pt x="149" y="161"/>
                  </a:cubicBezTo>
                  <a:cubicBezTo>
                    <a:pt x="149" y="161"/>
                    <a:pt x="149" y="161"/>
                    <a:pt x="149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6" y="176"/>
                    <a:pt x="99" y="176"/>
                  </a:cubicBezTo>
                  <a:cubicBezTo>
                    <a:pt x="99" y="176"/>
                    <a:pt x="99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1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5" y="136"/>
                    <a:pt x="169" y="138"/>
                    <a:pt x="172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3"/>
                  </a:moveTo>
                  <a:cubicBezTo>
                    <a:pt x="124" y="136"/>
                    <a:pt x="141" y="134"/>
                    <a:pt x="158" y="132"/>
                  </a:cubicBezTo>
                  <a:cubicBezTo>
                    <a:pt x="158" y="133"/>
                    <a:pt x="158" y="135"/>
                    <a:pt x="157" y="136"/>
                  </a:cubicBezTo>
                  <a:cubicBezTo>
                    <a:pt x="157" y="137"/>
                    <a:pt x="156" y="138"/>
                    <a:pt x="155" y="138"/>
                  </a:cubicBezTo>
                  <a:cubicBezTo>
                    <a:pt x="148" y="139"/>
                    <a:pt x="141" y="141"/>
                    <a:pt x="134" y="142"/>
                  </a:cubicBezTo>
                  <a:cubicBezTo>
                    <a:pt x="133" y="142"/>
                    <a:pt x="133" y="142"/>
                    <a:pt x="132" y="143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41" y="142"/>
                    <a:pt x="149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8"/>
                    <a:pt x="102" y="153"/>
                    <a:pt x="76" y="159"/>
                  </a:cubicBezTo>
                  <a:cubicBezTo>
                    <a:pt x="75" y="160"/>
                    <a:pt x="73" y="160"/>
                    <a:pt x="72" y="160"/>
                  </a:cubicBezTo>
                  <a:cubicBezTo>
                    <a:pt x="71" y="161"/>
                    <a:pt x="71" y="161"/>
                    <a:pt x="70" y="161"/>
                  </a:cubicBezTo>
                  <a:cubicBezTo>
                    <a:pt x="69" y="161"/>
                    <a:pt x="68" y="159"/>
                    <a:pt x="67" y="158"/>
                  </a:cubicBezTo>
                  <a:cubicBezTo>
                    <a:pt x="83" y="154"/>
                    <a:pt x="99" y="153"/>
                    <a:pt x="115" y="147"/>
                  </a:cubicBezTo>
                  <a:cubicBezTo>
                    <a:pt x="108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7" y="156"/>
                    <a:pt x="66" y="155"/>
                    <a:pt x="66" y="155"/>
                  </a:cubicBezTo>
                  <a:cubicBezTo>
                    <a:pt x="66" y="152"/>
                    <a:pt x="67" y="150"/>
                    <a:pt x="67" y="147"/>
                  </a:cubicBezTo>
                  <a:cubicBezTo>
                    <a:pt x="68" y="147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9" y="146"/>
                    <a:pt x="70" y="146"/>
                    <a:pt x="70" y="146"/>
                  </a:cubicBezTo>
                  <a:cubicBezTo>
                    <a:pt x="72" y="146"/>
                    <a:pt x="73" y="146"/>
                    <a:pt x="75" y="145"/>
                  </a:cubicBezTo>
                  <a:cubicBezTo>
                    <a:pt x="76" y="144"/>
                    <a:pt x="78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6" y="147"/>
                    <a:pt x="71" y="148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6" y="146"/>
                    <a:pt x="121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3" y="138"/>
                    <a:pt x="121" y="140"/>
                    <a:pt x="109" y="143"/>
                  </a:cubicBezTo>
                  <a:moveTo>
                    <a:pt x="89" y="141"/>
                  </a:moveTo>
                  <a:cubicBezTo>
                    <a:pt x="86" y="137"/>
                    <a:pt x="86" y="132"/>
                    <a:pt x="86" y="128"/>
                  </a:cubicBezTo>
                  <a:cubicBezTo>
                    <a:pt x="87" y="132"/>
                    <a:pt x="88" y="136"/>
                    <a:pt x="89" y="141"/>
                  </a:cubicBezTo>
                  <a:moveTo>
                    <a:pt x="12" y="117"/>
                  </a:moveTo>
                  <a:cubicBezTo>
                    <a:pt x="14" y="117"/>
                    <a:pt x="15" y="115"/>
                    <a:pt x="17" y="114"/>
                  </a:cubicBezTo>
                  <a:cubicBezTo>
                    <a:pt x="19" y="117"/>
                    <a:pt x="22" y="120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1" y="122"/>
                    <a:pt x="19" y="120"/>
                    <a:pt x="15" y="118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7" y="121"/>
                    <a:pt x="18" y="122"/>
                    <a:pt x="19" y="123"/>
                  </a:cubicBezTo>
                  <a:cubicBezTo>
                    <a:pt x="29" y="127"/>
                    <a:pt x="36" y="136"/>
                    <a:pt x="42" y="144"/>
                  </a:cubicBezTo>
                  <a:cubicBezTo>
                    <a:pt x="49" y="152"/>
                    <a:pt x="56" y="160"/>
                    <a:pt x="62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3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1" y="165"/>
                    <a:pt x="92" y="165"/>
                  </a:cubicBezTo>
                  <a:cubicBezTo>
                    <a:pt x="93" y="166"/>
                    <a:pt x="94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5" y="165"/>
                    <a:pt x="95" y="165"/>
                    <a:pt x="94" y="164"/>
                  </a:cubicBezTo>
                  <a:cubicBezTo>
                    <a:pt x="106" y="161"/>
                    <a:pt x="119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5" y="158"/>
                    <a:pt x="122" y="159"/>
                  </a:cubicBezTo>
                  <a:cubicBezTo>
                    <a:pt x="116" y="161"/>
                    <a:pt x="109" y="164"/>
                    <a:pt x="102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8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3" y="168"/>
                    <a:pt x="92" y="169"/>
                    <a:pt x="91" y="171"/>
                  </a:cubicBezTo>
                  <a:cubicBezTo>
                    <a:pt x="89" y="176"/>
                    <a:pt x="88" y="182"/>
                    <a:pt x="89" y="189"/>
                  </a:cubicBezTo>
                  <a:cubicBezTo>
                    <a:pt x="88" y="188"/>
                    <a:pt x="87" y="188"/>
                    <a:pt x="86" y="187"/>
                  </a:cubicBezTo>
                  <a:cubicBezTo>
                    <a:pt x="74" y="179"/>
                    <a:pt x="61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0" y="141"/>
                    <a:pt x="16" y="139"/>
                    <a:pt x="11" y="136"/>
                  </a:cubicBezTo>
                  <a:cubicBezTo>
                    <a:pt x="9" y="134"/>
                    <a:pt x="7" y="132"/>
                    <a:pt x="7" y="131"/>
                  </a:cubicBezTo>
                  <a:cubicBezTo>
                    <a:pt x="5" y="126"/>
                    <a:pt x="6" y="122"/>
                    <a:pt x="8" y="118"/>
                  </a:cubicBezTo>
                  <a:cubicBezTo>
                    <a:pt x="8" y="117"/>
                    <a:pt x="9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2" y="117"/>
                  </a:cubicBezTo>
                  <a:moveTo>
                    <a:pt x="140" y="113"/>
                  </a:moveTo>
                  <a:cubicBezTo>
                    <a:pt x="150" y="108"/>
                    <a:pt x="161" y="106"/>
                    <a:pt x="172" y="103"/>
                  </a:cubicBezTo>
                  <a:cubicBezTo>
                    <a:pt x="172" y="106"/>
                    <a:pt x="171" y="108"/>
                    <a:pt x="168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8" y="112"/>
                    <a:pt x="163" y="110"/>
                    <a:pt x="168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10"/>
                    <a:pt x="170" y="110"/>
                    <a:pt x="171" y="110"/>
                  </a:cubicBezTo>
                  <a:cubicBezTo>
                    <a:pt x="170" y="111"/>
                    <a:pt x="169" y="112"/>
                    <a:pt x="169" y="112"/>
                  </a:cubicBezTo>
                  <a:cubicBezTo>
                    <a:pt x="151" y="117"/>
                    <a:pt x="134" y="121"/>
                    <a:pt x="117" y="125"/>
                  </a:cubicBezTo>
                  <a:cubicBezTo>
                    <a:pt x="116" y="125"/>
                    <a:pt x="114" y="126"/>
                    <a:pt x="113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69" y="116"/>
                    <a:pt x="168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4" y="136"/>
                    <a:pt x="93" y="136"/>
                    <a:pt x="93" y="136"/>
                  </a:cubicBezTo>
                  <a:cubicBezTo>
                    <a:pt x="91" y="136"/>
                    <a:pt x="90" y="135"/>
                    <a:pt x="90" y="131"/>
                  </a:cubicBezTo>
                  <a:cubicBezTo>
                    <a:pt x="90" y="130"/>
                    <a:pt x="90" y="129"/>
                    <a:pt x="89" y="128"/>
                  </a:cubicBezTo>
                  <a:cubicBezTo>
                    <a:pt x="89" y="124"/>
                    <a:pt x="90" y="123"/>
                    <a:pt x="94" y="122"/>
                  </a:cubicBezTo>
                  <a:cubicBezTo>
                    <a:pt x="100" y="120"/>
                    <a:pt x="107" y="119"/>
                    <a:pt x="113" y="117"/>
                  </a:cubicBezTo>
                  <a:cubicBezTo>
                    <a:pt x="113" y="117"/>
                    <a:pt x="114" y="117"/>
                    <a:pt x="114" y="117"/>
                  </a:cubicBezTo>
                  <a:cubicBezTo>
                    <a:pt x="115" y="117"/>
                    <a:pt x="117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10" y="123"/>
                    <a:pt x="129" y="118"/>
                    <a:pt x="147" y="113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4" y="113"/>
                    <a:pt x="142" y="113"/>
                    <a:pt x="140" y="113"/>
                  </a:cubicBezTo>
                  <a:moveTo>
                    <a:pt x="61" y="160"/>
                  </a:moveTo>
                  <a:cubicBezTo>
                    <a:pt x="58" y="157"/>
                    <a:pt x="55" y="154"/>
                    <a:pt x="52" y="150"/>
                  </a:cubicBezTo>
                  <a:cubicBezTo>
                    <a:pt x="46" y="143"/>
                    <a:pt x="40" y="136"/>
                    <a:pt x="34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3" y="104"/>
                    <a:pt x="10" y="100"/>
                  </a:cubicBezTo>
                  <a:cubicBezTo>
                    <a:pt x="8" y="96"/>
                    <a:pt x="8" y="92"/>
                    <a:pt x="9" y="87"/>
                  </a:cubicBezTo>
                  <a:cubicBezTo>
                    <a:pt x="20" y="95"/>
                    <a:pt x="31" y="102"/>
                    <a:pt x="40" y="111"/>
                  </a:cubicBezTo>
                  <a:cubicBezTo>
                    <a:pt x="50" y="119"/>
                    <a:pt x="58" y="129"/>
                    <a:pt x="67" y="139"/>
                  </a:cubicBezTo>
                  <a:cubicBezTo>
                    <a:pt x="67" y="138"/>
                    <a:pt x="68" y="138"/>
                    <a:pt x="68" y="137"/>
                  </a:cubicBezTo>
                  <a:cubicBezTo>
                    <a:pt x="64" y="132"/>
                    <a:pt x="59" y="127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62" y="127"/>
                    <a:pt x="68" y="132"/>
                    <a:pt x="75" y="137"/>
                  </a:cubicBezTo>
                  <a:cubicBezTo>
                    <a:pt x="72" y="138"/>
                    <a:pt x="69" y="139"/>
                    <a:pt x="67" y="139"/>
                  </a:cubicBezTo>
                  <a:cubicBezTo>
                    <a:pt x="66" y="140"/>
                    <a:pt x="65" y="140"/>
                    <a:pt x="65" y="141"/>
                  </a:cubicBezTo>
                  <a:cubicBezTo>
                    <a:pt x="60" y="146"/>
                    <a:pt x="58" y="152"/>
                    <a:pt x="60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4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0" y="93"/>
                    <a:pt x="174" y="85"/>
                    <a:pt x="197" y="77"/>
                  </a:cubicBezTo>
                  <a:cubicBezTo>
                    <a:pt x="198" y="76"/>
                    <a:pt x="198" y="76"/>
                    <a:pt x="199" y="76"/>
                  </a:cubicBezTo>
                  <a:cubicBezTo>
                    <a:pt x="197" y="81"/>
                    <a:pt x="195" y="85"/>
                    <a:pt x="190" y="87"/>
                  </a:cubicBezTo>
                  <a:cubicBezTo>
                    <a:pt x="170" y="94"/>
                    <a:pt x="150" y="101"/>
                    <a:pt x="129" y="109"/>
                  </a:cubicBezTo>
                  <a:cubicBezTo>
                    <a:pt x="128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0" y="136"/>
                    <a:pt x="78" y="134"/>
                    <a:pt x="77" y="133"/>
                  </a:cubicBezTo>
                  <a:cubicBezTo>
                    <a:pt x="66" y="125"/>
                    <a:pt x="56" y="117"/>
                    <a:pt x="45" y="109"/>
                  </a:cubicBezTo>
                  <a:cubicBezTo>
                    <a:pt x="34" y="100"/>
                    <a:pt x="23" y="92"/>
                    <a:pt x="12" y="84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8" y="66"/>
                    <a:pt x="10" y="64"/>
                    <a:pt x="11" y="61"/>
                  </a:cubicBezTo>
                  <a:cubicBezTo>
                    <a:pt x="11" y="66"/>
                    <a:pt x="16" y="67"/>
                    <a:pt x="19" y="69"/>
                  </a:cubicBezTo>
                  <a:cubicBezTo>
                    <a:pt x="25" y="73"/>
                    <a:pt x="30" y="77"/>
                    <a:pt x="36" y="81"/>
                  </a:cubicBezTo>
                  <a:cubicBezTo>
                    <a:pt x="50" y="91"/>
                    <a:pt x="63" y="101"/>
                    <a:pt x="77" y="111"/>
                  </a:cubicBezTo>
                  <a:cubicBezTo>
                    <a:pt x="79" y="112"/>
                    <a:pt x="80" y="113"/>
                    <a:pt x="82" y="113"/>
                  </a:cubicBezTo>
                  <a:cubicBezTo>
                    <a:pt x="68" y="101"/>
                    <a:pt x="54" y="90"/>
                    <a:pt x="39" y="79"/>
                  </a:cubicBezTo>
                  <a:cubicBezTo>
                    <a:pt x="60" y="89"/>
                    <a:pt x="81" y="100"/>
                    <a:pt x="102" y="111"/>
                  </a:cubicBezTo>
                  <a:cubicBezTo>
                    <a:pt x="97" y="112"/>
                    <a:pt x="92" y="113"/>
                    <a:pt x="87" y="114"/>
                  </a:cubicBezTo>
                  <a:cubicBezTo>
                    <a:pt x="86" y="115"/>
                    <a:pt x="84" y="116"/>
                    <a:pt x="83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3"/>
                    <a:pt x="104" y="79"/>
                    <a:pt x="105" y="77"/>
                  </a:cubicBezTo>
                  <a:cubicBezTo>
                    <a:pt x="106" y="76"/>
                    <a:pt x="107" y="75"/>
                    <a:pt x="108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1" y="56"/>
                    <a:pt x="188" y="54"/>
                  </a:cubicBezTo>
                  <a:cubicBezTo>
                    <a:pt x="187" y="57"/>
                    <a:pt x="186" y="58"/>
                    <a:pt x="183" y="59"/>
                  </a:cubicBezTo>
                  <a:cubicBezTo>
                    <a:pt x="161" y="64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6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59" y="75"/>
                    <a:pt x="132" y="82"/>
                    <a:pt x="104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0" y="82"/>
                    <a:pt x="112" y="84"/>
                    <a:pt x="104" y="86"/>
                  </a:cubicBezTo>
                  <a:moveTo>
                    <a:pt x="118" y="113"/>
                  </a:moveTo>
                  <a:cubicBezTo>
                    <a:pt x="112" y="110"/>
                    <a:pt x="107" y="108"/>
                    <a:pt x="102" y="105"/>
                  </a:cubicBezTo>
                  <a:cubicBezTo>
                    <a:pt x="93" y="101"/>
                    <a:pt x="84" y="96"/>
                    <a:pt x="75" y="92"/>
                  </a:cubicBezTo>
                  <a:cubicBezTo>
                    <a:pt x="66" y="88"/>
                    <a:pt x="58" y="83"/>
                    <a:pt x="50" y="79"/>
                  </a:cubicBezTo>
                  <a:cubicBezTo>
                    <a:pt x="43" y="76"/>
                    <a:pt x="36" y="73"/>
                    <a:pt x="30" y="70"/>
                  </a:cubicBezTo>
                  <a:cubicBezTo>
                    <a:pt x="26" y="68"/>
                    <a:pt x="22" y="66"/>
                    <a:pt x="18" y="64"/>
                  </a:cubicBezTo>
                  <a:cubicBezTo>
                    <a:pt x="15" y="62"/>
                    <a:pt x="14" y="54"/>
                    <a:pt x="17" y="52"/>
                  </a:cubicBezTo>
                  <a:cubicBezTo>
                    <a:pt x="19" y="51"/>
                    <a:pt x="23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4"/>
                    <a:pt x="27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3"/>
                    <a:pt x="27" y="54"/>
                    <a:pt x="29" y="55"/>
                  </a:cubicBezTo>
                  <a:cubicBezTo>
                    <a:pt x="49" y="64"/>
                    <a:pt x="67" y="77"/>
                    <a:pt x="85" y="89"/>
                  </a:cubicBezTo>
                  <a:cubicBezTo>
                    <a:pt x="90" y="92"/>
                    <a:pt x="94" y="96"/>
                    <a:pt x="99" y="99"/>
                  </a:cubicBezTo>
                  <a:cubicBezTo>
                    <a:pt x="99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5" y="96"/>
                  </a:cubicBezTo>
                  <a:cubicBezTo>
                    <a:pt x="127" y="93"/>
                    <a:pt x="138" y="90"/>
                    <a:pt x="149" y="86"/>
                  </a:cubicBezTo>
                  <a:cubicBezTo>
                    <a:pt x="152" y="86"/>
                    <a:pt x="155" y="85"/>
                    <a:pt x="158" y="85"/>
                  </a:cubicBezTo>
                  <a:cubicBezTo>
                    <a:pt x="153" y="86"/>
                    <a:pt x="147" y="88"/>
                    <a:pt x="142" y="90"/>
                  </a:cubicBezTo>
                  <a:cubicBezTo>
                    <a:pt x="136" y="92"/>
                    <a:pt x="131" y="94"/>
                    <a:pt x="125" y="96"/>
                  </a:cubicBezTo>
                  <a:cubicBezTo>
                    <a:pt x="118" y="98"/>
                    <a:pt x="115" y="104"/>
                    <a:pt x="117" y="111"/>
                  </a:cubicBezTo>
                  <a:cubicBezTo>
                    <a:pt x="117" y="111"/>
                    <a:pt x="117" y="112"/>
                    <a:pt x="118" y="113"/>
                  </a:cubicBezTo>
                  <a:moveTo>
                    <a:pt x="98" y="94"/>
                  </a:moveTo>
                  <a:cubicBezTo>
                    <a:pt x="94" y="91"/>
                    <a:pt x="91" y="89"/>
                    <a:pt x="88" y="87"/>
                  </a:cubicBezTo>
                  <a:cubicBezTo>
                    <a:pt x="77" y="80"/>
                    <a:pt x="67" y="73"/>
                    <a:pt x="57" y="66"/>
                  </a:cubicBezTo>
                  <a:cubicBezTo>
                    <a:pt x="47" y="59"/>
                    <a:pt x="37" y="52"/>
                    <a:pt x="26" y="45"/>
                  </a:cubicBezTo>
                  <a:cubicBezTo>
                    <a:pt x="24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6" y="33"/>
                    <a:pt x="16" y="28"/>
                    <a:pt x="19" y="22"/>
                  </a:cubicBezTo>
                  <a:cubicBezTo>
                    <a:pt x="19" y="21"/>
                    <a:pt x="20" y="20"/>
                    <a:pt x="21" y="20"/>
                  </a:cubicBezTo>
                  <a:cubicBezTo>
                    <a:pt x="35" y="17"/>
                    <a:pt x="48" y="15"/>
                    <a:pt x="61" y="12"/>
                  </a:cubicBezTo>
                  <a:cubicBezTo>
                    <a:pt x="73" y="9"/>
                    <a:pt x="85" y="7"/>
                    <a:pt x="96" y="5"/>
                  </a:cubicBezTo>
                  <a:cubicBezTo>
                    <a:pt x="98" y="4"/>
                    <a:pt x="100" y="4"/>
                    <a:pt x="101" y="4"/>
                  </a:cubicBezTo>
                  <a:cubicBezTo>
                    <a:pt x="104" y="4"/>
                    <a:pt x="106" y="5"/>
                    <a:pt x="108" y="6"/>
                  </a:cubicBezTo>
                  <a:cubicBezTo>
                    <a:pt x="136" y="19"/>
                    <a:pt x="163" y="32"/>
                    <a:pt x="191" y="46"/>
                  </a:cubicBezTo>
                  <a:cubicBezTo>
                    <a:pt x="191" y="46"/>
                    <a:pt x="191" y="46"/>
                    <a:pt x="192" y="47"/>
                  </a:cubicBezTo>
                  <a:cubicBezTo>
                    <a:pt x="176" y="51"/>
                    <a:pt x="161" y="54"/>
                    <a:pt x="146" y="58"/>
                  </a:cubicBezTo>
                  <a:cubicBezTo>
                    <a:pt x="132" y="61"/>
                    <a:pt x="118" y="65"/>
                    <a:pt x="104" y="69"/>
                  </a:cubicBezTo>
                  <a:cubicBezTo>
                    <a:pt x="103" y="69"/>
                    <a:pt x="102" y="69"/>
                    <a:pt x="102" y="70"/>
                  </a:cubicBezTo>
                  <a:cubicBezTo>
                    <a:pt x="97" y="77"/>
                    <a:pt x="94" y="84"/>
                    <a:pt x="98" y="91"/>
                  </a:cubicBezTo>
                  <a:cubicBezTo>
                    <a:pt x="98" y="92"/>
                    <a:pt x="98" y="92"/>
                    <a:pt x="98" y="94"/>
                  </a:cubicBezTo>
                  <a:moveTo>
                    <a:pt x="103" y="0"/>
                  </a:moveTo>
                  <a:cubicBezTo>
                    <a:pt x="102" y="0"/>
                    <a:pt x="102" y="1"/>
                    <a:pt x="101" y="1"/>
                  </a:cubicBezTo>
                  <a:cubicBezTo>
                    <a:pt x="95" y="2"/>
                    <a:pt x="88" y="3"/>
                    <a:pt x="82" y="4"/>
                  </a:cubicBezTo>
                  <a:cubicBezTo>
                    <a:pt x="62" y="8"/>
                    <a:pt x="43" y="12"/>
                    <a:pt x="23" y="16"/>
                  </a:cubicBezTo>
                  <a:cubicBezTo>
                    <a:pt x="18" y="16"/>
                    <a:pt x="15" y="19"/>
                    <a:pt x="14" y="24"/>
                  </a:cubicBezTo>
                  <a:cubicBezTo>
                    <a:pt x="12" y="28"/>
                    <a:pt x="12" y="33"/>
                    <a:pt x="13" y="38"/>
                  </a:cubicBezTo>
                  <a:cubicBezTo>
                    <a:pt x="14" y="42"/>
                    <a:pt x="17" y="43"/>
                    <a:pt x="19" y="45"/>
                  </a:cubicBezTo>
                  <a:cubicBezTo>
                    <a:pt x="20" y="45"/>
                    <a:pt x="20" y="45"/>
                    <a:pt x="21" y="46"/>
                  </a:cubicBezTo>
                  <a:cubicBezTo>
                    <a:pt x="20" y="47"/>
                    <a:pt x="19" y="47"/>
                    <a:pt x="18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2" y="53"/>
                    <a:pt x="11" y="55"/>
                  </a:cubicBezTo>
                  <a:cubicBezTo>
                    <a:pt x="11" y="56"/>
                    <a:pt x="10" y="57"/>
                    <a:pt x="9" y="57"/>
                  </a:cubicBezTo>
                  <a:cubicBezTo>
                    <a:pt x="8" y="58"/>
                    <a:pt x="6" y="59"/>
                    <a:pt x="5" y="61"/>
                  </a:cubicBezTo>
                  <a:cubicBezTo>
                    <a:pt x="3" y="65"/>
                    <a:pt x="1" y="70"/>
                    <a:pt x="3" y="75"/>
                  </a:cubicBezTo>
                  <a:cubicBezTo>
                    <a:pt x="4" y="80"/>
                    <a:pt x="5" y="85"/>
                    <a:pt x="4" y="90"/>
                  </a:cubicBezTo>
                  <a:cubicBezTo>
                    <a:pt x="3" y="97"/>
                    <a:pt x="6" y="103"/>
                    <a:pt x="11" y="108"/>
                  </a:cubicBezTo>
                  <a:cubicBezTo>
                    <a:pt x="12" y="109"/>
                    <a:pt x="12" y="110"/>
                    <a:pt x="12" y="111"/>
                  </a:cubicBezTo>
                  <a:cubicBezTo>
                    <a:pt x="11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7" y="112"/>
                    <a:pt x="7" y="112"/>
                  </a:cubicBezTo>
                  <a:cubicBezTo>
                    <a:pt x="5" y="112"/>
                    <a:pt x="4" y="114"/>
                    <a:pt x="3" y="115"/>
                  </a:cubicBezTo>
                  <a:cubicBezTo>
                    <a:pt x="0" y="121"/>
                    <a:pt x="0" y="128"/>
                    <a:pt x="2" y="134"/>
                  </a:cubicBezTo>
                  <a:cubicBezTo>
                    <a:pt x="2" y="136"/>
                    <a:pt x="4" y="137"/>
                    <a:pt x="5" y="138"/>
                  </a:cubicBezTo>
                  <a:cubicBezTo>
                    <a:pt x="15" y="145"/>
                    <a:pt x="25" y="152"/>
                    <a:pt x="36" y="160"/>
                  </a:cubicBezTo>
                  <a:cubicBezTo>
                    <a:pt x="54" y="172"/>
                    <a:pt x="73" y="185"/>
                    <a:pt x="91" y="198"/>
                  </a:cubicBezTo>
                  <a:cubicBezTo>
                    <a:pt x="93" y="199"/>
                    <a:pt x="94" y="200"/>
                    <a:pt x="95" y="200"/>
                  </a:cubicBezTo>
                  <a:cubicBezTo>
                    <a:pt x="96" y="200"/>
                    <a:pt x="97" y="199"/>
                    <a:pt x="98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2" y="164"/>
                    <a:pt x="183" y="162"/>
                    <a:pt x="179" y="159"/>
                  </a:cubicBezTo>
                  <a:cubicBezTo>
                    <a:pt x="178" y="158"/>
                    <a:pt x="176" y="157"/>
                    <a:pt x="174" y="156"/>
                  </a:cubicBezTo>
                  <a:cubicBezTo>
                    <a:pt x="171" y="154"/>
                    <a:pt x="171" y="151"/>
                    <a:pt x="173" y="149"/>
                  </a:cubicBezTo>
                  <a:cubicBezTo>
                    <a:pt x="176" y="146"/>
                    <a:pt x="178" y="144"/>
                    <a:pt x="180" y="141"/>
                  </a:cubicBezTo>
                  <a:cubicBezTo>
                    <a:pt x="181" y="140"/>
                    <a:pt x="180" y="138"/>
                    <a:pt x="179" y="138"/>
                  </a:cubicBezTo>
                  <a:cubicBezTo>
                    <a:pt x="179" y="137"/>
                    <a:pt x="177" y="136"/>
                    <a:pt x="176" y="136"/>
                  </a:cubicBezTo>
                  <a:cubicBezTo>
                    <a:pt x="172" y="134"/>
                    <a:pt x="168" y="132"/>
                    <a:pt x="163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7" y="127"/>
                    <a:pt x="168" y="126"/>
                    <a:pt x="169" y="126"/>
                  </a:cubicBezTo>
                  <a:cubicBezTo>
                    <a:pt x="169" y="125"/>
                    <a:pt x="170" y="124"/>
                    <a:pt x="171" y="124"/>
                  </a:cubicBezTo>
                  <a:cubicBezTo>
                    <a:pt x="175" y="123"/>
                    <a:pt x="179" y="122"/>
                    <a:pt x="182" y="121"/>
                  </a:cubicBezTo>
                  <a:cubicBezTo>
                    <a:pt x="183" y="120"/>
                    <a:pt x="184" y="120"/>
                    <a:pt x="184" y="119"/>
                  </a:cubicBezTo>
                  <a:cubicBezTo>
                    <a:pt x="184" y="118"/>
                    <a:pt x="184" y="117"/>
                    <a:pt x="183" y="116"/>
                  </a:cubicBezTo>
                  <a:cubicBezTo>
                    <a:pt x="182" y="115"/>
                    <a:pt x="180" y="114"/>
                    <a:pt x="179" y="114"/>
                  </a:cubicBezTo>
                  <a:cubicBezTo>
                    <a:pt x="175" y="111"/>
                    <a:pt x="174" y="110"/>
                    <a:pt x="176" y="106"/>
                  </a:cubicBezTo>
                  <a:cubicBezTo>
                    <a:pt x="176" y="105"/>
                    <a:pt x="176" y="104"/>
                    <a:pt x="177" y="103"/>
                  </a:cubicBezTo>
                  <a:cubicBezTo>
                    <a:pt x="178" y="98"/>
                    <a:pt x="184" y="98"/>
                    <a:pt x="187" y="95"/>
                  </a:cubicBezTo>
                  <a:cubicBezTo>
                    <a:pt x="191" y="93"/>
                    <a:pt x="196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1" y="86"/>
                  </a:cubicBezTo>
                  <a:cubicBezTo>
                    <a:pt x="200" y="85"/>
                    <a:pt x="199" y="85"/>
                    <a:pt x="199" y="85"/>
                  </a:cubicBezTo>
                  <a:cubicBezTo>
                    <a:pt x="200" y="81"/>
                    <a:pt x="201" y="78"/>
                    <a:pt x="202" y="74"/>
                  </a:cubicBezTo>
                  <a:cubicBezTo>
                    <a:pt x="202" y="74"/>
                    <a:pt x="202" y="73"/>
                    <a:pt x="203" y="73"/>
                  </a:cubicBezTo>
                  <a:cubicBezTo>
                    <a:pt x="205" y="71"/>
                    <a:pt x="205" y="70"/>
                    <a:pt x="203" y="69"/>
                  </a:cubicBezTo>
                  <a:cubicBezTo>
                    <a:pt x="200" y="67"/>
                    <a:pt x="196" y="66"/>
                    <a:pt x="193" y="65"/>
                  </a:cubicBezTo>
                  <a:cubicBezTo>
                    <a:pt x="191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0" y="49"/>
                    <a:pt x="200" y="46"/>
                    <a:pt x="195" y="44"/>
                  </a:cubicBezTo>
                  <a:cubicBezTo>
                    <a:pt x="194" y="44"/>
                    <a:pt x="193" y="43"/>
                    <a:pt x="192" y="43"/>
                  </a:cubicBezTo>
                  <a:cubicBezTo>
                    <a:pt x="163" y="29"/>
                    <a:pt x="134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4"/>
            <p:cNvSpPr>
              <a:spLocks/>
            </p:cNvSpPr>
            <p:nvPr userDrawn="1"/>
          </p:nvSpPr>
          <p:spPr bwMode="auto">
            <a:xfrm>
              <a:off x="2284413" y="4392613"/>
              <a:ext cx="192088" cy="115888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5"/>
            <p:cNvSpPr>
              <a:spLocks/>
            </p:cNvSpPr>
            <p:nvPr userDrawn="1"/>
          </p:nvSpPr>
          <p:spPr bwMode="auto">
            <a:xfrm>
              <a:off x="2493963" y="4502150"/>
              <a:ext cx="157163" cy="38100"/>
            </a:xfrm>
            <a:custGeom>
              <a:avLst/>
              <a:gdLst>
                <a:gd name="T0" fmla="*/ 64 w 64"/>
                <a:gd name="T1" fmla="*/ 0 h 15"/>
                <a:gd name="T2" fmla="*/ 0 w 64"/>
                <a:gd name="T3" fmla="*/ 14 h 15"/>
                <a:gd name="T4" fmla="*/ 0 w 64"/>
                <a:gd name="T5" fmla="*/ 15 h 15"/>
                <a:gd name="T6" fmla="*/ 64 w 64"/>
                <a:gd name="T7" fmla="*/ 1 h 15"/>
                <a:gd name="T8" fmla="*/ 64 w 6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5">
                  <a:moveTo>
                    <a:pt x="64" y="0"/>
                  </a:moveTo>
                  <a:cubicBezTo>
                    <a:pt x="42" y="4"/>
                    <a:pt x="21" y="8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1" y="10"/>
                    <a:pt x="43" y="6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6"/>
            <p:cNvSpPr>
              <a:spLocks/>
            </p:cNvSpPr>
            <p:nvPr userDrawn="1"/>
          </p:nvSpPr>
          <p:spPr bwMode="auto">
            <a:xfrm>
              <a:off x="2503488" y="4730750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7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7" y="14"/>
                    <a:pt x="34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7"/>
            <p:cNvSpPr>
              <a:spLocks/>
            </p:cNvSpPr>
            <p:nvPr userDrawn="1"/>
          </p:nvSpPr>
          <p:spPr bwMode="auto">
            <a:xfrm>
              <a:off x="2546350" y="4532313"/>
              <a:ext cx="160338" cy="61913"/>
            </a:xfrm>
            <a:custGeom>
              <a:avLst/>
              <a:gdLst>
                <a:gd name="T0" fmla="*/ 65 w 66"/>
                <a:gd name="T1" fmla="*/ 0 h 25"/>
                <a:gd name="T2" fmla="*/ 0 w 66"/>
                <a:gd name="T3" fmla="*/ 24 h 25"/>
                <a:gd name="T4" fmla="*/ 0 w 66"/>
                <a:gd name="T5" fmla="*/ 25 h 25"/>
                <a:gd name="T6" fmla="*/ 66 w 66"/>
                <a:gd name="T7" fmla="*/ 1 h 25"/>
                <a:gd name="T8" fmla="*/ 65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5" y="0"/>
                  </a:moveTo>
                  <a:cubicBezTo>
                    <a:pt x="43" y="8"/>
                    <a:pt x="21" y="15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8"/>
            <p:cNvSpPr>
              <a:spLocks/>
            </p:cNvSpPr>
            <p:nvPr userDrawn="1"/>
          </p:nvSpPr>
          <p:spPr bwMode="auto">
            <a:xfrm>
              <a:off x="2547938" y="4545013"/>
              <a:ext cx="152400" cy="55563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0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7"/>
                    <a:pt x="20" y="14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1" y="15"/>
                    <a:pt x="41" y="8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9"/>
            <p:cNvSpPr>
              <a:spLocks noEditPoints="1"/>
            </p:cNvSpPr>
            <p:nvPr userDrawn="1"/>
          </p:nvSpPr>
          <p:spPr bwMode="auto">
            <a:xfrm>
              <a:off x="8328025" y="1387475"/>
              <a:ext cx="504825" cy="490538"/>
            </a:xfrm>
            <a:custGeom>
              <a:avLst/>
              <a:gdLst>
                <a:gd name="T0" fmla="*/ 173 w 206"/>
                <a:gd name="T1" fmla="*/ 147 h 200"/>
                <a:gd name="T2" fmla="*/ 168 w 206"/>
                <a:gd name="T3" fmla="*/ 161 h 200"/>
                <a:gd name="T4" fmla="*/ 150 w 206"/>
                <a:gd name="T5" fmla="*/ 160 h 200"/>
                <a:gd name="T6" fmla="*/ 169 w 206"/>
                <a:gd name="T7" fmla="*/ 141 h 200"/>
                <a:gd name="T8" fmla="*/ 169 w 206"/>
                <a:gd name="T9" fmla="*/ 141 h 200"/>
                <a:gd name="T10" fmla="*/ 135 w 206"/>
                <a:gd name="T11" fmla="*/ 142 h 200"/>
                <a:gd name="T12" fmla="*/ 152 w 206"/>
                <a:gd name="T13" fmla="*/ 142 h 200"/>
                <a:gd name="T14" fmla="*/ 115 w 206"/>
                <a:gd name="T15" fmla="*/ 147 h 200"/>
                <a:gd name="T16" fmla="*/ 68 w 206"/>
                <a:gd name="T17" fmla="*/ 147 h 200"/>
                <a:gd name="T18" fmla="*/ 80 w 206"/>
                <a:gd name="T19" fmla="*/ 144 h 200"/>
                <a:gd name="T20" fmla="*/ 86 w 206"/>
                <a:gd name="T21" fmla="*/ 146 h 200"/>
                <a:gd name="T22" fmla="*/ 109 w 206"/>
                <a:gd name="T23" fmla="*/ 142 h 200"/>
                <a:gd name="T24" fmla="*/ 17 w 206"/>
                <a:gd name="T25" fmla="*/ 114 h 200"/>
                <a:gd name="T26" fmla="*/ 20 w 206"/>
                <a:gd name="T27" fmla="*/ 123 h 200"/>
                <a:gd name="T28" fmla="*/ 90 w 206"/>
                <a:gd name="T29" fmla="*/ 165 h 200"/>
                <a:gd name="T30" fmla="*/ 94 w 206"/>
                <a:gd name="T31" fmla="*/ 164 h 200"/>
                <a:gd name="T32" fmla="*/ 100 w 206"/>
                <a:gd name="T33" fmla="*/ 168 h 200"/>
                <a:gd name="T34" fmla="*/ 90 w 206"/>
                <a:gd name="T35" fmla="*/ 189 h 200"/>
                <a:gd name="T36" fmla="*/ 7 w 206"/>
                <a:gd name="T37" fmla="*/ 130 h 200"/>
                <a:gd name="T38" fmla="*/ 141 w 206"/>
                <a:gd name="T39" fmla="*/ 113 h 200"/>
                <a:gd name="T40" fmla="*/ 168 w 206"/>
                <a:gd name="T41" fmla="*/ 109 h 200"/>
                <a:gd name="T42" fmla="*/ 114 w 206"/>
                <a:gd name="T43" fmla="*/ 126 h 200"/>
                <a:gd name="T44" fmla="*/ 96 w 206"/>
                <a:gd name="T45" fmla="*/ 135 h 200"/>
                <a:gd name="T46" fmla="*/ 113 w 206"/>
                <a:gd name="T47" fmla="*/ 117 h 200"/>
                <a:gd name="T48" fmla="*/ 93 w 206"/>
                <a:gd name="T49" fmla="*/ 127 h 200"/>
                <a:gd name="T50" fmla="*/ 53 w 206"/>
                <a:gd name="T51" fmla="*/ 150 h 200"/>
                <a:gd name="T52" fmla="*/ 41 w 206"/>
                <a:gd name="T53" fmla="*/ 111 h 200"/>
                <a:gd name="T54" fmla="*/ 76 w 206"/>
                <a:gd name="T55" fmla="*/ 137 h 200"/>
                <a:gd name="T56" fmla="*/ 127 w 206"/>
                <a:gd name="T57" fmla="*/ 109 h 200"/>
                <a:gd name="T58" fmla="*/ 191 w 206"/>
                <a:gd name="T59" fmla="*/ 87 h 200"/>
                <a:gd name="T60" fmla="*/ 46 w 206"/>
                <a:gd name="T61" fmla="*/ 109 h 200"/>
                <a:gd name="T62" fmla="*/ 36 w 206"/>
                <a:gd name="T63" fmla="*/ 81 h 200"/>
                <a:gd name="T64" fmla="*/ 88 w 206"/>
                <a:gd name="T65" fmla="*/ 114 h 200"/>
                <a:gd name="T66" fmla="*/ 109 w 206"/>
                <a:gd name="T67" fmla="*/ 75 h 200"/>
                <a:gd name="T68" fmla="*/ 117 w 206"/>
                <a:gd name="T69" fmla="*/ 75 h 200"/>
                <a:gd name="T70" fmla="*/ 129 w 206"/>
                <a:gd name="T71" fmla="*/ 81 h 200"/>
                <a:gd name="T72" fmla="*/ 75 w 206"/>
                <a:gd name="T73" fmla="*/ 92 h 200"/>
                <a:gd name="T74" fmla="*/ 25 w 206"/>
                <a:gd name="T75" fmla="*/ 49 h 200"/>
                <a:gd name="T76" fmla="*/ 24 w 206"/>
                <a:gd name="T77" fmla="*/ 51 h 200"/>
                <a:gd name="T78" fmla="*/ 101 w 206"/>
                <a:gd name="T79" fmla="*/ 99 h 200"/>
                <a:gd name="T80" fmla="*/ 142 w 206"/>
                <a:gd name="T81" fmla="*/ 90 h 200"/>
                <a:gd name="T82" fmla="*/ 88 w 206"/>
                <a:gd name="T83" fmla="*/ 86 h 200"/>
                <a:gd name="T84" fmla="*/ 19 w 206"/>
                <a:gd name="T85" fmla="*/ 22 h 200"/>
                <a:gd name="T86" fmla="*/ 109 w 206"/>
                <a:gd name="T87" fmla="*/ 6 h 200"/>
                <a:gd name="T88" fmla="*/ 102 w 206"/>
                <a:gd name="T89" fmla="*/ 70 h 200"/>
                <a:gd name="T90" fmla="*/ 82 w 206"/>
                <a:gd name="T91" fmla="*/ 4 h 200"/>
                <a:gd name="T92" fmla="*/ 21 w 206"/>
                <a:gd name="T93" fmla="*/ 46 h 200"/>
                <a:gd name="T94" fmla="*/ 6 w 206"/>
                <a:gd name="T95" fmla="*/ 60 h 200"/>
                <a:gd name="T96" fmla="*/ 9 w 206"/>
                <a:gd name="T97" fmla="*/ 113 h 200"/>
                <a:gd name="T98" fmla="*/ 5 w 206"/>
                <a:gd name="T99" fmla="*/ 138 h 200"/>
                <a:gd name="T100" fmla="*/ 116 w 206"/>
                <a:gd name="T101" fmla="*/ 192 h 200"/>
                <a:gd name="T102" fmla="*/ 181 w 206"/>
                <a:gd name="T103" fmla="*/ 141 h 200"/>
                <a:gd name="T104" fmla="*/ 169 w 206"/>
                <a:gd name="T105" fmla="*/ 126 h 200"/>
                <a:gd name="T106" fmla="*/ 179 w 206"/>
                <a:gd name="T107" fmla="*/ 114 h 200"/>
                <a:gd name="T108" fmla="*/ 203 w 206"/>
                <a:gd name="T109" fmla="*/ 88 h 200"/>
                <a:gd name="T110" fmla="*/ 203 w 206"/>
                <a:gd name="T111" fmla="*/ 68 h 200"/>
                <a:gd name="T112" fmla="*/ 192 w 206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0">
                  <a:moveTo>
                    <a:pt x="100" y="176"/>
                  </a:moveTo>
                  <a:cubicBezTo>
                    <a:pt x="101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8"/>
                    <a:pt x="157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8" y="154"/>
                    <a:pt x="150" y="157"/>
                  </a:cubicBezTo>
                  <a:cubicBezTo>
                    <a:pt x="147" y="158"/>
                    <a:pt x="144" y="159"/>
                    <a:pt x="142" y="161"/>
                  </a:cubicBezTo>
                  <a:cubicBezTo>
                    <a:pt x="151" y="158"/>
                    <a:pt x="160" y="154"/>
                    <a:pt x="169" y="151"/>
                  </a:cubicBezTo>
                  <a:cubicBezTo>
                    <a:pt x="169" y="154"/>
                    <a:pt x="170" y="156"/>
                    <a:pt x="170" y="158"/>
                  </a:cubicBezTo>
                  <a:cubicBezTo>
                    <a:pt x="170" y="159"/>
                    <a:pt x="169" y="160"/>
                    <a:pt x="168" y="161"/>
                  </a:cubicBezTo>
                  <a:cubicBezTo>
                    <a:pt x="149" y="168"/>
                    <a:pt x="131" y="176"/>
                    <a:pt x="112" y="184"/>
                  </a:cubicBezTo>
                  <a:cubicBezTo>
                    <a:pt x="108" y="186"/>
                    <a:pt x="104" y="187"/>
                    <a:pt x="99" y="189"/>
                  </a:cubicBezTo>
                  <a:cubicBezTo>
                    <a:pt x="98" y="187"/>
                    <a:pt x="98" y="185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1"/>
                    <a:pt x="150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8"/>
                    <a:pt x="173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2"/>
                  </a:moveTo>
                  <a:cubicBezTo>
                    <a:pt x="125" y="136"/>
                    <a:pt x="142" y="134"/>
                    <a:pt x="158" y="131"/>
                  </a:cubicBezTo>
                  <a:cubicBezTo>
                    <a:pt x="158" y="133"/>
                    <a:pt x="158" y="135"/>
                    <a:pt x="158" y="136"/>
                  </a:cubicBezTo>
                  <a:cubicBezTo>
                    <a:pt x="158" y="137"/>
                    <a:pt x="156" y="138"/>
                    <a:pt x="155" y="138"/>
                  </a:cubicBezTo>
                  <a:cubicBezTo>
                    <a:pt x="148" y="139"/>
                    <a:pt x="141" y="140"/>
                    <a:pt x="135" y="142"/>
                  </a:cubicBezTo>
                  <a:cubicBezTo>
                    <a:pt x="134" y="142"/>
                    <a:pt x="133" y="142"/>
                    <a:pt x="133" y="143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60"/>
                    <a:pt x="74" y="160"/>
                    <a:pt x="73" y="160"/>
                  </a:cubicBezTo>
                  <a:cubicBezTo>
                    <a:pt x="72" y="160"/>
                    <a:pt x="71" y="161"/>
                    <a:pt x="71" y="161"/>
                  </a:cubicBezTo>
                  <a:cubicBezTo>
                    <a:pt x="69" y="161"/>
                    <a:pt x="69" y="159"/>
                    <a:pt x="68" y="158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56"/>
                    <a:pt x="67" y="155"/>
                    <a:pt x="67" y="155"/>
                  </a:cubicBezTo>
                  <a:cubicBezTo>
                    <a:pt x="67" y="152"/>
                    <a:pt x="67" y="150"/>
                    <a:pt x="68" y="147"/>
                  </a:cubicBezTo>
                  <a:cubicBezTo>
                    <a:pt x="68" y="147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6"/>
                    <a:pt x="75" y="145"/>
                  </a:cubicBezTo>
                  <a:cubicBezTo>
                    <a:pt x="77" y="144"/>
                    <a:pt x="79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2" y="144"/>
                  </a:cubicBezTo>
                  <a:cubicBezTo>
                    <a:pt x="82" y="144"/>
                    <a:pt x="82" y="144"/>
                    <a:pt x="83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2" y="140"/>
                    <a:pt x="109" y="142"/>
                  </a:cubicBezTo>
                  <a:moveTo>
                    <a:pt x="90" y="141"/>
                  </a:moveTo>
                  <a:cubicBezTo>
                    <a:pt x="87" y="137"/>
                    <a:pt x="86" y="132"/>
                    <a:pt x="86" y="128"/>
                  </a:cubicBezTo>
                  <a:cubicBezTo>
                    <a:pt x="87" y="132"/>
                    <a:pt x="89" y="136"/>
                    <a:pt x="90" y="141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4"/>
                  </a:cubicBezTo>
                  <a:cubicBezTo>
                    <a:pt x="20" y="117"/>
                    <a:pt x="22" y="120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2"/>
                    <a:pt x="19" y="120"/>
                    <a:pt x="16" y="118"/>
                  </a:cubicBezTo>
                  <a:cubicBezTo>
                    <a:pt x="16" y="120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3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2"/>
                    <a:pt x="56" y="160"/>
                    <a:pt x="63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4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2" y="165"/>
                    <a:pt x="93" y="165"/>
                  </a:cubicBezTo>
                  <a:cubicBezTo>
                    <a:pt x="94" y="166"/>
                    <a:pt x="95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5"/>
                    <a:pt x="94" y="164"/>
                  </a:cubicBezTo>
                  <a:cubicBezTo>
                    <a:pt x="107" y="161"/>
                    <a:pt x="120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8"/>
                    <a:pt x="123" y="159"/>
                  </a:cubicBezTo>
                  <a:cubicBezTo>
                    <a:pt x="116" y="161"/>
                    <a:pt x="110" y="164"/>
                    <a:pt x="103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9" y="168"/>
                    <a:pt x="98" y="168"/>
                  </a:cubicBezTo>
                  <a:cubicBezTo>
                    <a:pt x="98" y="168"/>
                    <a:pt x="97" y="168"/>
                    <a:pt x="97" y="168"/>
                  </a:cubicBezTo>
                  <a:cubicBezTo>
                    <a:pt x="97" y="168"/>
                    <a:pt x="96" y="168"/>
                    <a:pt x="96" y="168"/>
                  </a:cubicBezTo>
                  <a:cubicBezTo>
                    <a:pt x="94" y="168"/>
                    <a:pt x="93" y="169"/>
                    <a:pt x="92" y="171"/>
                  </a:cubicBezTo>
                  <a:cubicBezTo>
                    <a:pt x="89" y="176"/>
                    <a:pt x="88" y="182"/>
                    <a:pt x="90" y="189"/>
                  </a:cubicBezTo>
                  <a:cubicBezTo>
                    <a:pt x="88" y="188"/>
                    <a:pt x="88" y="188"/>
                    <a:pt x="87" y="187"/>
                  </a:cubicBezTo>
                  <a:cubicBezTo>
                    <a:pt x="74" y="179"/>
                    <a:pt x="62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1" y="141"/>
                    <a:pt x="16" y="139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2" y="117"/>
                    <a:pt x="12" y="117"/>
                  </a:cubicBezTo>
                  <a:moveTo>
                    <a:pt x="141" y="113"/>
                  </a:moveTo>
                  <a:cubicBezTo>
                    <a:pt x="151" y="108"/>
                    <a:pt x="162" y="106"/>
                    <a:pt x="173" y="103"/>
                  </a:cubicBezTo>
                  <a:cubicBezTo>
                    <a:pt x="172" y="106"/>
                    <a:pt x="172" y="108"/>
                    <a:pt x="169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9" y="109"/>
                  </a:cubicBezTo>
                  <a:cubicBezTo>
                    <a:pt x="169" y="109"/>
                    <a:pt x="171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7"/>
                    <a:pt x="135" y="121"/>
                    <a:pt x="117" y="125"/>
                  </a:cubicBezTo>
                  <a:cubicBezTo>
                    <a:pt x="116" y="125"/>
                    <a:pt x="115" y="126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1" y="115"/>
                    <a:pt x="170" y="115"/>
                    <a:pt x="169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5" y="136"/>
                    <a:pt x="94" y="136"/>
                    <a:pt x="93" y="136"/>
                  </a:cubicBezTo>
                  <a:cubicBezTo>
                    <a:pt x="91" y="136"/>
                    <a:pt x="91" y="135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3"/>
                    <a:pt x="95" y="122"/>
                  </a:cubicBezTo>
                  <a:cubicBezTo>
                    <a:pt x="101" y="120"/>
                    <a:pt x="107" y="119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8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11" y="122"/>
                    <a:pt x="129" y="118"/>
                    <a:pt x="147" y="113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3"/>
                    <a:pt x="143" y="113"/>
                    <a:pt x="141" y="113"/>
                  </a:cubicBezTo>
                  <a:moveTo>
                    <a:pt x="61" y="160"/>
                  </a:moveTo>
                  <a:cubicBezTo>
                    <a:pt x="58" y="157"/>
                    <a:pt x="55" y="153"/>
                    <a:pt x="53" y="150"/>
                  </a:cubicBezTo>
                  <a:cubicBezTo>
                    <a:pt x="47" y="143"/>
                    <a:pt x="41" y="136"/>
                    <a:pt x="35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4" y="104"/>
                    <a:pt x="11" y="100"/>
                  </a:cubicBezTo>
                  <a:cubicBezTo>
                    <a:pt x="8" y="96"/>
                    <a:pt x="9" y="92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9" y="129"/>
                    <a:pt x="67" y="138"/>
                  </a:cubicBezTo>
                  <a:cubicBezTo>
                    <a:pt x="68" y="138"/>
                    <a:pt x="68" y="138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62" y="127"/>
                    <a:pt x="69" y="132"/>
                    <a:pt x="76" y="137"/>
                  </a:cubicBezTo>
                  <a:cubicBezTo>
                    <a:pt x="73" y="138"/>
                    <a:pt x="70" y="139"/>
                    <a:pt x="67" y="139"/>
                  </a:cubicBezTo>
                  <a:cubicBezTo>
                    <a:pt x="66" y="140"/>
                    <a:pt x="66" y="140"/>
                    <a:pt x="65" y="141"/>
                  </a:cubicBezTo>
                  <a:cubicBezTo>
                    <a:pt x="60" y="146"/>
                    <a:pt x="59" y="152"/>
                    <a:pt x="61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1" y="93"/>
                    <a:pt x="174" y="85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5"/>
                    <a:pt x="191" y="87"/>
                  </a:cubicBezTo>
                  <a:cubicBezTo>
                    <a:pt x="170" y="94"/>
                    <a:pt x="150" y="101"/>
                    <a:pt x="130" y="108"/>
                  </a:cubicBezTo>
                  <a:cubicBezTo>
                    <a:pt x="129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6"/>
                    <a:pt x="79" y="134"/>
                    <a:pt x="77" y="133"/>
                  </a:cubicBezTo>
                  <a:cubicBezTo>
                    <a:pt x="67" y="125"/>
                    <a:pt x="56" y="117"/>
                    <a:pt x="46" y="109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9" y="66"/>
                    <a:pt x="10" y="64"/>
                    <a:pt x="11" y="61"/>
                  </a:cubicBezTo>
                  <a:cubicBezTo>
                    <a:pt x="12" y="66"/>
                    <a:pt x="16" y="67"/>
                    <a:pt x="19" y="69"/>
                  </a:cubicBezTo>
                  <a:cubicBezTo>
                    <a:pt x="25" y="73"/>
                    <a:pt x="31" y="77"/>
                    <a:pt x="36" y="81"/>
                  </a:cubicBezTo>
                  <a:cubicBezTo>
                    <a:pt x="50" y="91"/>
                    <a:pt x="64" y="101"/>
                    <a:pt x="77" y="111"/>
                  </a:cubicBezTo>
                  <a:cubicBezTo>
                    <a:pt x="79" y="112"/>
                    <a:pt x="81" y="112"/>
                    <a:pt x="82" y="113"/>
                  </a:cubicBezTo>
                  <a:cubicBezTo>
                    <a:pt x="69" y="101"/>
                    <a:pt x="54" y="89"/>
                    <a:pt x="40" y="79"/>
                  </a:cubicBezTo>
                  <a:cubicBezTo>
                    <a:pt x="60" y="89"/>
                    <a:pt x="81" y="100"/>
                    <a:pt x="103" y="111"/>
                  </a:cubicBezTo>
                  <a:cubicBezTo>
                    <a:pt x="97" y="112"/>
                    <a:pt x="92" y="113"/>
                    <a:pt x="88" y="114"/>
                  </a:cubicBezTo>
                  <a:cubicBezTo>
                    <a:pt x="86" y="114"/>
                    <a:pt x="84" y="116"/>
                    <a:pt x="84" y="117"/>
                  </a:cubicBezTo>
                  <a:cubicBezTo>
                    <a:pt x="81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4" y="83"/>
                    <a:pt x="104" y="79"/>
                    <a:pt x="106" y="77"/>
                  </a:cubicBezTo>
                  <a:cubicBezTo>
                    <a:pt x="106" y="76"/>
                    <a:pt x="108" y="75"/>
                    <a:pt x="109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2" y="56"/>
                    <a:pt x="188" y="54"/>
                  </a:cubicBezTo>
                  <a:cubicBezTo>
                    <a:pt x="187" y="57"/>
                    <a:pt x="186" y="58"/>
                    <a:pt x="184" y="59"/>
                  </a:cubicBezTo>
                  <a:cubicBezTo>
                    <a:pt x="162" y="63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7" y="59"/>
                  </a:cubicBezTo>
                  <a:cubicBezTo>
                    <a:pt x="187" y="62"/>
                    <a:pt x="187" y="65"/>
                    <a:pt x="188" y="68"/>
                  </a:cubicBezTo>
                  <a:cubicBezTo>
                    <a:pt x="160" y="75"/>
                    <a:pt x="132" y="82"/>
                    <a:pt x="105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3"/>
                  </a:moveTo>
                  <a:cubicBezTo>
                    <a:pt x="113" y="110"/>
                    <a:pt x="108" y="108"/>
                    <a:pt x="103" y="105"/>
                  </a:cubicBezTo>
                  <a:cubicBezTo>
                    <a:pt x="94" y="101"/>
                    <a:pt x="85" y="96"/>
                    <a:pt x="75" y="92"/>
                  </a:cubicBezTo>
                  <a:cubicBezTo>
                    <a:pt x="67" y="88"/>
                    <a:pt x="59" y="83"/>
                    <a:pt x="50" y="79"/>
                  </a:cubicBezTo>
                  <a:cubicBezTo>
                    <a:pt x="43" y="76"/>
                    <a:pt x="37" y="73"/>
                    <a:pt x="30" y="69"/>
                  </a:cubicBezTo>
                  <a:cubicBezTo>
                    <a:pt x="26" y="68"/>
                    <a:pt x="23" y="66"/>
                    <a:pt x="19" y="64"/>
                  </a:cubicBezTo>
                  <a:cubicBezTo>
                    <a:pt x="16" y="62"/>
                    <a:pt x="15" y="54"/>
                    <a:pt x="18" y="52"/>
                  </a:cubicBezTo>
                  <a:cubicBezTo>
                    <a:pt x="20" y="51"/>
                    <a:pt x="24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4"/>
                    <a:pt x="28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7" y="54"/>
                    <a:pt x="29" y="55"/>
                  </a:cubicBezTo>
                  <a:cubicBezTo>
                    <a:pt x="50" y="64"/>
                    <a:pt x="67" y="77"/>
                    <a:pt x="86" y="89"/>
                  </a:cubicBezTo>
                  <a:cubicBezTo>
                    <a:pt x="90" y="92"/>
                    <a:pt x="95" y="96"/>
                    <a:pt x="99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9" y="90"/>
                    <a:pt x="150" y="86"/>
                  </a:cubicBezTo>
                  <a:cubicBezTo>
                    <a:pt x="153" y="85"/>
                    <a:pt x="156" y="85"/>
                    <a:pt x="159" y="85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6" y="96"/>
                  </a:cubicBezTo>
                  <a:cubicBezTo>
                    <a:pt x="119" y="98"/>
                    <a:pt x="116" y="104"/>
                    <a:pt x="118" y="110"/>
                  </a:cubicBezTo>
                  <a:cubicBezTo>
                    <a:pt x="118" y="111"/>
                    <a:pt x="118" y="112"/>
                    <a:pt x="118" y="113"/>
                  </a:cubicBezTo>
                  <a:moveTo>
                    <a:pt x="99" y="94"/>
                  </a:moveTo>
                  <a:cubicBezTo>
                    <a:pt x="95" y="91"/>
                    <a:pt x="91" y="89"/>
                    <a:pt x="88" y="86"/>
                  </a:cubicBezTo>
                  <a:cubicBezTo>
                    <a:pt x="78" y="80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7" y="33"/>
                    <a:pt x="16" y="28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9" y="15"/>
                    <a:pt x="62" y="12"/>
                  </a:cubicBezTo>
                  <a:cubicBezTo>
                    <a:pt x="74" y="9"/>
                    <a:pt x="85" y="7"/>
                    <a:pt x="97" y="5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5"/>
                    <a:pt x="109" y="6"/>
                  </a:cubicBezTo>
                  <a:cubicBezTo>
                    <a:pt x="136" y="19"/>
                    <a:pt x="164" y="32"/>
                    <a:pt x="191" y="46"/>
                  </a:cubicBezTo>
                  <a:cubicBezTo>
                    <a:pt x="191" y="46"/>
                    <a:pt x="192" y="46"/>
                    <a:pt x="192" y="47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9"/>
                  </a:cubicBezTo>
                  <a:cubicBezTo>
                    <a:pt x="104" y="69"/>
                    <a:pt x="103" y="69"/>
                    <a:pt x="102" y="70"/>
                  </a:cubicBezTo>
                  <a:cubicBezTo>
                    <a:pt x="97" y="77"/>
                    <a:pt x="95" y="83"/>
                    <a:pt x="98" y="91"/>
                  </a:cubicBezTo>
                  <a:cubicBezTo>
                    <a:pt x="98" y="92"/>
                    <a:pt x="98" y="92"/>
                    <a:pt x="99" y="94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1"/>
                  </a:cubicBezTo>
                  <a:cubicBezTo>
                    <a:pt x="95" y="2"/>
                    <a:pt x="89" y="3"/>
                    <a:pt x="82" y="4"/>
                  </a:cubicBezTo>
                  <a:cubicBezTo>
                    <a:pt x="63" y="8"/>
                    <a:pt x="43" y="12"/>
                    <a:pt x="24" y="16"/>
                  </a:cubicBezTo>
                  <a:cubicBezTo>
                    <a:pt x="18" y="16"/>
                    <a:pt x="16" y="19"/>
                    <a:pt x="14" y="24"/>
                  </a:cubicBezTo>
                  <a:cubicBezTo>
                    <a:pt x="12" y="28"/>
                    <a:pt x="13" y="33"/>
                    <a:pt x="14" y="38"/>
                  </a:cubicBezTo>
                  <a:cubicBezTo>
                    <a:pt x="14" y="42"/>
                    <a:pt x="17" y="43"/>
                    <a:pt x="20" y="45"/>
                  </a:cubicBezTo>
                  <a:cubicBezTo>
                    <a:pt x="20" y="45"/>
                    <a:pt x="21" y="45"/>
                    <a:pt x="21" y="46"/>
                  </a:cubicBezTo>
                  <a:cubicBezTo>
                    <a:pt x="20" y="47"/>
                    <a:pt x="19" y="47"/>
                    <a:pt x="19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3" y="53"/>
                    <a:pt x="12" y="55"/>
                  </a:cubicBezTo>
                  <a:cubicBezTo>
                    <a:pt x="11" y="56"/>
                    <a:pt x="11" y="57"/>
                    <a:pt x="10" y="57"/>
                  </a:cubicBezTo>
                  <a:cubicBezTo>
                    <a:pt x="9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5"/>
                    <a:pt x="5" y="90"/>
                  </a:cubicBezTo>
                  <a:cubicBezTo>
                    <a:pt x="3" y="97"/>
                    <a:pt x="7" y="103"/>
                    <a:pt x="12" y="108"/>
                  </a:cubicBezTo>
                  <a:cubicBezTo>
                    <a:pt x="13" y="108"/>
                    <a:pt x="13" y="110"/>
                    <a:pt x="12" y="111"/>
                  </a:cubicBezTo>
                  <a:cubicBezTo>
                    <a:pt x="12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4"/>
                    <a:pt x="4" y="115"/>
                  </a:cubicBezTo>
                  <a:cubicBezTo>
                    <a:pt x="1" y="121"/>
                    <a:pt x="0" y="128"/>
                    <a:pt x="2" y="134"/>
                  </a:cubicBezTo>
                  <a:cubicBezTo>
                    <a:pt x="3" y="136"/>
                    <a:pt x="4" y="137"/>
                    <a:pt x="5" y="138"/>
                  </a:cubicBezTo>
                  <a:cubicBezTo>
                    <a:pt x="16" y="145"/>
                    <a:pt x="26" y="152"/>
                    <a:pt x="36" y="160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200"/>
                    <a:pt x="96" y="200"/>
                  </a:cubicBezTo>
                  <a:cubicBezTo>
                    <a:pt x="97" y="200"/>
                    <a:pt x="98" y="199"/>
                    <a:pt x="99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3" y="164"/>
                    <a:pt x="183" y="162"/>
                    <a:pt x="180" y="159"/>
                  </a:cubicBezTo>
                  <a:cubicBezTo>
                    <a:pt x="178" y="158"/>
                    <a:pt x="176" y="157"/>
                    <a:pt x="175" y="156"/>
                  </a:cubicBezTo>
                  <a:cubicBezTo>
                    <a:pt x="172" y="154"/>
                    <a:pt x="172" y="151"/>
                    <a:pt x="174" y="149"/>
                  </a:cubicBezTo>
                  <a:cubicBezTo>
                    <a:pt x="176" y="146"/>
                    <a:pt x="179" y="144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4"/>
                    <a:pt x="168" y="132"/>
                    <a:pt x="164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8" y="127"/>
                    <a:pt x="169" y="126"/>
                    <a:pt x="169" y="126"/>
                  </a:cubicBezTo>
                  <a:cubicBezTo>
                    <a:pt x="170" y="125"/>
                    <a:pt x="171" y="124"/>
                    <a:pt x="171" y="124"/>
                  </a:cubicBezTo>
                  <a:cubicBezTo>
                    <a:pt x="175" y="123"/>
                    <a:pt x="179" y="122"/>
                    <a:pt x="183" y="121"/>
                  </a:cubicBezTo>
                  <a:cubicBezTo>
                    <a:pt x="184" y="120"/>
                    <a:pt x="185" y="120"/>
                    <a:pt x="185" y="119"/>
                  </a:cubicBezTo>
                  <a:cubicBezTo>
                    <a:pt x="185" y="118"/>
                    <a:pt x="184" y="117"/>
                    <a:pt x="184" y="116"/>
                  </a:cubicBezTo>
                  <a:cubicBezTo>
                    <a:pt x="182" y="115"/>
                    <a:pt x="181" y="114"/>
                    <a:pt x="179" y="114"/>
                  </a:cubicBezTo>
                  <a:cubicBezTo>
                    <a:pt x="175" y="111"/>
                    <a:pt x="175" y="110"/>
                    <a:pt x="176" y="106"/>
                  </a:cubicBezTo>
                  <a:cubicBezTo>
                    <a:pt x="176" y="105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3"/>
                    <a:pt x="197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2" y="86"/>
                  </a:cubicBezTo>
                  <a:cubicBezTo>
                    <a:pt x="201" y="85"/>
                    <a:pt x="200" y="85"/>
                    <a:pt x="199" y="85"/>
                  </a:cubicBezTo>
                  <a:cubicBezTo>
                    <a:pt x="201" y="81"/>
                    <a:pt x="201" y="78"/>
                    <a:pt x="202" y="74"/>
                  </a:cubicBezTo>
                  <a:cubicBezTo>
                    <a:pt x="203" y="74"/>
                    <a:pt x="203" y="73"/>
                    <a:pt x="203" y="73"/>
                  </a:cubicBezTo>
                  <a:cubicBezTo>
                    <a:pt x="206" y="71"/>
                    <a:pt x="206" y="70"/>
                    <a:pt x="203" y="68"/>
                  </a:cubicBezTo>
                  <a:cubicBezTo>
                    <a:pt x="200" y="67"/>
                    <a:pt x="197" y="66"/>
                    <a:pt x="194" y="65"/>
                  </a:cubicBezTo>
                  <a:cubicBezTo>
                    <a:pt x="192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4"/>
                    <a:pt x="194" y="43"/>
                    <a:pt x="192" y="43"/>
                  </a:cubicBezTo>
                  <a:cubicBezTo>
                    <a:pt x="164" y="29"/>
                    <a:pt x="135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0"/>
            <p:cNvSpPr>
              <a:spLocks/>
            </p:cNvSpPr>
            <p:nvPr userDrawn="1"/>
          </p:nvSpPr>
          <p:spPr bwMode="auto">
            <a:xfrm>
              <a:off x="8382000" y="1439863"/>
              <a:ext cx="193675" cy="117475"/>
            </a:xfrm>
            <a:custGeom>
              <a:avLst/>
              <a:gdLst>
                <a:gd name="T0" fmla="*/ 0 w 79"/>
                <a:gd name="T1" fmla="*/ 0 h 48"/>
                <a:gd name="T2" fmla="*/ 79 w 79"/>
                <a:gd name="T3" fmla="*/ 48 h 48"/>
                <a:gd name="T4" fmla="*/ 0 w 79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8">
                  <a:moveTo>
                    <a:pt x="0" y="0"/>
                  </a:moveTo>
                  <a:cubicBezTo>
                    <a:pt x="26" y="17"/>
                    <a:pt x="52" y="33"/>
                    <a:pt x="79" y="48"/>
                  </a:cubicBezTo>
                  <a:cubicBezTo>
                    <a:pt x="77" y="44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1"/>
            <p:cNvSpPr>
              <a:spLocks/>
            </p:cNvSpPr>
            <p:nvPr userDrawn="1"/>
          </p:nvSpPr>
          <p:spPr bwMode="auto">
            <a:xfrm>
              <a:off x="8593138" y="1549400"/>
              <a:ext cx="155575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2" y="9"/>
                    <a:pt x="0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22" y="11"/>
                    <a:pt x="43" y="7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2"/>
            <p:cNvSpPr>
              <a:spLocks/>
            </p:cNvSpPr>
            <p:nvPr userDrawn="1"/>
          </p:nvSpPr>
          <p:spPr bwMode="auto">
            <a:xfrm>
              <a:off x="8602663" y="1779588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6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14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3"/>
            <p:cNvSpPr>
              <a:spLocks/>
            </p:cNvSpPr>
            <p:nvPr userDrawn="1"/>
          </p:nvSpPr>
          <p:spPr bwMode="auto">
            <a:xfrm>
              <a:off x="8643938" y="1581150"/>
              <a:ext cx="161925" cy="61913"/>
            </a:xfrm>
            <a:custGeom>
              <a:avLst/>
              <a:gdLst>
                <a:gd name="T0" fmla="*/ 66 w 66"/>
                <a:gd name="T1" fmla="*/ 0 h 25"/>
                <a:gd name="T2" fmla="*/ 0 w 66"/>
                <a:gd name="T3" fmla="*/ 23 h 25"/>
                <a:gd name="T4" fmla="*/ 1 w 66"/>
                <a:gd name="T5" fmla="*/ 25 h 25"/>
                <a:gd name="T6" fmla="*/ 66 w 66"/>
                <a:gd name="T7" fmla="*/ 1 h 25"/>
                <a:gd name="T8" fmla="*/ 66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cubicBezTo>
                    <a:pt x="44" y="8"/>
                    <a:pt x="22" y="15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4"/>
            <p:cNvSpPr>
              <a:spLocks/>
            </p:cNvSpPr>
            <p:nvPr userDrawn="1"/>
          </p:nvSpPr>
          <p:spPr bwMode="auto">
            <a:xfrm>
              <a:off x="8645525" y="1590675"/>
              <a:ext cx="152400" cy="58738"/>
            </a:xfrm>
            <a:custGeom>
              <a:avLst/>
              <a:gdLst>
                <a:gd name="T0" fmla="*/ 62 w 62"/>
                <a:gd name="T1" fmla="*/ 0 h 24"/>
                <a:gd name="T2" fmla="*/ 0 w 62"/>
                <a:gd name="T3" fmla="*/ 23 h 24"/>
                <a:gd name="T4" fmla="*/ 1 w 62"/>
                <a:gd name="T5" fmla="*/ 24 h 24"/>
                <a:gd name="T6" fmla="*/ 62 w 62"/>
                <a:gd name="T7" fmla="*/ 2 h 24"/>
                <a:gd name="T8" fmla="*/ 62 w 6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0"/>
                  </a:moveTo>
                  <a:cubicBezTo>
                    <a:pt x="41" y="8"/>
                    <a:pt x="21" y="15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1" y="16"/>
                    <a:pt x="42" y="9"/>
                    <a:pt x="62" y="2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5"/>
            <p:cNvSpPr>
              <a:spLocks noEditPoints="1"/>
            </p:cNvSpPr>
            <p:nvPr userDrawn="1"/>
          </p:nvSpPr>
          <p:spPr bwMode="auto">
            <a:xfrm>
              <a:off x="6045200" y="277813"/>
              <a:ext cx="503238" cy="487363"/>
            </a:xfrm>
            <a:custGeom>
              <a:avLst/>
              <a:gdLst>
                <a:gd name="T0" fmla="*/ 173 w 206"/>
                <a:gd name="T1" fmla="*/ 146 h 199"/>
                <a:gd name="T2" fmla="*/ 168 w 206"/>
                <a:gd name="T3" fmla="*/ 160 h 199"/>
                <a:gd name="T4" fmla="*/ 149 w 206"/>
                <a:gd name="T5" fmla="*/ 160 h 199"/>
                <a:gd name="T6" fmla="*/ 169 w 206"/>
                <a:gd name="T7" fmla="*/ 140 h 199"/>
                <a:gd name="T8" fmla="*/ 169 w 206"/>
                <a:gd name="T9" fmla="*/ 140 h 199"/>
                <a:gd name="T10" fmla="*/ 134 w 206"/>
                <a:gd name="T11" fmla="*/ 141 h 199"/>
                <a:gd name="T12" fmla="*/ 152 w 206"/>
                <a:gd name="T13" fmla="*/ 141 h 199"/>
                <a:gd name="T14" fmla="*/ 115 w 206"/>
                <a:gd name="T15" fmla="*/ 147 h 199"/>
                <a:gd name="T16" fmla="*/ 68 w 206"/>
                <a:gd name="T17" fmla="*/ 147 h 199"/>
                <a:gd name="T18" fmla="*/ 80 w 206"/>
                <a:gd name="T19" fmla="*/ 143 h 199"/>
                <a:gd name="T20" fmla="*/ 86 w 206"/>
                <a:gd name="T21" fmla="*/ 145 h 199"/>
                <a:gd name="T22" fmla="*/ 109 w 206"/>
                <a:gd name="T23" fmla="*/ 142 h 199"/>
                <a:gd name="T24" fmla="*/ 17 w 206"/>
                <a:gd name="T25" fmla="*/ 113 h 199"/>
                <a:gd name="T26" fmla="*/ 20 w 206"/>
                <a:gd name="T27" fmla="*/ 122 h 199"/>
                <a:gd name="T28" fmla="*/ 90 w 206"/>
                <a:gd name="T29" fmla="*/ 164 h 199"/>
                <a:gd name="T30" fmla="*/ 94 w 206"/>
                <a:gd name="T31" fmla="*/ 163 h 199"/>
                <a:gd name="T32" fmla="*/ 100 w 206"/>
                <a:gd name="T33" fmla="*/ 167 h 199"/>
                <a:gd name="T34" fmla="*/ 90 w 206"/>
                <a:gd name="T35" fmla="*/ 188 h 199"/>
                <a:gd name="T36" fmla="*/ 7 w 206"/>
                <a:gd name="T37" fmla="*/ 130 h 199"/>
                <a:gd name="T38" fmla="*/ 140 w 206"/>
                <a:gd name="T39" fmla="*/ 113 h 199"/>
                <a:gd name="T40" fmla="*/ 168 w 206"/>
                <a:gd name="T41" fmla="*/ 109 h 199"/>
                <a:gd name="T42" fmla="*/ 114 w 206"/>
                <a:gd name="T43" fmla="*/ 126 h 199"/>
                <a:gd name="T44" fmla="*/ 96 w 206"/>
                <a:gd name="T45" fmla="*/ 135 h 199"/>
                <a:gd name="T46" fmla="*/ 113 w 206"/>
                <a:gd name="T47" fmla="*/ 117 h 199"/>
                <a:gd name="T48" fmla="*/ 93 w 206"/>
                <a:gd name="T49" fmla="*/ 127 h 199"/>
                <a:gd name="T50" fmla="*/ 53 w 206"/>
                <a:gd name="T51" fmla="*/ 150 h 199"/>
                <a:gd name="T52" fmla="*/ 41 w 206"/>
                <a:gd name="T53" fmla="*/ 111 h 199"/>
                <a:gd name="T54" fmla="*/ 76 w 206"/>
                <a:gd name="T55" fmla="*/ 137 h 199"/>
                <a:gd name="T56" fmla="*/ 127 w 206"/>
                <a:gd name="T57" fmla="*/ 109 h 199"/>
                <a:gd name="T58" fmla="*/ 191 w 206"/>
                <a:gd name="T59" fmla="*/ 86 h 199"/>
                <a:gd name="T60" fmla="*/ 46 w 206"/>
                <a:gd name="T61" fmla="*/ 108 h 199"/>
                <a:gd name="T62" fmla="*/ 36 w 206"/>
                <a:gd name="T63" fmla="*/ 81 h 199"/>
                <a:gd name="T64" fmla="*/ 88 w 206"/>
                <a:gd name="T65" fmla="*/ 114 h 199"/>
                <a:gd name="T66" fmla="*/ 109 w 206"/>
                <a:gd name="T67" fmla="*/ 74 h 199"/>
                <a:gd name="T68" fmla="*/ 117 w 206"/>
                <a:gd name="T69" fmla="*/ 75 h 199"/>
                <a:gd name="T70" fmla="*/ 129 w 206"/>
                <a:gd name="T71" fmla="*/ 81 h 199"/>
                <a:gd name="T72" fmla="*/ 75 w 206"/>
                <a:gd name="T73" fmla="*/ 91 h 199"/>
                <a:gd name="T74" fmla="*/ 25 w 206"/>
                <a:gd name="T75" fmla="*/ 48 h 199"/>
                <a:gd name="T76" fmla="*/ 24 w 206"/>
                <a:gd name="T77" fmla="*/ 50 h 199"/>
                <a:gd name="T78" fmla="*/ 101 w 206"/>
                <a:gd name="T79" fmla="*/ 99 h 199"/>
                <a:gd name="T80" fmla="*/ 142 w 206"/>
                <a:gd name="T81" fmla="*/ 90 h 199"/>
                <a:gd name="T82" fmla="*/ 88 w 206"/>
                <a:gd name="T83" fmla="*/ 86 h 199"/>
                <a:gd name="T84" fmla="*/ 19 w 206"/>
                <a:gd name="T85" fmla="*/ 22 h 199"/>
                <a:gd name="T86" fmla="*/ 109 w 206"/>
                <a:gd name="T87" fmla="*/ 5 h 199"/>
                <a:gd name="T88" fmla="*/ 102 w 206"/>
                <a:gd name="T89" fmla="*/ 70 h 199"/>
                <a:gd name="T90" fmla="*/ 82 w 206"/>
                <a:gd name="T91" fmla="*/ 4 h 199"/>
                <a:gd name="T92" fmla="*/ 21 w 206"/>
                <a:gd name="T93" fmla="*/ 45 h 199"/>
                <a:gd name="T94" fmla="*/ 6 w 206"/>
                <a:gd name="T95" fmla="*/ 60 h 199"/>
                <a:gd name="T96" fmla="*/ 9 w 206"/>
                <a:gd name="T97" fmla="*/ 112 h 199"/>
                <a:gd name="T98" fmla="*/ 5 w 206"/>
                <a:gd name="T99" fmla="*/ 137 h 199"/>
                <a:gd name="T100" fmla="*/ 116 w 206"/>
                <a:gd name="T101" fmla="*/ 191 h 199"/>
                <a:gd name="T102" fmla="*/ 181 w 206"/>
                <a:gd name="T103" fmla="*/ 141 h 199"/>
                <a:gd name="T104" fmla="*/ 169 w 206"/>
                <a:gd name="T105" fmla="*/ 125 h 199"/>
                <a:gd name="T106" fmla="*/ 179 w 206"/>
                <a:gd name="T107" fmla="*/ 113 h 199"/>
                <a:gd name="T108" fmla="*/ 203 w 206"/>
                <a:gd name="T109" fmla="*/ 88 h 199"/>
                <a:gd name="T110" fmla="*/ 203 w 206"/>
                <a:gd name="T111" fmla="*/ 68 h 199"/>
                <a:gd name="T112" fmla="*/ 192 w 206"/>
                <a:gd name="T113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199">
                  <a:moveTo>
                    <a:pt x="100" y="176"/>
                  </a:moveTo>
                  <a:cubicBezTo>
                    <a:pt x="101" y="176"/>
                    <a:pt x="101" y="176"/>
                    <a:pt x="101" y="175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7"/>
                    <a:pt x="157" y="152"/>
                    <a:pt x="170" y="147"/>
                  </a:cubicBezTo>
                  <a:cubicBezTo>
                    <a:pt x="171" y="147"/>
                    <a:pt x="172" y="146"/>
                    <a:pt x="173" y="146"/>
                  </a:cubicBezTo>
                  <a:cubicBezTo>
                    <a:pt x="166" y="152"/>
                    <a:pt x="158" y="153"/>
                    <a:pt x="150" y="157"/>
                  </a:cubicBezTo>
                  <a:cubicBezTo>
                    <a:pt x="147" y="158"/>
                    <a:pt x="144" y="159"/>
                    <a:pt x="142" y="160"/>
                  </a:cubicBezTo>
                  <a:cubicBezTo>
                    <a:pt x="151" y="157"/>
                    <a:pt x="160" y="154"/>
                    <a:pt x="169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70" y="159"/>
                    <a:pt x="168" y="160"/>
                    <a:pt x="168" y="160"/>
                  </a:cubicBezTo>
                  <a:cubicBezTo>
                    <a:pt x="149" y="168"/>
                    <a:pt x="130" y="176"/>
                    <a:pt x="112" y="183"/>
                  </a:cubicBezTo>
                  <a:cubicBezTo>
                    <a:pt x="108" y="185"/>
                    <a:pt x="104" y="187"/>
                    <a:pt x="99" y="189"/>
                  </a:cubicBezTo>
                  <a:cubicBezTo>
                    <a:pt x="98" y="186"/>
                    <a:pt x="98" y="184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0"/>
                    <a:pt x="149" y="160"/>
                  </a:cubicBezTo>
                  <a:cubicBezTo>
                    <a:pt x="132" y="167"/>
                    <a:pt x="115" y="173"/>
                    <a:pt x="97" y="180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0"/>
                  </a:moveTo>
                  <a:cubicBezTo>
                    <a:pt x="167" y="140"/>
                    <a:pt x="165" y="138"/>
                    <a:pt x="163" y="137"/>
                  </a:cubicBezTo>
                  <a:cubicBezTo>
                    <a:pt x="162" y="137"/>
                    <a:pt x="162" y="135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7"/>
                    <a:pt x="172" y="139"/>
                  </a:cubicBezTo>
                  <a:cubicBezTo>
                    <a:pt x="171" y="140"/>
                    <a:pt x="170" y="140"/>
                    <a:pt x="169" y="140"/>
                  </a:cubicBezTo>
                  <a:moveTo>
                    <a:pt x="109" y="142"/>
                  </a:moveTo>
                  <a:cubicBezTo>
                    <a:pt x="125" y="135"/>
                    <a:pt x="142" y="134"/>
                    <a:pt x="158" y="131"/>
                  </a:cubicBezTo>
                  <a:cubicBezTo>
                    <a:pt x="158" y="133"/>
                    <a:pt x="158" y="134"/>
                    <a:pt x="158" y="136"/>
                  </a:cubicBezTo>
                  <a:cubicBezTo>
                    <a:pt x="157" y="137"/>
                    <a:pt x="156" y="137"/>
                    <a:pt x="155" y="138"/>
                  </a:cubicBezTo>
                  <a:cubicBezTo>
                    <a:pt x="148" y="139"/>
                    <a:pt x="141" y="140"/>
                    <a:pt x="134" y="141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8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40"/>
                    <a:pt x="154" y="141"/>
                    <a:pt x="152" y="141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59"/>
                    <a:pt x="74" y="159"/>
                    <a:pt x="72" y="160"/>
                  </a:cubicBezTo>
                  <a:cubicBezTo>
                    <a:pt x="72" y="160"/>
                    <a:pt x="71" y="160"/>
                    <a:pt x="71" y="160"/>
                  </a:cubicBezTo>
                  <a:cubicBezTo>
                    <a:pt x="69" y="160"/>
                    <a:pt x="69" y="159"/>
                    <a:pt x="68" y="157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8"/>
                    <a:pt x="102" y="150"/>
                    <a:pt x="95" y="151"/>
                  </a:cubicBezTo>
                  <a:cubicBezTo>
                    <a:pt x="86" y="152"/>
                    <a:pt x="77" y="154"/>
                    <a:pt x="68" y="155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5"/>
                    <a:pt x="67" y="155"/>
                    <a:pt x="67" y="154"/>
                  </a:cubicBezTo>
                  <a:cubicBezTo>
                    <a:pt x="67" y="152"/>
                    <a:pt x="67" y="149"/>
                    <a:pt x="68" y="147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5"/>
                    <a:pt x="75" y="145"/>
                  </a:cubicBezTo>
                  <a:cubicBezTo>
                    <a:pt x="77" y="144"/>
                    <a:pt x="78" y="143"/>
                    <a:pt x="80" y="143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3"/>
                    <a:pt x="81" y="143"/>
                    <a:pt x="81" y="143"/>
                  </a:cubicBezTo>
                  <a:cubicBezTo>
                    <a:pt x="81" y="143"/>
                    <a:pt x="81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4" y="143"/>
                    <a:pt x="85" y="143"/>
                    <a:pt x="86" y="145"/>
                  </a:cubicBezTo>
                  <a:cubicBezTo>
                    <a:pt x="81" y="146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1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1" y="140"/>
                    <a:pt x="109" y="142"/>
                  </a:cubicBezTo>
                  <a:moveTo>
                    <a:pt x="90" y="140"/>
                  </a:moveTo>
                  <a:cubicBezTo>
                    <a:pt x="87" y="136"/>
                    <a:pt x="86" y="132"/>
                    <a:pt x="86" y="127"/>
                  </a:cubicBezTo>
                  <a:cubicBezTo>
                    <a:pt x="87" y="131"/>
                    <a:pt x="88" y="136"/>
                    <a:pt x="90" y="140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3"/>
                  </a:cubicBezTo>
                  <a:cubicBezTo>
                    <a:pt x="20" y="116"/>
                    <a:pt x="22" y="119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1"/>
                    <a:pt x="19" y="120"/>
                    <a:pt x="16" y="118"/>
                  </a:cubicBezTo>
                  <a:cubicBezTo>
                    <a:pt x="16" y="119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2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1"/>
                    <a:pt x="56" y="159"/>
                    <a:pt x="62" y="167"/>
                  </a:cubicBezTo>
                  <a:cubicBezTo>
                    <a:pt x="64" y="169"/>
                    <a:pt x="66" y="169"/>
                    <a:pt x="68" y="169"/>
                  </a:cubicBezTo>
                  <a:cubicBezTo>
                    <a:pt x="69" y="169"/>
                    <a:pt x="70" y="169"/>
                    <a:pt x="71" y="169"/>
                  </a:cubicBezTo>
                  <a:cubicBezTo>
                    <a:pt x="77" y="167"/>
                    <a:pt x="84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4"/>
                    <a:pt x="92" y="165"/>
                    <a:pt x="92" y="165"/>
                  </a:cubicBezTo>
                  <a:cubicBezTo>
                    <a:pt x="94" y="165"/>
                    <a:pt x="95" y="166"/>
                    <a:pt x="96" y="166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4"/>
                    <a:pt x="94" y="163"/>
                  </a:cubicBezTo>
                  <a:cubicBezTo>
                    <a:pt x="107" y="160"/>
                    <a:pt x="119" y="157"/>
                    <a:pt x="132" y="154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7"/>
                    <a:pt x="123" y="158"/>
                  </a:cubicBezTo>
                  <a:cubicBezTo>
                    <a:pt x="116" y="161"/>
                    <a:pt x="109" y="163"/>
                    <a:pt x="103" y="166"/>
                  </a:cubicBezTo>
                  <a:cubicBezTo>
                    <a:pt x="102" y="166"/>
                    <a:pt x="101" y="167"/>
                    <a:pt x="100" y="167"/>
                  </a:cubicBezTo>
                  <a:cubicBezTo>
                    <a:pt x="99" y="168"/>
                    <a:pt x="98" y="168"/>
                    <a:pt x="98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4" y="168"/>
                    <a:pt x="93" y="169"/>
                    <a:pt x="92" y="170"/>
                  </a:cubicBezTo>
                  <a:cubicBezTo>
                    <a:pt x="89" y="176"/>
                    <a:pt x="88" y="182"/>
                    <a:pt x="90" y="188"/>
                  </a:cubicBezTo>
                  <a:cubicBezTo>
                    <a:pt x="88" y="188"/>
                    <a:pt x="87" y="187"/>
                    <a:pt x="87" y="187"/>
                  </a:cubicBezTo>
                  <a:cubicBezTo>
                    <a:pt x="74" y="178"/>
                    <a:pt x="62" y="170"/>
                    <a:pt x="49" y="161"/>
                  </a:cubicBezTo>
                  <a:cubicBezTo>
                    <a:pt x="41" y="155"/>
                    <a:pt x="33" y="150"/>
                    <a:pt x="25" y="144"/>
                  </a:cubicBezTo>
                  <a:cubicBezTo>
                    <a:pt x="21" y="141"/>
                    <a:pt x="16" y="138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6"/>
                    <a:pt x="10" y="116"/>
                  </a:cubicBezTo>
                  <a:cubicBezTo>
                    <a:pt x="10" y="116"/>
                    <a:pt x="11" y="116"/>
                    <a:pt x="11" y="116"/>
                  </a:cubicBezTo>
                  <a:cubicBezTo>
                    <a:pt x="11" y="116"/>
                    <a:pt x="12" y="117"/>
                    <a:pt x="12" y="117"/>
                  </a:cubicBezTo>
                  <a:moveTo>
                    <a:pt x="140" y="113"/>
                  </a:moveTo>
                  <a:cubicBezTo>
                    <a:pt x="151" y="108"/>
                    <a:pt x="161" y="105"/>
                    <a:pt x="173" y="103"/>
                  </a:cubicBezTo>
                  <a:cubicBezTo>
                    <a:pt x="172" y="106"/>
                    <a:pt x="172" y="107"/>
                    <a:pt x="168" y="108"/>
                  </a:cubicBezTo>
                  <a:cubicBezTo>
                    <a:pt x="163" y="108"/>
                    <a:pt x="158" y="110"/>
                    <a:pt x="153" y="111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70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6"/>
                    <a:pt x="134" y="120"/>
                    <a:pt x="117" y="125"/>
                  </a:cubicBezTo>
                  <a:cubicBezTo>
                    <a:pt x="116" y="125"/>
                    <a:pt x="115" y="125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2"/>
                    <a:pt x="152" y="118"/>
                    <a:pt x="171" y="113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70" y="114"/>
                    <a:pt x="170" y="115"/>
                    <a:pt x="168" y="115"/>
                  </a:cubicBezTo>
                  <a:cubicBezTo>
                    <a:pt x="144" y="122"/>
                    <a:pt x="120" y="128"/>
                    <a:pt x="96" y="135"/>
                  </a:cubicBezTo>
                  <a:cubicBezTo>
                    <a:pt x="95" y="135"/>
                    <a:pt x="94" y="135"/>
                    <a:pt x="93" y="135"/>
                  </a:cubicBezTo>
                  <a:cubicBezTo>
                    <a:pt x="91" y="135"/>
                    <a:pt x="91" y="134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2"/>
                    <a:pt x="95" y="121"/>
                  </a:cubicBezTo>
                  <a:cubicBezTo>
                    <a:pt x="101" y="120"/>
                    <a:pt x="107" y="118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7" y="117"/>
                    <a:pt x="119" y="117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0" y="121"/>
                    <a:pt x="101" y="123"/>
                    <a:pt x="92" y="126"/>
                  </a:cubicBezTo>
                  <a:cubicBezTo>
                    <a:pt x="93" y="126"/>
                    <a:pt x="93" y="127"/>
                    <a:pt x="93" y="127"/>
                  </a:cubicBezTo>
                  <a:cubicBezTo>
                    <a:pt x="111" y="122"/>
                    <a:pt x="129" y="117"/>
                    <a:pt x="147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2"/>
                    <a:pt x="143" y="113"/>
                    <a:pt x="140" y="113"/>
                  </a:cubicBezTo>
                  <a:moveTo>
                    <a:pt x="61" y="160"/>
                  </a:moveTo>
                  <a:cubicBezTo>
                    <a:pt x="58" y="156"/>
                    <a:pt x="55" y="153"/>
                    <a:pt x="53" y="150"/>
                  </a:cubicBezTo>
                  <a:cubicBezTo>
                    <a:pt x="47" y="143"/>
                    <a:pt x="41" y="135"/>
                    <a:pt x="35" y="128"/>
                  </a:cubicBezTo>
                  <a:cubicBezTo>
                    <a:pt x="30" y="122"/>
                    <a:pt x="25" y="117"/>
                    <a:pt x="20" y="111"/>
                  </a:cubicBezTo>
                  <a:cubicBezTo>
                    <a:pt x="17" y="107"/>
                    <a:pt x="14" y="103"/>
                    <a:pt x="11" y="99"/>
                  </a:cubicBezTo>
                  <a:cubicBezTo>
                    <a:pt x="8" y="96"/>
                    <a:pt x="9" y="91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8" y="129"/>
                    <a:pt x="67" y="138"/>
                  </a:cubicBezTo>
                  <a:cubicBezTo>
                    <a:pt x="68" y="138"/>
                    <a:pt x="68" y="137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2" y="126"/>
                    <a:pt x="69" y="131"/>
                    <a:pt x="76" y="137"/>
                  </a:cubicBezTo>
                  <a:cubicBezTo>
                    <a:pt x="73" y="137"/>
                    <a:pt x="70" y="138"/>
                    <a:pt x="67" y="139"/>
                  </a:cubicBezTo>
                  <a:cubicBezTo>
                    <a:pt x="66" y="139"/>
                    <a:pt x="66" y="140"/>
                    <a:pt x="65" y="140"/>
                  </a:cubicBezTo>
                  <a:cubicBezTo>
                    <a:pt x="60" y="145"/>
                    <a:pt x="59" y="151"/>
                    <a:pt x="61" y="158"/>
                  </a:cubicBezTo>
                  <a:cubicBezTo>
                    <a:pt x="61" y="158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6"/>
                  </a:cubicBezTo>
                  <a:cubicBezTo>
                    <a:pt x="124" y="104"/>
                    <a:pt x="124" y="102"/>
                    <a:pt x="127" y="101"/>
                  </a:cubicBezTo>
                  <a:cubicBezTo>
                    <a:pt x="151" y="93"/>
                    <a:pt x="174" y="84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4"/>
                    <a:pt x="191" y="86"/>
                  </a:cubicBezTo>
                  <a:cubicBezTo>
                    <a:pt x="170" y="93"/>
                    <a:pt x="150" y="101"/>
                    <a:pt x="130" y="108"/>
                  </a:cubicBezTo>
                  <a:cubicBezTo>
                    <a:pt x="129" y="108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5"/>
                    <a:pt x="79" y="134"/>
                    <a:pt x="77" y="133"/>
                  </a:cubicBezTo>
                  <a:cubicBezTo>
                    <a:pt x="67" y="125"/>
                    <a:pt x="56" y="116"/>
                    <a:pt x="46" y="108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79"/>
                    <a:pt x="7" y="74"/>
                    <a:pt x="8" y="69"/>
                  </a:cubicBezTo>
                  <a:cubicBezTo>
                    <a:pt x="9" y="66"/>
                    <a:pt x="10" y="63"/>
                    <a:pt x="11" y="60"/>
                  </a:cubicBezTo>
                  <a:cubicBezTo>
                    <a:pt x="12" y="66"/>
                    <a:pt x="16" y="66"/>
                    <a:pt x="19" y="68"/>
                  </a:cubicBezTo>
                  <a:cubicBezTo>
                    <a:pt x="25" y="72"/>
                    <a:pt x="31" y="77"/>
                    <a:pt x="36" y="81"/>
                  </a:cubicBezTo>
                  <a:cubicBezTo>
                    <a:pt x="50" y="91"/>
                    <a:pt x="64" y="100"/>
                    <a:pt x="77" y="110"/>
                  </a:cubicBezTo>
                  <a:cubicBezTo>
                    <a:pt x="79" y="111"/>
                    <a:pt x="81" y="112"/>
                    <a:pt x="82" y="113"/>
                  </a:cubicBezTo>
                  <a:cubicBezTo>
                    <a:pt x="69" y="101"/>
                    <a:pt x="54" y="89"/>
                    <a:pt x="40" y="78"/>
                  </a:cubicBezTo>
                  <a:cubicBezTo>
                    <a:pt x="60" y="89"/>
                    <a:pt x="81" y="99"/>
                    <a:pt x="103" y="110"/>
                  </a:cubicBezTo>
                  <a:cubicBezTo>
                    <a:pt x="97" y="111"/>
                    <a:pt x="92" y="112"/>
                    <a:pt x="88" y="114"/>
                  </a:cubicBezTo>
                  <a:cubicBezTo>
                    <a:pt x="86" y="114"/>
                    <a:pt x="84" y="115"/>
                    <a:pt x="84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2"/>
                    <a:pt x="104" y="79"/>
                    <a:pt x="106" y="76"/>
                  </a:cubicBezTo>
                  <a:cubicBezTo>
                    <a:pt x="106" y="75"/>
                    <a:pt x="108" y="75"/>
                    <a:pt x="109" y="74"/>
                  </a:cubicBezTo>
                  <a:cubicBezTo>
                    <a:pt x="129" y="69"/>
                    <a:pt x="149" y="64"/>
                    <a:pt x="169" y="59"/>
                  </a:cubicBezTo>
                  <a:cubicBezTo>
                    <a:pt x="175" y="57"/>
                    <a:pt x="182" y="56"/>
                    <a:pt x="188" y="54"/>
                  </a:cubicBezTo>
                  <a:cubicBezTo>
                    <a:pt x="187" y="56"/>
                    <a:pt x="186" y="58"/>
                    <a:pt x="184" y="58"/>
                  </a:cubicBezTo>
                  <a:cubicBezTo>
                    <a:pt x="161" y="63"/>
                    <a:pt x="139" y="68"/>
                    <a:pt x="117" y="73"/>
                  </a:cubicBezTo>
                  <a:cubicBezTo>
                    <a:pt x="117" y="74"/>
                    <a:pt x="117" y="74"/>
                    <a:pt x="117" y="75"/>
                  </a:cubicBezTo>
                  <a:cubicBezTo>
                    <a:pt x="140" y="69"/>
                    <a:pt x="163" y="64"/>
                    <a:pt x="187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60" y="74"/>
                    <a:pt x="132" y="81"/>
                    <a:pt x="105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2"/>
                  </a:moveTo>
                  <a:cubicBezTo>
                    <a:pt x="113" y="110"/>
                    <a:pt x="108" y="107"/>
                    <a:pt x="103" y="105"/>
                  </a:cubicBezTo>
                  <a:cubicBezTo>
                    <a:pt x="94" y="100"/>
                    <a:pt x="84" y="96"/>
                    <a:pt x="75" y="91"/>
                  </a:cubicBezTo>
                  <a:cubicBezTo>
                    <a:pt x="67" y="87"/>
                    <a:pt x="58" y="83"/>
                    <a:pt x="50" y="79"/>
                  </a:cubicBezTo>
                  <a:cubicBezTo>
                    <a:pt x="43" y="75"/>
                    <a:pt x="37" y="72"/>
                    <a:pt x="30" y="69"/>
                  </a:cubicBezTo>
                  <a:cubicBezTo>
                    <a:pt x="26" y="67"/>
                    <a:pt x="22" y="65"/>
                    <a:pt x="19" y="63"/>
                  </a:cubicBezTo>
                  <a:cubicBezTo>
                    <a:pt x="15" y="61"/>
                    <a:pt x="14" y="54"/>
                    <a:pt x="18" y="52"/>
                  </a:cubicBezTo>
                  <a:cubicBezTo>
                    <a:pt x="20" y="50"/>
                    <a:pt x="23" y="51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28" y="52"/>
                    <a:pt x="24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6" y="52"/>
                    <a:pt x="27" y="54"/>
                    <a:pt x="29" y="54"/>
                  </a:cubicBezTo>
                  <a:cubicBezTo>
                    <a:pt x="49" y="63"/>
                    <a:pt x="67" y="77"/>
                    <a:pt x="86" y="89"/>
                  </a:cubicBezTo>
                  <a:cubicBezTo>
                    <a:pt x="90" y="92"/>
                    <a:pt x="95" y="95"/>
                    <a:pt x="99" y="98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8" y="89"/>
                    <a:pt x="150" y="86"/>
                  </a:cubicBezTo>
                  <a:cubicBezTo>
                    <a:pt x="153" y="85"/>
                    <a:pt x="155" y="84"/>
                    <a:pt x="158" y="84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5" y="95"/>
                  </a:cubicBezTo>
                  <a:cubicBezTo>
                    <a:pt x="119" y="97"/>
                    <a:pt x="116" y="104"/>
                    <a:pt x="117" y="110"/>
                  </a:cubicBezTo>
                  <a:cubicBezTo>
                    <a:pt x="118" y="111"/>
                    <a:pt x="118" y="111"/>
                    <a:pt x="118" y="112"/>
                  </a:cubicBezTo>
                  <a:moveTo>
                    <a:pt x="99" y="93"/>
                  </a:moveTo>
                  <a:cubicBezTo>
                    <a:pt x="95" y="91"/>
                    <a:pt x="91" y="88"/>
                    <a:pt x="88" y="86"/>
                  </a:cubicBezTo>
                  <a:cubicBezTo>
                    <a:pt x="78" y="79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3"/>
                    <a:pt x="22" y="42"/>
                    <a:pt x="20" y="41"/>
                  </a:cubicBezTo>
                  <a:cubicBezTo>
                    <a:pt x="19" y="40"/>
                    <a:pt x="18" y="39"/>
                    <a:pt x="18" y="38"/>
                  </a:cubicBezTo>
                  <a:cubicBezTo>
                    <a:pt x="17" y="33"/>
                    <a:pt x="16" y="27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8" y="14"/>
                    <a:pt x="62" y="11"/>
                  </a:cubicBezTo>
                  <a:cubicBezTo>
                    <a:pt x="73" y="9"/>
                    <a:pt x="85" y="7"/>
                    <a:pt x="97" y="4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4"/>
                    <a:pt x="109" y="5"/>
                  </a:cubicBezTo>
                  <a:cubicBezTo>
                    <a:pt x="136" y="19"/>
                    <a:pt x="164" y="32"/>
                    <a:pt x="191" y="45"/>
                  </a:cubicBezTo>
                  <a:cubicBezTo>
                    <a:pt x="191" y="45"/>
                    <a:pt x="192" y="46"/>
                    <a:pt x="192" y="46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7" y="76"/>
                    <a:pt x="95" y="83"/>
                    <a:pt x="98" y="91"/>
                  </a:cubicBezTo>
                  <a:cubicBezTo>
                    <a:pt x="98" y="91"/>
                    <a:pt x="98" y="92"/>
                    <a:pt x="99" y="93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95" y="1"/>
                    <a:pt x="89" y="3"/>
                    <a:pt x="82" y="4"/>
                  </a:cubicBezTo>
                  <a:cubicBezTo>
                    <a:pt x="63" y="8"/>
                    <a:pt x="43" y="12"/>
                    <a:pt x="24" y="15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12" y="28"/>
                    <a:pt x="13" y="33"/>
                    <a:pt x="13" y="38"/>
                  </a:cubicBezTo>
                  <a:cubicBezTo>
                    <a:pt x="14" y="41"/>
                    <a:pt x="17" y="43"/>
                    <a:pt x="20" y="44"/>
                  </a:cubicBezTo>
                  <a:cubicBezTo>
                    <a:pt x="20" y="45"/>
                    <a:pt x="21" y="45"/>
                    <a:pt x="21" y="45"/>
                  </a:cubicBezTo>
                  <a:cubicBezTo>
                    <a:pt x="20" y="46"/>
                    <a:pt x="19" y="47"/>
                    <a:pt x="19" y="47"/>
                  </a:cubicBezTo>
                  <a:cubicBezTo>
                    <a:pt x="17" y="47"/>
                    <a:pt x="15" y="47"/>
                    <a:pt x="14" y="48"/>
                  </a:cubicBezTo>
                  <a:cubicBezTo>
                    <a:pt x="13" y="50"/>
                    <a:pt x="13" y="52"/>
                    <a:pt x="12" y="54"/>
                  </a:cubicBezTo>
                  <a:cubicBezTo>
                    <a:pt x="11" y="55"/>
                    <a:pt x="11" y="56"/>
                    <a:pt x="10" y="57"/>
                  </a:cubicBezTo>
                  <a:cubicBezTo>
                    <a:pt x="8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4"/>
                    <a:pt x="5" y="90"/>
                  </a:cubicBezTo>
                  <a:cubicBezTo>
                    <a:pt x="3" y="97"/>
                    <a:pt x="7" y="103"/>
                    <a:pt x="12" y="107"/>
                  </a:cubicBezTo>
                  <a:cubicBezTo>
                    <a:pt x="12" y="108"/>
                    <a:pt x="13" y="110"/>
                    <a:pt x="12" y="110"/>
                  </a:cubicBezTo>
                  <a:cubicBezTo>
                    <a:pt x="12" y="111"/>
                    <a:pt x="10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3"/>
                    <a:pt x="4" y="115"/>
                  </a:cubicBezTo>
                  <a:cubicBezTo>
                    <a:pt x="1" y="121"/>
                    <a:pt x="0" y="127"/>
                    <a:pt x="2" y="134"/>
                  </a:cubicBezTo>
                  <a:cubicBezTo>
                    <a:pt x="3" y="135"/>
                    <a:pt x="4" y="137"/>
                    <a:pt x="5" y="137"/>
                  </a:cubicBezTo>
                  <a:cubicBezTo>
                    <a:pt x="15" y="145"/>
                    <a:pt x="26" y="152"/>
                    <a:pt x="36" y="159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199"/>
                    <a:pt x="96" y="199"/>
                  </a:cubicBezTo>
                  <a:cubicBezTo>
                    <a:pt x="96" y="199"/>
                    <a:pt x="97" y="199"/>
                    <a:pt x="99" y="198"/>
                  </a:cubicBezTo>
                  <a:cubicBezTo>
                    <a:pt x="104" y="196"/>
                    <a:pt x="110" y="194"/>
                    <a:pt x="116" y="191"/>
                  </a:cubicBezTo>
                  <a:cubicBezTo>
                    <a:pt x="137" y="183"/>
                    <a:pt x="158" y="174"/>
                    <a:pt x="179" y="165"/>
                  </a:cubicBezTo>
                  <a:cubicBezTo>
                    <a:pt x="183" y="164"/>
                    <a:pt x="183" y="161"/>
                    <a:pt x="180" y="159"/>
                  </a:cubicBezTo>
                  <a:cubicBezTo>
                    <a:pt x="178" y="158"/>
                    <a:pt x="176" y="157"/>
                    <a:pt x="174" y="155"/>
                  </a:cubicBezTo>
                  <a:cubicBezTo>
                    <a:pt x="172" y="153"/>
                    <a:pt x="172" y="151"/>
                    <a:pt x="174" y="148"/>
                  </a:cubicBezTo>
                  <a:cubicBezTo>
                    <a:pt x="176" y="146"/>
                    <a:pt x="178" y="143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3"/>
                    <a:pt x="168" y="131"/>
                    <a:pt x="164" y="129"/>
                  </a:cubicBezTo>
                  <a:cubicBezTo>
                    <a:pt x="165" y="128"/>
                    <a:pt x="166" y="128"/>
                    <a:pt x="167" y="127"/>
                  </a:cubicBezTo>
                  <a:cubicBezTo>
                    <a:pt x="168" y="126"/>
                    <a:pt x="168" y="126"/>
                    <a:pt x="169" y="125"/>
                  </a:cubicBezTo>
                  <a:cubicBezTo>
                    <a:pt x="170" y="125"/>
                    <a:pt x="170" y="124"/>
                    <a:pt x="171" y="124"/>
                  </a:cubicBezTo>
                  <a:cubicBezTo>
                    <a:pt x="175" y="122"/>
                    <a:pt x="179" y="121"/>
                    <a:pt x="183" y="120"/>
                  </a:cubicBezTo>
                  <a:cubicBezTo>
                    <a:pt x="183" y="120"/>
                    <a:pt x="184" y="119"/>
                    <a:pt x="185" y="118"/>
                  </a:cubicBezTo>
                  <a:cubicBezTo>
                    <a:pt x="185" y="118"/>
                    <a:pt x="184" y="116"/>
                    <a:pt x="183" y="116"/>
                  </a:cubicBezTo>
                  <a:cubicBezTo>
                    <a:pt x="182" y="115"/>
                    <a:pt x="181" y="114"/>
                    <a:pt x="179" y="113"/>
                  </a:cubicBezTo>
                  <a:cubicBezTo>
                    <a:pt x="175" y="111"/>
                    <a:pt x="175" y="110"/>
                    <a:pt x="176" y="105"/>
                  </a:cubicBezTo>
                  <a:cubicBezTo>
                    <a:pt x="176" y="104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2"/>
                    <a:pt x="197" y="91"/>
                    <a:pt x="201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7"/>
                    <a:pt x="202" y="86"/>
                    <a:pt x="202" y="86"/>
                  </a:cubicBezTo>
                  <a:cubicBezTo>
                    <a:pt x="201" y="85"/>
                    <a:pt x="200" y="84"/>
                    <a:pt x="199" y="84"/>
                  </a:cubicBezTo>
                  <a:cubicBezTo>
                    <a:pt x="200" y="81"/>
                    <a:pt x="201" y="77"/>
                    <a:pt x="202" y="74"/>
                  </a:cubicBezTo>
                  <a:cubicBezTo>
                    <a:pt x="202" y="73"/>
                    <a:pt x="203" y="73"/>
                    <a:pt x="203" y="72"/>
                  </a:cubicBezTo>
                  <a:cubicBezTo>
                    <a:pt x="206" y="71"/>
                    <a:pt x="206" y="69"/>
                    <a:pt x="203" y="68"/>
                  </a:cubicBezTo>
                  <a:cubicBezTo>
                    <a:pt x="200" y="67"/>
                    <a:pt x="197" y="65"/>
                    <a:pt x="193" y="64"/>
                  </a:cubicBezTo>
                  <a:cubicBezTo>
                    <a:pt x="192" y="64"/>
                    <a:pt x="191" y="62"/>
                    <a:pt x="191" y="61"/>
                  </a:cubicBezTo>
                  <a:cubicBezTo>
                    <a:pt x="191" y="57"/>
                    <a:pt x="193" y="54"/>
                    <a:pt x="196" y="51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3"/>
                    <a:pt x="193" y="43"/>
                    <a:pt x="192" y="42"/>
                  </a:cubicBezTo>
                  <a:cubicBezTo>
                    <a:pt x="164" y="28"/>
                    <a:pt x="135" y="14"/>
                    <a:pt x="106" y="1"/>
                  </a:cubicBezTo>
                  <a:cubicBezTo>
                    <a:pt x="105" y="0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6"/>
            <p:cNvSpPr>
              <a:spLocks/>
            </p:cNvSpPr>
            <p:nvPr userDrawn="1"/>
          </p:nvSpPr>
          <p:spPr bwMode="auto">
            <a:xfrm>
              <a:off x="6099175" y="330200"/>
              <a:ext cx="193675" cy="114300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7"/>
            <p:cNvSpPr>
              <a:spLocks/>
            </p:cNvSpPr>
            <p:nvPr userDrawn="1"/>
          </p:nvSpPr>
          <p:spPr bwMode="auto">
            <a:xfrm>
              <a:off x="6308725" y="439738"/>
              <a:ext cx="157163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1" y="9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22" y="11"/>
                    <a:pt x="43" y="6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8"/>
            <p:cNvSpPr>
              <a:spLocks/>
            </p:cNvSpPr>
            <p:nvPr userDrawn="1"/>
          </p:nvSpPr>
          <p:spPr bwMode="auto">
            <a:xfrm>
              <a:off x="6318250" y="668338"/>
              <a:ext cx="128588" cy="53975"/>
            </a:xfrm>
            <a:custGeom>
              <a:avLst/>
              <a:gdLst>
                <a:gd name="T0" fmla="*/ 51 w 52"/>
                <a:gd name="T1" fmla="*/ 0 h 22"/>
                <a:gd name="T2" fmla="*/ 0 w 52"/>
                <a:gd name="T3" fmla="*/ 21 h 22"/>
                <a:gd name="T4" fmla="*/ 0 w 52"/>
                <a:gd name="T5" fmla="*/ 22 h 22"/>
                <a:gd name="T6" fmla="*/ 52 w 52"/>
                <a:gd name="T7" fmla="*/ 1 h 22"/>
                <a:gd name="T8" fmla="*/ 51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1" y="0"/>
                  </a:moveTo>
                  <a:cubicBezTo>
                    <a:pt x="34" y="7"/>
                    <a:pt x="17" y="14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15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9"/>
            <p:cNvSpPr>
              <a:spLocks/>
            </p:cNvSpPr>
            <p:nvPr userDrawn="1"/>
          </p:nvSpPr>
          <p:spPr bwMode="auto">
            <a:xfrm>
              <a:off x="6361113" y="469900"/>
              <a:ext cx="160338" cy="63500"/>
            </a:xfrm>
            <a:custGeom>
              <a:avLst/>
              <a:gdLst>
                <a:gd name="T0" fmla="*/ 65 w 66"/>
                <a:gd name="T1" fmla="*/ 0 h 26"/>
                <a:gd name="T2" fmla="*/ 0 w 66"/>
                <a:gd name="T3" fmla="*/ 24 h 26"/>
                <a:gd name="T4" fmla="*/ 1 w 66"/>
                <a:gd name="T5" fmla="*/ 26 h 26"/>
                <a:gd name="T6" fmla="*/ 66 w 66"/>
                <a:gd name="T7" fmla="*/ 1 h 26"/>
                <a:gd name="T8" fmla="*/ 65 w 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6">
                  <a:moveTo>
                    <a:pt x="65" y="0"/>
                  </a:moveTo>
                  <a:cubicBezTo>
                    <a:pt x="44" y="9"/>
                    <a:pt x="22" y="16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0"/>
            <p:cNvSpPr>
              <a:spLocks/>
            </p:cNvSpPr>
            <p:nvPr userDrawn="1"/>
          </p:nvSpPr>
          <p:spPr bwMode="auto">
            <a:xfrm>
              <a:off x="6362700" y="481013"/>
              <a:ext cx="152400" cy="57150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1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8"/>
                    <a:pt x="21" y="15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1" y="16"/>
                    <a:pt x="41" y="9"/>
                    <a:pt x="62" y="1"/>
                  </a:cubicBezTo>
                  <a:cubicBezTo>
                    <a:pt x="62" y="1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1"/>
            <p:cNvSpPr>
              <a:spLocks noEditPoints="1"/>
            </p:cNvSpPr>
            <p:nvPr userDrawn="1"/>
          </p:nvSpPr>
          <p:spPr bwMode="auto">
            <a:xfrm>
              <a:off x="6586538" y="2628900"/>
              <a:ext cx="677863" cy="658813"/>
            </a:xfrm>
            <a:custGeom>
              <a:avLst/>
              <a:gdLst>
                <a:gd name="T0" fmla="*/ 233 w 277"/>
                <a:gd name="T1" fmla="*/ 198 h 269"/>
                <a:gd name="T2" fmla="*/ 226 w 277"/>
                <a:gd name="T3" fmla="*/ 217 h 269"/>
                <a:gd name="T4" fmla="*/ 201 w 277"/>
                <a:gd name="T5" fmla="*/ 216 h 269"/>
                <a:gd name="T6" fmla="*/ 228 w 277"/>
                <a:gd name="T7" fmla="*/ 190 h 269"/>
                <a:gd name="T8" fmla="*/ 228 w 277"/>
                <a:gd name="T9" fmla="*/ 190 h 269"/>
                <a:gd name="T10" fmla="*/ 181 w 277"/>
                <a:gd name="T11" fmla="*/ 191 h 269"/>
                <a:gd name="T12" fmla="*/ 205 w 277"/>
                <a:gd name="T13" fmla="*/ 191 h 269"/>
                <a:gd name="T14" fmla="*/ 155 w 277"/>
                <a:gd name="T15" fmla="*/ 199 h 269"/>
                <a:gd name="T16" fmla="*/ 91 w 277"/>
                <a:gd name="T17" fmla="*/ 199 h 269"/>
                <a:gd name="T18" fmla="*/ 107 w 277"/>
                <a:gd name="T19" fmla="*/ 194 h 269"/>
                <a:gd name="T20" fmla="*/ 116 w 277"/>
                <a:gd name="T21" fmla="*/ 197 h 269"/>
                <a:gd name="T22" fmla="*/ 147 w 277"/>
                <a:gd name="T23" fmla="*/ 192 h 269"/>
                <a:gd name="T24" fmla="*/ 22 w 277"/>
                <a:gd name="T25" fmla="*/ 153 h 269"/>
                <a:gd name="T26" fmla="*/ 26 w 277"/>
                <a:gd name="T27" fmla="*/ 165 h 269"/>
                <a:gd name="T28" fmla="*/ 121 w 277"/>
                <a:gd name="T29" fmla="*/ 222 h 269"/>
                <a:gd name="T30" fmla="*/ 126 w 277"/>
                <a:gd name="T31" fmla="*/ 221 h 269"/>
                <a:gd name="T32" fmla="*/ 135 w 277"/>
                <a:gd name="T33" fmla="*/ 226 h 269"/>
                <a:gd name="T34" fmla="*/ 120 w 277"/>
                <a:gd name="T35" fmla="*/ 255 h 269"/>
                <a:gd name="T36" fmla="*/ 9 w 277"/>
                <a:gd name="T37" fmla="*/ 176 h 269"/>
                <a:gd name="T38" fmla="*/ 189 w 277"/>
                <a:gd name="T39" fmla="*/ 153 h 269"/>
                <a:gd name="T40" fmla="*/ 226 w 277"/>
                <a:gd name="T41" fmla="*/ 148 h 269"/>
                <a:gd name="T42" fmla="*/ 153 w 277"/>
                <a:gd name="T43" fmla="*/ 170 h 269"/>
                <a:gd name="T44" fmla="*/ 129 w 277"/>
                <a:gd name="T45" fmla="*/ 182 h 269"/>
                <a:gd name="T46" fmla="*/ 152 w 277"/>
                <a:gd name="T47" fmla="*/ 158 h 269"/>
                <a:gd name="T48" fmla="*/ 124 w 277"/>
                <a:gd name="T49" fmla="*/ 172 h 269"/>
                <a:gd name="T50" fmla="*/ 70 w 277"/>
                <a:gd name="T51" fmla="*/ 202 h 269"/>
                <a:gd name="T52" fmla="*/ 54 w 277"/>
                <a:gd name="T53" fmla="*/ 150 h 269"/>
                <a:gd name="T54" fmla="*/ 101 w 277"/>
                <a:gd name="T55" fmla="*/ 185 h 269"/>
                <a:gd name="T56" fmla="*/ 171 w 277"/>
                <a:gd name="T57" fmla="*/ 147 h 269"/>
                <a:gd name="T58" fmla="*/ 257 w 277"/>
                <a:gd name="T59" fmla="*/ 117 h 269"/>
                <a:gd name="T60" fmla="*/ 61 w 277"/>
                <a:gd name="T61" fmla="*/ 147 h 269"/>
                <a:gd name="T62" fmla="*/ 48 w 277"/>
                <a:gd name="T63" fmla="*/ 109 h 269"/>
                <a:gd name="T64" fmla="*/ 117 w 277"/>
                <a:gd name="T65" fmla="*/ 154 h 269"/>
                <a:gd name="T66" fmla="*/ 146 w 277"/>
                <a:gd name="T67" fmla="*/ 101 h 269"/>
                <a:gd name="T68" fmla="*/ 158 w 277"/>
                <a:gd name="T69" fmla="*/ 101 h 269"/>
                <a:gd name="T70" fmla="*/ 140 w 277"/>
                <a:gd name="T71" fmla="*/ 118 h 269"/>
                <a:gd name="T72" fmla="*/ 138 w 277"/>
                <a:gd name="T73" fmla="*/ 142 h 269"/>
                <a:gd name="T74" fmla="*/ 23 w 277"/>
                <a:gd name="T75" fmla="*/ 70 h 269"/>
                <a:gd name="T76" fmla="*/ 46 w 277"/>
                <a:gd name="T77" fmla="*/ 74 h 269"/>
                <a:gd name="T78" fmla="*/ 133 w 277"/>
                <a:gd name="T79" fmla="*/ 133 h 269"/>
                <a:gd name="T80" fmla="*/ 213 w 277"/>
                <a:gd name="T81" fmla="*/ 114 h 269"/>
                <a:gd name="T82" fmla="*/ 133 w 277"/>
                <a:gd name="T83" fmla="*/ 126 h 269"/>
                <a:gd name="T84" fmla="*/ 24 w 277"/>
                <a:gd name="T85" fmla="*/ 52 h 269"/>
                <a:gd name="T86" fmla="*/ 137 w 277"/>
                <a:gd name="T87" fmla="*/ 5 h 269"/>
                <a:gd name="T88" fmla="*/ 141 w 277"/>
                <a:gd name="T89" fmla="*/ 92 h 269"/>
                <a:gd name="T90" fmla="*/ 137 w 277"/>
                <a:gd name="T91" fmla="*/ 0 h 269"/>
                <a:gd name="T92" fmla="*/ 26 w 277"/>
                <a:gd name="T93" fmla="*/ 60 h 269"/>
                <a:gd name="T94" fmla="*/ 12 w 277"/>
                <a:gd name="T95" fmla="*/ 77 h 269"/>
                <a:gd name="T96" fmla="*/ 16 w 277"/>
                <a:gd name="T97" fmla="*/ 149 h 269"/>
                <a:gd name="T98" fmla="*/ 2 w 277"/>
                <a:gd name="T99" fmla="*/ 181 h 269"/>
                <a:gd name="T100" fmla="*/ 132 w 277"/>
                <a:gd name="T101" fmla="*/ 268 h 269"/>
                <a:gd name="T102" fmla="*/ 234 w 277"/>
                <a:gd name="T103" fmla="*/ 201 h 269"/>
                <a:gd name="T104" fmla="*/ 225 w 277"/>
                <a:gd name="T105" fmla="*/ 172 h 269"/>
                <a:gd name="T106" fmla="*/ 247 w 277"/>
                <a:gd name="T107" fmla="*/ 157 h 269"/>
                <a:gd name="T108" fmla="*/ 271 w 277"/>
                <a:gd name="T109" fmla="*/ 121 h 269"/>
                <a:gd name="T110" fmla="*/ 274 w 277"/>
                <a:gd name="T111" fmla="*/ 98 h 269"/>
                <a:gd name="T112" fmla="*/ 264 w 277"/>
                <a:gd name="T113" fmla="*/ 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69"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29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1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7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5" y="238"/>
                    <a:pt x="150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1" y="217"/>
                    <a:pt x="201" y="217"/>
                    <a:pt x="201" y="216"/>
                  </a:cubicBezTo>
                  <a:cubicBezTo>
                    <a:pt x="178" y="225"/>
                    <a:pt x="154" y="235"/>
                    <a:pt x="130" y="244"/>
                  </a:cubicBezTo>
                  <a:cubicBezTo>
                    <a:pt x="131" y="241"/>
                    <a:pt x="130" y="238"/>
                    <a:pt x="133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2" y="187"/>
                    <a:pt x="220" y="186"/>
                  </a:cubicBezTo>
                  <a:cubicBezTo>
                    <a:pt x="219" y="185"/>
                    <a:pt x="218" y="183"/>
                    <a:pt x="217" y="182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3" y="183"/>
                    <a:pt x="227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47" y="192"/>
                  </a:moveTo>
                  <a:cubicBezTo>
                    <a:pt x="168" y="183"/>
                    <a:pt x="191" y="181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0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8" y="192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90" y="191"/>
                    <a:pt x="201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0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5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46" y="200"/>
                    <a:pt x="137" y="202"/>
                    <a:pt x="128" y="204"/>
                  </a:cubicBezTo>
                  <a:cubicBezTo>
                    <a:pt x="116" y="206"/>
                    <a:pt x="103" y="208"/>
                    <a:pt x="91" y="210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0" y="210"/>
                    <a:pt x="89" y="209"/>
                    <a:pt x="89" y="209"/>
                  </a:cubicBezTo>
                  <a:cubicBezTo>
                    <a:pt x="89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4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7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4" y="194"/>
                    <a:pt x="116" y="197"/>
                  </a:cubicBezTo>
                  <a:cubicBezTo>
                    <a:pt x="109" y="198"/>
                    <a:pt x="102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30" y="197"/>
                    <a:pt x="163" y="191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cubicBezTo>
                    <a:pt x="180" y="187"/>
                    <a:pt x="163" y="189"/>
                    <a:pt x="147" y="192"/>
                  </a:cubicBezTo>
                  <a:moveTo>
                    <a:pt x="120" y="190"/>
                  </a:moveTo>
                  <a:cubicBezTo>
                    <a:pt x="116" y="184"/>
                    <a:pt x="115" y="178"/>
                    <a:pt x="116" y="172"/>
                  </a:cubicBezTo>
                  <a:cubicBezTo>
                    <a:pt x="117" y="178"/>
                    <a:pt x="119" y="184"/>
                    <a:pt x="120" y="190"/>
                  </a:cubicBezTo>
                  <a:moveTo>
                    <a:pt x="16" y="158"/>
                  </a:moveTo>
                  <a:cubicBezTo>
                    <a:pt x="18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2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8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1" y="162"/>
                  </a:cubicBezTo>
                  <a:cubicBezTo>
                    <a:pt x="23" y="163"/>
                    <a:pt x="24" y="164"/>
                    <a:pt x="26" y="165"/>
                  </a:cubicBezTo>
                  <a:cubicBezTo>
                    <a:pt x="39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3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2" y="229"/>
                    <a:pt x="94" y="229"/>
                    <a:pt x="95" y="229"/>
                  </a:cubicBezTo>
                  <a:cubicBezTo>
                    <a:pt x="103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7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8" y="223"/>
                    <a:pt x="127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3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3" y="227"/>
                    <a:pt x="132" y="227"/>
                    <a:pt x="131" y="227"/>
                  </a:cubicBezTo>
                  <a:cubicBezTo>
                    <a:pt x="131" y="227"/>
                    <a:pt x="130" y="227"/>
                    <a:pt x="130" y="227"/>
                  </a:cubicBezTo>
                  <a:cubicBezTo>
                    <a:pt x="129" y="227"/>
                    <a:pt x="129" y="227"/>
                    <a:pt x="128" y="227"/>
                  </a:cubicBezTo>
                  <a:cubicBezTo>
                    <a:pt x="126" y="227"/>
                    <a:pt x="124" y="228"/>
                    <a:pt x="123" y="230"/>
                  </a:cubicBezTo>
                  <a:cubicBezTo>
                    <a:pt x="119" y="238"/>
                    <a:pt x="118" y="246"/>
                    <a:pt x="120" y="255"/>
                  </a:cubicBezTo>
                  <a:cubicBezTo>
                    <a:pt x="118" y="254"/>
                    <a:pt x="117" y="253"/>
                    <a:pt x="116" y="253"/>
                  </a:cubicBezTo>
                  <a:cubicBezTo>
                    <a:pt x="99" y="241"/>
                    <a:pt x="82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2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0" y="158"/>
                    <a:pt x="12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4" y="158"/>
                    <a:pt x="15" y="158"/>
                    <a:pt x="16" y="158"/>
                  </a:cubicBezTo>
                  <a:moveTo>
                    <a:pt x="189" y="153"/>
                  </a:moveTo>
                  <a:cubicBezTo>
                    <a:pt x="203" y="146"/>
                    <a:pt x="217" y="142"/>
                    <a:pt x="232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6" y="150"/>
                  </a:cubicBezTo>
                  <a:cubicBezTo>
                    <a:pt x="206" y="151"/>
                    <a:pt x="206" y="151"/>
                    <a:pt x="207" y="152"/>
                  </a:cubicBezTo>
                  <a:cubicBezTo>
                    <a:pt x="213" y="150"/>
                    <a:pt x="220" y="149"/>
                    <a:pt x="226" y="148"/>
                  </a:cubicBezTo>
                  <a:cubicBezTo>
                    <a:pt x="226" y="148"/>
                    <a:pt x="227" y="148"/>
                    <a:pt x="227" y="148"/>
                  </a:cubicBezTo>
                  <a:cubicBezTo>
                    <a:pt x="228" y="148"/>
                    <a:pt x="229" y="148"/>
                    <a:pt x="231" y="149"/>
                  </a:cubicBezTo>
                  <a:cubicBezTo>
                    <a:pt x="230" y="150"/>
                    <a:pt x="229" y="151"/>
                    <a:pt x="227" y="151"/>
                  </a:cubicBezTo>
                  <a:cubicBezTo>
                    <a:pt x="204" y="157"/>
                    <a:pt x="181" y="163"/>
                    <a:pt x="158" y="169"/>
                  </a:cubicBezTo>
                  <a:cubicBezTo>
                    <a:pt x="156" y="169"/>
                    <a:pt x="154" y="170"/>
                    <a:pt x="153" y="170"/>
                  </a:cubicBezTo>
                  <a:cubicBezTo>
                    <a:pt x="153" y="171"/>
                    <a:pt x="153" y="171"/>
                    <a:pt x="153" y="172"/>
                  </a:cubicBezTo>
                  <a:cubicBezTo>
                    <a:pt x="179" y="165"/>
                    <a:pt x="205" y="159"/>
                    <a:pt x="230" y="153"/>
                  </a:cubicBezTo>
                  <a:cubicBezTo>
                    <a:pt x="230" y="153"/>
                    <a:pt x="231" y="154"/>
                    <a:pt x="231" y="154"/>
                  </a:cubicBezTo>
                  <a:cubicBezTo>
                    <a:pt x="229" y="155"/>
                    <a:pt x="228" y="156"/>
                    <a:pt x="227" y="156"/>
                  </a:cubicBezTo>
                  <a:cubicBezTo>
                    <a:pt x="194" y="165"/>
                    <a:pt x="162" y="174"/>
                    <a:pt x="129" y="182"/>
                  </a:cubicBezTo>
                  <a:cubicBezTo>
                    <a:pt x="127" y="183"/>
                    <a:pt x="126" y="183"/>
                    <a:pt x="125" y="183"/>
                  </a:cubicBezTo>
                  <a:cubicBezTo>
                    <a:pt x="122" y="183"/>
                    <a:pt x="122" y="181"/>
                    <a:pt x="121" y="177"/>
                  </a:cubicBezTo>
                  <a:cubicBezTo>
                    <a:pt x="121" y="175"/>
                    <a:pt x="121" y="174"/>
                    <a:pt x="121" y="173"/>
                  </a:cubicBezTo>
                  <a:cubicBezTo>
                    <a:pt x="120" y="167"/>
                    <a:pt x="122" y="165"/>
                    <a:pt x="127" y="164"/>
                  </a:cubicBezTo>
                  <a:cubicBezTo>
                    <a:pt x="135" y="162"/>
                    <a:pt x="144" y="160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6" y="158"/>
                    <a:pt x="158" y="159"/>
                    <a:pt x="160" y="159"/>
                  </a:cubicBezTo>
                  <a:cubicBezTo>
                    <a:pt x="160" y="159"/>
                    <a:pt x="160" y="160"/>
                    <a:pt x="160" y="160"/>
                  </a:cubicBezTo>
                  <a:cubicBezTo>
                    <a:pt x="148" y="164"/>
                    <a:pt x="136" y="167"/>
                    <a:pt x="124" y="170"/>
                  </a:cubicBezTo>
                  <a:cubicBezTo>
                    <a:pt x="124" y="171"/>
                    <a:pt x="124" y="171"/>
                    <a:pt x="124" y="172"/>
                  </a:cubicBezTo>
                  <a:cubicBezTo>
                    <a:pt x="149" y="165"/>
                    <a:pt x="173" y="159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moveTo>
                    <a:pt x="82" y="216"/>
                  </a:move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6" y="150"/>
                  </a:cubicBezTo>
                  <a:cubicBezTo>
                    <a:pt x="22" y="145"/>
                    <a:pt x="17" y="140"/>
                    <a:pt x="14" y="134"/>
                  </a:cubicBezTo>
                  <a:cubicBezTo>
                    <a:pt x="10" y="129"/>
                    <a:pt x="11" y="124"/>
                    <a:pt x="12" y="118"/>
                  </a:cubicBezTo>
                  <a:cubicBezTo>
                    <a:pt x="27" y="128"/>
                    <a:pt x="41" y="138"/>
                    <a:pt x="54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83" y="171"/>
                    <a:pt x="92" y="178"/>
                    <a:pt x="101" y="185"/>
                  </a:cubicBezTo>
                  <a:cubicBezTo>
                    <a:pt x="97" y="186"/>
                    <a:pt x="93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0" y="197"/>
                    <a:pt x="79" y="205"/>
                    <a:pt x="81" y="214"/>
                  </a:cubicBezTo>
                  <a:cubicBezTo>
                    <a:pt x="82" y="214"/>
                    <a:pt x="82" y="215"/>
                    <a:pt x="82" y="216"/>
                  </a:cubicBezTo>
                  <a:moveTo>
                    <a:pt x="171" y="147"/>
                  </a:moveTo>
                  <a:cubicBezTo>
                    <a:pt x="170" y="147"/>
                    <a:pt x="168" y="146"/>
                    <a:pt x="168" y="144"/>
                  </a:cubicBezTo>
                  <a:cubicBezTo>
                    <a:pt x="167" y="140"/>
                    <a:pt x="167" y="138"/>
                    <a:pt x="171" y="137"/>
                  </a:cubicBezTo>
                  <a:cubicBezTo>
                    <a:pt x="203" y="126"/>
                    <a:pt x="234" y="114"/>
                    <a:pt x="266" y="103"/>
                  </a:cubicBezTo>
                  <a:cubicBezTo>
                    <a:pt x="267" y="103"/>
                    <a:pt x="267" y="103"/>
                    <a:pt x="269" y="103"/>
                  </a:cubicBezTo>
                  <a:cubicBezTo>
                    <a:pt x="265" y="108"/>
                    <a:pt x="264" y="114"/>
                    <a:pt x="257" y="117"/>
                  </a:cubicBezTo>
                  <a:cubicBezTo>
                    <a:pt x="229" y="126"/>
                    <a:pt x="202" y="136"/>
                    <a:pt x="174" y="146"/>
                  </a:cubicBezTo>
                  <a:cubicBezTo>
                    <a:pt x="173" y="147"/>
                    <a:pt x="172" y="147"/>
                    <a:pt x="171" y="147"/>
                  </a:cubicBezTo>
                  <a:moveTo>
                    <a:pt x="111" y="185"/>
                  </a:moveTo>
                  <a:cubicBezTo>
                    <a:pt x="108" y="183"/>
                    <a:pt x="106" y="181"/>
                    <a:pt x="103" y="179"/>
                  </a:cubicBezTo>
                  <a:cubicBezTo>
                    <a:pt x="89" y="168"/>
                    <a:pt x="75" y="158"/>
                    <a:pt x="61" y="147"/>
                  </a:cubicBezTo>
                  <a:cubicBezTo>
                    <a:pt x="46" y="135"/>
                    <a:pt x="31" y="124"/>
                    <a:pt x="16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2" y="86"/>
                    <a:pt x="14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0" y="104"/>
                    <a:pt x="48" y="109"/>
                  </a:cubicBezTo>
                  <a:cubicBezTo>
                    <a:pt x="67" y="123"/>
                    <a:pt x="85" y="136"/>
                    <a:pt x="104" y="149"/>
                  </a:cubicBezTo>
                  <a:cubicBezTo>
                    <a:pt x="106" y="150"/>
                    <a:pt x="108" y="152"/>
                    <a:pt x="110" y="152"/>
                  </a:cubicBezTo>
                  <a:cubicBezTo>
                    <a:pt x="92" y="136"/>
                    <a:pt x="73" y="121"/>
                    <a:pt x="52" y="106"/>
                  </a:cubicBezTo>
                  <a:cubicBezTo>
                    <a:pt x="81" y="120"/>
                    <a:pt x="109" y="134"/>
                    <a:pt x="138" y="149"/>
                  </a:cubicBezTo>
                  <a:cubicBezTo>
                    <a:pt x="131" y="151"/>
                    <a:pt x="124" y="152"/>
                    <a:pt x="117" y="154"/>
                  </a:cubicBezTo>
                  <a:cubicBezTo>
                    <a:pt x="115" y="154"/>
                    <a:pt x="113" y="156"/>
                    <a:pt x="112" y="158"/>
                  </a:cubicBezTo>
                  <a:cubicBezTo>
                    <a:pt x="108" y="165"/>
                    <a:pt x="108" y="173"/>
                    <a:pt x="111" y="185"/>
                  </a:cubicBezTo>
                  <a:moveTo>
                    <a:pt x="140" y="116"/>
                  </a:moveTo>
                  <a:cubicBezTo>
                    <a:pt x="139" y="111"/>
                    <a:pt x="140" y="107"/>
                    <a:pt x="142" y="103"/>
                  </a:cubicBezTo>
                  <a:cubicBezTo>
                    <a:pt x="143" y="102"/>
                    <a:pt x="145" y="101"/>
                    <a:pt x="146" y="101"/>
                  </a:cubicBezTo>
                  <a:cubicBezTo>
                    <a:pt x="173" y="94"/>
                    <a:pt x="200" y="87"/>
                    <a:pt x="228" y="80"/>
                  </a:cubicBezTo>
                  <a:cubicBezTo>
                    <a:pt x="236" y="77"/>
                    <a:pt x="244" y="75"/>
                    <a:pt x="253" y="73"/>
                  </a:cubicBezTo>
                  <a:cubicBezTo>
                    <a:pt x="252" y="76"/>
                    <a:pt x="251" y="78"/>
                    <a:pt x="247" y="79"/>
                  </a:cubicBezTo>
                  <a:cubicBezTo>
                    <a:pt x="217" y="85"/>
                    <a:pt x="187" y="92"/>
                    <a:pt x="157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89" y="94"/>
                    <a:pt x="220" y="87"/>
                    <a:pt x="251" y="80"/>
                  </a:cubicBezTo>
                  <a:cubicBezTo>
                    <a:pt x="252" y="84"/>
                    <a:pt x="252" y="87"/>
                    <a:pt x="252" y="92"/>
                  </a:cubicBezTo>
                  <a:cubicBezTo>
                    <a:pt x="215" y="101"/>
                    <a:pt x="178" y="110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0" y="118"/>
                    <a:pt x="140" y="118"/>
                  </a:cubicBezTo>
                  <a:cubicBezTo>
                    <a:pt x="151" y="115"/>
                    <a:pt x="163" y="112"/>
                    <a:pt x="174" y="109"/>
                  </a:cubicBezTo>
                  <a:cubicBezTo>
                    <a:pt x="174" y="109"/>
                    <a:pt x="174" y="108"/>
                    <a:pt x="173" y="108"/>
                  </a:cubicBezTo>
                  <a:cubicBezTo>
                    <a:pt x="162" y="110"/>
                    <a:pt x="151" y="113"/>
                    <a:pt x="140" y="116"/>
                  </a:cubicBezTo>
                  <a:moveTo>
                    <a:pt x="159" y="152"/>
                  </a:moveTo>
                  <a:cubicBezTo>
                    <a:pt x="151" y="149"/>
                    <a:pt x="145" y="145"/>
                    <a:pt x="138" y="142"/>
                  </a:cubicBezTo>
                  <a:cubicBezTo>
                    <a:pt x="126" y="136"/>
                    <a:pt x="113" y="130"/>
                    <a:pt x="101" y="124"/>
                  </a:cubicBezTo>
                  <a:cubicBezTo>
                    <a:pt x="89" y="118"/>
                    <a:pt x="78" y="112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29" y="88"/>
                    <a:pt x="24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6"/>
                    <a:pt x="35" y="66"/>
                  </a:cubicBezTo>
                  <a:cubicBezTo>
                    <a:pt x="39" y="69"/>
                    <a:pt x="43" y="71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1" y="72"/>
                    <a:pt x="37" y="70"/>
                    <a:pt x="32" y="68"/>
                  </a:cubicBezTo>
                  <a:cubicBezTo>
                    <a:pt x="32" y="69"/>
                    <a:pt x="32" y="69"/>
                    <a:pt x="31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66" y="86"/>
                    <a:pt x="90" y="104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43" y="132"/>
                    <a:pt x="149" y="131"/>
                    <a:pt x="156" y="129"/>
                  </a:cubicBezTo>
                  <a:cubicBezTo>
                    <a:pt x="171" y="125"/>
                    <a:pt x="186" y="121"/>
                    <a:pt x="202" y="116"/>
                  </a:cubicBezTo>
                  <a:cubicBezTo>
                    <a:pt x="205" y="115"/>
                    <a:pt x="209" y="114"/>
                    <a:pt x="213" y="114"/>
                  </a:cubicBezTo>
                  <a:cubicBezTo>
                    <a:pt x="206" y="116"/>
                    <a:pt x="199" y="119"/>
                    <a:pt x="191" y="121"/>
                  </a:cubicBezTo>
                  <a:cubicBezTo>
                    <a:pt x="184" y="124"/>
                    <a:pt x="176" y="127"/>
                    <a:pt x="169" y="129"/>
                  </a:cubicBezTo>
                  <a:cubicBezTo>
                    <a:pt x="159" y="131"/>
                    <a:pt x="156" y="140"/>
                    <a:pt x="158" y="149"/>
                  </a:cubicBezTo>
                  <a:cubicBezTo>
                    <a:pt x="158" y="150"/>
                    <a:pt x="158" y="150"/>
                    <a:pt x="159" y="152"/>
                  </a:cubicBezTo>
                  <a:moveTo>
                    <a:pt x="133" y="126"/>
                  </a:moveTo>
                  <a:cubicBezTo>
                    <a:pt x="127" y="123"/>
                    <a:pt x="123" y="120"/>
                    <a:pt x="118" y="116"/>
                  </a:cubicBezTo>
                  <a:cubicBezTo>
                    <a:pt x="104" y="107"/>
                    <a:pt x="91" y="98"/>
                    <a:pt x="77" y="89"/>
                  </a:cubicBezTo>
                  <a:cubicBezTo>
                    <a:pt x="63" y="80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8" y="12"/>
                    <a:pt x="114" y="9"/>
                    <a:pt x="130" y="6"/>
                  </a:cubicBezTo>
                  <a:cubicBezTo>
                    <a:pt x="132" y="5"/>
                    <a:pt x="134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7" y="78"/>
                  </a:cubicBezTo>
                  <a:cubicBezTo>
                    <a:pt x="178" y="83"/>
                    <a:pt x="159" y="87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0" y="103"/>
                    <a:pt x="127" y="112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7" y="16"/>
                    <a:pt x="31" y="21"/>
                  </a:cubicBezTo>
                  <a:cubicBezTo>
                    <a:pt x="24" y="22"/>
                    <a:pt x="20" y="26"/>
                    <a:pt x="18" y="31"/>
                  </a:cubicBezTo>
                  <a:cubicBezTo>
                    <a:pt x="15" y="38"/>
                    <a:pt x="16" y="45"/>
                    <a:pt x="17" y="51"/>
                  </a:cubicBezTo>
                  <a:cubicBezTo>
                    <a:pt x="18" y="56"/>
                    <a:pt x="22" y="58"/>
                    <a:pt x="26" y="60"/>
                  </a:cubicBezTo>
                  <a:cubicBezTo>
                    <a:pt x="26" y="61"/>
                    <a:pt x="27" y="61"/>
                    <a:pt x="27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19" y="64"/>
                    <a:pt x="18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3" y="76"/>
                    <a:pt x="12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3" y="87"/>
                    <a:pt x="2" y="94"/>
                    <a:pt x="4" y="101"/>
                  </a:cubicBezTo>
                  <a:cubicBezTo>
                    <a:pt x="5" y="108"/>
                    <a:pt x="7" y="114"/>
                    <a:pt x="5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6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1" y="152"/>
                    <a:pt x="11" y="152"/>
                  </a:cubicBezTo>
                  <a:cubicBezTo>
                    <a:pt x="10" y="151"/>
                    <a:pt x="9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4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6" y="269"/>
                    <a:pt x="128" y="269"/>
                  </a:cubicBezTo>
                  <a:cubicBezTo>
                    <a:pt x="129" y="269"/>
                    <a:pt x="131" y="269"/>
                    <a:pt x="132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4" y="247"/>
                    <a:pt x="213" y="235"/>
                    <a:pt x="241" y="223"/>
                  </a:cubicBezTo>
                  <a:cubicBezTo>
                    <a:pt x="246" y="221"/>
                    <a:pt x="246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1" y="208"/>
                    <a:pt x="231" y="204"/>
                    <a:pt x="234" y="201"/>
                  </a:cubicBezTo>
                  <a:cubicBezTo>
                    <a:pt x="237" y="197"/>
                    <a:pt x="240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0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29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8" y="161"/>
                    <a:pt x="248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5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7" y="141"/>
                    <a:pt x="238" y="140"/>
                    <a:pt x="238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8" y="125"/>
                    <a:pt x="265" y="123"/>
                    <a:pt x="271" y="121"/>
                  </a:cubicBezTo>
                  <a:cubicBezTo>
                    <a:pt x="272" y="121"/>
                    <a:pt x="273" y="120"/>
                    <a:pt x="273" y="119"/>
                  </a:cubicBezTo>
                  <a:cubicBezTo>
                    <a:pt x="274" y="118"/>
                    <a:pt x="272" y="117"/>
                    <a:pt x="272" y="116"/>
                  </a:cubicBezTo>
                  <a:cubicBezTo>
                    <a:pt x="270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3" y="98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69" y="90"/>
                    <a:pt x="265" y="88"/>
                    <a:pt x="261" y="87"/>
                  </a:cubicBezTo>
                  <a:cubicBezTo>
                    <a:pt x="258" y="86"/>
                    <a:pt x="257" y="84"/>
                    <a:pt x="257" y="82"/>
                  </a:cubicBezTo>
                  <a:cubicBezTo>
                    <a:pt x="258" y="77"/>
                    <a:pt x="260" y="72"/>
                    <a:pt x="264" y="69"/>
                  </a:cubicBezTo>
                  <a:cubicBezTo>
                    <a:pt x="270" y="65"/>
                    <a:pt x="270" y="62"/>
                    <a:pt x="264" y="59"/>
                  </a:cubicBezTo>
                  <a:cubicBezTo>
                    <a:pt x="262" y="59"/>
                    <a:pt x="260" y="58"/>
                    <a:pt x="259" y="57"/>
                  </a:cubicBezTo>
                  <a:cubicBezTo>
                    <a:pt x="220" y="38"/>
                    <a:pt x="181" y="20"/>
                    <a:pt x="142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2"/>
            <p:cNvSpPr>
              <a:spLocks/>
            </p:cNvSpPr>
            <p:nvPr userDrawn="1"/>
          </p:nvSpPr>
          <p:spPr bwMode="auto">
            <a:xfrm>
              <a:off x="6656388" y="2700338"/>
              <a:ext cx="261938" cy="153988"/>
            </a:xfrm>
            <a:custGeom>
              <a:avLst/>
              <a:gdLst>
                <a:gd name="T0" fmla="*/ 0 w 107"/>
                <a:gd name="T1" fmla="*/ 0 h 63"/>
                <a:gd name="T2" fmla="*/ 107 w 107"/>
                <a:gd name="T3" fmla="*/ 63 h 63"/>
                <a:gd name="T4" fmla="*/ 0 w 107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cubicBezTo>
                    <a:pt x="35" y="22"/>
                    <a:pt x="71" y="43"/>
                    <a:pt x="107" y="63"/>
                  </a:cubicBezTo>
                  <a:cubicBezTo>
                    <a:pt x="104" y="58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3"/>
            <p:cNvSpPr>
              <a:spLocks/>
            </p:cNvSpPr>
            <p:nvPr userDrawn="1"/>
          </p:nvSpPr>
          <p:spPr bwMode="auto">
            <a:xfrm>
              <a:off x="6940550" y="2847975"/>
              <a:ext cx="212725" cy="50800"/>
            </a:xfrm>
            <a:custGeom>
              <a:avLst/>
              <a:gdLst>
                <a:gd name="T0" fmla="*/ 86 w 87"/>
                <a:gd name="T1" fmla="*/ 0 h 21"/>
                <a:gd name="T2" fmla="*/ 0 w 87"/>
                <a:gd name="T3" fmla="*/ 19 h 21"/>
                <a:gd name="T4" fmla="*/ 1 w 87"/>
                <a:gd name="T5" fmla="*/ 21 h 21"/>
                <a:gd name="T6" fmla="*/ 87 w 87"/>
                <a:gd name="T7" fmla="*/ 2 h 21"/>
                <a:gd name="T8" fmla="*/ 86 w 8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1">
                  <a:moveTo>
                    <a:pt x="86" y="0"/>
                  </a:moveTo>
                  <a:cubicBezTo>
                    <a:pt x="58" y="7"/>
                    <a:pt x="29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58" y="9"/>
                    <a:pt x="87" y="2"/>
                  </a:cubicBezTo>
                  <a:cubicBezTo>
                    <a:pt x="87" y="2"/>
                    <a:pt x="87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4"/>
            <p:cNvSpPr>
              <a:spLocks/>
            </p:cNvSpPr>
            <p:nvPr userDrawn="1"/>
          </p:nvSpPr>
          <p:spPr bwMode="auto">
            <a:xfrm>
              <a:off x="6953250" y="3155950"/>
              <a:ext cx="173038" cy="73025"/>
            </a:xfrm>
            <a:custGeom>
              <a:avLst/>
              <a:gdLst>
                <a:gd name="T0" fmla="*/ 70 w 71"/>
                <a:gd name="T1" fmla="*/ 0 h 30"/>
                <a:gd name="T2" fmla="*/ 0 w 71"/>
                <a:gd name="T3" fmla="*/ 28 h 30"/>
                <a:gd name="T4" fmla="*/ 1 w 71"/>
                <a:gd name="T5" fmla="*/ 30 h 30"/>
                <a:gd name="T6" fmla="*/ 71 w 71"/>
                <a:gd name="T7" fmla="*/ 2 h 30"/>
                <a:gd name="T8" fmla="*/ 70 w 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0">
                  <a:moveTo>
                    <a:pt x="70" y="0"/>
                  </a:moveTo>
                  <a:cubicBezTo>
                    <a:pt x="47" y="10"/>
                    <a:pt x="24" y="19"/>
                    <a:pt x="0" y="28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24" y="20"/>
                    <a:pt x="47" y="11"/>
                    <a:pt x="71" y="2"/>
                  </a:cubicBezTo>
                  <a:cubicBezTo>
                    <a:pt x="70" y="1"/>
                    <a:pt x="70" y="1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5"/>
            <p:cNvSpPr>
              <a:spLocks/>
            </p:cNvSpPr>
            <p:nvPr userDrawn="1"/>
          </p:nvSpPr>
          <p:spPr bwMode="auto">
            <a:xfrm>
              <a:off x="7011988" y="2889250"/>
              <a:ext cx="214313" cy="82550"/>
            </a:xfrm>
            <a:custGeom>
              <a:avLst/>
              <a:gdLst>
                <a:gd name="T0" fmla="*/ 88 w 88"/>
                <a:gd name="T1" fmla="*/ 0 h 34"/>
                <a:gd name="T2" fmla="*/ 0 w 88"/>
                <a:gd name="T3" fmla="*/ 32 h 34"/>
                <a:gd name="T4" fmla="*/ 0 w 88"/>
                <a:gd name="T5" fmla="*/ 34 h 34"/>
                <a:gd name="T6" fmla="*/ 88 w 88"/>
                <a:gd name="T7" fmla="*/ 1 h 34"/>
                <a:gd name="T8" fmla="*/ 88 w 8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4">
                  <a:moveTo>
                    <a:pt x="88" y="0"/>
                  </a:moveTo>
                  <a:cubicBezTo>
                    <a:pt x="59" y="11"/>
                    <a:pt x="29" y="21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30" y="23"/>
                    <a:pt x="59" y="12"/>
                    <a:pt x="88" y="1"/>
                  </a:cubicBezTo>
                  <a:cubicBezTo>
                    <a:pt x="88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6"/>
            <p:cNvSpPr>
              <a:spLocks/>
            </p:cNvSpPr>
            <p:nvPr userDrawn="1"/>
          </p:nvSpPr>
          <p:spPr bwMode="auto">
            <a:xfrm>
              <a:off x="7013575" y="2903538"/>
              <a:ext cx="203200" cy="77788"/>
            </a:xfrm>
            <a:custGeom>
              <a:avLst/>
              <a:gdLst>
                <a:gd name="T0" fmla="*/ 83 w 83"/>
                <a:gd name="T1" fmla="*/ 0 h 32"/>
                <a:gd name="T2" fmla="*/ 0 w 83"/>
                <a:gd name="T3" fmla="*/ 31 h 32"/>
                <a:gd name="T4" fmla="*/ 0 w 83"/>
                <a:gd name="T5" fmla="*/ 32 h 32"/>
                <a:gd name="T6" fmla="*/ 83 w 83"/>
                <a:gd name="T7" fmla="*/ 2 h 32"/>
                <a:gd name="T8" fmla="*/ 83 w 8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83" y="0"/>
                  </a:moveTo>
                  <a:cubicBezTo>
                    <a:pt x="55" y="11"/>
                    <a:pt x="28" y="2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28" y="22"/>
                    <a:pt x="56" y="12"/>
                    <a:pt x="83" y="2"/>
                  </a:cubicBezTo>
                  <a:cubicBezTo>
                    <a:pt x="83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7"/>
            <p:cNvSpPr>
              <a:spLocks noEditPoints="1"/>
            </p:cNvSpPr>
            <p:nvPr userDrawn="1"/>
          </p:nvSpPr>
          <p:spPr bwMode="auto">
            <a:xfrm>
              <a:off x="2625725" y="1436688"/>
              <a:ext cx="677863" cy="658813"/>
            </a:xfrm>
            <a:custGeom>
              <a:avLst/>
              <a:gdLst>
                <a:gd name="T0" fmla="*/ 134 w 277"/>
                <a:gd name="T1" fmla="*/ 181 h 269"/>
                <a:gd name="T2" fmla="*/ 111 w 277"/>
                <a:gd name="T3" fmla="*/ 182 h 269"/>
                <a:gd name="T4" fmla="*/ 137 w 277"/>
                <a:gd name="T5" fmla="*/ 182 h 269"/>
                <a:gd name="T6" fmla="*/ 117 w 277"/>
                <a:gd name="T7" fmla="*/ 177 h 269"/>
                <a:gd name="T8" fmla="*/ 145 w 277"/>
                <a:gd name="T9" fmla="*/ 192 h 269"/>
                <a:gd name="T10" fmla="*/ 171 w 277"/>
                <a:gd name="T11" fmla="*/ 178 h 269"/>
                <a:gd name="T12" fmla="*/ 185 w 277"/>
                <a:gd name="T13" fmla="*/ 176 h 269"/>
                <a:gd name="T14" fmla="*/ 123 w 277"/>
                <a:gd name="T15" fmla="*/ 165 h 269"/>
                <a:gd name="T16" fmla="*/ 116 w 277"/>
                <a:gd name="T17" fmla="*/ 173 h 269"/>
                <a:gd name="T18" fmla="*/ 140 w 277"/>
                <a:gd name="T19" fmla="*/ 166 h 269"/>
                <a:gd name="T20" fmla="*/ 177 w 277"/>
                <a:gd name="T21" fmla="*/ 157 h 269"/>
                <a:gd name="T22" fmla="*/ 112 w 277"/>
                <a:gd name="T23" fmla="*/ 158 h 269"/>
                <a:gd name="T24" fmla="*/ 71 w 277"/>
                <a:gd name="T25" fmla="*/ 154 h 269"/>
                <a:gd name="T26" fmla="*/ 129 w 277"/>
                <a:gd name="T27" fmla="*/ 163 h 269"/>
                <a:gd name="T28" fmla="*/ 159 w 277"/>
                <a:gd name="T29" fmla="*/ 151 h 269"/>
                <a:gd name="T30" fmla="*/ 131 w 277"/>
                <a:gd name="T31" fmla="*/ 153 h 269"/>
                <a:gd name="T32" fmla="*/ 129 w 277"/>
                <a:gd name="T33" fmla="*/ 154 h 269"/>
                <a:gd name="T34" fmla="*/ 158 w 277"/>
                <a:gd name="T35" fmla="*/ 149 h 269"/>
                <a:gd name="T36" fmla="*/ 177 w 277"/>
                <a:gd name="T37" fmla="*/ 145 h 269"/>
                <a:gd name="T38" fmla="*/ 75 w 277"/>
                <a:gd name="T39" fmla="*/ 122 h 269"/>
                <a:gd name="T40" fmla="*/ 101 w 277"/>
                <a:gd name="T41" fmla="*/ 124 h 269"/>
                <a:gd name="T42" fmla="*/ 158 w 277"/>
                <a:gd name="T43" fmla="*/ 139 h 269"/>
                <a:gd name="T44" fmla="*/ 72 w 277"/>
                <a:gd name="T45" fmla="*/ 116 h 269"/>
                <a:gd name="T46" fmla="*/ 98 w 277"/>
                <a:gd name="T47" fmla="*/ 109 h 269"/>
                <a:gd name="T48" fmla="*/ 187 w 277"/>
                <a:gd name="T49" fmla="*/ 112 h 269"/>
                <a:gd name="T50" fmla="*/ 139 w 277"/>
                <a:gd name="T51" fmla="*/ 125 h 269"/>
                <a:gd name="T52" fmla="*/ 195 w 277"/>
                <a:gd name="T53" fmla="*/ 106 h 269"/>
                <a:gd name="T54" fmla="*/ 189 w 277"/>
                <a:gd name="T55" fmla="*/ 92 h 269"/>
                <a:gd name="T56" fmla="*/ 137 w 277"/>
                <a:gd name="T57" fmla="*/ 113 h 269"/>
                <a:gd name="T58" fmla="*/ 107 w 277"/>
                <a:gd name="T59" fmla="*/ 111 h 269"/>
                <a:gd name="T60" fmla="*/ 186 w 277"/>
                <a:gd name="T61" fmla="*/ 90 h 269"/>
                <a:gd name="T62" fmla="*/ 227 w 277"/>
                <a:gd name="T63" fmla="*/ 204 h 269"/>
                <a:gd name="T64" fmla="*/ 134 w 277"/>
                <a:gd name="T65" fmla="*/ 238 h 269"/>
                <a:gd name="T66" fmla="*/ 16 w 277"/>
                <a:gd name="T67" fmla="*/ 158 h 269"/>
                <a:gd name="T68" fmla="*/ 91 w 277"/>
                <a:gd name="T69" fmla="*/ 229 h 269"/>
                <a:gd name="T70" fmla="*/ 178 w 277"/>
                <a:gd name="T71" fmla="*/ 209 h 269"/>
                <a:gd name="T72" fmla="*/ 116 w 277"/>
                <a:gd name="T73" fmla="*/ 253 h 269"/>
                <a:gd name="T74" fmla="*/ 76 w 277"/>
                <a:gd name="T75" fmla="*/ 88 h 269"/>
                <a:gd name="T76" fmla="*/ 146 w 277"/>
                <a:gd name="T77" fmla="*/ 7 h 269"/>
                <a:gd name="T78" fmla="*/ 193 w 277"/>
                <a:gd name="T79" fmla="*/ 91 h 269"/>
                <a:gd name="T80" fmla="*/ 214 w 277"/>
                <a:gd name="T81" fmla="*/ 114 h 269"/>
                <a:gd name="T82" fmla="*/ 189 w 277"/>
                <a:gd name="T83" fmla="*/ 141 h 269"/>
                <a:gd name="T84" fmla="*/ 183 w 277"/>
                <a:gd name="T85" fmla="*/ 156 h 269"/>
                <a:gd name="T86" fmla="*/ 227 w 277"/>
                <a:gd name="T87" fmla="*/ 148 h 269"/>
                <a:gd name="T88" fmla="*/ 191 w 277"/>
                <a:gd name="T89" fmla="*/ 166 h 269"/>
                <a:gd name="T90" fmla="*/ 179 w 277"/>
                <a:gd name="T91" fmla="*/ 192 h 269"/>
                <a:gd name="T92" fmla="*/ 155 w 277"/>
                <a:gd name="T93" fmla="*/ 199 h 269"/>
                <a:gd name="T94" fmla="*/ 89 w 277"/>
                <a:gd name="T95" fmla="*/ 209 h 269"/>
                <a:gd name="T96" fmla="*/ 110 w 277"/>
                <a:gd name="T97" fmla="*/ 194 h 269"/>
                <a:gd name="T98" fmla="*/ 90 w 277"/>
                <a:gd name="T99" fmla="*/ 188 h 269"/>
                <a:gd name="T100" fmla="*/ 55 w 277"/>
                <a:gd name="T101" fmla="*/ 150 h 269"/>
                <a:gd name="T102" fmla="*/ 17 w 277"/>
                <a:gd name="T103" fmla="*/ 112 h 269"/>
                <a:gd name="T104" fmla="*/ 70 w 277"/>
                <a:gd name="T105" fmla="*/ 108 h 269"/>
                <a:gd name="T106" fmla="*/ 46 w 277"/>
                <a:gd name="T107" fmla="*/ 74 h 269"/>
                <a:gd name="T108" fmla="*/ 138 w 277"/>
                <a:gd name="T109" fmla="*/ 0 h 269"/>
                <a:gd name="T110" fmla="*/ 19 w 277"/>
                <a:gd name="T111" fmla="*/ 65 h 269"/>
                <a:gd name="T112" fmla="*/ 12 w 277"/>
                <a:gd name="T113" fmla="*/ 152 h 269"/>
                <a:gd name="T114" fmla="*/ 156 w 277"/>
                <a:gd name="T115" fmla="*/ 259 h 269"/>
                <a:gd name="T116" fmla="*/ 225 w 277"/>
                <a:gd name="T117" fmla="*/ 172 h 269"/>
                <a:gd name="T118" fmla="*/ 253 w 277"/>
                <a:gd name="T119" fmla="*/ 128 h 269"/>
                <a:gd name="T120" fmla="*/ 258 w 277"/>
                <a:gd name="T12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69">
                  <a:moveTo>
                    <a:pt x="197" y="184"/>
                  </a:moveTo>
                  <a:cubicBezTo>
                    <a:pt x="190" y="185"/>
                    <a:pt x="183" y="186"/>
                    <a:pt x="176" y="187"/>
                  </a:cubicBezTo>
                  <a:cubicBezTo>
                    <a:pt x="173" y="188"/>
                    <a:pt x="171" y="189"/>
                    <a:pt x="169" y="190"/>
                  </a:cubicBezTo>
                  <a:cubicBezTo>
                    <a:pt x="178" y="188"/>
                    <a:pt x="188" y="187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moveTo>
                    <a:pt x="149" y="177"/>
                  </a:moveTo>
                  <a:cubicBezTo>
                    <a:pt x="144" y="178"/>
                    <a:pt x="139" y="180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2" y="182"/>
                    <a:pt x="131" y="182"/>
                    <a:pt x="129" y="182"/>
                  </a:cubicBezTo>
                  <a:cubicBezTo>
                    <a:pt x="128" y="183"/>
                    <a:pt x="126" y="183"/>
                    <a:pt x="125" y="183"/>
                  </a:cubicBezTo>
                  <a:cubicBezTo>
                    <a:pt x="124" y="183"/>
                    <a:pt x="123" y="183"/>
                    <a:pt x="122" y="182"/>
                  </a:cubicBezTo>
                  <a:cubicBezTo>
                    <a:pt x="121" y="182"/>
                    <a:pt x="120" y="182"/>
                    <a:pt x="119" y="183"/>
                  </a:cubicBezTo>
                  <a:cubicBezTo>
                    <a:pt x="119" y="185"/>
                    <a:pt x="120" y="187"/>
                    <a:pt x="121" y="190"/>
                  </a:cubicBezTo>
                  <a:cubicBezTo>
                    <a:pt x="119" y="188"/>
                    <a:pt x="118" y="185"/>
                    <a:pt x="117" y="183"/>
                  </a:cubicBezTo>
                  <a:cubicBezTo>
                    <a:pt x="117" y="183"/>
                    <a:pt x="117" y="183"/>
                    <a:pt x="116" y="183"/>
                  </a:cubicBezTo>
                  <a:cubicBezTo>
                    <a:pt x="115" y="184"/>
                    <a:pt x="115" y="184"/>
                    <a:pt x="114" y="184"/>
                  </a:cubicBezTo>
                  <a:cubicBezTo>
                    <a:pt x="113" y="184"/>
                    <a:pt x="112" y="183"/>
                    <a:pt x="111" y="182"/>
                  </a:cubicBezTo>
                  <a:cubicBezTo>
                    <a:pt x="111" y="183"/>
                    <a:pt x="111" y="184"/>
                    <a:pt x="111" y="185"/>
                  </a:cubicBezTo>
                  <a:cubicBezTo>
                    <a:pt x="117" y="189"/>
                    <a:pt x="122" y="192"/>
                    <a:pt x="127" y="196"/>
                  </a:cubicBezTo>
                  <a:cubicBezTo>
                    <a:pt x="128" y="196"/>
                    <a:pt x="128" y="196"/>
                    <a:pt x="129" y="197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8" y="192"/>
                    <a:pt x="129" y="188"/>
                    <a:pt x="131" y="184"/>
                  </a:cubicBezTo>
                  <a:cubicBezTo>
                    <a:pt x="131" y="183"/>
                    <a:pt x="132" y="182"/>
                    <a:pt x="133" y="182"/>
                  </a:cubicBezTo>
                  <a:cubicBezTo>
                    <a:pt x="134" y="182"/>
                    <a:pt x="134" y="182"/>
                    <a:pt x="134" y="183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83"/>
                    <a:pt x="136" y="182"/>
                    <a:pt x="137" y="182"/>
                  </a:cubicBezTo>
                  <a:cubicBezTo>
                    <a:pt x="137" y="182"/>
                    <a:pt x="138" y="181"/>
                    <a:pt x="138" y="181"/>
                  </a:cubicBezTo>
                  <a:cubicBezTo>
                    <a:pt x="142" y="180"/>
                    <a:pt x="146" y="178"/>
                    <a:pt x="149" y="177"/>
                  </a:cubicBezTo>
                  <a:moveTo>
                    <a:pt x="116" y="175"/>
                  </a:moveTo>
                  <a:cubicBezTo>
                    <a:pt x="115" y="175"/>
                    <a:pt x="115" y="175"/>
                    <a:pt x="114" y="175"/>
                  </a:cubicBezTo>
                  <a:cubicBezTo>
                    <a:pt x="114" y="176"/>
                    <a:pt x="115" y="177"/>
                    <a:pt x="116" y="177"/>
                  </a:cubicBezTo>
                  <a:cubicBezTo>
                    <a:pt x="116" y="176"/>
                    <a:pt x="116" y="175"/>
                    <a:pt x="116" y="175"/>
                  </a:cubicBezTo>
                  <a:moveTo>
                    <a:pt x="121" y="174"/>
                  </a:moveTo>
                  <a:cubicBezTo>
                    <a:pt x="119" y="174"/>
                    <a:pt x="118" y="174"/>
                    <a:pt x="116" y="174"/>
                  </a:cubicBezTo>
                  <a:cubicBezTo>
                    <a:pt x="117" y="175"/>
                    <a:pt x="117" y="176"/>
                    <a:pt x="117" y="177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8" y="176"/>
                    <a:pt x="119" y="176"/>
                    <a:pt x="120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4"/>
                    <a:pt x="121" y="174"/>
                  </a:cubicBezTo>
                  <a:moveTo>
                    <a:pt x="145" y="192"/>
                  </a:moveTo>
                  <a:cubicBezTo>
                    <a:pt x="145" y="191"/>
                    <a:pt x="145" y="191"/>
                    <a:pt x="145" y="191"/>
                  </a:cubicBezTo>
                  <a:cubicBezTo>
                    <a:pt x="157" y="186"/>
                    <a:pt x="169" y="181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69" y="182"/>
                    <a:pt x="157" y="187"/>
                    <a:pt x="145" y="192"/>
                  </a:cubicBezTo>
                  <a:moveTo>
                    <a:pt x="188" y="167"/>
                  </a:moveTo>
                  <a:cubicBezTo>
                    <a:pt x="187" y="167"/>
                    <a:pt x="186" y="168"/>
                    <a:pt x="186" y="168"/>
                  </a:cubicBezTo>
                  <a:cubicBezTo>
                    <a:pt x="176" y="172"/>
                    <a:pt x="167" y="175"/>
                    <a:pt x="157" y="179"/>
                  </a:cubicBezTo>
                  <a:cubicBezTo>
                    <a:pt x="151" y="182"/>
                    <a:pt x="144" y="184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34" y="188"/>
                    <a:pt x="135" y="190"/>
                    <a:pt x="135" y="191"/>
                  </a:cubicBezTo>
                  <a:cubicBezTo>
                    <a:pt x="147" y="186"/>
                    <a:pt x="159" y="182"/>
                    <a:pt x="171" y="177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59" y="183"/>
                    <a:pt x="147" y="187"/>
                    <a:pt x="134" y="192"/>
                  </a:cubicBezTo>
                  <a:cubicBezTo>
                    <a:pt x="135" y="193"/>
                    <a:pt x="135" y="195"/>
                    <a:pt x="135" y="196"/>
                  </a:cubicBezTo>
                  <a:cubicBezTo>
                    <a:pt x="137" y="195"/>
                    <a:pt x="139" y="195"/>
                    <a:pt x="141" y="195"/>
                  </a:cubicBezTo>
                  <a:cubicBezTo>
                    <a:pt x="142" y="194"/>
                    <a:pt x="144" y="194"/>
                    <a:pt x="145" y="193"/>
                  </a:cubicBezTo>
                  <a:cubicBezTo>
                    <a:pt x="146" y="193"/>
                    <a:pt x="147" y="192"/>
                    <a:pt x="148" y="192"/>
                  </a:cubicBezTo>
                  <a:cubicBezTo>
                    <a:pt x="148" y="192"/>
                    <a:pt x="147" y="192"/>
                    <a:pt x="147" y="192"/>
                  </a:cubicBezTo>
                  <a:cubicBezTo>
                    <a:pt x="150" y="191"/>
                    <a:pt x="153" y="190"/>
                    <a:pt x="156" y="189"/>
                  </a:cubicBezTo>
                  <a:cubicBezTo>
                    <a:pt x="165" y="185"/>
                    <a:pt x="174" y="181"/>
                    <a:pt x="184" y="177"/>
                  </a:cubicBezTo>
                  <a:cubicBezTo>
                    <a:pt x="184" y="177"/>
                    <a:pt x="185" y="176"/>
                    <a:pt x="185" y="176"/>
                  </a:cubicBezTo>
                  <a:cubicBezTo>
                    <a:pt x="185" y="174"/>
                    <a:pt x="185" y="173"/>
                    <a:pt x="184" y="171"/>
                  </a:cubicBezTo>
                  <a:cubicBezTo>
                    <a:pt x="178" y="173"/>
                    <a:pt x="172" y="175"/>
                    <a:pt x="166" y="177"/>
                  </a:cubicBezTo>
                  <a:cubicBezTo>
                    <a:pt x="167" y="176"/>
                    <a:pt x="169" y="175"/>
                    <a:pt x="171" y="175"/>
                  </a:cubicBezTo>
                  <a:cubicBezTo>
                    <a:pt x="177" y="172"/>
                    <a:pt x="183" y="171"/>
                    <a:pt x="188" y="167"/>
                  </a:cubicBezTo>
                  <a:moveTo>
                    <a:pt x="124" y="165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1" y="165"/>
                    <a:pt x="120" y="166"/>
                    <a:pt x="119" y="166"/>
                  </a:cubicBezTo>
                  <a:cubicBezTo>
                    <a:pt x="118" y="167"/>
                    <a:pt x="117" y="167"/>
                    <a:pt x="116" y="167"/>
                  </a:cubicBezTo>
                  <a:cubicBezTo>
                    <a:pt x="116" y="167"/>
                    <a:pt x="115" y="167"/>
                    <a:pt x="115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70"/>
                    <a:pt x="113" y="171"/>
                    <a:pt x="113" y="173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5" y="174"/>
                    <a:pt x="115" y="174"/>
                    <a:pt x="116" y="174"/>
                  </a:cubicBezTo>
                  <a:cubicBezTo>
                    <a:pt x="116" y="173"/>
                    <a:pt x="116" y="173"/>
                    <a:pt x="116" y="172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8" y="173"/>
                    <a:pt x="119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1"/>
                    <a:pt x="121" y="170"/>
                    <a:pt x="121" y="169"/>
                  </a:cubicBezTo>
                  <a:cubicBezTo>
                    <a:pt x="120" y="169"/>
                    <a:pt x="118" y="169"/>
                    <a:pt x="117" y="169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8"/>
                    <a:pt x="120" y="168"/>
                    <a:pt x="122" y="168"/>
                  </a:cubicBezTo>
                  <a:cubicBezTo>
                    <a:pt x="122" y="167"/>
                    <a:pt x="123" y="166"/>
                    <a:pt x="124" y="165"/>
                  </a:cubicBezTo>
                  <a:moveTo>
                    <a:pt x="159" y="163"/>
                  </a:moveTo>
                  <a:cubicBezTo>
                    <a:pt x="152" y="164"/>
                    <a:pt x="146" y="165"/>
                    <a:pt x="140" y="166"/>
                  </a:cubicBezTo>
                  <a:cubicBezTo>
                    <a:pt x="135" y="167"/>
                    <a:pt x="129" y="169"/>
                    <a:pt x="124" y="170"/>
                  </a:cubicBezTo>
                  <a:cubicBezTo>
                    <a:pt x="124" y="171"/>
                    <a:pt x="125" y="171"/>
                    <a:pt x="125" y="172"/>
                  </a:cubicBezTo>
                  <a:cubicBezTo>
                    <a:pt x="136" y="169"/>
                    <a:pt x="147" y="166"/>
                    <a:pt x="159" y="163"/>
                  </a:cubicBezTo>
                  <a:moveTo>
                    <a:pt x="186" y="162"/>
                  </a:moveTo>
                  <a:cubicBezTo>
                    <a:pt x="185" y="162"/>
                    <a:pt x="184" y="162"/>
                    <a:pt x="183" y="163"/>
                  </a:cubicBezTo>
                  <a:cubicBezTo>
                    <a:pt x="183" y="163"/>
                    <a:pt x="184" y="163"/>
                    <a:pt x="185" y="163"/>
                  </a:cubicBezTo>
                  <a:cubicBezTo>
                    <a:pt x="185" y="163"/>
                    <a:pt x="186" y="163"/>
                    <a:pt x="187" y="162"/>
                  </a:cubicBezTo>
                  <a:cubicBezTo>
                    <a:pt x="187" y="162"/>
                    <a:pt x="186" y="162"/>
                    <a:pt x="186" y="162"/>
                  </a:cubicBezTo>
                  <a:moveTo>
                    <a:pt x="177" y="157"/>
                  </a:moveTo>
                  <a:cubicBezTo>
                    <a:pt x="172" y="158"/>
                    <a:pt x="166" y="158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56" y="161"/>
                    <a:pt x="152" y="162"/>
                    <a:pt x="148" y="164"/>
                  </a:cubicBezTo>
                  <a:cubicBezTo>
                    <a:pt x="154" y="163"/>
                    <a:pt x="161" y="161"/>
                    <a:pt x="167" y="160"/>
                  </a:cubicBezTo>
                  <a:cubicBezTo>
                    <a:pt x="170" y="159"/>
                    <a:pt x="174" y="159"/>
                    <a:pt x="177" y="158"/>
                  </a:cubicBezTo>
                  <a:cubicBezTo>
                    <a:pt x="177" y="157"/>
                    <a:pt x="177" y="157"/>
                    <a:pt x="177" y="157"/>
                  </a:cubicBezTo>
                  <a:moveTo>
                    <a:pt x="114" y="156"/>
                  </a:moveTo>
                  <a:cubicBezTo>
                    <a:pt x="113" y="157"/>
                    <a:pt x="113" y="157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3" y="159"/>
                    <a:pt x="114" y="160"/>
                    <a:pt x="115" y="161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3" y="161"/>
                    <a:pt x="112" y="160"/>
                    <a:pt x="111" y="159"/>
                  </a:cubicBezTo>
                  <a:cubicBezTo>
                    <a:pt x="110" y="162"/>
                    <a:pt x="109" y="165"/>
                    <a:pt x="109" y="168"/>
                  </a:cubicBezTo>
                  <a:cubicBezTo>
                    <a:pt x="110" y="166"/>
                    <a:pt x="111" y="165"/>
                    <a:pt x="112" y="163"/>
                  </a:cubicBezTo>
                  <a:cubicBezTo>
                    <a:pt x="112" y="163"/>
                    <a:pt x="113" y="162"/>
                    <a:pt x="114" y="162"/>
                  </a:cubicBezTo>
                  <a:cubicBezTo>
                    <a:pt x="115" y="162"/>
                    <a:pt x="117" y="161"/>
                    <a:pt x="119" y="161"/>
                  </a:cubicBezTo>
                  <a:cubicBezTo>
                    <a:pt x="117" y="159"/>
                    <a:pt x="115" y="158"/>
                    <a:pt x="114" y="156"/>
                  </a:cubicBezTo>
                  <a:moveTo>
                    <a:pt x="71" y="154"/>
                  </a:moveTo>
                  <a:cubicBezTo>
                    <a:pt x="71" y="155"/>
                    <a:pt x="72" y="156"/>
                    <a:pt x="72" y="156"/>
                  </a:cubicBezTo>
                  <a:cubicBezTo>
                    <a:pt x="72" y="157"/>
                    <a:pt x="74" y="159"/>
                    <a:pt x="75" y="160"/>
                  </a:cubicBezTo>
                  <a:cubicBezTo>
                    <a:pt x="78" y="162"/>
                    <a:pt x="81" y="164"/>
                    <a:pt x="84" y="166"/>
                  </a:cubicBezTo>
                  <a:cubicBezTo>
                    <a:pt x="90" y="170"/>
                    <a:pt x="95" y="174"/>
                    <a:pt x="101" y="178"/>
                  </a:cubicBezTo>
                  <a:cubicBezTo>
                    <a:pt x="103" y="179"/>
                    <a:pt x="106" y="181"/>
                    <a:pt x="108" y="183"/>
                  </a:cubicBezTo>
                  <a:cubicBezTo>
                    <a:pt x="106" y="181"/>
                    <a:pt x="105" y="180"/>
                    <a:pt x="104" y="179"/>
                  </a:cubicBezTo>
                  <a:cubicBezTo>
                    <a:pt x="93" y="171"/>
                    <a:pt x="82" y="163"/>
                    <a:pt x="71" y="154"/>
                  </a:cubicBezTo>
                  <a:moveTo>
                    <a:pt x="127" y="154"/>
                  </a:moveTo>
                  <a:cubicBezTo>
                    <a:pt x="127" y="157"/>
                    <a:pt x="127" y="160"/>
                    <a:pt x="129" y="163"/>
                  </a:cubicBezTo>
                  <a:cubicBezTo>
                    <a:pt x="128" y="160"/>
                    <a:pt x="128" y="157"/>
                    <a:pt x="127" y="154"/>
                  </a:cubicBezTo>
                  <a:moveTo>
                    <a:pt x="123" y="152"/>
                  </a:moveTo>
                  <a:cubicBezTo>
                    <a:pt x="121" y="153"/>
                    <a:pt x="120" y="153"/>
                    <a:pt x="118" y="154"/>
                  </a:cubicBezTo>
                  <a:cubicBezTo>
                    <a:pt x="117" y="154"/>
                    <a:pt x="117" y="154"/>
                    <a:pt x="116" y="154"/>
                  </a:cubicBezTo>
                  <a:cubicBezTo>
                    <a:pt x="118" y="156"/>
                    <a:pt x="119" y="157"/>
                    <a:pt x="120" y="158"/>
                  </a:cubicBezTo>
                  <a:cubicBezTo>
                    <a:pt x="122" y="159"/>
                    <a:pt x="123" y="160"/>
                    <a:pt x="125" y="161"/>
                  </a:cubicBezTo>
                  <a:cubicBezTo>
                    <a:pt x="124" y="157"/>
                    <a:pt x="123" y="155"/>
                    <a:pt x="123" y="152"/>
                  </a:cubicBezTo>
                  <a:moveTo>
                    <a:pt x="186" y="144"/>
                  </a:moveTo>
                  <a:cubicBezTo>
                    <a:pt x="177" y="146"/>
                    <a:pt x="168" y="149"/>
                    <a:pt x="159" y="151"/>
                  </a:cubicBezTo>
                  <a:cubicBezTo>
                    <a:pt x="159" y="151"/>
                    <a:pt x="159" y="152"/>
                    <a:pt x="159" y="152"/>
                  </a:cubicBezTo>
                  <a:cubicBezTo>
                    <a:pt x="158" y="152"/>
                    <a:pt x="158" y="152"/>
                    <a:pt x="157" y="151"/>
                  </a:cubicBezTo>
                  <a:cubicBezTo>
                    <a:pt x="154" y="152"/>
                    <a:pt x="150" y="153"/>
                    <a:pt x="146" y="154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7" y="153"/>
                    <a:pt x="148" y="153"/>
                    <a:pt x="149" y="152"/>
                  </a:cubicBezTo>
                  <a:cubicBezTo>
                    <a:pt x="151" y="152"/>
                    <a:pt x="153" y="151"/>
                    <a:pt x="156" y="151"/>
                  </a:cubicBezTo>
                  <a:cubicBezTo>
                    <a:pt x="154" y="150"/>
                    <a:pt x="153" y="149"/>
                    <a:pt x="152" y="149"/>
                  </a:cubicBezTo>
                  <a:cubicBezTo>
                    <a:pt x="145" y="150"/>
                    <a:pt x="138" y="152"/>
                    <a:pt x="131" y="154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7" y="151"/>
                    <a:pt x="144" y="150"/>
                    <a:pt x="150" y="148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48" y="147"/>
                    <a:pt x="147" y="147"/>
                    <a:pt x="147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3" y="148"/>
                    <a:pt x="140" y="148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6" y="150"/>
                    <a:pt x="133" y="150"/>
                    <a:pt x="131" y="151"/>
                  </a:cubicBezTo>
                  <a:cubicBezTo>
                    <a:pt x="130" y="151"/>
                    <a:pt x="129" y="152"/>
                    <a:pt x="129" y="154"/>
                  </a:cubicBezTo>
                  <a:cubicBezTo>
                    <a:pt x="129" y="155"/>
                    <a:pt x="130" y="156"/>
                    <a:pt x="130" y="157"/>
                  </a:cubicBezTo>
                  <a:cubicBezTo>
                    <a:pt x="130" y="159"/>
                    <a:pt x="130" y="160"/>
                    <a:pt x="132" y="160"/>
                  </a:cubicBezTo>
                  <a:cubicBezTo>
                    <a:pt x="132" y="160"/>
                    <a:pt x="133" y="160"/>
                    <a:pt x="134" y="159"/>
                  </a:cubicBezTo>
                  <a:cubicBezTo>
                    <a:pt x="151" y="155"/>
                    <a:pt x="167" y="150"/>
                    <a:pt x="184" y="146"/>
                  </a:cubicBezTo>
                  <a:cubicBezTo>
                    <a:pt x="185" y="146"/>
                    <a:pt x="186" y="145"/>
                    <a:pt x="186" y="145"/>
                  </a:cubicBezTo>
                  <a:cubicBezTo>
                    <a:pt x="186" y="144"/>
                    <a:pt x="186" y="144"/>
                    <a:pt x="186" y="144"/>
                  </a:cubicBezTo>
                  <a:moveTo>
                    <a:pt x="168" y="144"/>
                  </a:moveTo>
                  <a:cubicBezTo>
                    <a:pt x="165" y="145"/>
                    <a:pt x="161" y="146"/>
                    <a:pt x="158" y="147"/>
                  </a:cubicBezTo>
                  <a:cubicBezTo>
                    <a:pt x="158" y="148"/>
                    <a:pt x="158" y="148"/>
                    <a:pt x="158" y="149"/>
                  </a:cubicBezTo>
                  <a:cubicBezTo>
                    <a:pt x="158" y="149"/>
                    <a:pt x="158" y="150"/>
                    <a:pt x="158" y="150"/>
                  </a:cubicBezTo>
                  <a:cubicBezTo>
                    <a:pt x="162" y="149"/>
                    <a:pt x="167" y="148"/>
                    <a:pt x="171" y="147"/>
                  </a:cubicBezTo>
                  <a:cubicBezTo>
                    <a:pt x="170" y="147"/>
                    <a:pt x="169" y="146"/>
                    <a:pt x="168" y="144"/>
                  </a:cubicBezTo>
                  <a:moveTo>
                    <a:pt x="168" y="143"/>
                  </a:moveTo>
                  <a:cubicBezTo>
                    <a:pt x="167" y="143"/>
                    <a:pt x="166" y="144"/>
                    <a:pt x="165" y="144"/>
                  </a:cubicBezTo>
                  <a:cubicBezTo>
                    <a:pt x="166" y="144"/>
                    <a:pt x="167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moveTo>
                    <a:pt x="186" y="142"/>
                  </a:moveTo>
                  <a:cubicBezTo>
                    <a:pt x="183" y="143"/>
                    <a:pt x="180" y="144"/>
                    <a:pt x="177" y="145"/>
                  </a:cubicBezTo>
                  <a:cubicBezTo>
                    <a:pt x="180" y="145"/>
                    <a:pt x="182" y="144"/>
                    <a:pt x="185" y="143"/>
                  </a:cubicBezTo>
                  <a:cubicBezTo>
                    <a:pt x="185" y="143"/>
                    <a:pt x="186" y="143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moveTo>
                    <a:pt x="74" y="126"/>
                  </a:moveTo>
                  <a:cubicBezTo>
                    <a:pt x="73" y="126"/>
                    <a:pt x="73" y="127"/>
                    <a:pt x="73" y="127"/>
                  </a:cubicBezTo>
                  <a:cubicBezTo>
                    <a:pt x="81" y="133"/>
                    <a:pt x="89" y="138"/>
                    <a:pt x="97" y="144"/>
                  </a:cubicBezTo>
                  <a:cubicBezTo>
                    <a:pt x="96" y="143"/>
                    <a:pt x="96" y="143"/>
                    <a:pt x="95" y="142"/>
                  </a:cubicBezTo>
                  <a:cubicBezTo>
                    <a:pt x="89" y="137"/>
                    <a:pt x="81" y="132"/>
                    <a:pt x="74" y="126"/>
                  </a:cubicBezTo>
                  <a:moveTo>
                    <a:pt x="75" y="122"/>
                  </a:moveTo>
                  <a:cubicBezTo>
                    <a:pt x="75" y="123"/>
                    <a:pt x="75" y="123"/>
                    <a:pt x="76" y="123"/>
                  </a:cubicBezTo>
                  <a:cubicBezTo>
                    <a:pt x="77" y="125"/>
                    <a:pt x="79" y="126"/>
                    <a:pt x="81" y="127"/>
                  </a:cubicBezTo>
                  <a:cubicBezTo>
                    <a:pt x="79" y="126"/>
                    <a:pt x="77" y="124"/>
                    <a:pt x="75" y="122"/>
                  </a:cubicBezTo>
                  <a:moveTo>
                    <a:pt x="95" y="121"/>
                  </a:moveTo>
                  <a:cubicBezTo>
                    <a:pt x="103" y="127"/>
                    <a:pt x="111" y="133"/>
                    <a:pt x="119" y="139"/>
                  </a:cubicBezTo>
                  <a:cubicBezTo>
                    <a:pt x="122" y="141"/>
                    <a:pt x="126" y="143"/>
                    <a:pt x="129" y="144"/>
                  </a:cubicBezTo>
                  <a:cubicBezTo>
                    <a:pt x="132" y="144"/>
                    <a:pt x="135" y="143"/>
                    <a:pt x="138" y="142"/>
                  </a:cubicBezTo>
                  <a:cubicBezTo>
                    <a:pt x="134" y="140"/>
                    <a:pt x="130" y="138"/>
                    <a:pt x="126" y="136"/>
                  </a:cubicBezTo>
                  <a:cubicBezTo>
                    <a:pt x="118" y="132"/>
                    <a:pt x="109" y="128"/>
                    <a:pt x="101" y="124"/>
                  </a:cubicBezTo>
                  <a:cubicBezTo>
                    <a:pt x="99" y="123"/>
                    <a:pt x="97" y="122"/>
                    <a:pt x="95" y="121"/>
                  </a:cubicBezTo>
                  <a:moveTo>
                    <a:pt x="206" y="118"/>
                  </a:moveTo>
                  <a:cubicBezTo>
                    <a:pt x="205" y="118"/>
                    <a:pt x="205" y="118"/>
                    <a:pt x="205" y="118"/>
                  </a:cubicBezTo>
                  <a:cubicBezTo>
                    <a:pt x="190" y="124"/>
                    <a:pt x="175" y="129"/>
                    <a:pt x="161" y="134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74" y="130"/>
                    <a:pt x="188" y="125"/>
                    <a:pt x="202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188" y="126"/>
                    <a:pt x="174" y="132"/>
                    <a:pt x="159" y="137"/>
                  </a:cubicBezTo>
                  <a:cubicBezTo>
                    <a:pt x="159" y="137"/>
                    <a:pt x="158" y="138"/>
                    <a:pt x="158" y="139"/>
                  </a:cubicBezTo>
                  <a:cubicBezTo>
                    <a:pt x="172" y="134"/>
                    <a:pt x="186" y="128"/>
                    <a:pt x="200" y="123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186" y="129"/>
                    <a:pt x="172" y="134"/>
                    <a:pt x="158" y="140"/>
                  </a:cubicBezTo>
                  <a:cubicBezTo>
                    <a:pt x="158" y="140"/>
                    <a:pt x="158" y="140"/>
                    <a:pt x="158" y="141"/>
                  </a:cubicBezTo>
                  <a:cubicBezTo>
                    <a:pt x="172" y="135"/>
                    <a:pt x="186" y="130"/>
                    <a:pt x="200" y="125"/>
                  </a:cubicBezTo>
                  <a:cubicBezTo>
                    <a:pt x="203" y="124"/>
                    <a:pt x="204" y="121"/>
                    <a:pt x="206" y="118"/>
                  </a:cubicBezTo>
                  <a:moveTo>
                    <a:pt x="73" y="110"/>
                  </a:moveTo>
                  <a:cubicBezTo>
                    <a:pt x="73" y="111"/>
                    <a:pt x="73" y="112"/>
                    <a:pt x="72" y="113"/>
                  </a:cubicBezTo>
                  <a:cubicBezTo>
                    <a:pt x="72" y="114"/>
                    <a:pt x="72" y="115"/>
                    <a:pt x="72" y="116"/>
                  </a:cubicBezTo>
                  <a:cubicBezTo>
                    <a:pt x="85" y="122"/>
                    <a:pt x="98" y="129"/>
                    <a:pt x="111" y="135"/>
                  </a:cubicBezTo>
                  <a:cubicBezTo>
                    <a:pt x="105" y="131"/>
                    <a:pt x="98" y="126"/>
                    <a:pt x="92" y="122"/>
                  </a:cubicBezTo>
                  <a:cubicBezTo>
                    <a:pt x="88" y="119"/>
                    <a:pt x="84" y="116"/>
                    <a:pt x="80" y="113"/>
                  </a:cubicBezTo>
                  <a:cubicBezTo>
                    <a:pt x="78" y="112"/>
                    <a:pt x="76" y="111"/>
                    <a:pt x="73" y="110"/>
                  </a:cubicBezTo>
                  <a:moveTo>
                    <a:pt x="174" y="109"/>
                  </a:moveTo>
                  <a:cubicBezTo>
                    <a:pt x="169" y="111"/>
                    <a:pt x="163" y="112"/>
                    <a:pt x="158" y="113"/>
                  </a:cubicBezTo>
                  <a:cubicBezTo>
                    <a:pt x="163" y="112"/>
                    <a:pt x="169" y="111"/>
                    <a:pt x="174" y="109"/>
                  </a:cubicBezTo>
                  <a:cubicBezTo>
                    <a:pt x="174" y="109"/>
                    <a:pt x="174" y="109"/>
                    <a:pt x="174" y="109"/>
                  </a:cubicBezTo>
                  <a:moveTo>
                    <a:pt x="98" y="109"/>
                  </a:moveTo>
                  <a:cubicBezTo>
                    <a:pt x="104" y="113"/>
                    <a:pt x="110" y="117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3" y="132"/>
                    <a:pt x="130" y="130"/>
                    <a:pt x="127" y="127"/>
                  </a:cubicBezTo>
                  <a:cubicBezTo>
                    <a:pt x="117" y="121"/>
                    <a:pt x="108" y="115"/>
                    <a:pt x="98" y="109"/>
                  </a:cubicBezTo>
                  <a:moveTo>
                    <a:pt x="143" y="122"/>
                  </a:moveTo>
                  <a:cubicBezTo>
                    <a:pt x="142" y="121"/>
                    <a:pt x="142" y="121"/>
                    <a:pt x="142" y="121"/>
                  </a:cubicBezTo>
                  <a:cubicBezTo>
                    <a:pt x="157" y="118"/>
                    <a:pt x="172" y="115"/>
                    <a:pt x="187" y="111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72" y="116"/>
                    <a:pt x="157" y="119"/>
                    <a:pt x="143" y="122"/>
                  </a:cubicBezTo>
                  <a:moveTo>
                    <a:pt x="197" y="106"/>
                  </a:moveTo>
                  <a:cubicBezTo>
                    <a:pt x="181" y="110"/>
                    <a:pt x="165" y="114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8"/>
                    <a:pt x="143" y="118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8"/>
                  </a:cubicBezTo>
                  <a:cubicBezTo>
                    <a:pt x="141" y="118"/>
                    <a:pt x="141" y="118"/>
                    <a:pt x="141" y="119"/>
                  </a:cubicBezTo>
                  <a:cubicBezTo>
                    <a:pt x="139" y="120"/>
                    <a:pt x="139" y="123"/>
                    <a:pt x="139" y="125"/>
                  </a:cubicBezTo>
                  <a:cubicBezTo>
                    <a:pt x="145" y="124"/>
                    <a:pt x="151" y="122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1" y="123"/>
                    <a:pt x="145" y="125"/>
                    <a:pt x="140" y="126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59" y="122"/>
                    <a:pt x="178" y="117"/>
                    <a:pt x="198" y="113"/>
                  </a:cubicBezTo>
                  <a:cubicBezTo>
                    <a:pt x="197" y="110"/>
                    <a:pt x="197" y="108"/>
                    <a:pt x="197" y="106"/>
                  </a:cubicBezTo>
                  <a:moveTo>
                    <a:pt x="196" y="105"/>
                  </a:moveTo>
                  <a:cubicBezTo>
                    <a:pt x="193" y="106"/>
                    <a:pt x="190" y="107"/>
                    <a:pt x="186" y="108"/>
                  </a:cubicBezTo>
                  <a:cubicBezTo>
                    <a:pt x="189" y="107"/>
                    <a:pt x="192" y="107"/>
                    <a:pt x="195" y="106"/>
                  </a:cubicBezTo>
                  <a:cubicBezTo>
                    <a:pt x="196" y="106"/>
                    <a:pt x="196" y="106"/>
                    <a:pt x="196" y="105"/>
                  </a:cubicBezTo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6" y="101"/>
                    <a:pt x="88" y="102"/>
                    <a:pt x="90" y="103"/>
                  </a:cubicBezTo>
                  <a:cubicBezTo>
                    <a:pt x="90" y="103"/>
                    <a:pt x="91" y="104"/>
                    <a:pt x="91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9" y="102"/>
                    <a:pt x="87" y="101"/>
                    <a:pt x="85" y="99"/>
                  </a:cubicBezTo>
                  <a:cubicBezTo>
                    <a:pt x="84" y="99"/>
                    <a:pt x="84" y="99"/>
                    <a:pt x="84" y="99"/>
                  </a:cubicBezTo>
                  <a:moveTo>
                    <a:pt x="189" y="92"/>
                  </a:moveTo>
                  <a:cubicBezTo>
                    <a:pt x="179" y="94"/>
                    <a:pt x="168" y="97"/>
                    <a:pt x="158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69" y="98"/>
                    <a:pt x="181" y="96"/>
                    <a:pt x="192" y="93"/>
                  </a:cubicBezTo>
                  <a:cubicBezTo>
                    <a:pt x="191" y="93"/>
                    <a:pt x="190" y="92"/>
                    <a:pt x="189" y="92"/>
                  </a:cubicBezTo>
                  <a:moveTo>
                    <a:pt x="173" y="84"/>
                  </a:moveTo>
                  <a:cubicBezTo>
                    <a:pt x="162" y="87"/>
                    <a:pt x="152" y="89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4" y="99"/>
                    <a:pt x="131" y="103"/>
                    <a:pt x="130" y="108"/>
                  </a:cubicBezTo>
                  <a:cubicBezTo>
                    <a:pt x="134" y="110"/>
                    <a:pt x="137" y="112"/>
                    <a:pt x="137" y="113"/>
                  </a:cubicBezTo>
                  <a:cubicBezTo>
                    <a:pt x="135" y="112"/>
                    <a:pt x="132" y="110"/>
                    <a:pt x="130" y="109"/>
                  </a:cubicBezTo>
                  <a:cubicBezTo>
                    <a:pt x="129" y="113"/>
                    <a:pt x="130" y="118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cubicBezTo>
                    <a:pt x="127" y="123"/>
                    <a:pt x="123" y="120"/>
                    <a:pt x="118" y="116"/>
                  </a:cubicBezTo>
                  <a:cubicBezTo>
                    <a:pt x="105" y="108"/>
                    <a:pt x="92" y="99"/>
                    <a:pt x="79" y="90"/>
                  </a:cubicBezTo>
                  <a:cubicBezTo>
                    <a:pt x="79" y="91"/>
                    <a:pt x="79" y="91"/>
                    <a:pt x="79" y="92"/>
                  </a:cubicBezTo>
                  <a:cubicBezTo>
                    <a:pt x="80" y="93"/>
                    <a:pt x="80" y="93"/>
                    <a:pt x="81" y="94"/>
                  </a:cubicBezTo>
                  <a:cubicBezTo>
                    <a:pt x="82" y="95"/>
                    <a:pt x="84" y="96"/>
                    <a:pt x="85" y="97"/>
                  </a:cubicBezTo>
                  <a:cubicBezTo>
                    <a:pt x="93" y="102"/>
                    <a:pt x="100" y="106"/>
                    <a:pt x="107" y="111"/>
                  </a:cubicBezTo>
                  <a:cubicBezTo>
                    <a:pt x="114" y="116"/>
                    <a:pt x="121" y="121"/>
                    <a:pt x="128" y="125"/>
                  </a:cubicBezTo>
                  <a:cubicBezTo>
                    <a:pt x="130" y="127"/>
                    <a:pt x="133" y="129"/>
                    <a:pt x="136" y="130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3" y="123"/>
                    <a:pt x="134" y="118"/>
                    <a:pt x="138" y="114"/>
                  </a:cubicBezTo>
                  <a:cubicBezTo>
                    <a:pt x="138" y="113"/>
                    <a:pt x="139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09"/>
                    <a:pt x="141" y="106"/>
                    <a:pt x="142" y="103"/>
                  </a:cubicBezTo>
                  <a:cubicBezTo>
                    <a:pt x="143" y="102"/>
                    <a:pt x="145" y="101"/>
                    <a:pt x="147" y="101"/>
                  </a:cubicBezTo>
                  <a:cubicBezTo>
                    <a:pt x="160" y="97"/>
                    <a:pt x="173" y="94"/>
                    <a:pt x="186" y="90"/>
                  </a:cubicBezTo>
                  <a:cubicBezTo>
                    <a:pt x="182" y="88"/>
                    <a:pt x="178" y="86"/>
                    <a:pt x="173" y="84"/>
                  </a:cubicBezTo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30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2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8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6" y="238"/>
                    <a:pt x="151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2" y="217"/>
                    <a:pt x="202" y="217"/>
                    <a:pt x="201" y="216"/>
                  </a:cubicBezTo>
                  <a:cubicBezTo>
                    <a:pt x="178" y="225"/>
                    <a:pt x="155" y="235"/>
                    <a:pt x="131" y="244"/>
                  </a:cubicBezTo>
                  <a:cubicBezTo>
                    <a:pt x="131" y="241"/>
                    <a:pt x="130" y="238"/>
                    <a:pt x="134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3" y="187"/>
                    <a:pt x="220" y="186"/>
                  </a:cubicBezTo>
                  <a:cubicBezTo>
                    <a:pt x="219" y="185"/>
                    <a:pt x="218" y="183"/>
                    <a:pt x="218" y="182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23" y="183"/>
                    <a:pt x="228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6" y="158"/>
                  </a:moveTo>
                  <a:cubicBezTo>
                    <a:pt x="19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3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9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2" y="162"/>
                  </a:cubicBezTo>
                  <a:cubicBezTo>
                    <a:pt x="23" y="163"/>
                    <a:pt x="25" y="165"/>
                    <a:pt x="26" y="165"/>
                  </a:cubicBezTo>
                  <a:cubicBezTo>
                    <a:pt x="40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4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3" y="229"/>
                    <a:pt x="94" y="229"/>
                    <a:pt x="95" y="229"/>
                  </a:cubicBezTo>
                  <a:cubicBezTo>
                    <a:pt x="104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8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3"/>
                    <a:pt x="128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4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4" y="227"/>
                    <a:pt x="132" y="227"/>
                    <a:pt x="131" y="227"/>
                  </a:cubicBezTo>
                  <a:cubicBezTo>
                    <a:pt x="131" y="227"/>
                    <a:pt x="131" y="227"/>
                    <a:pt x="131" y="227"/>
                  </a:cubicBezTo>
                  <a:cubicBezTo>
                    <a:pt x="130" y="227"/>
                    <a:pt x="129" y="227"/>
                    <a:pt x="128" y="227"/>
                  </a:cubicBezTo>
                  <a:cubicBezTo>
                    <a:pt x="126" y="227"/>
                    <a:pt x="125" y="228"/>
                    <a:pt x="123" y="230"/>
                  </a:cubicBezTo>
                  <a:cubicBezTo>
                    <a:pt x="120" y="238"/>
                    <a:pt x="118" y="246"/>
                    <a:pt x="120" y="255"/>
                  </a:cubicBezTo>
                  <a:cubicBezTo>
                    <a:pt x="119" y="254"/>
                    <a:pt x="118" y="253"/>
                    <a:pt x="116" y="253"/>
                  </a:cubicBezTo>
                  <a:cubicBezTo>
                    <a:pt x="100" y="241"/>
                    <a:pt x="83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3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1" y="158"/>
                    <a:pt x="12" y="157"/>
                    <a:pt x="13" y="157"/>
                  </a:cubicBezTo>
                  <a:cubicBezTo>
                    <a:pt x="14" y="157"/>
                    <a:pt x="14" y="157"/>
                    <a:pt x="14" y="157"/>
                  </a:cubicBezTo>
                  <a:cubicBezTo>
                    <a:pt x="15" y="158"/>
                    <a:pt x="15" y="158"/>
                    <a:pt x="16" y="158"/>
                  </a:cubicBezTo>
                  <a:moveTo>
                    <a:pt x="76" y="88"/>
                  </a:moveTo>
                  <a:cubicBezTo>
                    <a:pt x="62" y="79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9" y="12"/>
                    <a:pt x="114" y="9"/>
                    <a:pt x="130" y="6"/>
                  </a:cubicBezTo>
                  <a:cubicBezTo>
                    <a:pt x="133" y="5"/>
                    <a:pt x="135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8" y="78"/>
                  </a:cubicBezTo>
                  <a:cubicBezTo>
                    <a:pt x="191" y="80"/>
                    <a:pt x="184" y="81"/>
                    <a:pt x="177" y="83"/>
                  </a:cubicBezTo>
                  <a:cubicBezTo>
                    <a:pt x="181" y="85"/>
                    <a:pt x="186" y="87"/>
                    <a:pt x="190" y="89"/>
                  </a:cubicBezTo>
                  <a:cubicBezTo>
                    <a:pt x="203" y="86"/>
                    <a:pt x="215" y="83"/>
                    <a:pt x="228" y="80"/>
                  </a:cubicBezTo>
                  <a:cubicBezTo>
                    <a:pt x="236" y="77"/>
                    <a:pt x="245" y="75"/>
                    <a:pt x="254" y="73"/>
                  </a:cubicBezTo>
                  <a:cubicBezTo>
                    <a:pt x="253" y="76"/>
                    <a:pt x="251" y="78"/>
                    <a:pt x="248" y="79"/>
                  </a:cubicBezTo>
                  <a:cubicBezTo>
                    <a:pt x="229" y="83"/>
                    <a:pt x="211" y="87"/>
                    <a:pt x="193" y="91"/>
                  </a:cubicBezTo>
                  <a:cubicBezTo>
                    <a:pt x="194" y="91"/>
                    <a:pt x="195" y="92"/>
                    <a:pt x="196" y="92"/>
                  </a:cubicBezTo>
                  <a:cubicBezTo>
                    <a:pt x="215" y="88"/>
                    <a:pt x="233" y="84"/>
                    <a:pt x="252" y="80"/>
                  </a:cubicBezTo>
                  <a:cubicBezTo>
                    <a:pt x="252" y="84"/>
                    <a:pt x="252" y="87"/>
                    <a:pt x="253" y="92"/>
                  </a:cubicBezTo>
                  <a:cubicBezTo>
                    <a:pt x="235" y="96"/>
                    <a:pt x="218" y="100"/>
                    <a:pt x="201" y="104"/>
                  </a:cubicBezTo>
                  <a:cubicBezTo>
                    <a:pt x="200" y="105"/>
                    <a:pt x="200" y="106"/>
                    <a:pt x="200" y="108"/>
                  </a:cubicBezTo>
                  <a:cubicBezTo>
                    <a:pt x="200" y="109"/>
                    <a:pt x="200" y="110"/>
                    <a:pt x="202" y="110"/>
                  </a:cubicBezTo>
                  <a:cubicBezTo>
                    <a:pt x="204" y="111"/>
                    <a:pt x="206" y="112"/>
                    <a:pt x="208" y="113"/>
                  </a:cubicBezTo>
                  <a:cubicBezTo>
                    <a:pt x="209" y="113"/>
                    <a:pt x="210" y="114"/>
                    <a:pt x="210" y="114"/>
                  </a:cubicBezTo>
                  <a:cubicBezTo>
                    <a:pt x="211" y="114"/>
                    <a:pt x="212" y="114"/>
                    <a:pt x="214" y="114"/>
                  </a:cubicBezTo>
                  <a:cubicBezTo>
                    <a:pt x="212" y="114"/>
                    <a:pt x="211" y="115"/>
                    <a:pt x="209" y="115"/>
                  </a:cubicBezTo>
                  <a:cubicBezTo>
                    <a:pt x="209" y="115"/>
                    <a:pt x="209" y="116"/>
                    <a:pt x="209" y="116"/>
                  </a:cubicBezTo>
                  <a:cubicBezTo>
                    <a:pt x="208" y="116"/>
                    <a:pt x="208" y="117"/>
                    <a:pt x="208" y="117"/>
                  </a:cubicBezTo>
                  <a:cubicBezTo>
                    <a:pt x="207" y="119"/>
                    <a:pt x="207" y="122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26" y="117"/>
                    <a:pt x="246" y="110"/>
                    <a:pt x="266" y="103"/>
                  </a:cubicBezTo>
                  <a:cubicBezTo>
                    <a:pt x="267" y="103"/>
                    <a:pt x="268" y="103"/>
                    <a:pt x="269" y="103"/>
                  </a:cubicBezTo>
                  <a:cubicBezTo>
                    <a:pt x="266" y="108"/>
                    <a:pt x="264" y="114"/>
                    <a:pt x="257" y="117"/>
                  </a:cubicBezTo>
                  <a:cubicBezTo>
                    <a:pt x="234" y="125"/>
                    <a:pt x="212" y="133"/>
                    <a:pt x="189" y="141"/>
                  </a:cubicBezTo>
                  <a:cubicBezTo>
                    <a:pt x="189" y="142"/>
                    <a:pt x="190" y="143"/>
                    <a:pt x="192" y="144"/>
                  </a:cubicBezTo>
                  <a:cubicBezTo>
                    <a:pt x="193" y="145"/>
                    <a:pt x="194" y="145"/>
                    <a:pt x="195" y="146"/>
                  </a:cubicBezTo>
                  <a:cubicBezTo>
                    <a:pt x="195" y="147"/>
                    <a:pt x="196" y="147"/>
                    <a:pt x="195" y="148"/>
                  </a:cubicBezTo>
                  <a:cubicBezTo>
                    <a:pt x="195" y="148"/>
                    <a:pt x="195" y="149"/>
                    <a:pt x="194" y="149"/>
                  </a:cubicBezTo>
                  <a:cubicBezTo>
                    <a:pt x="192" y="150"/>
                    <a:pt x="189" y="151"/>
                    <a:pt x="186" y="152"/>
                  </a:cubicBezTo>
                  <a:cubicBezTo>
                    <a:pt x="186" y="152"/>
                    <a:pt x="185" y="152"/>
                    <a:pt x="185" y="153"/>
                  </a:cubicBezTo>
                  <a:cubicBezTo>
                    <a:pt x="184" y="153"/>
                    <a:pt x="184" y="154"/>
                    <a:pt x="183" y="154"/>
                  </a:cubicBezTo>
                  <a:cubicBezTo>
                    <a:pt x="183" y="154"/>
                    <a:pt x="182" y="155"/>
                    <a:pt x="181" y="155"/>
                  </a:cubicBezTo>
                  <a:cubicBezTo>
                    <a:pt x="182" y="156"/>
                    <a:pt x="182" y="156"/>
                    <a:pt x="183" y="156"/>
                  </a:cubicBezTo>
                  <a:cubicBezTo>
                    <a:pt x="188" y="155"/>
                    <a:pt x="193" y="154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cubicBezTo>
                    <a:pt x="203" y="146"/>
                    <a:pt x="218" y="142"/>
                    <a:pt x="233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7" y="150"/>
                  </a:cubicBezTo>
                  <a:cubicBezTo>
                    <a:pt x="207" y="151"/>
                    <a:pt x="207" y="151"/>
                    <a:pt x="207" y="152"/>
                  </a:cubicBezTo>
                  <a:cubicBezTo>
                    <a:pt x="213" y="150"/>
                    <a:pt x="220" y="149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8" y="148"/>
                    <a:pt x="230" y="148"/>
                    <a:pt x="231" y="149"/>
                  </a:cubicBezTo>
                  <a:cubicBezTo>
                    <a:pt x="230" y="150"/>
                    <a:pt x="229" y="151"/>
                    <a:pt x="228" y="151"/>
                  </a:cubicBezTo>
                  <a:cubicBezTo>
                    <a:pt x="216" y="154"/>
                    <a:pt x="203" y="157"/>
                    <a:pt x="191" y="160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192" y="161"/>
                    <a:pt x="193" y="162"/>
                    <a:pt x="193" y="162"/>
                  </a:cubicBezTo>
                  <a:cubicBezTo>
                    <a:pt x="205" y="159"/>
                    <a:pt x="218" y="156"/>
                    <a:pt x="231" y="153"/>
                  </a:cubicBezTo>
                  <a:cubicBezTo>
                    <a:pt x="231" y="153"/>
                    <a:pt x="231" y="154"/>
                    <a:pt x="231" y="154"/>
                  </a:cubicBezTo>
                  <a:cubicBezTo>
                    <a:pt x="230" y="155"/>
                    <a:pt x="228" y="156"/>
                    <a:pt x="227" y="156"/>
                  </a:cubicBezTo>
                  <a:cubicBezTo>
                    <a:pt x="215" y="159"/>
                    <a:pt x="203" y="163"/>
                    <a:pt x="191" y="166"/>
                  </a:cubicBezTo>
                  <a:cubicBezTo>
                    <a:pt x="190" y="167"/>
                    <a:pt x="189" y="168"/>
                    <a:pt x="188" y="169"/>
                  </a:cubicBezTo>
                  <a:cubicBezTo>
                    <a:pt x="186" y="171"/>
                    <a:pt x="187" y="172"/>
                    <a:pt x="188" y="174"/>
                  </a:cubicBezTo>
                  <a:cubicBezTo>
                    <a:pt x="190" y="175"/>
                    <a:pt x="191" y="175"/>
                    <a:pt x="192" y="176"/>
                  </a:cubicBezTo>
                  <a:cubicBezTo>
                    <a:pt x="194" y="178"/>
                    <a:pt x="194" y="179"/>
                    <a:pt x="192" y="181"/>
                  </a:cubicBezTo>
                  <a:cubicBezTo>
                    <a:pt x="199" y="179"/>
                    <a:pt x="206" y="178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1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9" y="192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90" y="191"/>
                    <a:pt x="202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1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6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51" y="200"/>
                    <a:pt x="146" y="200"/>
                    <a:pt x="142" y="201"/>
                  </a:cubicBezTo>
                  <a:cubicBezTo>
                    <a:pt x="140" y="202"/>
                    <a:pt x="138" y="203"/>
                    <a:pt x="135" y="204"/>
                  </a:cubicBezTo>
                  <a:cubicBezTo>
                    <a:pt x="135" y="204"/>
                    <a:pt x="134" y="204"/>
                    <a:pt x="133" y="204"/>
                  </a:cubicBezTo>
                  <a:cubicBezTo>
                    <a:pt x="132" y="204"/>
                    <a:pt x="132" y="204"/>
                    <a:pt x="131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0" y="204"/>
                    <a:pt x="129" y="204"/>
                    <a:pt x="128" y="204"/>
                  </a:cubicBezTo>
                  <a:cubicBezTo>
                    <a:pt x="116" y="206"/>
                    <a:pt x="104" y="208"/>
                    <a:pt x="92" y="210"/>
                  </a:cubicBezTo>
                  <a:cubicBezTo>
                    <a:pt x="92" y="210"/>
                    <a:pt x="92" y="210"/>
                    <a:pt x="91" y="210"/>
                  </a:cubicBezTo>
                  <a:cubicBezTo>
                    <a:pt x="91" y="210"/>
                    <a:pt x="89" y="209"/>
                    <a:pt x="89" y="209"/>
                  </a:cubicBezTo>
                  <a:cubicBezTo>
                    <a:pt x="90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5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10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5" y="194"/>
                    <a:pt x="116" y="197"/>
                  </a:cubicBezTo>
                  <a:cubicBezTo>
                    <a:pt x="109" y="198"/>
                    <a:pt x="103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05" y="200"/>
                    <a:pt x="114" y="199"/>
                    <a:pt x="123" y="198"/>
                  </a:cubicBezTo>
                  <a:cubicBezTo>
                    <a:pt x="112" y="191"/>
                    <a:pt x="102" y="184"/>
                    <a:pt x="92" y="176"/>
                  </a:cubicBezTo>
                  <a:cubicBezTo>
                    <a:pt x="87" y="173"/>
                    <a:pt x="81" y="169"/>
                    <a:pt x="76" y="165"/>
                  </a:cubicBezTo>
                  <a:cubicBezTo>
                    <a:pt x="84" y="172"/>
                    <a:pt x="93" y="178"/>
                    <a:pt x="101" y="185"/>
                  </a:cubicBezTo>
                  <a:cubicBezTo>
                    <a:pt x="97" y="186"/>
                    <a:pt x="94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1" y="197"/>
                    <a:pt x="79" y="205"/>
                    <a:pt x="82" y="214"/>
                  </a:cubicBezTo>
                  <a:cubicBezTo>
                    <a:pt x="82" y="214"/>
                    <a:pt x="82" y="215"/>
                    <a:pt x="82" y="216"/>
                  </a:cubicBez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7" y="150"/>
                  </a:cubicBezTo>
                  <a:cubicBezTo>
                    <a:pt x="22" y="145"/>
                    <a:pt x="18" y="140"/>
                    <a:pt x="14" y="134"/>
                  </a:cubicBezTo>
                  <a:cubicBezTo>
                    <a:pt x="10" y="129"/>
                    <a:pt x="11" y="124"/>
                    <a:pt x="13" y="118"/>
                  </a:cubicBezTo>
                  <a:cubicBezTo>
                    <a:pt x="27" y="128"/>
                    <a:pt x="42" y="138"/>
                    <a:pt x="55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3" y="163"/>
                    <a:pt x="72" y="162"/>
                    <a:pt x="70" y="161"/>
                  </a:cubicBezTo>
                  <a:cubicBezTo>
                    <a:pt x="69" y="161"/>
                    <a:pt x="69" y="160"/>
                    <a:pt x="68" y="159"/>
                  </a:cubicBezTo>
                  <a:cubicBezTo>
                    <a:pt x="68" y="156"/>
                    <a:pt x="67" y="154"/>
                    <a:pt x="67" y="152"/>
                  </a:cubicBezTo>
                  <a:cubicBezTo>
                    <a:pt x="65" y="150"/>
                    <a:pt x="63" y="148"/>
                    <a:pt x="61" y="147"/>
                  </a:cubicBezTo>
                  <a:cubicBezTo>
                    <a:pt x="46" y="135"/>
                    <a:pt x="31" y="124"/>
                    <a:pt x="17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3" y="86"/>
                    <a:pt x="15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1" y="104"/>
                    <a:pt x="48" y="109"/>
                  </a:cubicBezTo>
                  <a:cubicBezTo>
                    <a:pt x="56" y="115"/>
                    <a:pt x="63" y="120"/>
                    <a:pt x="70" y="125"/>
                  </a:cubicBezTo>
                  <a:cubicBezTo>
                    <a:pt x="70" y="123"/>
                    <a:pt x="70" y="121"/>
                    <a:pt x="69" y="118"/>
                  </a:cubicBezTo>
                  <a:cubicBezTo>
                    <a:pt x="64" y="114"/>
                    <a:pt x="58" y="110"/>
                    <a:pt x="53" y="106"/>
                  </a:cubicBezTo>
                  <a:cubicBezTo>
                    <a:pt x="58" y="109"/>
                    <a:pt x="63" y="111"/>
                    <a:pt x="69" y="114"/>
                  </a:cubicBezTo>
                  <a:cubicBezTo>
                    <a:pt x="69" y="112"/>
                    <a:pt x="69" y="110"/>
                    <a:pt x="70" y="108"/>
                  </a:cubicBezTo>
                  <a:cubicBezTo>
                    <a:pt x="69" y="108"/>
                    <a:pt x="68" y="107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30" y="88"/>
                    <a:pt x="25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5" y="66"/>
                    <a:pt x="35" y="66"/>
                  </a:cubicBezTo>
                  <a:cubicBezTo>
                    <a:pt x="39" y="69"/>
                    <a:pt x="43" y="71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2" y="72"/>
                    <a:pt x="37" y="70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53" y="80"/>
                    <a:pt x="67" y="88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5"/>
                    <a:pt x="77" y="94"/>
                    <a:pt x="76" y="92"/>
                  </a:cubicBezTo>
                  <a:cubicBezTo>
                    <a:pt x="76" y="91"/>
                    <a:pt x="76" y="89"/>
                    <a:pt x="76" y="88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8" y="16"/>
                    <a:pt x="31" y="21"/>
                  </a:cubicBezTo>
                  <a:cubicBezTo>
                    <a:pt x="24" y="22"/>
                    <a:pt x="21" y="26"/>
                    <a:pt x="18" y="31"/>
                  </a:cubicBezTo>
                  <a:cubicBezTo>
                    <a:pt x="15" y="38"/>
                    <a:pt x="16" y="45"/>
                    <a:pt x="18" y="51"/>
                  </a:cubicBezTo>
                  <a:cubicBezTo>
                    <a:pt x="19" y="56"/>
                    <a:pt x="23" y="58"/>
                    <a:pt x="26" y="60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20" y="64"/>
                    <a:pt x="19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4" y="76"/>
                    <a:pt x="13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4" y="87"/>
                    <a:pt x="2" y="94"/>
                    <a:pt x="4" y="101"/>
                  </a:cubicBezTo>
                  <a:cubicBezTo>
                    <a:pt x="6" y="108"/>
                    <a:pt x="7" y="114"/>
                    <a:pt x="6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7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1" y="151"/>
                    <a:pt x="10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5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7" y="269"/>
                    <a:pt x="128" y="269"/>
                  </a:cubicBezTo>
                  <a:cubicBezTo>
                    <a:pt x="130" y="269"/>
                    <a:pt x="131" y="269"/>
                    <a:pt x="133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5" y="247"/>
                    <a:pt x="213" y="235"/>
                    <a:pt x="241" y="223"/>
                  </a:cubicBezTo>
                  <a:cubicBezTo>
                    <a:pt x="247" y="221"/>
                    <a:pt x="247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2" y="208"/>
                    <a:pt x="231" y="204"/>
                    <a:pt x="234" y="201"/>
                  </a:cubicBezTo>
                  <a:cubicBezTo>
                    <a:pt x="237" y="197"/>
                    <a:pt x="241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1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30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9" y="161"/>
                    <a:pt x="249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6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8" y="141"/>
                    <a:pt x="238" y="140"/>
                    <a:pt x="239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9" y="125"/>
                    <a:pt x="265" y="123"/>
                    <a:pt x="271" y="121"/>
                  </a:cubicBezTo>
                  <a:cubicBezTo>
                    <a:pt x="272" y="121"/>
                    <a:pt x="274" y="120"/>
                    <a:pt x="274" y="119"/>
                  </a:cubicBezTo>
                  <a:cubicBezTo>
                    <a:pt x="274" y="118"/>
                    <a:pt x="273" y="117"/>
                    <a:pt x="272" y="116"/>
                  </a:cubicBezTo>
                  <a:cubicBezTo>
                    <a:pt x="271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4" y="99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70" y="90"/>
                    <a:pt x="265" y="88"/>
                    <a:pt x="261" y="87"/>
                  </a:cubicBezTo>
                  <a:cubicBezTo>
                    <a:pt x="258" y="86"/>
                    <a:pt x="258" y="84"/>
                    <a:pt x="258" y="82"/>
                  </a:cubicBezTo>
                  <a:cubicBezTo>
                    <a:pt x="258" y="77"/>
                    <a:pt x="260" y="72"/>
                    <a:pt x="265" y="69"/>
                  </a:cubicBezTo>
                  <a:cubicBezTo>
                    <a:pt x="271" y="65"/>
                    <a:pt x="270" y="62"/>
                    <a:pt x="264" y="59"/>
                  </a:cubicBezTo>
                  <a:cubicBezTo>
                    <a:pt x="262" y="59"/>
                    <a:pt x="261" y="58"/>
                    <a:pt x="259" y="57"/>
                  </a:cubicBezTo>
                  <a:cubicBezTo>
                    <a:pt x="220" y="38"/>
                    <a:pt x="182" y="20"/>
                    <a:pt x="143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8"/>
            <p:cNvSpPr>
              <a:spLocks noEditPoints="1"/>
            </p:cNvSpPr>
            <p:nvPr userDrawn="1"/>
          </p:nvSpPr>
          <p:spPr bwMode="auto">
            <a:xfrm>
              <a:off x="2697163" y="1508125"/>
              <a:ext cx="261938" cy="153988"/>
            </a:xfrm>
            <a:custGeom>
              <a:avLst/>
              <a:gdLst>
                <a:gd name="T0" fmla="*/ 80 w 107"/>
                <a:gd name="T1" fmla="*/ 45 h 63"/>
                <a:gd name="T2" fmla="*/ 75 w 107"/>
                <a:gd name="T3" fmla="*/ 45 h 63"/>
                <a:gd name="T4" fmla="*/ 107 w 107"/>
                <a:gd name="T5" fmla="*/ 63 h 63"/>
                <a:gd name="T6" fmla="*/ 80 w 107"/>
                <a:gd name="T7" fmla="*/ 45 h 63"/>
                <a:gd name="T8" fmla="*/ 0 w 107"/>
                <a:gd name="T9" fmla="*/ 0 h 63"/>
                <a:gd name="T10" fmla="*/ 72 w 107"/>
                <a:gd name="T11" fmla="*/ 43 h 63"/>
                <a:gd name="T12" fmla="*/ 77 w 107"/>
                <a:gd name="T13" fmla="*/ 43 h 63"/>
                <a:gd name="T14" fmla="*/ 0 w 10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63">
                  <a:moveTo>
                    <a:pt x="80" y="45"/>
                  </a:moveTo>
                  <a:cubicBezTo>
                    <a:pt x="78" y="45"/>
                    <a:pt x="77" y="45"/>
                    <a:pt x="75" y="45"/>
                  </a:cubicBezTo>
                  <a:cubicBezTo>
                    <a:pt x="86" y="51"/>
                    <a:pt x="97" y="57"/>
                    <a:pt x="107" y="63"/>
                  </a:cubicBezTo>
                  <a:cubicBezTo>
                    <a:pt x="106" y="62"/>
                    <a:pt x="95" y="54"/>
                    <a:pt x="80" y="45"/>
                  </a:cubicBezTo>
                  <a:moveTo>
                    <a:pt x="0" y="0"/>
                  </a:moveTo>
                  <a:cubicBezTo>
                    <a:pt x="24" y="15"/>
                    <a:pt x="48" y="29"/>
                    <a:pt x="72" y="43"/>
                  </a:cubicBezTo>
                  <a:cubicBezTo>
                    <a:pt x="74" y="43"/>
                    <a:pt x="75" y="43"/>
                    <a:pt x="77" y="43"/>
                  </a:cubicBezTo>
                  <a:cubicBezTo>
                    <a:pt x="46" y="24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9"/>
            <p:cNvSpPr>
              <a:spLocks noEditPoints="1"/>
            </p:cNvSpPr>
            <p:nvPr userDrawn="1"/>
          </p:nvSpPr>
          <p:spPr bwMode="auto">
            <a:xfrm>
              <a:off x="2982913" y="1654175"/>
              <a:ext cx="211138" cy="52388"/>
            </a:xfrm>
            <a:custGeom>
              <a:avLst/>
              <a:gdLst>
                <a:gd name="T0" fmla="*/ 53 w 86"/>
                <a:gd name="T1" fmla="*/ 7 h 21"/>
                <a:gd name="T2" fmla="*/ 0 w 86"/>
                <a:gd name="T3" fmla="*/ 19 h 21"/>
                <a:gd name="T4" fmla="*/ 0 w 86"/>
                <a:gd name="T5" fmla="*/ 21 h 21"/>
                <a:gd name="T6" fmla="*/ 29 w 86"/>
                <a:gd name="T7" fmla="*/ 15 h 21"/>
                <a:gd name="T8" fmla="*/ 55 w 86"/>
                <a:gd name="T9" fmla="*/ 9 h 21"/>
                <a:gd name="T10" fmla="*/ 54 w 86"/>
                <a:gd name="T11" fmla="*/ 8 h 21"/>
                <a:gd name="T12" fmla="*/ 53 w 86"/>
                <a:gd name="T13" fmla="*/ 7 h 21"/>
                <a:gd name="T14" fmla="*/ 86 w 86"/>
                <a:gd name="T15" fmla="*/ 0 h 21"/>
                <a:gd name="T16" fmla="*/ 57 w 86"/>
                <a:gd name="T17" fmla="*/ 7 h 21"/>
                <a:gd name="T18" fmla="*/ 57 w 86"/>
                <a:gd name="T19" fmla="*/ 7 h 21"/>
                <a:gd name="T20" fmla="*/ 60 w 86"/>
                <a:gd name="T21" fmla="*/ 8 h 21"/>
                <a:gd name="T22" fmla="*/ 86 w 86"/>
                <a:gd name="T23" fmla="*/ 2 h 21"/>
                <a:gd name="T24" fmla="*/ 86 w 8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21">
                  <a:moveTo>
                    <a:pt x="53" y="7"/>
                  </a:moveTo>
                  <a:cubicBezTo>
                    <a:pt x="35" y="11"/>
                    <a:pt x="17" y="15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0" y="19"/>
                    <a:pt x="19" y="17"/>
                    <a:pt x="29" y="15"/>
                  </a:cubicBezTo>
                  <a:cubicBezTo>
                    <a:pt x="37" y="13"/>
                    <a:pt x="46" y="11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3" y="8"/>
                    <a:pt x="53" y="7"/>
                  </a:cubicBezTo>
                  <a:moveTo>
                    <a:pt x="86" y="0"/>
                  </a:moveTo>
                  <a:cubicBezTo>
                    <a:pt x="76" y="3"/>
                    <a:pt x="66" y="5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9" y="8"/>
                    <a:pt x="60" y="8"/>
                  </a:cubicBezTo>
                  <a:cubicBezTo>
                    <a:pt x="68" y="6"/>
                    <a:pt x="77" y="4"/>
                    <a:pt x="86" y="2"/>
                  </a:cubicBezTo>
                  <a:cubicBezTo>
                    <a:pt x="86" y="2"/>
                    <a:pt x="86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80"/>
            <p:cNvSpPr>
              <a:spLocks/>
            </p:cNvSpPr>
            <p:nvPr userDrawn="1"/>
          </p:nvSpPr>
          <p:spPr bwMode="auto">
            <a:xfrm>
              <a:off x="2995613" y="1963738"/>
              <a:ext cx="171450" cy="73025"/>
            </a:xfrm>
            <a:custGeom>
              <a:avLst/>
              <a:gdLst>
                <a:gd name="T0" fmla="*/ 69 w 70"/>
                <a:gd name="T1" fmla="*/ 0 h 30"/>
                <a:gd name="T2" fmla="*/ 0 w 70"/>
                <a:gd name="T3" fmla="*/ 28 h 30"/>
                <a:gd name="T4" fmla="*/ 0 w 70"/>
                <a:gd name="T5" fmla="*/ 30 h 30"/>
                <a:gd name="T6" fmla="*/ 70 w 70"/>
                <a:gd name="T7" fmla="*/ 2 h 30"/>
                <a:gd name="T8" fmla="*/ 69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9" y="0"/>
                  </a:moveTo>
                  <a:cubicBezTo>
                    <a:pt x="46" y="10"/>
                    <a:pt x="23" y="19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4" y="20"/>
                    <a:pt x="47" y="11"/>
                    <a:pt x="70" y="2"/>
                  </a:cubicBezTo>
                  <a:cubicBezTo>
                    <a:pt x="70" y="1"/>
                    <a:pt x="69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81"/>
            <p:cNvSpPr>
              <a:spLocks/>
            </p:cNvSpPr>
            <p:nvPr userDrawn="1"/>
          </p:nvSpPr>
          <p:spPr bwMode="auto">
            <a:xfrm>
              <a:off x="3111500" y="1697038"/>
              <a:ext cx="158750" cy="60325"/>
            </a:xfrm>
            <a:custGeom>
              <a:avLst/>
              <a:gdLst>
                <a:gd name="T0" fmla="*/ 64 w 65"/>
                <a:gd name="T1" fmla="*/ 0 h 25"/>
                <a:gd name="T2" fmla="*/ 10 w 65"/>
                <a:gd name="T3" fmla="*/ 20 h 25"/>
                <a:gd name="T4" fmla="*/ 10 w 65"/>
                <a:gd name="T5" fmla="*/ 21 h 25"/>
                <a:gd name="T6" fmla="*/ 9 w 65"/>
                <a:gd name="T7" fmla="*/ 22 h 25"/>
                <a:gd name="T8" fmla="*/ 0 w 65"/>
                <a:gd name="T9" fmla="*/ 25 h 25"/>
                <a:gd name="T10" fmla="*/ 0 w 65"/>
                <a:gd name="T11" fmla="*/ 25 h 25"/>
                <a:gd name="T12" fmla="*/ 65 w 65"/>
                <a:gd name="T13" fmla="*/ 1 h 25"/>
                <a:gd name="T14" fmla="*/ 64 w 6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5">
                  <a:moveTo>
                    <a:pt x="64" y="0"/>
                  </a:moveTo>
                  <a:cubicBezTo>
                    <a:pt x="46" y="7"/>
                    <a:pt x="28" y="13"/>
                    <a:pt x="10" y="20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1"/>
                    <a:pt x="10" y="22"/>
                    <a:pt x="9" y="22"/>
                  </a:cubicBezTo>
                  <a:cubicBezTo>
                    <a:pt x="6" y="23"/>
                    <a:pt x="3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7"/>
                    <a:pt x="43" y="9"/>
                    <a:pt x="65" y="1"/>
                  </a:cubicBezTo>
                  <a:cubicBezTo>
                    <a:pt x="65" y="1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82"/>
            <p:cNvSpPr>
              <a:spLocks noEditPoints="1"/>
            </p:cNvSpPr>
            <p:nvPr userDrawn="1"/>
          </p:nvSpPr>
          <p:spPr bwMode="auto">
            <a:xfrm>
              <a:off x="3054350" y="1711325"/>
              <a:ext cx="206375" cy="77788"/>
            </a:xfrm>
            <a:custGeom>
              <a:avLst/>
              <a:gdLst>
                <a:gd name="T0" fmla="*/ 6 w 84"/>
                <a:gd name="T1" fmla="*/ 30 h 32"/>
                <a:gd name="T2" fmla="*/ 0 w 84"/>
                <a:gd name="T3" fmla="*/ 31 h 32"/>
                <a:gd name="T4" fmla="*/ 1 w 84"/>
                <a:gd name="T5" fmla="*/ 32 h 32"/>
                <a:gd name="T6" fmla="*/ 6 w 84"/>
                <a:gd name="T7" fmla="*/ 30 h 32"/>
                <a:gd name="T8" fmla="*/ 12 w 84"/>
                <a:gd name="T9" fmla="*/ 26 h 32"/>
                <a:gd name="T10" fmla="*/ 2 w 84"/>
                <a:gd name="T11" fmla="*/ 30 h 32"/>
                <a:gd name="T12" fmla="*/ 9 w 84"/>
                <a:gd name="T13" fmla="*/ 28 h 32"/>
                <a:gd name="T14" fmla="*/ 12 w 84"/>
                <a:gd name="T15" fmla="*/ 26 h 32"/>
                <a:gd name="T16" fmla="*/ 83 w 84"/>
                <a:gd name="T17" fmla="*/ 0 h 32"/>
                <a:gd name="T18" fmla="*/ 15 w 84"/>
                <a:gd name="T19" fmla="*/ 25 h 32"/>
                <a:gd name="T20" fmla="*/ 15 w 84"/>
                <a:gd name="T21" fmla="*/ 25 h 32"/>
                <a:gd name="T22" fmla="*/ 15 w 84"/>
                <a:gd name="T23" fmla="*/ 27 h 32"/>
                <a:gd name="T24" fmla="*/ 15 w 84"/>
                <a:gd name="T25" fmla="*/ 27 h 32"/>
                <a:gd name="T26" fmla="*/ 84 w 84"/>
                <a:gd name="T27" fmla="*/ 2 h 32"/>
                <a:gd name="T28" fmla="*/ 83 w 8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2">
                  <a:moveTo>
                    <a:pt x="6" y="30"/>
                  </a:moveTo>
                  <a:cubicBezTo>
                    <a:pt x="4" y="30"/>
                    <a:pt x="2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3" y="31"/>
                    <a:pt x="4" y="31"/>
                    <a:pt x="6" y="30"/>
                  </a:cubicBezTo>
                  <a:moveTo>
                    <a:pt x="12" y="26"/>
                  </a:moveTo>
                  <a:cubicBezTo>
                    <a:pt x="9" y="28"/>
                    <a:pt x="6" y="29"/>
                    <a:pt x="2" y="30"/>
                  </a:cubicBezTo>
                  <a:cubicBezTo>
                    <a:pt x="5" y="29"/>
                    <a:pt x="7" y="29"/>
                    <a:pt x="9" y="28"/>
                  </a:cubicBezTo>
                  <a:cubicBezTo>
                    <a:pt x="11" y="28"/>
                    <a:pt x="12" y="28"/>
                    <a:pt x="12" y="26"/>
                  </a:cubicBezTo>
                  <a:moveTo>
                    <a:pt x="83" y="0"/>
                  </a:moveTo>
                  <a:cubicBezTo>
                    <a:pt x="61" y="9"/>
                    <a:pt x="38" y="17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8" y="19"/>
                    <a:pt x="61" y="10"/>
                    <a:pt x="84" y="2"/>
                  </a:cubicBezTo>
                  <a:cubicBezTo>
                    <a:pt x="84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3"/>
            <p:cNvSpPr>
              <a:spLocks noEditPoints="1"/>
            </p:cNvSpPr>
            <p:nvPr userDrawn="1"/>
          </p:nvSpPr>
          <p:spPr bwMode="auto">
            <a:xfrm>
              <a:off x="2790825" y="1595438"/>
              <a:ext cx="349250" cy="338138"/>
            </a:xfrm>
            <a:custGeom>
              <a:avLst/>
              <a:gdLst>
                <a:gd name="T0" fmla="*/ 62 w 143"/>
                <a:gd name="T1" fmla="*/ 132 h 138"/>
                <a:gd name="T2" fmla="*/ 75 w 143"/>
                <a:gd name="T3" fmla="*/ 136 h 138"/>
                <a:gd name="T4" fmla="*/ 44 w 143"/>
                <a:gd name="T5" fmla="*/ 120 h 138"/>
                <a:gd name="T6" fmla="*/ 109 w 143"/>
                <a:gd name="T7" fmla="*/ 122 h 138"/>
                <a:gd name="T8" fmla="*/ 49 w 143"/>
                <a:gd name="T9" fmla="*/ 112 h 138"/>
                <a:gd name="T10" fmla="*/ 49 w 143"/>
                <a:gd name="T11" fmla="*/ 109 h 138"/>
                <a:gd name="T12" fmla="*/ 66 w 143"/>
                <a:gd name="T13" fmla="*/ 106 h 138"/>
                <a:gd name="T14" fmla="*/ 7 w 143"/>
                <a:gd name="T15" fmla="*/ 99 h 138"/>
                <a:gd name="T16" fmla="*/ 92 w 143"/>
                <a:gd name="T17" fmla="*/ 98 h 138"/>
                <a:gd name="T18" fmla="*/ 60 w 143"/>
                <a:gd name="T19" fmla="*/ 99 h 138"/>
                <a:gd name="T20" fmla="*/ 54 w 143"/>
                <a:gd name="T21" fmla="*/ 104 h 138"/>
                <a:gd name="T22" fmla="*/ 93 w 143"/>
                <a:gd name="T23" fmla="*/ 94 h 138"/>
                <a:gd name="T24" fmla="*/ 108 w 143"/>
                <a:gd name="T25" fmla="*/ 96 h 138"/>
                <a:gd name="T26" fmla="*/ 110 w 143"/>
                <a:gd name="T27" fmla="*/ 98 h 138"/>
                <a:gd name="T28" fmla="*/ 62 w 143"/>
                <a:gd name="T29" fmla="*/ 115 h 138"/>
                <a:gd name="T30" fmla="*/ 67 w 143"/>
                <a:gd name="T31" fmla="*/ 116 h 138"/>
                <a:gd name="T32" fmla="*/ 82 w 143"/>
                <a:gd name="T33" fmla="*/ 112 h 138"/>
                <a:gd name="T34" fmla="*/ 86 w 143"/>
                <a:gd name="T35" fmla="*/ 105 h 138"/>
                <a:gd name="T36" fmla="*/ 113 w 143"/>
                <a:gd name="T37" fmla="*/ 94 h 138"/>
                <a:gd name="T38" fmla="*/ 91 w 143"/>
                <a:gd name="T39" fmla="*/ 85 h 138"/>
                <a:gd name="T40" fmla="*/ 110 w 143"/>
                <a:gd name="T41" fmla="*/ 80 h 138"/>
                <a:gd name="T42" fmla="*/ 62 w 143"/>
                <a:gd name="T43" fmla="*/ 79 h 138"/>
                <a:gd name="T44" fmla="*/ 66 w 143"/>
                <a:gd name="T45" fmla="*/ 85 h 138"/>
                <a:gd name="T46" fmla="*/ 101 w 143"/>
                <a:gd name="T47" fmla="*/ 79 h 138"/>
                <a:gd name="T48" fmla="*/ 107 w 143"/>
                <a:gd name="T49" fmla="*/ 78 h 138"/>
                <a:gd name="T50" fmla="*/ 123 w 143"/>
                <a:gd name="T51" fmla="*/ 74 h 138"/>
                <a:gd name="T52" fmla="*/ 122 w 143"/>
                <a:gd name="T53" fmla="*/ 76 h 138"/>
                <a:gd name="T54" fmla="*/ 52 w 143"/>
                <a:gd name="T55" fmla="*/ 74 h 138"/>
                <a:gd name="T56" fmla="*/ 30 w 143"/>
                <a:gd name="T57" fmla="*/ 79 h 138"/>
                <a:gd name="T58" fmla="*/ 47 w 143"/>
                <a:gd name="T59" fmla="*/ 91 h 138"/>
                <a:gd name="T60" fmla="*/ 3 w 143"/>
                <a:gd name="T61" fmla="*/ 63 h 138"/>
                <a:gd name="T62" fmla="*/ 5 w 143"/>
                <a:gd name="T63" fmla="*/ 78 h 138"/>
                <a:gd name="T64" fmla="*/ 7 w 143"/>
                <a:gd name="T65" fmla="*/ 81 h 138"/>
                <a:gd name="T66" fmla="*/ 17 w 143"/>
                <a:gd name="T67" fmla="*/ 86 h 138"/>
                <a:gd name="T68" fmla="*/ 43 w 143"/>
                <a:gd name="T69" fmla="*/ 117 h 138"/>
                <a:gd name="T70" fmla="*/ 36 w 143"/>
                <a:gd name="T71" fmla="*/ 105 h 138"/>
                <a:gd name="T72" fmla="*/ 3 w 143"/>
                <a:gd name="T73" fmla="*/ 60 h 138"/>
                <a:gd name="T74" fmla="*/ 120 w 143"/>
                <a:gd name="T75" fmla="*/ 73 h 138"/>
                <a:gd name="T76" fmla="*/ 141 w 143"/>
                <a:gd name="T77" fmla="*/ 61 h 138"/>
                <a:gd name="T78" fmla="*/ 2 w 143"/>
                <a:gd name="T79" fmla="*/ 53 h 138"/>
                <a:gd name="T80" fmla="*/ 74 w 143"/>
                <a:gd name="T81" fmla="*/ 53 h 138"/>
                <a:gd name="T82" fmla="*/ 81 w 143"/>
                <a:gd name="T83" fmla="*/ 51 h 138"/>
                <a:gd name="T84" fmla="*/ 20 w 143"/>
                <a:gd name="T85" fmla="*/ 38 h 138"/>
                <a:gd name="T86" fmla="*/ 108 w 143"/>
                <a:gd name="T87" fmla="*/ 39 h 138"/>
                <a:gd name="T88" fmla="*/ 107 w 143"/>
                <a:gd name="T89" fmla="*/ 44 h 138"/>
                <a:gd name="T90" fmla="*/ 137 w 143"/>
                <a:gd name="T91" fmla="*/ 36 h 138"/>
                <a:gd name="T92" fmla="*/ 8 w 143"/>
                <a:gd name="T93" fmla="*/ 38 h 138"/>
                <a:gd name="T94" fmla="*/ 8 w 143"/>
                <a:gd name="T95" fmla="*/ 43 h 138"/>
                <a:gd name="T96" fmla="*/ 59 w 143"/>
                <a:gd name="T97" fmla="*/ 71 h 138"/>
                <a:gd name="T98" fmla="*/ 85 w 143"/>
                <a:gd name="T99" fmla="*/ 84 h 138"/>
                <a:gd name="T100" fmla="*/ 87 w 143"/>
                <a:gd name="T101" fmla="*/ 75 h 138"/>
                <a:gd name="T102" fmla="*/ 142 w 143"/>
                <a:gd name="T103" fmla="*/ 50 h 138"/>
                <a:gd name="T104" fmla="*/ 69 w 143"/>
                <a:gd name="T105" fmla="*/ 69 h 138"/>
                <a:gd name="T106" fmla="*/ 80 w 143"/>
                <a:gd name="T107" fmla="*/ 67 h 138"/>
                <a:gd name="T108" fmla="*/ 82 w 143"/>
                <a:gd name="T109" fmla="*/ 77 h 138"/>
                <a:gd name="T110" fmla="*/ 21 w 143"/>
                <a:gd name="T111" fmla="*/ 49 h 138"/>
                <a:gd name="T112" fmla="*/ 129 w 143"/>
                <a:gd name="T113" fmla="*/ 27 h 138"/>
                <a:gd name="T114" fmla="*/ 129 w 143"/>
                <a:gd name="T115" fmla="*/ 27 h 138"/>
                <a:gd name="T116" fmla="*/ 123 w 143"/>
                <a:gd name="T117" fmla="*/ 24 h 138"/>
                <a:gd name="T118" fmla="*/ 10 w 143"/>
                <a:gd name="T119" fmla="*/ 24 h 138"/>
                <a:gd name="T120" fmla="*/ 34 w 143"/>
                <a:gd name="T121" fmla="*/ 7 h 138"/>
                <a:gd name="T122" fmla="*/ 42 w 143"/>
                <a:gd name="T123" fmla="*/ 9 h 138"/>
                <a:gd name="T124" fmla="*/ 106 w 143"/>
                <a:gd name="T125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38">
                  <a:moveTo>
                    <a:pt x="102" y="125"/>
                  </a:moveTo>
                  <a:cubicBezTo>
                    <a:pt x="93" y="127"/>
                    <a:pt x="83" y="128"/>
                    <a:pt x="74" y="130"/>
                  </a:cubicBezTo>
                  <a:cubicBezTo>
                    <a:pt x="73" y="131"/>
                    <a:pt x="71" y="131"/>
                    <a:pt x="69" y="132"/>
                  </a:cubicBezTo>
                  <a:cubicBezTo>
                    <a:pt x="69" y="132"/>
                    <a:pt x="68" y="131"/>
                    <a:pt x="68" y="131"/>
                  </a:cubicBezTo>
                  <a:cubicBezTo>
                    <a:pt x="66" y="131"/>
                    <a:pt x="64" y="131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0" y="132"/>
                    <a:pt x="58" y="132"/>
                    <a:pt x="56" y="133"/>
                  </a:cubicBezTo>
                  <a:cubicBezTo>
                    <a:pt x="58" y="135"/>
                    <a:pt x="61" y="137"/>
                    <a:pt x="64" y="138"/>
                  </a:cubicBezTo>
                  <a:cubicBezTo>
                    <a:pt x="67" y="138"/>
                    <a:pt x="71" y="137"/>
                    <a:pt x="75" y="136"/>
                  </a:cubicBezTo>
                  <a:cubicBezTo>
                    <a:pt x="77" y="135"/>
                    <a:pt x="79" y="135"/>
                    <a:pt x="81" y="134"/>
                  </a:cubicBezTo>
                  <a:cubicBezTo>
                    <a:pt x="88" y="131"/>
                    <a:pt x="95" y="128"/>
                    <a:pt x="102" y="125"/>
                  </a:cubicBezTo>
                  <a:moveTo>
                    <a:pt x="41" y="118"/>
                  </a:moveTo>
                  <a:cubicBezTo>
                    <a:pt x="42" y="118"/>
                    <a:pt x="43" y="119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19"/>
                    <a:pt x="42" y="118"/>
                    <a:pt x="41" y="118"/>
                  </a:cubicBezTo>
                  <a:moveTo>
                    <a:pt x="125" y="116"/>
                  </a:moveTo>
                  <a:cubicBezTo>
                    <a:pt x="113" y="118"/>
                    <a:pt x="100" y="120"/>
                    <a:pt x="89" y="124"/>
                  </a:cubicBezTo>
                  <a:cubicBezTo>
                    <a:pt x="86" y="125"/>
                    <a:pt x="84" y="126"/>
                    <a:pt x="81" y="127"/>
                  </a:cubicBezTo>
                  <a:cubicBezTo>
                    <a:pt x="90" y="125"/>
                    <a:pt x="99" y="124"/>
                    <a:pt x="109" y="122"/>
                  </a:cubicBezTo>
                  <a:cubicBezTo>
                    <a:pt x="114" y="120"/>
                    <a:pt x="119" y="118"/>
                    <a:pt x="125" y="116"/>
                  </a:cubicBezTo>
                  <a:cubicBezTo>
                    <a:pt x="125" y="116"/>
                    <a:pt x="125" y="116"/>
                    <a:pt x="125" y="116"/>
                  </a:cubicBezTo>
                  <a:moveTo>
                    <a:pt x="50" y="112"/>
                  </a:moveTo>
                  <a:cubicBezTo>
                    <a:pt x="50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4"/>
                    <a:pt x="49" y="116"/>
                    <a:pt x="50" y="118"/>
                  </a:cubicBezTo>
                  <a:cubicBezTo>
                    <a:pt x="51" y="118"/>
                    <a:pt x="51" y="118"/>
                    <a:pt x="52" y="118"/>
                  </a:cubicBezTo>
                  <a:cubicBezTo>
                    <a:pt x="51" y="116"/>
                    <a:pt x="51" y="114"/>
                    <a:pt x="50" y="112"/>
                  </a:cubicBezTo>
                  <a:moveTo>
                    <a:pt x="49" y="108"/>
                  </a:moveTo>
                  <a:cubicBezTo>
                    <a:pt x="49" y="108"/>
                    <a:pt x="49" y="108"/>
                    <a:pt x="49" y="109"/>
                  </a:cubicBezTo>
                  <a:cubicBezTo>
                    <a:pt x="49" y="109"/>
                    <a:pt x="49" y="109"/>
                    <a:pt x="49" y="110"/>
                  </a:cubicBezTo>
                  <a:cubicBezTo>
                    <a:pt x="49" y="110"/>
                    <a:pt x="49" y="110"/>
                    <a:pt x="49" y="109"/>
                  </a:cubicBezTo>
                  <a:cubicBezTo>
                    <a:pt x="49" y="109"/>
                    <a:pt x="49" y="109"/>
                    <a:pt x="49" y="108"/>
                  </a:cubicBezTo>
                  <a:moveTo>
                    <a:pt x="80" y="103"/>
                  </a:moveTo>
                  <a:cubicBezTo>
                    <a:pt x="75" y="104"/>
                    <a:pt x="71" y="105"/>
                    <a:pt x="66" y="106"/>
                  </a:cubicBezTo>
                  <a:cubicBezTo>
                    <a:pt x="62" y="106"/>
                    <a:pt x="58" y="107"/>
                    <a:pt x="54" y="108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63" y="107"/>
                    <a:pt x="72" y="106"/>
                    <a:pt x="80" y="103"/>
                  </a:cubicBezTo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8" y="100"/>
                    <a:pt x="8" y="100"/>
                    <a:pt x="9" y="100"/>
                  </a:cubicBezTo>
                  <a:cubicBezTo>
                    <a:pt x="8" y="100"/>
                    <a:pt x="8" y="99"/>
                    <a:pt x="7" y="99"/>
                  </a:cubicBezTo>
                  <a:moveTo>
                    <a:pt x="102" y="95"/>
                  </a:moveTo>
                  <a:cubicBezTo>
                    <a:pt x="101" y="95"/>
                    <a:pt x="101" y="95"/>
                    <a:pt x="100" y="95"/>
                  </a:cubicBezTo>
                  <a:cubicBezTo>
                    <a:pt x="97" y="96"/>
                    <a:pt x="94" y="97"/>
                    <a:pt x="92" y="98"/>
                  </a:cubicBezTo>
                  <a:cubicBezTo>
                    <a:pt x="95" y="97"/>
                    <a:pt x="98" y="96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moveTo>
                    <a:pt x="87" y="93"/>
                  </a:moveTo>
                  <a:cubicBezTo>
                    <a:pt x="86" y="93"/>
                    <a:pt x="86" y="93"/>
                    <a:pt x="85" y="93"/>
                  </a:cubicBezTo>
                  <a:cubicBezTo>
                    <a:pt x="77" y="95"/>
                    <a:pt x="68" y="97"/>
                    <a:pt x="60" y="99"/>
                  </a:cubicBezTo>
                  <a:cubicBezTo>
                    <a:pt x="59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8" y="102"/>
                    <a:pt x="56" y="102"/>
                    <a:pt x="55" y="103"/>
                  </a:cubicBezTo>
                  <a:cubicBezTo>
                    <a:pt x="54" y="103"/>
                    <a:pt x="54" y="103"/>
                    <a:pt x="54" y="104"/>
                  </a:cubicBezTo>
                  <a:cubicBezTo>
                    <a:pt x="60" y="103"/>
                    <a:pt x="67" y="102"/>
                    <a:pt x="73" y="101"/>
                  </a:cubicBezTo>
                  <a:cubicBezTo>
                    <a:pt x="76" y="100"/>
                    <a:pt x="78" y="99"/>
                    <a:pt x="81" y="99"/>
                  </a:cubicBezTo>
                  <a:cubicBezTo>
                    <a:pt x="79" y="99"/>
                    <a:pt x="78" y="99"/>
                    <a:pt x="76" y="100"/>
                  </a:cubicBezTo>
                  <a:cubicBezTo>
                    <a:pt x="81" y="97"/>
                    <a:pt x="87" y="96"/>
                    <a:pt x="93" y="9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1" y="94"/>
                    <a:pt x="89" y="93"/>
                    <a:pt x="87" y="93"/>
                  </a:cubicBezTo>
                  <a:moveTo>
                    <a:pt x="116" y="91"/>
                  </a:moveTo>
                  <a:cubicBezTo>
                    <a:pt x="114" y="92"/>
                    <a:pt x="112" y="92"/>
                    <a:pt x="110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6"/>
                    <a:pt x="108" y="96"/>
                  </a:cubicBezTo>
                  <a:cubicBezTo>
                    <a:pt x="103" y="97"/>
                    <a:pt x="98" y="98"/>
                    <a:pt x="94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9"/>
                    <a:pt x="106" y="99"/>
                  </a:cubicBezTo>
                  <a:cubicBezTo>
                    <a:pt x="89" y="103"/>
                    <a:pt x="72" y="107"/>
                    <a:pt x="54" y="111"/>
                  </a:cubicBezTo>
                  <a:cubicBezTo>
                    <a:pt x="54" y="111"/>
                    <a:pt x="54" y="111"/>
                    <a:pt x="54" y="112"/>
                  </a:cubicBezTo>
                  <a:cubicBezTo>
                    <a:pt x="55" y="114"/>
                    <a:pt x="55" y="116"/>
                    <a:pt x="55" y="117"/>
                  </a:cubicBezTo>
                  <a:cubicBezTo>
                    <a:pt x="58" y="116"/>
                    <a:pt x="60" y="116"/>
                    <a:pt x="6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6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4" y="111"/>
                    <a:pt x="83" y="112"/>
                    <a:pt x="82" y="112"/>
                  </a:cubicBezTo>
                  <a:cubicBezTo>
                    <a:pt x="96" y="108"/>
                    <a:pt x="110" y="105"/>
                    <a:pt x="124" y="101"/>
                  </a:cubicBezTo>
                  <a:cubicBezTo>
                    <a:pt x="124" y="100"/>
                    <a:pt x="125" y="99"/>
                    <a:pt x="126" y="98"/>
                  </a:cubicBezTo>
                  <a:cubicBezTo>
                    <a:pt x="126" y="98"/>
                    <a:pt x="126" y="98"/>
                    <a:pt x="126" y="97"/>
                  </a:cubicBezTo>
                  <a:cubicBezTo>
                    <a:pt x="113" y="100"/>
                    <a:pt x="99" y="103"/>
                    <a:pt x="86" y="107"/>
                  </a:cubicBezTo>
                  <a:cubicBezTo>
                    <a:pt x="86" y="106"/>
                    <a:pt x="86" y="106"/>
                    <a:pt x="86" y="105"/>
                  </a:cubicBezTo>
                  <a:cubicBezTo>
                    <a:pt x="88" y="105"/>
                    <a:pt x="89" y="104"/>
                    <a:pt x="91" y="104"/>
                  </a:cubicBezTo>
                  <a:cubicBezTo>
                    <a:pt x="99" y="102"/>
                    <a:pt x="107" y="100"/>
                    <a:pt x="116" y="98"/>
                  </a:cubicBezTo>
                  <a:cubicBezTo>
                    <a:pt x="115" y="97"/>
                    <a:pt x="114" y="97"/>
                    <a:pt x="114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19" y="97"/>
                  </a:cubicBezTo>
                  <a:cubicBezTo>
                    <a:pt x="121" y="96"/>
                    <a:pt x="122" y="96"/>
                    <a:pt x="124" y="95"/>
                  </a:cubicBezTo>
                  <a:cubicBezTo>
                    <a:pt x="124" y="95"/>
                    <a:pt x="123" y="95"/>
                    <a:pt x="123" y="95"/>
                  </a:cubicBezTo>
                  <a:cubicBezTo>
                    <a:pt x="120" y="94"/>
                    <a:pt x="118" y="92"/>
                    <a:pt x="116" y="91"/>
                  </a:cubicBezTo>
                  <a:moveTo>
                    <a:pt x="91" y="85"/>
                  </a:moveTo>
                  <a:cubicBezTo>
                    <a:pt x="91" y="85"/>
                    <a:pt x="90" y="85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5"/>
                    <a:pt x="91" y="85"/>
                    <a:pt x="91" y="85"/>
                  </a:cubicBezTo>
                  <a:moveTo>
                    <a:pt x="110" y="80"/>
                  </a:moveTo>
                  <a:cubicBezTo>
                    <a:pt x="108" y="81"/>
                    <a:pt x="106" y="81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6" y="82"/>
                    <a:pt x="107" y="81"/>
                  </a:cubicBezTo>
                  <a:cubicBezTo>
                    <a:pt x="108" y="81"/>
                    <a:pt x="109" y="81"/>
                    <a:pt x="110" y="80"/>
                  </a:cubicBezTo>
                  <a:moveTo>
                    <a:pt x="62" y="79"/>
                  </a:moveTo>
                  <a:cubicBezTo>
                    <a:pt x="62" y="79"/>
                    <a:pt x="61" y="80"/>
                    <a:pt x="61" y="80"/>
                  </a:cubicBezTo>
                  <a:cubicBezTo>
                    <a:pt x="60" y="80"/>
                    <a:pt x="59" y="81"/>
                    <a:pt x="58" y="82"/>
                  </a:cubicBezTo>
                  <a:cubicBezTo>
                    <a:pt x="57" y="83"/>
                    <a:pt x="56" y="85"/>
                    <a:pt x="56" y="87"/>
                  </a:cubicBezTo>
                  <a:cubicBezTo>
                    <a:pt x="59" y="87"/>
                    <a:pt x="61" y="86"/>
                    <a:pt x="64" y="86"/>
                  </a:cubicBezTo>
                  <a:cubicBezTo>
                    <a:pt x="64" y="85"/>
                    <a:pt x="65" y="85"/>
                    <a:pt x="66" y="85"/>
                  </a:cubicBezTo>
                  <a:cubicBezTo>
                    <a:pt x="67" y="85"/>
                    <a:pt x="69" y="84"/>
                    <a:pt x="71" y="84"/>
                  </a:cubicBezTo>
                  <a:cubicBezTo>
                    <a:pt x="68" y="82"/>
                    <a:pt x="65" y="81"/>
                    <a:pt x="62" y="79"/>
                  </a:cubicBezTo>
                  <a:moveTo>
                    <a:pt x="102" y="78"/>
                  </a:moveTo>
                  <a:cubicBezTo>
                    <a:pt x="102" y="78"/>
                    <a:pt x="101" y="78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2" y="79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moveTo>
                    <a:pt x="110" y="77"/>
                  </a:moveTo>
                  <a:cubicBezTo>
                    <a:pt x="109" y="77"/>
                    <a:pt x="108" y="78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10" y="77"/>
                    <a:pt x="110" y="77"/>
                  </a:cubicBezTo>
                  <a:moveTo>
                    <a:pt x="123" y="74"/>
                  </a:moveTo>
                  <a:cubicBezTo>
                    <a:pt x="120" y="75"/>
                    <a:pt x="117" y="76"/>
                    <a:pt x="114" y="77"/>
                  </a:cubicBezTo>
                  <a:cubicBezTo>
                    <a:pt x="115" y="77"/>
                    <a:pt x="116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20" y="77"/>
                    <a:pt x="121" y="76"/>
                    <a:pt x="122" y="76"/>
                  </a:cubicBezTo>
                  <a:cubicBezTo>
                    <a:pt x="122" y="75"/>
                    <a:pt x="122" y="75"/>
                    <a:pt x="123" y="74"/>
                  </a:cubicBezTo>
                  <a:moveTo>
                    <a:pt x="44" y="70"/>
                  </a:moveTo>
                  <a:cubicBezTo>
                    <a:pt x="47" y="73"/>
                    <a:pt x="51" y="75"/>
                    <a:pt x="54" y="77"/>
                  </a:cubicBezTo>
                  <a:cubicBezTo>
                    <a:pt x="55" y="78"/>
                    <a:pt x="56" y="79"/>
                    <a:pt x="57" y="79"/>
                  </a:cubicBezTo>
                  <a:cubicBezTo>
                    <a:pt x="55" y="77"/>
                    <a:pt x="54" y="76"/>
                    <a:pt x="52" y="74"/>
                  </a:cubicBezTo>
                  <a:cubicBezTo>
                    <a:pt x="49" y="73"/>
                    <a:pt x="47" y="72"/>
                    <a:pt x="44" y="70"/>
                  </a:cubicBezTo>
                  <a:moveTo>
                    <a:pt x="14" y="62"/>
                  </a:moveTo>
                  <a:cubicBezTo>
                    <a:pt x="24" y="70"/>
                    <a:pt x="34" y="79"/>
                    <a:pt x="44" y="87"/>
                  </a:cubicBezTo>
                  <a:cubicBezTo>
                    <a:pt x="41" y="87"/>
                    <a:pt x="39" y="85"/>
                    <a:pt x="37" y="84"/>
                  </a:cubicBezTo>
                  <a:cubicBezTo>
                    <a:pt x="35" y="82"/>
                    <a:pt x="32" y="81"/>
                    <a:pt x="30" y="79"/>
                  </a:cubicBezTo>
                  <a:cubicBezTo>
                    <a:pt x="35" y="84"/>
                    <a:pt x="40" y="89"/>
                    <a:pt x="44" y="94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3" y="90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1" y="87"/>
                    <a:pt x="44" y="89"/>
                    <a:pt x="47" y="91"/>
                  </a:cubicBezTo>
                  <a:cubicBezTo>
                    <a:pt x="47" y="91"/>
                    <a:pt x="48" y="90"/>
                    <a:pt x="49" y="89"/>
                  </a:cubicBezTo>
                  <a:cubicBezTo>
                    <a:pt x="43" y="85"/>
                    <a:pt x="37" y="80"/>
                    <a:pt x="32" y="76"/>
                  </a:cubicBezTo>
                  <a:cubicBezTo>
                    <a:pt x="26" y="71"/>
                    <a:pt x="20" y="67"/>
                    <a:pt x="14" y="62"/>
                  </a:cubicBezTo>
                  <a:moveTo>
                    <a:pt x="3" y="60"/>
                  </a:moveTo>
                  <a:cubicBezTo>
                    <a:pt x="3" y="61"/>
                    <a:pt x="3" y="62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9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1"/>
                  </a:cubicBezTo>
                  <a:cubicBezTo>
                    <a:pt x="1" y="82"/>
                    <a:pt x="1" y="84"/>
                    <a:pt x="0" y="87"/>
                  </a:cubicBezTo>
                  <a:cubicBezTo>
                    <a:pt x="2" y="88"/>
                    <a:pt x="3" y="88"/>
                    <a:pt x="4" y="89"/>
                  </a:cubicBezTo>
                  <a:cubicBezTo>
                    <a:pt x="4" y="87"/>
                    <a:pt x="4" y="85"/>
                    <a:pt x="5" y="82"/>
                  </a:cubicBezTo>
                  <a:cubicBezTo>
                    <a:pt x="6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0" y="82"/>
                    <a:pt x="11" y="81"/>
                    <a:pt x="11" y="79"/>
                  </a:cubicBezTo>
                  <a:cubicBezTo>
                    <a:pt x="13" y="82"/>
                    <a:pt x="15" y="84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1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4" y="86"/>
                  </a:cubicBezTo>
                  <a:cubicBezTo>
                    <a:pt x="21" y="89"/>
                    <a:pt x="25" y="95"/>
                    <a:pt x="30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3" y="117"/>
                    <a:pt x="44" y="117"/>
                    <a:pt x="44" y="117"/>
                  </a:cubicBezTo>
                  <a:cubicBezTo>
                    <a:pt x="42" y="112"/>
                    <a:pt x="42" y="107"/>
                    <a:pt x="42" y="103"/>
                  </a:cubicBezTo>
                  <a:cubicBezTo>
                    <a:pt x="41" y="105"/>
                    <a:pt x="41" y="108"/>
                    <a:pt x="42" y="111"/>
                  </a:cubicBezTo>
                  <a:cubicBezTo>
                    <a:pt x="42" y="111"/>
                    <a:pt x="42" y="111"/>
                    <a:pt x="42" y="112"/>
                  </a:cubicBez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1" y="86"/>
                    <a:pt x="17" y="82"/>
                    <a:pt x="14" y="78"/>
                  </a:cubicBezTo>
                  <a:cubicBezTo>
                    <a:pt x="12" y="75"/>
                    <a:pt x="9" y="72"/>
                    <a:pt x="7" y="70"/>
                  </a:cubicBezTo>
                  <a:cubicBezTo>
                    <a:pt x="6" y="67"/>
                    <a:pt x="6" y="65"/>
                    <a:pt x="6" y="62"/>
                  </a:cubicBezTo>
                  <a:cubicBezTo>
                    <a:pt x="5" y="61"/>
                    <a:pt x="4" y="61"/>
                    <a:pt x="3" y="60"/>
                  </a:cubicBezTo>
                  <a:moveTo>
                    <a:pt x="139" y="59"/>
                  </a:moveTo>
                  <a:cubicBezTo>
                    <a:pt x="128" y="64"/>
                    <a:pt x="116" y="68"/>
                    <a:pt x="104" y="72"/>
                  </a:cubicBezTo>
                  <a:cubicBezTo>
                    <a:pt x="101" y="73"/>
                    <a:pt x="100" y="75"/>
                    <a:pt x="101" y="78"/>
                  </a:cubicBezTo>
                  <a:cubicBezTo>
                    <a:pt x="107" y="75"/>
                    <a:pt x="113" y="74"/>
                    <a:pt x="120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3"/>
                    <a:pt x="122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23" y="69"/>
                    <a:pt x="115" y="72"/>
                    <a:pt x="108" y="75"/>
                  </a:cubicBezTo>
                  <a:cubicBezTo>
                    <a:pt x="107" y="74"/>
                    <a:pt x="107" y="74"/>
                    <a:pt x="107" y="73"/>
                  </a:cubicBezTo>
                  <a:cubicBezTo>
                    <a:pt x="118" y="69"/>
                    <a:pt x="130" y="65"/>
                    <a:pt x="141" y="61"/>
                  </a:cubicBezTo>
                  <a:cubicBezTo>
                    <a:pt x="141" y="60"/>
                    <a:pt x="141" y="60"/>
                    <a:pt x="140" y="60"/>
                  </a:cubicBezTo>
                  <a:cubicBezTo>
                    <a:pt x="140" y="60"/>
                    <a:pt x="140" y="60"/>
                    <a:pt x="139" y="59"/>
                  </a:cubicBezTo>
                  <a:moveTo>
                    <a:pt x="2" y="49"/>
                  </a:moveTo>
                  <a:cubicBezTo>
                    <a:pt x="2" y="50"/>
                    <a:pt x="2" y="51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5"/>
                    <a:pt x="6" y="56"/>
                    <a:pt x="8" y="57"/>
                  </a:cubicBezTo>
                  <a:cubicBezTo>
                    <a:pt x="6" y="56"/>
                    <a:pt x="5" y="53"/>
                    <a:pt x="5" y="51"/>
                  </a:cubicBezTo>
                  <a:cubicBezTo>
                    <a:pt x="4" y="50"/>
                    <a:pt x="3" y="50"/>
                    <a:pt x="2" y="49"/>
                  </a:cubicBezTo>
                  <a:moveTo>
                    <a:pt x="91" y="48"/>
                  </a:moveTo>
                  <a:cubicBezTo>
                    <a:pt x="85" y="50"/>
                    <a:pt x="79" y="51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81" y="51"/>
                    <a:pt x="86" y="50"/>
                    <a:pt x="91" y="48"/>
                  </a:cubicBezTo>
                  <a:moveTo>
                    <a:pt x="119" y="43"/>
                  </a:moveTo>
                  <a:cubicBezTo>
                    <a:pt x="107" y="46"/>
                    <a:pt x="94" y="49"/>
                    <a:pt x="81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4" y="49"/>
                    <a:pt x="107" y="46"/>
                    <a:pt x="119" y="43"/>
                  </a:cubicBezTo>
                  <a:moveTo>
                    <a:pt x="17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8" y="37"/>
                    <a:pt x="19" y="38"/>
                    <a:pt x="20" y="38"/>
                  </a:cubicBezTo>
                  <a:cubicBezTo>
                    <a:pt x="24" y="40"/>
                    <a:pt x="28" y="42"/>
                    <a:pt x="31" y="44"/>
                  </a:cubicBezTo>
                  <a:cubicBezTo>
                    <a:pt x="29" y="42"/>
                    <a:pt x="26" y="40"/>
                    <a:pt x="23" y="38"/>
                  </a:cubicBezTo>
                  <a:cubicBezTo>
                    <a:pt x="21" y="37"/>
                    <a:pt x="19" y="36"/>
                    <a:pt x="17" y="36"/>
                  </a:cubicBezTo>
                  <a:moveTo>
                    <a:pt x="139" y="32"/>
                  </a:moveTo>
                  <a:cubicBezTo>
                    <a:pt x="128" y="35"/>
                    <a:pt x="118" y="37"/>
                    <a:pt x="108" y="39"/>
                  </a:cubicBezTo>
                  <a:cubicBezTo>
                    <a:pt x="106" y="40"/>
                    <a:pt x="104" y="40"/>
                    <a:pt x="102" y="40"/>
                  </a:cubicBezTo>
                  <a:cubicBezTo>
                    <a:pt x="92" y="43"/>
                    <a:pt x="83" y="45"/>
                    <a:pt x="73" y="48"/>
                  </a:cubicBezTo>
                  <a:cubicBezTo>
                    <a:pt x="73" y="49"/>
                    <a:pt x="73" y="50"/>
                    <a:pt x="73" y="51"/>
                  </a:cubicBezTo>
                  <a:cubicBezTo>
                    <a:pt x="85" y="48"/>
                    <a:pt x="96" y="45"/>
                    <a:pt x="107" y="43"/>
                  </a:cubicBezTo>
                  <a:cubicBezTo>
                    <a:pt x="107" y="43"/>
                    <a:pt x="107" y="44"/>
                    <a:pt x="107" y="44"/>
                  </a:cubicBezTo>
                  <a:cubicBezTo>
                    <a:pt x="111" y="43"/>
                    <a:pt x="114" y="42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1" y="39"/>
                    <a:pt x="130" y="40"/>
                    <a:pt x="129" y="40"/>
                  </a:cubicBezTo>
                  <a:cubicBezTo>
                    <a:pt x="131" y="40"/>
                    <a:pt x="132" y="40"/>
                    <a:pt x="134" y="39"/>
                  </a:cubicBezTo>
                  <a:cubicBezTo>
                    <a:pt x="134" y="38"/>
                    <a:pt x="135" y="37"/>
                    <a:pt x="137" y="36"/>
                  </a:cubicBezTo>
                  <a:cubicBezTo>
                    <a:pt x="139" y="35"/>
                    <a:pt x="139" y="33"/>
                    <a:pt x="139" y="32"/>
                  </a:cubicBezTo>
                  <a:moveTo>
                    <a:pt x="14" y="32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6" y="41"/>
                    <a:pt x="4" y="41"/>
                    <a:pt x="4" y="42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4" y="44"/>
                    <a:pt x="5" y="44"/>
                    <a:pt x="6" y="45"/>
                  </a:cubicBezTo>
                  <a:cubicBezTo>
                    <a:pt x="7" y="44"/>
                    <a:pt x="7" y="43"/>
                    <a:pt x="8" y="43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51"/>
                    <a:pt x="23" y="53"/>
                    <a:pt x="28" y="56"/>
                  </a:cubicBezTo>
                  <a:cubicBezTo>
                    <a:pt x="28" y="55"/>
                    <a:pt x="28" y="55"/>
                    <a:pt x="27" y="55"/>
                  </a:cubicBezTo>
                  <a:cubicBezTo>
                    <a:pt x="38" y="60"/>
                    <a:pt x="48" y="66"/>
                    <a:pt x="59" y="71"/>
                  </a:cubicBezTo>
                  <a:cubicBezTo>
                    <a:pt x="63" y="73"/>
                    <a:pt x="67" y="75"/>
                    <a:pt x="71" y="77"/>
                  </a:cubicBezTo>
                  <a:cubicBezTo>
                    <a:pt x="75" y="79"/>
                    <a:pt x="78" y="80"/>
                    <a:pt x="82" y="82"/>
                  </a:cubicBezTo>
                  <a:cubicBezTo>
                    <a:pt x="82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4" y="83"/>
                    <a:pt x="85" y="84"/>
                  </a:cubicBezTo>
                  <a:cubicBezTo>
                    <a:pt x="87" y="83"/>
                    <a:pt x="89" y="82"/>
                    <a:pt x="91" y="82"/>
                  </a:cubicBezTo>
                  <a:cubicBezTo>
                    <a:pt x="90" y="80"/>
                    <a:pt x="90" y="78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90" y="76"/>
                    <a:pt x="89" y="76"/>
                    <a:pt x="89" y="76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90" y="70"/>
                    <a:pt x="92" y="70"/>
                    <a:pt x="94" y="69"/>
                  </a:cubicBezTo>
                  <a:cubicBezTo>
                    <a:pt x="96" y="67"/>
                    <a:pt x="98" y="65"/>
                    <a:pt x="102" y="64"/>
                  </a:cubicBezTo>
                  <a:cubicBezTo>
                    <a:pt x="110" y="62"/>
                    <a:pt x="117" y="59"/>
                    <a:pt x="125" y="56"/>
                  </a:cubicBezTo>
                  <a:cubicBezTo>
                    <a:pt x="130" y="54"/>
                    <a:pt x="136" y="52"/>
                    <a:pt x="142" y="50"/>
                  </a:cubicBezTo>
                  <a:cubicBezTo>
                    <a:pt x="143" y="50"/>
                    <a:pt x="143" y="50"/>
                    <a:pt x="143" y="49"/>
                  </a:cubicBezTo>
                  <a:cubicBezTo>
                    <a:pt x="140" y="50"/>
                    <a:pt x="137" y="50"/>
                    <a:pt x="135" y="51"/>
                  </a:cubicBezTo>
                  <a:cubicBezTo>
                    <a:pt x="120" y="56"/>
                    <a:pt x="104" y="60"/>
                    <a:pt x="89" y="64"/>
                  </a:cubicBezTo>
                  <a:cubicBezTo>
                    <a:pt x="82" y="66"/>
                    <a:pt x="76" y="67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3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7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5" y="55"/>
                  </a:cubicBezTo>
                  <a:cubicBezTo>
                    <a:pt x="30" y="53"/>
                    <a:pt x="25" y="51"/>
                    <a:pt x="21" y="49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6" y="34"/>
                    <a:pt x="15" y="33"/>
                    <a:pt x="14" y="32"/>
                  </a:cubicBezTo>
                  <a:moveTo>
                    <a:pt x="129" y="27"/>
                  </a:moveTo>
                  <a:cubicBezTo>
                    <a:pt x="128" y="28"/>
                    <a:pt x="127" y="28"/>
                    <a:pt x="125" y="28"/>
                  </a:cubicBezTo>
                  <a:cubicBezTo>
                    <a:pt x="128" y="29"/>
                    <a:pt x="130" y="30"/>
                    <a:pt x="132" y="31"/>
                  </a:cubicBezTo>
                  <a:cubicBezTo>
                    <a:pt x="133" y="31"/>
                    <a:pt x="135" y="31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32" y="29"/>
                    <a:pt x="131" y="28"/>
                    <a:pt x="129" y="27"/>
                  </a:cubicBezTo>
                  <a:moveTo>
                    <a:pt x="123" y="24"/>
                  </a:moveTo>
                  <a:cubicBezTo>
                    <a:pt x="122" y="25"/>
                    <a:pt x="121" y="25"/>
                    <a:pt x="119" y="25"/>
                  </a:cubicBezTo>
                  <a:cubicBezTo>
                    <a:pt x="120" y="26"/>
                    <a:pt x="121" y="26"/>
                    <a:pt x="122" y="27"/>
                  </a:cubicBezTo>
                  <a:cubicBezTo>
                    <a:pt x="124" y="27"/>
                    <a:pt x="125" y="26"/>
                    <a:pt x="126" y="26"/>
                  </a:cubicBezTo>
                  <a:cubicBezTo>
                    <a:pt x="125" y="25"/>
                    <a:pt x="124" y="25"/>
                    <a:pt x="123" y="24"/>
                  </a:cubicBezTo>
                  <a:moveTo>
                    <a:pt x="34" y="7"/>
                  </a:moveTo>
                  <a:cubicBezTo>
                    <a:pt x="28" y="9"/>
                    <a:pt x="22" y="10"/>
                    <a:pt x="16" y="11"/>
                  </a:cubicBezTo>
                  <a:cubicBezTo>
                    <a:pt x="13" y="11"/>
                    <a:pt x="11" y="13"/>
                    <a:pt x="9" y="16"/>
                  </a:cubicBezTo>
                  <a:cubicBezTo>
                    <a:pt x="9" y="19"/>
                    <a:pt x="8" y="21"/>
                    <a:pt x="9" y="23"/>
                  </a:cubicBezTo>
                  <a:cubicBezTo>
                    <a:pt x="9" y="23"/>
                    <a:pt x="10" y="24"/>
                    <a:pt x="10" y="24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1" y="22"/>
                    <a:pt x="11" y="19"/>
                    <a:pt x="13" y="16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2" y="12"/>
                    <a:pt x="30" y="11"/>
                    <a:pt x="37" y="9"/>
                  </a:cubicBezTo>
                  <a:cubicBezTo>
                    <a:pt x="36" y="9"/>
                    <a:pt x="35" y="8"/>
                    <a:pt x="34" y="7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51" y="4"/>
                    <a:pt x="45" y="5"/>
                    <a:pt x="39" y="7"/>
                  </a:cubicBezTo>
                  <a:cubicBezTo>
                    <a:pt x="40" y="7"/>
                    <a:pt x="41" y="8"/>
                    <a:pt x="42" y="9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70" y="3"/>
                    <a:pt x="71" y="3"/>
                  </a:cubicBezTo>
                  <a:cubicBezTo>
                    <a:pt x="72" y="3"/>
                    <a:pt x="74" y="3"/>
                    <a:pt x="76" y="4"/>
                  </a:cubicBezTo>
                  <a:cubicBezTo>
                    <a:pt x="86" y="9"/>
                    <a:pt x="96" y="14"/>
                    <a:pt x="106" y="19"/>
                  </a:cubicBezTo>
                  <a:cubicBezTo>
                    <a:pt x="107" y="19"/>
                    <a:pt x="109" y="18"/>
                    <a:pt x="110" y="18"/>
                  </a:cubicBezTo>
                  <a:cubicBezTo>
                    <a:pt x="98" y="12"/>
                    <a:pt x="86" y="7"/>
                    <a:pt x="74" y="1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4"/>
            <p:cNvSpPr>
              <a:spLocks noEditPoints="1"/>
            </p:cNvSpPr>
            <p:nvPr userDrawn="1"/>
          </p:nvSpPr>
          <p:spPr bwMode="auto">
            <a:xfrm>
              <a:off x="2790825" y="1639888"/>
              <a:ext cx="349250" cy="296863"/>
            </a:xfrm>
            <a:custGeom>
              <a:avLst/>
              <a:gdLst>
                <a:gd name="T0" fmla="*/ 68 w 143"/>
                <a:gd name="T1" fmla="*/ 121 h 121"/>
                <a:gd name="T2" fmla="*/ 74 w 143"/>
                <a:gd name="T3" fmla="*/ 112 h 121"/>
                <a:gd name="T4" fmla="*/ 67 w 143"/>
                <a:gd name="T5" fmla="*/ 98 h 121"/>
                <a:gd name="T6" fmla="*/ 50 w 143"/>
                <a:gd name="T7" fmla="*/ 94 h 121"/>
                <a:gd name="T8" fmla="*/ 54 w 143"/>
                <a:gd name="T9" fmla="*/ 90 h 121"/>
                <a:gd name="T10" fmla="*/ 55 w 143"/>
                <a:gd name="T11" fmla="*/ 85 h 121"/>
                <a:gd name="T12" fmla="*/ 124 w 143"/>
                <a:gd name="T13" fmla="*/ 83 h 121"/>
                <a:gd name="T14" fmla="*/ 67 w 143"/>
                <a:gd name="T15" fmla="*/ 100 h 121"/>
                <a:gd name="T16" fmla="*/ 67 w 143"/>
                <a:gd name="T17" fmla="*/ 109 h 121"/>
                <a:gd name="T18" fmla="*/ 70 w 143"/>
                <a:gd name="T19" fmla="*/ 105 h 121"/>
                <a:gd name="T20" fmla="*/ 104 w 143"/>
                <a:gd name="T21" fmla="*/ 92 h 121"/>
                <a:gd name="T22" fmla="*/ 89 w 143"/>
                <a:gd name="T23" fmla="*/ 106 h 121"/>
                <a:gd name="T24" fmla="*/ 124 w 143"/>
                <a:gd name="T25" fmla="*/ 83 h 121"/>
                <a:gd name="T26" fmla="*/ 100 w 143"/>
                <a:gd name="T27" fmla="*/ 77 h 121"/>
                <a:gd name="T28" fmla="*/ 116 w 143"/>
                <a:gd name="T29" fmla="*/ 80 h 121"/>
                <a:gd name="T30" fmla="*/ 125 w 143"/>
                <a:gd name="T31" fmla="*/ 78 h 121"/>
                <a:gd name="T32" fmla="*/ 48 w 143"/>
                <a:gd name="T33" fmla="*/ 78 h 121"/>
                <a:gd name="T34" fmla="*/ 7 w 143"/>
                <a:gd name="T35" fmla="*/ 81 h 121"/>
                <a:gd name="T36" fmla="*/ 62 w 143"/>
                <a:gd name="T37" fmla="*/ 114 h 121"/>
                <a:gd name="T38" fmla="*/ 34 w 143"/>
                <a:gd name="T39" fmla="*/ 95 h 121"/>
                <a:gd name="T40" fmla="*/ 0 w 143"/>
                <a:gd name="T41" fmla="*/ 69 h 121"/>
                <a:gd name="T42" fmla="*/ 90 w 143"/>
                <a:gd name="T43" fmla="*/ 68 h 121"/>
                <a:gd name="T44" fmla="*/ 64 w 143"/>
                <a:gd name="T45" fmla="*/ 71 h 121"/>
                <a:gd name="T46" fmla="*/ 62 w 143"/>
                <a:gd name="T47" fmla="*/ 80 h 121"/>
                <a:gd name="T48" fmla="*/ 110 w 143"/>
                <a:gd name="T49" fmla="*/ 62 h 121"/>
                <a:gd name="T50" fmla="*/ 92 w 143"/>
                <a:gd name="T51" fmla="*/ 68 h 121"/>
                <a:gd name="T52" fmla="*/ 65 w 143"/>
                <a:gd name="T53" fmla="*/ 77 h 121"/>
                <a:gd name="T54" fmla="*/ 58 w 143"/>
                <a:gd name="T55" fmla="*/ 78 h 121"/>
                <a:gd name="T56" fmla="*/ 47 w 143"/>
                <a:gd name="T57" fmla="*/ 79 h 121"/>
                <a:gd name="T58" fmla="*/ 49 w 143"/>
                <a:gd name="T59" fmla="*/ 100 h 121"/>
                <a:gd name="T60" fmla="*/ 49 w 143"/>
                <a:gd name="T61" fmla="*/ 91 h 121"/>
                <a:gd name="T62" fmla="*/ 49 w 143"/>
                <a:gd name="T63" fmla="*/ 84 h 121"/>
                <a:gd name="T64" fmla="*/ 57 w 143"/>
                <a:gd name="T65" fmla="*/ 82 h 121"/>
                <a:gd name="T66" fmla="*/ 93 w 143"/>
                <a:gd name="T67" fmla="*/ 76 h 121"/>
                <a:gd name="T68" fmla="*/ 114 w 143"/>
                <a:gd name="T69" fmla="*/ 72 h 121"/>
                <a:gd name="T70" fmla="*/ 128 w 143"/>
                <a:gd name="T71" fmla="*/ 65 h 121"/>
                <a:gd name="T72" fmla="*/ 71 w 143"/>
                <a:gd name="T73" fmla="*/ 59 h 121"/>
                <a:gd name="T74" fmla="*/ 82 w 143"/>
                <a:gd name="T75" fmla="*/ 64 h 121"/>
                <a:gd name="T76" fmla="*/ 6 w 143"/>
                <a:gd name="T77" fmla="*/ 44 h 121"/>
                <a:gd name="T78" fmla="*/ 44 w 143"/>
                <a:gd name="T79" fmla="*/ 69 h 121"/>
                <a:gd name="T80" fmla="*/ 142 w 143"/>
                <a:gd name="T81" fmla="*/ 32 h 121"/>
                <a:gd name="T82" fmla="*/ 139 w 143"/>
                <a:gd name="T83" fmla="*/ 35 h 121"/>
                <a:gd name="T84" fmla="*/ 101 w 143"/>
                <a:gd name="T85" fmla="*/ 61 h 121"/>
                <a:gd name="T86" fmla="*/ 139 w 143"/>
                <a:gd name="T87" fmla="*/ 41 h 121"/>
                <a:gd name="T88" fmla="*/ 13 w 143"/>
                <a:gd name="T89" fmla="*/ 30 h 121"/>
                <a:gd name="T90" fmla="*/ 13 w 143"/>
                <a:gd name="T91" fmla="*/ 30 h 121"/>
                <a:gd name="T92" fmla="*/ 6 w 143"/>
                <a:gd name="T93" fmla="*/ 27 h 121"/>
                <a:gd name="T94" fmla="*/ 129 w 143"/>
                <a:gd name="T95" fmla="*/ 9 h 121"/>
                <a:gd name="T96" fmla="*/ 14 w 143"/>
                <a:gd name="T97" fmla="*/ 14 h 121"/>
                <a:gd name="T98" fmla="*/ 24 w 143"/>
                <a:gd name="T99" fmla="*/ 20 h 121"/>
                <a:gd name="T100" fmla="*/ 69 w 143"/>
                <a:gd name="T101" fmla="*/ 51 h 121"/>
                <a:gd name="T102" fmla="*/ 143 w 143"/>
                <a:gd name="T103" fmla="*/ 31 h 121"/>
                <a:gd name="T104" fmla="*/ 129 w 143"/>
                <a:gd name="T105" fmla="*/ 22 h 121"/>
                <a:gd name="T106" fmla="*/ 130 w 143"/>
                <a:gd name="T107" fmla="*/ 23 h 121"/>
                <a:gd name="T108" fmla="*/ 90 w 143"/>
                <a:gd name="T109" fmla="*/ 38 h 121"/>
                <a:gd name="T110" fmla="*/ 91 w 143"/>
                <a:gd name="T111" fmla="*/ 30 h 121"/>
                <a:gd name="T112" fmla="*/ 73 w 143"/>
                <a:gd name="T113" fmla="*/ 30 h 121"/>
                <a:gd name="T114" fmla="*/ 40 w 143"/>
                <a:gd name="T115" fmla="*/ 28 h 121"/>
                <a:gd name="T116" fmla="*/ 10 w 143"/>
                <a:gd name="T117" fmla="*/ 6 h 121"/>
                <a:gd name="T118" fmla="*/ 123 w 143"/>
                <a:gd name="T11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" h="121">
                  <a:moveTo>
                    <a:pt x="75" y="118"/>
                  </a:moveTo>
                  <a:cubicBezTo>
                    <a:pt x="71" y="119"/>
                    <a:pt x="67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5" y="121"/>
                    <a:pt x="65" y="121"/>
                    <a:pt x="66" y="121"/>
                  </a:cubicBezTo>
                  <a:cubicBezTo>
                    <a:pt x="67" y="121"/>
                    <a:pt x="68" y="121"/>
                    <a:pt x="68" y="121"/>
                  </a:cubicBezTo>
                  <a:cubicBezTo>
                    <a:pt x="71" y="120"/>
                    <a:pt x="73" y="119"/>
                    <a:pt x="75" y="118"/>
                  </a:cubicBezTo>
                  <a:moveTo>
                    <a:pt x="109" y="104"/>
                  </a:moveTo>
                  <a:cubicBezTo>
                    <a:pt x="99" y="106"/>
                    <a:pt x="90" y="107"/>
                    <a:pt x="81" y="109"/>
                  </a:cubicBezTo>
                  <a:cubicBezTo>
                    <a:pt x="80" y="109"/>
                    <a:pt x="79" y="110"/>
                    <a:pt x="78" y="110"/>
                  </a:cubicBezTo>
                  <a:cubicBezTo>
                    <a:pt x="77" y="111"/>
                    <a:pt x="75" y="111"/>
                    <a:pt x="74" y="112"/>
                  </a:cubicBezTo>
                  <a:cubicBezTo>
                    <a:pt x="83" y="110"/>
                    <a:pt x="93" y="109"/>
                    <a:pt x="102" y="107"/>
                  </a:cubicBezTo>
                  <a:cubicBezTo>
                    <a:pt x="104" y="106"/>
                    <a:pt x="106" y="105"/>
                    <a:pt x="109" y="104"/>
                  </a:cubicBezTo>
                  <a:moveTo>
                    <a:pt x="67" y="98"/>
                  </a:move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moveTo>
                    <a:pt x="54" y="93"/>
                  </a:moveTo>
                  <a:cubicBezTo>
                    <a:pt x="54" y="93"/>
                    <a:pt x="54" y="93"/>
                    <a:pt x="53" y="93"/>
                  </a:cubicBezTo>
                  <a:cubicBezTo>
                    <a:pt x="52" y="93"/>
                    <a:pt x="51" y="93"/>
                    <a:pt x="50" y="94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1" y="96"/>
                    <a:pt x="51" y="98"/>
                    <a:pt x="52" y="100"/>
                  </a:cubicBezTo>
                  <a:cubicBezTo>
                    <a:pt x="53" y="99"/>
                    <a:pt x="54" y="99"/>
                    <a:pt x="55" y="99"/>
                  </a:cubicBezTo>
                  <a:cubicBezTo>
                    <a:pt x="55" y="98"/>
                    <a:pt x="55" y="96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moveTo>
                    <a:pt x="54" y="90"/>
                  </a:moveTo>
                  <a:cubicBezTo>
                    <a:pt x="52" y="90"/>
                    <a:pt x="51" y="90"/>
                    <a:pt x="49" y="90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4" y="91"/>
                  </a:cubicBezTo>
                  <a:cubicBezTo>
                    <a:pt x="54" y="90"/>
                    <a:pt x="54" y="90"/>
                    <a:pt x="54" y="90"/>
                  </a:cubicBezTo>
                  <a:moveTo>
                    <a:pt x="55" y="85"/>
                  </a:moveTo>
                  <a:cubicBezTo>
                    <a:pt x="53" y="85"/>
                    <a:pt x="51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54" y="85"/>
                    <a:pt x="54" y="85"/>
                    <a:pt x="55" y="85"/>
                  </a:cubicBezTo>
                  <a:moveTo>
                    <a:pt x="124" y="83"/>
                  </a:moveTo>
                  <a:cubicBezTo>
                    <a:pt x="110" y="87"/>
                    <a:pt x="96" y="90"/>
                    <a:pt x="82" y="94"/>
                  </a:cubicBezTo>
                  <a:cubicBezTo>
                    <a:pt x="79" y="95"/>
                    <a:pt x="75" y="97"/>
                    <a:pt x="71" y="98"/>
                  </a:cubicBezTo>
                  <a:cubicBezTo>
                    <a:pt x="71" y="98"/>
                    <a:pt x="70" y="99"/>
                    <a:pt x="70" y="99"/>
                  </a:cubicBezTo>
                  <a:cubicBezTo>
                    <a:pt x="69" y="99"/>
                    <a:pt x="68" y="100"/>
                    <a:pt x="68" y="100"/>
                  </a:cubicBezTo>
                  <a:cubicBezTo>
                    <a:pt x="68" y="100"/>
                    <a:pt x="68" y="100"/>
                    <a:pt x="67" y="100"/>
                  </a:cubicBezTo>
                  <a:cubicBezTo>
                    <a:pt x="67" y="99"/>
                    <a:pt x="67" y="99"/>
                    <a:pt x="66" y="99"/>
                  </a:cubicBezTo>
                  <a:cubicBezTo>
                    <a:pt x="65" y="99"/>
                    <a:pt x="64" y="100"/>
                    <a:pt x="64" y="101"/>
                  </a:cubicBezTo>
                  <a:cubicBezTo>
                    <a:pt x="62" y="105"/>
                    <a:pt x="61" y="109"/>
                    <a:pt x="62" y="114"/>
                  </a:cubicBezTo>
                  <a:cubicBezTo>
                    <a:pt x="64" y="113"/>
                    <a:pt x="66" y="113"/>
                    <a:pt x="68" y="113"/>
                  </a:cubicBezTo>
                  <a:cubicBezTo>
                    <a:pt x="68" y="112"/>
                    <a:pt x="68" y="110"/>
                    <a:pt x="67" y="109"/>
                  </a:cubicBezTo>
                  <a:cubicBezTo>
                    <a:pt x="80" y="104"/>
                    <a:pt x="92" y="100"/>
                    <a:pt x="104" y="95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92" y="99"/>
                    <a:pt x="80" y="103"/>
                    <a:pt x="68" y="108"/>
                  </a:cubicBezTo>
                  <a:cubicBezTo>
                    <a:pt x="68" y="107"/>
                    <a:pt x="67" y="105"/>
                    <a:pt x="69" y="105"/>
                  </a:cubicBezTo>
                  <a:cubicBezTo>
                    <a:pt x="69" y="105"/>
                    <a:pt x="69" y="105"/>
                    <a:pt x="70" y="105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7" y="101"/>
                    <a:pt x="84" y="99"/>
                    <a:pt x="90" y="96"/>
                  </a:cubicBezTo>
                  <a:cubicBezTo>
                    <a:pt x="100" y="92"/>
                    <a:pt x="109" y="89"/>
                    <a:pt x="119" y="85"/>
                  </a:cubicBezTo>
                  <a:cubicBezTo>
                    <a:pt x="119" y="85"/>
                    <a:pt x="120" y="84"/>
                    <a:pt x="121" y="84"/>
                  </a:cubicBezTo>
                  <a:cubicBezTo>
                    <a:pt x="116" y="88"/>
                    <a:pt x="110" y="89"/>
                    <a:pt x="104" y="92"/>
                  </a:cubicBezTo>
                  <a:cubicBezTo>
                    <a:pt x="102" y="92"/>
                    <a:pt x="100" y="93"/>
                    <a:pt x="99" y="94"/>
                  </a:cubicBezTo>
                  <a:cubicBezTo>
                    <a:pt x="105" y="92"/>
                    <a:pt x="111" y="90"/>
                    <a:pt x="117" y="88"/>
                  </a:cubicBezTo>
                  <a:cubicBezTo>
                    <a:pt x="118" y="90"/>
                    <a:pt x="118" y="91"/>
                    <a:pt x="118" y="93"/>
                  </a:cubicBezTo>
                  <a:cubicBezTo>
                    <a:pt x="118" y="93"/>
                    <a:pt x="117" y="94"/>
                    <a:pt x="117" y="94"/>
                  </a:cubicBezTo>
                  <a:cubicBezTo>
                    <a:pt x="107" y="98"/>
                    <a:pt x="98" y="102"/>
                    <a:pt x="89" y="106"/>
                  </a:cubicBezTo>
                  <a:cubicBezTo>
                    <a:pt x="100" y="102"/>
                    <a:pt x="113" y="100"/>
                    <a:pt x="125" y="98"/>
                  </a:cubicBezTo>
                  <a:cubicBezTo>
                    <a:pt x="127" y="96"/>
                    <a:pt x="127" y="95"/>
                    <a:pt x="125" y="93"/>
                  </a:cubicBezTo>
                  <a:cubicBezTo>
                    <a:pt x="124" y="92"/>
                    <a:pt x="123" y="92"/>
                    <a:pt x="121" y="91"/>
                  </a:cubicBezTo>
                  <a:cubicBezTo>
                    <a:pt x="120" y="89"/>
                    <a:pt x="119" y="88"/>
                    <a:pt x="121" y="86"/>
                  </a:cubicBezTo>
                  <a:cubicBezTo>
                    <a:pt x="122" y="85"/>
                    <a:pt x="123" y="84"/>
                    <a:pt x="124" y="83"/>
                  </a:cubicBezTo>
                  <a:moveTo>
                    <a:pt x="100" y="77"/>
                  </a:moveTo>
                  <a:cubicBezTo>
                    <a:pt x="94" y="78"/>
                    <a:pt x="87" y="80"/>
                    <a:pt x="81" y="81"/>
                  </a:cubicBezTo>
                  <a:cubicBezTo>
                    <a:pt x="78" y="81"/>
                    <a:pt x="76" y="82"/>
                    <a:pt x="73" y="83"/>
                  </a:cubicBezTo>
                  <a:cubicBezTo>
                    <a:pt x="79" y="82"/>
                    <a:pt x="85" y="81"/>
                    <a:pt x="92" y="80"/>
                  </a:cubicBezTo>
                  <a:cubicBezTo>
                    <a:pt x="94" y="79"/>
                    <a:pt x="97" y="78"/>
                    <a:pt x="100" y="77"/>
                  </a:cubicBezTo>
                  <a:moveTo>
                    <a:pt x="124" y="77"/>
                  </a:moveTo>
                  <a:cubicBezTo>
                    <a:pt x="122" y="78"/>
                    <a:pt x="121" y="78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19" y="80"/>
                    <a:pt x="118" y="80"/>
                    <a:pt x="118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07" y="82"/>
                    <a:pt x="99" y="84"/>
                    <a:pt x="91" y="86"/>
                  </a:cubicBezTo>
                  <a:cubicBezTo>
                    <a:pt x="89" y="86"/>
                    <a:pt x="88" y="87"/>
                    <a:pt x="86" y="87"/>
                  </a:cubicBezTo>
                  <a:cubicBezTo>
                    <a:pt x="86" y="88"/>
                    <a:pt x="86" y="88"/>
                    <a:pt x="86" y="89"/>
                  </a:cubicBezTo>
                  <a:cubicBezTo>
                    <a:pt x="99" y="85"/>
                    <a:pt x="113" y="82"/>
                    <a:pt x="126" y="79"/>
                  </a:cubicBezTo>
                  <a:cubicBezTo>
                    <a:pt x="126" y="79"/>
                    <a:pt x="125" y="78"/>
                    <a:pt x="125" y="78"/>
                  </a:cubicBezTo>
                  <a:cubicBezTo>
                    <a:pt x="125" y="78"/>
                    <a:pt x="125" y="78"/>
                    <a:pt x="124" y="77"/>
                  </a:cubicBezTo>
                  <a:moveTo>
                    <a:pt x="45" y="75"/>
                  </a:moveTo>
                  <a:cubicBezTo>
                    <a:pt x="45" y="75"/>
                    <a:pt x="45" y="76"/>
                    <a:pt x="44" y="76"/>
                  </a:cubicBezTo>
                  <a:cubicBezTo>
                    <a:pt x="45" y="77"/>
                    <a:pt x="46" y="78"/>
                    <a:pt x="47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7"/>
                    <a:pt x="46" y="76"/>
                    <a:pt x="45" y="75"/>
                  </a:cubicBezTo>
                  <a:moveTo>
                    <a:pt x="0" y="69"/>
                  </a:moveTo>
                  <a:cubicBezTo>
                    <a:pt x="0" y="71"/>
                    <a:pt x="1" y="73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79"/>
                    <a:pt x="6" y="80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2"/>
                    <a:pt x="9" y="82"/>
                  </a:cubicBezTo>
                  <a:cubicBezTo>
                    <a:pt x="14" y="86"/>
                    <a:pt x="20" y="90"/>
                    <a:pt x="25" y="93"/>
                  </a:cubicBezTo>
                  <a:cubicBezTo>
                    <a:pt x="35" y="101"/>
                    <a:pt x="45" y="108"/>
                    <a:pt x="56" y="115"/>
                  </a:cubicBezTo>
                  <a:cubicBezTo>
                    <a:pt x="58" y="114"/>
                    <a:pt x="60" y="114"/>
                    <a:pt x="62" y="114"/>
                  </a:cubicBezTo>
                  <a:cubicBezTo>
                    <a:pt x="61" y="113"/>
                    <a:pt x="61" y="113"/>
                    <a:pt x="60" y="113"/>
                  </a:cubicBezTo>
                  <a:cubicBezTo>
                    <a:pt x="55" y="109"/>
                    <a:pt x="50" y="106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1"/>
                    <a:pt x="42" y="100"/>
                    <a:pt x="41" y="100"/>
                  </a:cubicBezTo>
                  <a:cubicBezTo>
                    <a:pt x="39" y="98"/>
                    <a:pt x="36" y="96"/>
                    <a:pt x="34" y="95"/>
                  </a:cubicBezTo>
                  <a:cubicBezTo>
                    <a:pt x="28" y="91"/>
                    <a:pt x="23" y="87"/>
                    <a:pt x="17" y="83"/>
                  </a:cubicBezTo>
                  <a:cubicBezTo>
                    <a:pt x="14" y="81"/>
                    <a:pt x="11" y="79"/>
                    <a:pt x="8" y="77"/>
                  </a:cubicBezTo>
                  <a:cubicBezTo>
                    <a:pt x="7" y="76"/>
                    <a:pt x="5" y="74"/>
                    <a:pt x="5" y="73"/>
                  </a:cubicBezTo>
                  <a:cubicBezTo>
                    <a:pt x="5" y="73"/>
                    <a:pt x="4" y="72"/>
                    <a:pt x="4" y="71"/>
                  </a:cubicBezTo>
                  <a:cubicBezTo>
                    <a:pt x="3" y="70"/>
                    <a:pt x="2" y="70"/>
                    <a:pt x="0" y="69"/>
                  </a:cubicBezTo>
                  <a:moveTo>
                    <a:pt x="89" y="68"/>
                  </a:moveTo>
                  <a:cubicBezTo>
                    <a:pt x="86" y="68"/>
                    <a:pt x="84" y="69"/>
                    <a:pt x="82" y="69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3" y="70"/>
                    <a:pt x="87" y="69"/>
                    <a:pt x="90" y="68"/>
                  </a:cubicBezTo>
                  <a:cubicBezTo>
                    <a:pt x="90" y="68"/>
                    <a:pt x="89" y="68"/>
                    <a:pt x="89" y="68"/>
                  </a:cubicBezTo>
                  <a:moveTo>
                    <a:pt x="83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77" y="67"/>
                    <a:pt x="70" y="68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1" y="69"/>
                    <a:pt x="78" y="67"/>
                    <a:pt x="85" y="66"/>
                  </a:cubicBezTo>
                  <a:cubicBezTo>
                    <a:pt x="84" y="65"/>
                    <a:pt x="83" y="65"/>
                    <a:pt x="83" y="65"/>
                  </a:cubicBezTo>
                  <a:moveTo>
                    <a:pt x="62" y="80"/>
                  </a:moveTo>
                  <a:cubicBezTo>
                    <a:pt x="60" y="77"/>
                    <a:pt x="60" y="74"/>
                    <a:pt x="60" y="71"/>
                  </a:cubicBezTo>
                  <a:cubicBezTo>
                    <a:pt x="61" y="74"/>
                    <a:pt x="61" y="77"/>
                    <a:pt x="62" y="80"/>
                  </a:cubicBezTo>
                  <a:moveTo>
                    <a:pt x="122" y="58"/>
                  </a:moveTo>
                  <a:cubicBezTo>
                    <a:pt x="121" y="58"/>
                    <a:pt x="120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60"/>
                    <a:pt x="118" y="60"/>
                    <a:pt x="118" y="60"/>
                  </a:cubicBezTo>
                  <a:cubicBezTo>
                    <a:pt x="115" y="61"/>
                    <a:pt x="113" y="62"/>
                    <a:pt x="110" y="62"/>
                  </a:cubicBezTo>
                  <a:cubicBezTo>
                    <a:pt x="109" y="63"/>
                    <a:pt x="108" y="63"/>
                    <a:pt x="107" y="63"/>
                  </a:cubicBezTo>
                  <a:cubicBezTo>
                    <a:pt x="106" y="64"/>
                    <a:pt x="105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0" y="65"/>
                    <a:pt x="95" y="66"/>
                    <a:pt x="91" y="67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101" y="66"/>
                    <a:pt x="110" y="63"/>
                    <a:pt x="119" y="61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8" y="63"/>
                    <a:pt x="117" y="63"/>
                  </a:cubicBezTo>
                  <a:cubicBezTo>
                    <a:pt x="100" y="67"/>
                    <a:pt x="84" y="72"/>
                    <a:pt x="67" y="76"/>
                  </a:cubicBezTo>
                  <a:cubicBezTo>
                    <a:pt x="66" y="77"/>
                    <a:pt x="65" y="77"/>
                    <a:pt x="65" y="77"/>
                  </a:cubicBezTo>
                  <a:cubicBezTo>
                    <a:pt x="63" y="77"/>
                    <a:pt x="63" y="76"/>
                    <a:pt x="63" y="74"/>
                  </a:cubicBezTo>
                  <a:cubicBezTo>
                    <a:pt x="63" y="73"/>
                    <a:pt x="62" y="72"/>
                    <a:pt x="62" y="71"/>
                  </a:cubicBezTo>
                  <a:cubicBezTo>
                    <a:pt x="62" y="69"/>
                    <a:pt x="63" y="68"/>
                    <a:pt x="64" y="68"/>
                  </a:cubicBezTo>
                  <a:cubicBezTo>
                    <a:pt x="61" y="68"/>
                    <a:pt x="59" y="69"/>
                    <a:pt x="56" y="69"/>
                  </a:cubicBezTo>
                  <a:cubicBezTo>
                    <a:pt x="56" y="72"/>
                    <a:pt x="57" y="74"/>
                    <a:pt x="58" y="78"/>
                  </a:cubicBezTo>
                  <a:cubicBezTo>
                    <a:pt x="56" y="77"/>
                    <a:pt x="55" y="76"/>
                    <a:pt x="53" y="75"/>
                  </a:cubicBezTo>
                  <a:cubicBezTo>
                    <a:pt x="52" y="74"/>
                    <a:pt x="51" y="73"/>
                    <a:pt x="49" y="71"/>
                  </a:cubicBezTo>
                  <a:cubicBezTo>
                    <a:pt x="48" y="72"/>
                    <a:pt x="47" y="73"/>
                    <a:pt x="47" y="73"/>
                  </a:cubicBezTo>
                  <a:cubicBezTo>
                    <a:pt x="48" y="75"/>
                    <a:pt x="50" y="76"/>
                    <a:pt x="52" y="78"/>
                  </a:cubicBezTo>
                  <a:cubicBezTo>
                    <a:pt x="50" y="78"/>
                    <a:pt x="48" y="79"/>
                    <a:pt x="47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2"/>
                    <a:pt x="43" y="83"/>
                    <a:pt x="42" y="85"/>
                  </a:cubicBezTo>
                  <a:cubicBezTo>
                    <a:pt x="42" y="89"/>
                    <a:pt x="42" y="94"/>
                    <a:pt x="44" y="99"/>
                  </a:cubicBezTo>
                  <a:cubicBezTo>
                    <a:pt x="45" y="100"/>
                    <a:pt x="46" y="101"/>
                    <a:pt x="47" y="101"/>
                  </a:cubicBezTo>
                  <a:cubicBezTo>
                    <a:pt x="48" y="101"/>
                    <a:pt x="48" y="101"/>
                    <a:pt x="49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6"/>
                    <a:pt x="49" y="94"/>
                  </a:cubicBezTo>
                  <a:cubicBezTo>
                    <a:pt x="48" y="94"/>
                    <a:pt x="47" y="93"/>
                    <a:pt x="47" y="92"/>
                  </a:cubicBezTo>
                  <a:cubicBezTo>
                    <a:pt x="48" y="92"/>
                    <a:pt x="48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1"/>
                    <a:pt x="48" y="91"/>
                    <a:pt x="47" y="91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88"/>
                    <a:pt x="47" y="87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9" y="84"/>
                    <a:pt x="49" y="84"/>
                  </a:cubicBezTo>
                  <a:cubicBezTo>
                    <a:pt x="50" y="84"/>
                    <a:pt x="51" y="84"/>
                    <a:pt x="52" y="83"/>
                  </a:cubicBezTo>
                  <a:cubicBezTo>
                    <a:pt x="53" y="83"/>
                    <a:pt x="54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8" y="79"/>
                    <a:pt x="77" y="77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9" y="75"/>
                    <a:pt x="91" y="76"/>
                    <a:pt x="93" y="76"/>
                  </a:cubicBezTo>
                  <a:cubicBezTo>
                    <a:pt x="93" y="76"/>
                    <a:pt x="93" y="76"/>
                    <a:pt x="93" y="77"/>
                  </a:cubicBezTo>
                  <a:cubicBezTo>
                    <a:pt x="99" y="75"/>
                    <a:pt x="105" y="75"/>
                    <a:pt x="110" y="74"/>
                  </a:cubicBezTo>
                  <a:cubicBezTo>
                    <a:pt x="110" y="74"/>
                    <a:pt x="110" y="74"/>
                    <a:pt x="110" y="75"/>
                  </a:cubicBezTo>
                  <a:cubicBezTo>
                    <a:pt x="112" y="74"/>
                    <a:pt x="114" y="74"/>
                    <a:pt x="116" y="73"/>
                  </a:cubicBezTo>
                  <a:cubicBezTo>
                    <a:pt x="115" y="73"/>
                    <a:pt x="115" y="73"/>
                    <a:pt x="114" y="72"/>
                  </a:cubicBezTo>
                  <a:cubicBezTo>
                    <a:pt x="115" y="72"/>
                    <a:pt x="116" y="71"/>
                    <a:pt x="116" y="71"/>
                  </a:cubicBezTo>
                  <a:cubicBezTo>
                    <a:pt x="117" y="71"/>
                    <a:pt x="117" y="70"/>
                    <a:pt x="118" y="70"/>
                  </a:cubicBezTo>
                  <a:cubicBezTo>
                    <a:pt x="118" y="69"/>
                    <a:pt x="119" y="69"/>
                    <a:pt x="119" y="69"/>
                  </a:cubicBezTo>
                  <a:cubicBezTo>
                    <a:pt x="122" y="68"/>
                    <a:pt x="125" y="67"/>
                    <a:pt x="127" y="66"/>
                  </a:cubicBezTo>
                  <a:cubicBezTo>
                    <a:pt x="128" y="66"/>
                    <a:pt x="128" y="65"/>
                    <a:pt x="128" y="65"/>
                  </a:cubicBezTo>
                  <a:cubicBezTo>
                    <a:pt x="129" y="64"/>
                    <a:pt x="128" y="64"/>
                    <a:pt x="128" y="63"/>
                  </a:cubicBezTo>
                  <a:cubicBezTo>
                    <a:pt x="127" y="62"/>
                    <a:pt x="126" y="62"/>
                    <a:pt x="125" y="61"/>
                  </a:cubicBezTo>
                  <a:cubicBezTo>
                    <a:pt x="123" y="60"/>
                    <a:pt x="122" y="59"/>
                    <a:pt x="122" y="58"/>
                  </a:cubicBezTo>
                  <a:moveTo>
                    <a:pt x="59" y="53"/>
                  </a:moveTo>
                  <a:cubicBezTo>
                    <a:pt x="63" y="55"/>
                    <a:pt x="67" y="57"/>
                    <a:pt x="71" y="59"/>
                  </a:cubicBezTo>
                  <a:cubicBezTo>
                    <a:pt x="68" y="60"/>
                    <a:pt x="65" y="61"/>
                    <a:pt x="62" y="61"/>
                  </a:cubicBezTo>
                  <a:cubicBezTo>
                    <a:pt x="65" y="63"/>
                    <a:pt x="68" y="64"/>
                    <a:pt x="71" y="66"/>
                  </a:cubicBezTo>
                  <a:cubicBezTo>
                    <a:pt x="73" y="65"/>
                    <a:pt x="76" y="65"/>
                    <a:pt x="79" y="64"/>
                  </a:cubicBezTo>
                  <a:cubicBezTo>
                    <a:pt x="79" y="64"/>
                    <a:pt x="79" y="64"/>
                    <a:pt x="80" y="64"/>
                  </a:cubicBezTo>
                  <a:cubicBezTo>
                    <a:pt x="80" y="64"/>
                    <a:pt x="81" y="64"/>
                    <a:pt x="82" y="64"/>
                  </a:cubicBezTo>
                  <a:cubicBezTo>
                    <a:pt x="78" y="62"/>
                    <a:pt x="75" y="61"/>
                    <a:pt x="71" y="59"/>
                  </a:cubicBezTo>
                  <a:cubicBezTo>
                    <a:pt x="67" y="57"/>
                    <a:pt x="63" y="55"/>
                    <a:pt x="59" y="53"/>
                  </a:cubicBezTo>
                  <a:moveTo>
                    <a:pt x="2" y="35"/>
                  </a:moveTo>
                  <a:cubicBezTo>
                    <a:pt x="3" y="38"/>
                    <a:pt x="3" y="40"/>
                    <a:pt x="3" y="42"/>
                  </a:cubicBezTo>
                  <a:cubicBezTo>
                    <a:pt x="4" y="43"/>
                    <a:pt x="5" y="43"/>
                    <a:pt x="6" y="44"/>
                  </a:cubicBezTo>
                  <a:cubicBezTo>
                    <a:pt x="6" y="44"/>
                    <a:pt x="6" y="43"/>
                    <a:pt x="7" y="43"/>
                  </a:cubicBezTo>
                  <a:cubicBezTo>
                    <a:pt x="14" y="49"/>
                    <a:pt x="22" y="54"/>
                    <a:pt x="28" y="59"/>
                  </a:cubicBezTo>
                  <a:cubicBezTo>
                    <a:pt x="29" y="60"/>
                    <a:pt x="29" y="60"/>
                    <a:pt x="30" y="61"/>
                  </a:cubicBezTo>
                  <a:cubicBezTo>
                    <a:pt x="32" y="63"/>
                    <a:pt x="35" y="64"/>
                    <a:pt x="37" y="66"/>
                  </a:cubicBezTo>
                  <a:cubicBezTo>
                    <a:pt x="39" y="67"/>
                    <a:pt x="41" y="69"/>
                    <a:pt x="44" y="69"/>
                  </a:cubicBezTo>
                  <a:cubicBezTo>
                    <a:pt x="34" y="61"/>
                    <a:pt x="24" y="52"/>
                    <a:pt x="14" y="44"/>
                  </a:cubicBezTo>
                  <a:cubicBezTo>
                    <a:pt x="12" y="43"/>
                    <a:pt x="10" y="42"/>
                    <a:pt x="9" y="40"/>
                  </a:cubicBezTo>
                  <a:cubicBezTo>
                    <a:pt x="8" y="40"/>
                    <a:pt x="8" y="40"/>
                    <a:pt x="8" y="39"/>
                  </a:cubicBezTo>
                  <a:cubicBezTo>
                    <a:pt x="6" y="38"/>
                    <a:pt x="4" y="37"/>
                    <a:pt x="2" y="35"/>
                  </a:cubicBezTo>
                  <a:moveTo>
                    <a:pt x="142" y="32"/>
                  </a:moveTo>
                  <a:cubicBezTo>
                    <a:pt x="136" y="34"/>
                    <a:pt x="130" y="36"/>
                    <a:pt x="125" y="38"/>
                  </a:cubicBezTo>
                  <a:cubicBezTo>
                    <a:pt x="117" y="41"/>
                    <a:pt x="110" y="44"/>
                    <a:pt x="102" y="46"/>
                  </a:cubicBezTo>
                  <a:cubicBezTo>
                    <a:pt x="98" y="47"/>
                    <a:pt x="96" y="49"/>
                    <a:pt x="94" y="51"/>
                  </a:cubicBezTo>
                  <a:cubicBezTo>
                    <a:pt x="108" y="46"/>
                    <a:pt x="123" y="41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37" y="38"/>
                    <a:pt x="136" y="41"/>
                    <a:pt x="133" y="42"/>
                  </a:cubicBezTo>
                  <a:cubicBezTo>
                    <a:pt x="119" y="47"/>
                    <a:pt x="105" y="52"/>
                    <a:pt x="91" y="58"/>
                  </a:cubicBezTo>
                  <a:cubicBezTo>
                    <a:pt x="90" y="60"/>
                    <a:pt x="90" y="62"/>
                    <a:pt x="91" y="64"/>
                  </a:cubicBezTo>
                  <a:cubicBezTo>
                    <a:pt x="94" y="63"/>
                    <a:pt x="98" y="62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99" y="61"/>
                    <a:pt x="98" y="61"/>
                  </a:cubicBezTo>
                  <a:cubicBezTo>
                    <a:pt x="99" y="61"/>
                    <a:pt x="100" y="60"/>
                    <a:pt x="101" y="60"/>
                  </a:cubicBezTo>
                  <a:cubicBezTo>
                    <a:pt x="100" y="57"/>
                    <a:pt x="101" y="55"/>
                    <a:pt x="104" y="54"/>
                  </a:cubicBezTo>
                  <a:cubicBezTo>
                    <a:pt x="116" y="50"/>
                    <a:pt x="128" y="46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39"/>
                    <a:pt x="140" y="36"/>
                    <a:pt x="141" y="34"/>
                  </a:cubicBezTo>
                  <a:cubicBezTo>
                    <a:pt x="141" y="34"/>
                    <a:pt x="141" y="33"/>
                    <a:pt x="142" y="33"/>
                  </a:cubicBezTo>
                  <a:cubicBezTo>
                    <a:pt x="142" y="33"/>
                    <a:pt x="142" y="32"/>
                    <a:pt x="142" y="32"/>
                  </a:cubicBezTo>
                  <a:moveTo>
                    <a:pt x="13" y="30"/>
                  </a:moveTo>
                  <a:cubicBezTo>
                    <a:pt x="17" y="33"/>
                    <a:pt x="21" y="36"/>
                    <a:pt x="25" y="39"/>
                  </a:cubicBezTo>
                  <a:cubicBezTo>
                    <a:pt x="31" y="43"/>
                    <a:pt x="38" y="48"/>
                    <a:pt x="44" y="52"/>
                  </a:cubicBezTo>
                  <a:cubicBezTo>
                    <a:pt x="47" y="54"/>
                    <a:pt x="49" y="55"/>
                    <a:pt x="52" y="56"/>
                  </a:cubicBezTo>
                  <a:cubicBezTo>
                    <a:pt x="44" y="50"/>
                    <a:pt x="36" y="44"/>
                    <a:pt x="28" y="38"/>
                  </a:cubicBezTo>
                  <a:cubicBezTo>
                    <a:pt x="23" y="35"/>
                    <a:pt x="18" y="33"/>
                    <a:pt x="13" y="30"/>
                  </a:cubicBezTo>
                  <a:moveTo>
                    <a:pt x="3" y="25"/>
                  </a:moveTo>
                  <a:cubicBezTo>
                    <a:pt x="2" y="27"/>
                    <a:pt x="2" y="29"/>
                    <a:pt x="2" y="31"/>
                  </a:cubicBezTo>
                  <a:cubicBezTo>
                    <a:pt x="3" y="32"/>
                    <a:pt x="4" y="32"/>
                    <a:pt x="5" y="33"/>
                  </a:cubicBezTo>
                  <a:cubicBezTo>
                    <a:pt x="5" y="32"/>
                    <a:pt x="5" y="31"/>
                    <a:pt x="5" y="30"/>
                  </a:cubicBezTo>
                  <a:cubicBezTo>
                    <a:pt x="6" y="29"/>
                    <a:pt x="6" y="28"/>
                    <a:pt x="6" y="27"/>
                  </a:cubicBezTo>
                  <a:cubicBezTo>
                    <a:pt x="5" y="26"/>
                    <a:pt x="4" y="26"/>
                    <a:pt x="3" y="25"/>
                  </a:cubicBezTo>
                  <a:moveTo>
                    <a:pt x="126" y="8"/>
                  </a:moveTo>
                  <a:cubicBezTo>
                    <a:pt x="125" y="8"/>
                    <a:pt x="124" y="9"/>
                    <a:pt x="122" y="9"/>
                  </a:cubicBezTo>
                  <a:cubicBezTo>
                    <a:pt x="123" y="9"/>
                    <a:pt x="124" y="10"/>
                    <a:pt x="125" y="10"/>
                  </a:cubicBezTo>
                  <a:cubicBezTo>
                    <a:pt x="127" y="10"/>
                    <a:pt x="128" y="10"/>
                    <a:pt x="129" y="9"/>
                  </a:cubicBezTo>
                  <a:cubicBezTo>
                    <a:pt x="128" y="9"/>
                    <a:pt x="127" y="8"/>
                    <a:pt x="126" y="8"/>
                  </a:cubicBezTo>
                  <a:moveTo>
                    <a:pt x="9" y="5"/>
                  </a:moveTo>
                  <a:cubicBezTo>
                    <a:pt x="9" y="6"/>
                    <a:pt x="9" y="8"/>
                    <a:pt x="9" y="9"/>
                  </a:cubicBezTo>
                  <a:cubicBezTo>
                    <a:pt x="10" y="11"/>
                    <a:pt x="12" y="12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8"/>
                    <a:pt x="22" y="19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6" y="22"/>
                    <a:pt x="29" y="24"/>
                    <a:pt x="31" y="26"/>
                  </a:cubicBezTo>
                  <a:cubicBezTo>
                    <a:pt x="41" y="32"/>
                    <a:pt x="50" y="38"/>
                    <a:pt x="60" y="44"/>
                  </a:cubicBezTo>
                  <a:cubicBezTo>
                    <a:pt x="63" y="47"/>
                    <a:pt x="66" y="49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9"/>
                    <a:pt x="82" y="48"/>
                    <a:pt x="89" y="46"/>
                  </a:cubicBezTo>
                  <a:cubicBezTo>
                    <a:pt x="104" y="42"/>
                    <a:pt x="120" y="38"/>
                    <a:pt x="135" y="33"/>
                  </a:cubicBezTo>
                  <a:cubicBezTo>
                    <a:pt x="137" y="32"/>
                    <a:pt x="140" y="32"/>
                    <a:pt x="143" y="31"/>
                  </a:cubicBezTo>
                  <a:cubicBezTo>
                    <a:pt x="143" y="31"/>
                    <a:pt x="142" y="30"/>
                    <a:pt x="141" y="30"/>
                  </a:cubicBezTo>
                  <a:cubicBezTo>
                    <a:pt x="139" y="29"/>
                    <a:pt x="137" y="28"/>
                    <a:pt x="135" y="27"/>
                  </a:cubicBezTo>
                  <a:cubicBezTo>
                    <a:pt x="133" y="27"/>
                    <a:pt x="133" y="26"/>
                    <a:pt x="133" y="25"/>
                  </a:cubicBezTo>
                  <a:cubicBezTo>
                    <a:pt x="133" y="23"/>
                    <a:pt x="133" y="22"/>
                    <a:pt x="134" y="21"/>
                  </a:cubicBezTo>
                  <a:cubicBezTo>
                    <a:pt x="132" y="22"/>
                    <a:pt x="131" y="22"/>
                    <a:pt x="129" y="22"/>
                  </a:cubicBezTo>
                  <a:cubicBezTo>
                    <a:pt x="129" y="23"/>
                    <a:pt x="129" y="23"/>
                    <a:pt x="128" y="23"/>
                  </a:cubicBezTo>
                  <a:cubicBezTo>
                    <a:pt x="125" y="24"/>
                    <a:pt x="122" y="24"/>
                    <a:pt x="119" y="25"/>
                  </a:cubicBezTo>
                  <a:cubicBezTo>
                    <a:pt x="107" y="28"/>
                    <a:pt x="94" y="31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98" y="31"/>
                    <a:pt x="114" y="27"/>
                    <a:pt x="130" y="23"/>
                  </a:cubicBezTo>
                  <a:cubicBezTo>
                    <a:pt x="130" y="25"/>
                    <a:pt x="130" y="27"/>
                    <a:pt x="131" y="30"/>
                  </a:cubicBezTo>
                  <a:cubicBezTo>
                    <a:pt x="111" y="34"/>
                    <a:pt x="92" y="39"/>
                    <a:pt x="73" y="44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8" y="42"/>
                    <a:pt x="84" y="40"/>
                    <a:pt x="90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9"/>
                    <a:pt x="78" y="41"/>
                    <a:pt x="72" y="42"/>
                  </a:cubicBezTo>
                  <a:cubicBezTo>
                    <a:pt x="72" y="40"/>
                    <a:pt x="72" y="37"/>
                    <a:pt x="74" y="36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9" y="33"/>
                    <a:pt x="85" y="32"/>
                    <a:pt x="91" y="30"/>
                  </a:cubicBezTo>
                  <a:cubicBezTo>
                    <a:pt x="96" y="29"/>
                    <a:pt x="102" y="28"/>
                    <a:pt x="107" y="26"/>
                  </a:cubicBezTo>
                  <a:cubicBezTo>
                    <a:pt x="107" y="26"/>
                    <a:pt x="107" y="25"/>
                    <a:pt x="107" y="25"/>
                  </a:cubicBezTo>
                  <a:cubicBezTo>
                    <a:pt x="96" y="27"/>
                    <a:pt x="85" y="30"/>
                    <a:pt x="73" y="33"/>
                  </a:cubicBezTo>
                  <a:cubicBezTo>
                    <a:pt x="73" y="32"/>
                    <a:pt x="73" y="31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0"/>
                    <a:pt x="71" y="30"/>
                    <a:pt x="71" y="31"/>
                  </a:cubicBezTo>
                  <a:cubicBezTo>
                    <a:pt x="67" y="35"/>
                    <a:pt x="66" y="40"/>
                    <a:pt x="68" y="46"/>
                  </a:cubicBezTo>
                  <a:cubicBezTo>
                    <a:pt x="68" y="46"/>
                    <a:pt x="68" y="46"/>
                    <a:pt x="69" y="47"/>
                  </a:cubicBezTo>
                  <a:cubicBezTo>
                    <a:pt x="66" y="46"/>
                    <a:pt x="63" y="44"/>
                    <a:pt x="61" y="42"/>
                  </a:cubicBezTo>
                  <a:cubicBezTo>
                    <a:pt x="54" y="38"/>
                    <a:pt x="47" y="33"/>
                    <a:pt x="40" y="28"/>
                  </a:cubicBezTo>
                  <a:cubicBezTo>
                    <a:pt x="33" y="23"/>
                    <a:pt x="26" y="19"/>
                    <a:pt x="18" y="14"/>
                  </a:cubicBezTo>
                  <a:cubicBezTo>
                    <a:pt x="17" y="13"/>
                    <a:pt x="15" y="12"/>
                    <a:pt x="14" y="11"/>
                  </a:cubicBezTo>
                  <a:cubicBezTo>
                    <a:pt x="13" y="10"/>
                    <a:pt x="13" y="10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9" y="5"/>
                    <a:pt x="9" y="5"/>
                  </a:cubicBezTo>
                  <a:moveTo>
                    <a:pt x="110" y="0"/>
                  </a:moveTo>
                  <a:cubicBezTo>
                    <a:pt x="109" y="0"/>
                    <a:pt x="107" y="1"/>
                    <a:pt x="106" y="1"/>
                  </a:cubicBezTo>
                  <a:cubicBezTo>
                    <a:pt x="111" y="3"/>
                    <a:pt x="115" y="5"/>
                    <a:pt x="119" y="7"/>
                  </a:cubicBezTo>
                  <a:cubicBezTo>
                    <a:pt x="121" y="7"/>
                    <a:pt x="122" y="7"/>
                    <a:pt x="123" y="6"/>
                  </a:cubicBezTo>
                  <a:cubicBezTo>
                    <a:pt x="119" y="4"/>
                    <a:pt x="114" y="2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5"/>
            <p:cNvSpPr>
              <a:spLocks/>
            </p:cNvSpPr>
            <p:nvPr userDrawn="1"/>
          </p:nvSpPr>
          <p:spPr bwMode="auto">
            <a:xfrm>
              <a:off x="2873375" y="1612900"/>
              <a:ext cx="19050" cy="4763"/>
            </a:xfrm>
            <a:custGeom>
              <a:avLst/>
              <a:gdLst>
                <a:gd name="T0" fmla="*/ 5 w 8"/>
                <a:gd name="T1" fmla="*/ 0 h 2"/>
                <a:gd name="T2" fmla="*/ 0 w 8"/>
                <a:gd name="T3" fmla="*/ 0 h 2"/>
                <a:gd name="T4" fmla="*/ 3 w 8"/>
                <a:gd name="T5" fmla="*/ 2 h 2"/>
                <a:gd name="T6" fmla="*/ 8 w 8"/>
                <a:gd name="T7" fmla="*/ 2 h 2"/>
                <a:gd name="T8" fmla="*/ 5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6"/>
            <p:cNvSpPr>
              <a:spLocks/>
            </p:cNvSpPr>
            <p:nvPr userDrawn="1"/>
          </p:nvSpPr>
          <p:spPr bwMode="auto">
            <a:xfrm>
              <a:off x="3054350" y="1671638"/>
              <a:ext cx="76200" cy="20638"/>
            </a:xfrm>
            <a:custGeom>
              <a:avLst/>
              <a:gdLst>
                <a:gd name="T0" fmla="*/ 28 w 31"/>
                <a:gd name="T1" fmla="*/ 0 h 8"/>
                <a:gd name="T2" fmla="*/ 24 w 31"/>
                <a:gd name="T3" fmla="*/ 0 h 8"/>
                <a:gd name="T4" fmla="*/ 25 w 31"/>
                <a:gd name="T5" fmla="*/ 1 h 8"/>
                <a:gd name="T6" fmla="*/ 26 w 31"/>
                <a:gd name="T7" fmla="*/ 2 h 8"/>
                <a:gd name="T8" fmla="*/ 0 w 31"/>
                <a:gd name="T9" fmla="*/ 8 h 8"/>
                <a:gd name="T10" fmla="*/ 31 w 31"/>
                <a:gd name="T11" fmla="*/ 1 h 8"/>
                <a:gd name="T12" fmla="*/ 28 w 31"/>
                <a:gd name="T13" fmla="*/ 0 h 8"/>
                <a:gd name="T14" fmla="*/ 28 w 3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5" y="1"/>
                    <a:pt x="25" y="1"/>
                    <a:pt x="26" y="2"/>
                  </a:cubicBezTo>
                  <a:cubicBezTo>
                    <a:pt x="17" y="4"/>
                    <a:pt x="8" y="6"/>
                    <a:pt x="0" y="8"/>
                  </a:cubicBezTo>
                  <a:cubicBezTo>
                    <a:pt x="10" y="6"/>
                    <a:pt x="20" y="4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7"/>
            <p:cNvSpPr>
              <a:spLocks/>
            </p:cNvSpPr>
            <p:nvPr userDrawn="1"/>
          </p:nvSpPr>
          <p:spPr bwMode="auto">
            <a:xfrm>
              <a:off x="3052763" y="1744663"/>
              <a:ext cx="82550" cy="34925"/>
            </a:xfrm>
            <a:custGeom>
              <a:avLst/>
              <a:gdLst>
                <a:gd name="T0" fmla="*/ 34 w 34"/>
                <a:gd name="T1" fmla="*/ 0 h 14"/>
                <a:gd name="T2" fmla="*/ 0 w 34"/>
                <a:gd name="T3" fmla="*/ 12 h 14"/>
                <a:gd name="T4" fmla="*/ 1 w 34"/>
                <a:gd name="T5" fmla="*/ 14 h 14"/>
                <a:gd name="T6" fmla="*/ 24 w 34"/>
                <a:gd name="T7" fmla="*/ 5 h 14"/>
                <a:gd name="T8" fmla="*/ 24 w 34"/>
                <a:gd name="T9" fmla="*/ 5 h 14"/>
                <a:gd name="T10" fmla="*/ 33 w 34"/>
                <a:gd name="T11" fmla="*/ 2 h 14"/>
                <a:gd name="T12" fmla="*/ 34 w 34"/>
                <a:gd name="T13" fmla="*/ 1 h 14"/>
                <a:gd name="T14" fmla="*/ 34 w 3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34" y="0"/>
                  </a:moveTo>
                  <a:cubicBezTo>
                    <a:pt x="23" y="4"/>
                    <a:pt x="11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8" y="11"/>
                    <a:pt x="16" y="8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4"/>
                    <a:pt x="30" y="3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8"/>
            <p:cNvSpPr>
              <a:spLocks/>
            </p:cNvSpPr>
            <p:nvPr userDrawn="1"/>
          </p:nvSpPr>
          <p:spPr bwMode="auto">
            <a:xfrm>
              <a:off x="3054350" y="1771650"/>
              <a:ext cx="36513" cy="15875"/>
            </a:xfrm>
            <a:custGeom>
              <a:avLst/>
              <a:gdLst>
                <a:gd name="T0" fmla="*/ 15 w 15"/>
                <a:gd name="T1" fmla="*/ 0 h 6"/>
                <a:gd name="T2" fmla="*/ 12 w 15"/>
                <a:gd name="T3" fmla="*/ 1 h 6"/>
                <a:gd name="T4" fmla="*/ 9 w 15"/>
                <a:gd name="T5" fmla="*/ 3 h 6"/>
                <a:gd name="T6" fmla="*/ 2 w 15"/>
                <a:gd name="T7" fmla="*/ 5 h 6"/>
                <a:gd name="T8" fmla="*/ 0 w 15"/>
                <a:gd name="T9" fmla="*/ 6 h 6"/>
                <a:gd name="T10" fmla="*/ 0 w 15"/>
                <a:gd name="T11" fmla="*/ 6 h 6"/>
                <a:gd name="T12" fmla="*/ 6 w 15"/>
                <a:gd name="T13" fmla="*/ 5 h 6"/>
                <a:gd name="T14" fmla="*/ 15 w 15"/>
                <a:gd name="T15" fmla="*/ 2 h 6"/>
                <a:gd name="T16" fmla="*/ 15 w 15"/>
                <a:gd name="T17" fmla="*/ 2 h 6"/>
                <a:gd name="T18" fmla="*/ 15 w 15"/>
                <a:gd name="T19" fmla="*/ 0 h 6"/>
                <a:gd name="T20" fmla="*/ 15 w 15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4" y="1"/>
                    <a:pt x="13" y="1"/>
                    <a:pt x="12" y="1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7" y="4"/>
                    <a:pt x="5" y="4"/>
                    <a:pt x="2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6" y="5"/>
                  </a:cubicBezTo>
                  <a:cubicBezTo>
                    <a:pt x="9" y="4"/>
                    <a:pt x="12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9"/>
            <p:cNvSpPr>
              <a:spLocks/>
            </p:cNvSpPr>
            <p:nvPr userDrawn="1"/>
          </p:nvSpPr>
          <p:spPr bwMode="auto">
            <a:xfrm>
              <a:off x="2827338" y="1631950"/>
              <a:ext cx="117475" cy="71438"/>
            </a:xfrm>
            <a:custGeom>
              <a:avLst/>
              <a:gdLst>
                <a:gd name="T0" fmla="*/ 0 w 48"/>
                <a:gd name="T1" fmla="*/ 0 h 29"/>
                <a:gd name="T2" fmla="*/ 48 w 48"/>
                <a:gd name="T3" fmla="*/ 29 h 29"/>
                <a:gd name="T4" fmla="*/ 48 w 48"/>
                <a:gd name="T5" fmla="*/ 28 h 29"/>
                <a:gd name="T6" fmla="*/ 0 w 4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cubicBezTo>
                    <a:pt x="16" y="10"/>
                    <a:pt x="32" y="20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18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90"/>
            <p:cNvSpPr>
              <a:spLocks/>
            </p:cNvSpPr>
            <p:nvPr userDrawn="1"/>
          </p:nvSpPr>
          <p:spPr bwMode="auto">
            <a:xfrm>
              <a:off x="2944813" y="1701800"/>
              <a:ext cx="17463" cy="11113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5" y="4"/>
                    <a:pt x="7" y="5"/>
                  </a:cubicBezTo>
                  <a:cubicBezTo>
                    <a:pt x="7" y="4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91"/>
            <p:cNvSpPr>
              <a:spLocks/>
            </p:cNvSpPr>
            <p:nvPr userDrawn="1"/>
          </p:nvSpPr>
          <p:spPr bwMode="auto">
            <a:xfrm>
              <a:off x="2973388" y="17081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92"/>
            <p:cNvSpPr>
              <a:spLocks/>
            </p:cNvSpPr>
            <p:nvPr userDrawn="1"/>
          </p:nvSpPr>
          <p:spPr bwMode="auto">
            <a:xfrm>
              <a:off x="2981325" y="1868488"/>
              <a:ext cx="87313" cy="38100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93"/>
            <p:cNvSpPr>
              <a:spLocks/>
            </p:cNvSpPr>
            <p:nvPr userDrawn="1"/>
          </p:nvSpPr>
          <p:spPr bwMode="auto">
            <a:xfrm>
              <a:off x="3009900" y="1766888"/>
              <a:ext cx="7938" cy="79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2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94"/>
            <p:cNvSpPr>
              <a:spLocks/>
            </p:cNvSpPr>
            <p:nvPr userDrawn="1"/>
          </p:nvSpPr>
          <p:spPr bwMode="auto">
            <a:xfrm>
              <a:off x="3014663" y="173037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1 w 44"/>
                <a:gd name="T3" fmla="*/ 15 h 17"/>
                <a:gd name="T4" fmla="*/ 0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0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5" y="12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95"/>
            <p:cNvSpPr>
              <a:spLocks/>
            </p:cNvSpPr>
            <p:nvPr userDrawn="1"/>
          </p:nvSpPr>
          <p:spPr bwMode="auto">
            <a:xfrm>
              <a:off x="3013075" y="177800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6"/>
            <p:cNvSpPr>
              <a:spLocks/>
            </p:cNvSpPr>
            <p:nvPr userDrawn="1"/>
          </p:nvSpPr>
          <p:spPr bwMode="auto">
            <a:xfrm>
              <a:off x="3013075" y="1738313"/>
              <a:ext cx="104775" cy="41275"/>
            </a:xfrm>
            <a:custGeom>
              <a:avLst/>
              <a:gdLst>
                <a:gd name="T0" fmla="*/ 42 w 43"/>
                <a:gd name="T1" fmla="*/ 0 h 17"/>
                <a:gd name="T2" fmla="*/ 0 w 43"/>
                <a:gd name="T3" fmla="*/ 16 h 17"/>
                <a:gd name="T4" fmla="*/ 0 w 43"/>
                <a:gd name="T5" fmla="*/ 17 h 17"/>
                <a:gd name="T6" fmla="*/ 43 w 43"/>
                <a:gd name="T7" fmla="*/ 1 h 17"/>
                <a:gd name="T8" fmla="*/ 42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2" y="0"/>
                  </a:moveTo>
                  <a:cubicBezTo>
                    <a:pt x="28" y="5"/>
                    <a:pt x="14" y="11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4" y="11"/>
                    <a:pt x="28" y="6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7"/>
            <p:cNvSpPr>
              <a:spLocks noEditPoints="1"/>
            </p:cNvSpPr>
            <p:nvPr userDrawn="1"/>
          </p:nvSpPr>
          <p:spPr bwMode="auto">
            <a:xfrm>
              <a:off x="795338" y="2227263"/>
              <a:ext cx="352425" cy="341313"/>
            </a:xfrm>
            <a:custGeom>
              <a:avLst/>
              <a:gdLst>
                <a:gd name="T0" fmla="*/ 121 w 144"/>
                <a:gd name="T1" fmla="*/ 102 h 139"/>
                <a:gd name="T2" fmla="*/ 117 w 144"/>
                <a:gd name="T3" fmla="*/ 111 h 139"/>
                <a:gd name="T4" fmla="*/ 104 w 144"/>
                <a:gd name="T5" fmla="*/ 111 h 139"/>
                <a:gd name="T6" fmla="*/ 114 w 144"/>
                <a:gd name="T7" fmla="*/ 95 h 139"/>
                <a:gd name="T8" fmla="*/ 76 w 144"/>
                <a:gd name="T9" fmla="*/ 99 h 139"/>
                <a:gd name="T10" fmla="*/ 93 w 144"/>
                <a:gd name="T11" fmla="*/ 99 h 139"/>
                <a:gd name="T12" fmla="*/ 54 w 144"/>
                <a:gd name="T13" fmla="*/ 110 h 139"/>
                <a:gd name="T14" fmla="*/ 67 w 144"/>
                <a:gd name="T15" fmla="*/ 105 h 139"/>
                <a:gd name="T16" fmla="*/ 49 w 144"/>
                <a:gd name="T17" fmla="*/ 101 h 139"/>
                <a:gd name="T18" fmla="*/ 57 w 144"/>
                <a:gd name="T19" fmla="*/ 99 h 139"/>
                <a:gd name="T20" fmla="*/ 102 w 144"/>
                <a:gd name="T21" fmla="*/ 95 h 139"/>
                <a:gd name="T22" fmla="*/ 63 w 144"/>
                <a:gd name="T23" fmla="*/ 97 h 139"/>
                <a:gd name="T24" fmla="*/ 11 w 144"/>
                <a:gd name="T25" fmla="*/ 82 h 139"/>
                <a:gd name="T26" fmla="*/ 48 w 144"/>
                <a:gd name="T27" fmla="*/ 118 h 139"/>
                <a:gd name="T28" fmla="*/ 67 w 144"/>
                <a:gd name="T29" fmla="*/ 116 h 139"/>
                <a:gd name="T30" fmla="*/ 86 w 144"/>
                <a:gd name="T31" fmla="*/ 110 h 139"/>
                <a:gd name="T32" fmla="*/ 67 w 144"/>
                <a:gd name="T33" fmla="*/ 117 h 139"/>
                <a:gd name="T34" fmla="*/ 18 w 144"/>
                <a:gd name="T35" fmla="*/ 100 h 139"/>
                <a:gd name="T36" fmla="*/ 8 w 144"/>
                <a:gd name="T37" fmla="*/ 81 h 139"/>
                <a:gd name="T38" fmla="*/ 107 w 144"/>
                <a:gd name="T39" fmla="*/ 77 h 139"/>
                <a:gd name="T40" fmla="*/ 118 w 144"/>
                <a:gd name="T41" fmla="*/ 78 h 139"/>
                <a:gd name="T42" fmla="*/ 120 w 144"/>
                <a:gd name="T43" fmla="*/ 79 h 139"/>
                <a:gd name="T44" fmla="*/ 63 w 144"/>
                <a:gd name="T45" fmla="*/ 89 h 139"/>
                <a:gd name="T46" fmla="*/ 83 w 144"/>
                <a:gd name="T47" fmla="*/ 82 h 139"/>
                <a:gd name="T48" fmla="*/ 98 w 144"/>
                <a:gd name="T49" fmla="*/ 78 h 139"/>
                <a:gd name="T50" fmla="*/ 8 w 144"/>
                <a:gd name="T51" fmla="*/ 69 h 139"/>
                <a:gd name="T52" fmla="*/ 39 w 144"/>
                <a:gd name="T53" fmla="*/ 84 h 139"/>
                <a:gd name="T54" fmla="*/ 43 w 144"/>
                <a:gd name="T55" fmla="*/ 110 h 139"/>
                <a:gd name="T56" fmla="*/ 138 w 144"/>
                <a:gd name="T57" fmla="*/ 53 h 139"/>
                <a:gd name="T58" fmla="*/ 58 w 144"/>
                <a:gd name="T59" fmla="*/ 95 h 139"/>
                <a:gd name="T60" fmla="*/ 8 w 144"/>
                <a:gd name="T61" fmla="*/ 42 h 139"/>
                <a:gd name="T62" fmla="*/ 28 w 144"/>
                <a:gd name="T63" fmla="*/ 54 h 139"/>
                <a:gd name="T64" fmla="*/ 73 w 144"/>
                <a:gd name="T65" fmla="*/ 59 h 139"/>
                <a:gd name="T66" fmla="*/ 128 w 144"/>
                <a:gd name="T67" fmla="*/ 40 h 139"/>
                <a:gd name="T68" fmla="*/ 73 w 144"/>
                <a:gd name="T69" fmla="*/ 61 h 139"/>
                <a:gd name="T70" fmla="*/ 83 w 144"/>
                <a:gd name="T71" fmla="*/ 78 h 139"/>
                <a:gd name="T72" fmla="*/ 13 w 144"/>
                <a:gd name="T73" fmla="*/ 44 h 139"/>
                <a:gd name="T74" fmla="*/ 24 w 144"/>
                <a:gd name="T75" fmla="*/ 38 h 139"/>
                <a:gd name="T76" fmla="*/ 69 w 144"/>
                <a:gd name="T77" fmla="*/ 68 h 139"/>
                <a:gd name="T78" fmla="*/ 111 w 144"/>
                <a:gd name="T79" fmla="*/ 58 h 139"/>
                <a:gd name="T80" fmla="*/ 69 w 144"/>
                <a:gd name="T81" fmla="*/ 65 h 139"/>
                <a:gd name="T82" fmla="*/ 13 w 144"/>
                <a:gd name="T83" fmla="*/ 26 h 139"/>
                <a:gd name="T84" fmla="*/ 71 w 144"/>
                <a:gd name="T85" fmla="*/ 2 h 139"/>
                <a:gd name="T86" fmla="*/ 73 w 144"/>
                <a:gd name="T87" fmla="*/ 47 h 139"/>
                <a:gd name="T88" fmla="*/ 71 w 144"/>
                <a:gd name="T89" fmla="*/ 0 h 139"/>
                <a:gd name="T90" fmla="*/ 14 w 144"/>
                <a:gd name="T91" fmla="*/ 31 h 139"/>
                <a:gd name="T92" fmla="*/ 7 w 144"/>
                <a:gd name="T93" fmla="*/ 39 h 139"/>
                <a:gd name="T94" fmla="*/ 9 w 144"/>
                <a:gd name="T95" fmla="*/ 77 h 139"/>
                <a:gd name="T96" fmla="*/ 2 w 144"/>
                <a:gd name="T97" fmla="*/ 93 h 139"/>
                <a:gd name="T98" fmla="*/ 69 w 144"/>
                <a:gd name="T99" fmla="*/ 138 h 139"/>
                <a:gd name="T100" fmla="*/ 121 w 144"/>
                <a:gd name="T101" fmla="*/ 103 h 139"/>
                <a:gd name="T102" fmla="*/ 117 w 144"/>
                <a:gd name="T103" fmla="*/ 88 h 139"/>
                <a:gd name="T104" fmla="*/ 128 w 144"/>
                <a:gd name="T105" fmla="*/ 80 h 139"/>
                <a:gd name="T106" fmla="*/ 141 w 144"/>
                <a:gd name="T107" fmla="*/ 62 h 139"/>
                <a:gd name="T108" fmla="*/ 142 w 144"/>
                <a:gd name="T109" fmla="*/ 50 h 139"/>
                <a:gd name="T110" fmla="*/ 137 w 144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39">
                  <a:moveTo>
                    <a:pt x="70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6"/>
                    <a:pt x="91" y="113"/>
                  </a:cubicBezTo>
                  <a:cubicBezTo>
                    <a:pt x="100" y="109"/>
                    <a:pt x="110" y="106"/>
                    <a:pt x="119" y="102"/>
                  </a:cubicBezTo>
                  <a:cubicBezTo>
                    <a:pt x="120" y="102"/>
                    <a:pt x="120" y="102"/>
                    <a:pt x="121" y="102"/>
                  </a:cubicBezTo>
                  <a:cubicBezTo>
                    <a:pt x="116" y="105"/>
                    <a:pt x="110" y="106"/>
                    <a:pt x="105" y="109"/>
                  </a:cubicBezTo>
                  <a:cubicBezTo>
                    <a:pt x="103" y="110"/>
                    <a:pt x="101" y="110"/>
                    <a:pt x="99" y="112"/>
                  </a:cubicBezTo>
                  <a:cubicBezTo>
                    <a:pt x="105" y="109"/>
                    <a:pt x="112" y="107"/>
                    <a:pt x="118" y="105"/>
                  </a:cubicBezTo>
                  <a:cubicBezTo>
                    <a:pt x="118" y="107"/>
                    <a:pt x="118" y="108"/>
                    <a:pt x="118" y="110"/>
                  </a:cubicBezTo>
                  <a:cubicBezTo>
                    <a:pt x="118" y="110"/>
                    <a:pt x="118" y="111"/>
                    <a:pt x="117" y="111"/>
                  </a:cubicBezTo>
                  <a:cubicBezTo>
                    <a:pt x="104" y="117"/>
                    <a:pt x="91" y="122"/>
                    <a:pt x="78" y="128"/>
                  </a:cubicBezTo>
                  <a:cubicBezTo>
                    <a:pt x="75" y="129"/>
                    <a:pt x="72" y="130"/>
                    <a:pt x="69" y="131"/>
                  </a:cubicBezTo>
                  <a:cubicBezTo>
                    <a:pt x="69" y="130"/>
                    <a:pt x="68" y="128"/>
                    <a:pt x="68" y="127"/>
                  </a:cubicBezTo>
                  <a:cubicBezTo>
                    <a:pt x="80" y="122"/>
                    <a:pt x="93" y="117"/>
                    <a:pt x="105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8" y="122"/>
                    <a:pt x="70" y="122"/>
                  </a:cubicBezTo>
                  <a:cubicBezTo>
                    <a:pt x="70" y="122"/>
                    <a:pt x="70" y="122"/>
                    <a:pt x="70" y="122"/>
                  </a:cubicBezTo>
                  <a:moveTo>
                    <a:pt x="118" y="98"/>
                  </a:moveTo>
                  <a:cubicBezTo>
                    <a:pt x="117" y="98"/>
                    <a:pt x="115" y="96"/>
                    <a:pt x="114" y="95"/>
                  </a:cubicBezTo>
                  <a:cubicBezTo>
                    <a:pt x="114" y="95"/>
                    <a:pt x="113" y="94"/>
                    <a:pt x="113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6" y="94"/>
                    <a:pt x="118" y="95"/>
                    <a:pt x="121" y="97"/>
                  </a:cubicBezTo>
                  <a:cubicBezTo>
                    <a:pt x="120" y="97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4"/>
                    <a:pt x="99" y="93"/>
                    <a:pt x="111" y="91"/>
                  </a:cubicBezTo>
                  <a:cubicBezTo>
                    <a:pt x="111" y="92"/>
                    <a:pt x="111" y="93"/>
                    <a:pt x="110" y="94"/>
                  </a:cubicBezTo>
                  <a:cubicBezTo>
                    <a:pt x="110" y="95"/>
                    <a:pt x="109" y="95"/>
                    <a:pt x="109" y="96"/>
                  </a:cubicBezTo>
                  <a:cubicBezTo>
                    <a:pt x="104" y="96"/>
                    <a:pt x="99" y="97"/>
                    <a:pt x="94" y="98"/>
                  </a:cubicBezTo>
                  <a:cubicBezTo>
                    <a:pt x="94" y="98"/>
                    <a:pt x="93" y="99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98"/>
                    <a:pt x="105" y="97"/>
                    <a:pt x="111" y="96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09" y="97"/>
                    <a:pt x="108" y="98"/>
                    <a:pt x="106" y="98"/>
                  </a:cubicBezTo>
                  <a:cubicBezTo>
                    <a:pt x="89" y="102"/>
                    <a:pt x="71" y="106"/>
                    <a:pt x="54" y="110"/>
                  </a:cubicBezTo>
                  <a:cubicBezTo>
                    <a:pt x="53" y="111"/>
                    <a:pt x="52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1"/>
                    <a:pt x="48" y="110"/>
                    <a:pt x="47" y="109"/>
                  </a:cubicBezTo>
                  <a:cubicBezTo>
                    <a:pt x="59" y="107"/>
                    <a:pt x="70" y="106"/>
                    <a:pt x="81" y="102"/>
                  </a:cubicBezTo>
                  <a:cubicBezTo>
                    <a:pt x="76" y="103"/>
                    <a:pt x="71" y="104"/>
                    <a:pt x="67" y="105"/>
                  </a:cubicBezTo>
                  <a:cubicBezTo>
                    <a:pt x="60" y="106"/>
                    <a:pt x="54" y="107"/>
                    <a:pt x="48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105"/>
                    <a:pt x="47" y="104"/>
                    <a:pt x="48" y="102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1" y="101"/>
                    <a:pt x="52" y="101"/>
                    <a:pt x="53" y="100"/>
                  </a:cubicBezTo>
                  <a:cubicBezTo>
                    <a:pt x="54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8" y="99"/>
                    <a:pt x="58" y="99"/>
                  </a:cubicBezTo>
                  <a:cubicBezTo>
                    <a:pt x="59" y="99"/>
                    <a:pt x="60" y="100"/>
                    <a:pt x="60" y="101"/>
                  </a:cubicBezTo>
                  <a:cubicBezTo>
                    <a:pt x="57" y="102"/>
                    <a:pt x="54" y="102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68" y="101"/>
                    <a:pt x="85" y="98"/>
                    <a:pt x="102" y="95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4" y="96"/>
                    <a:pt x="85" y="97"/>
                    <a:pt x="76" y="99"/>
                  </a:cubicBezTo>
                  <a:moveTo>
                    <a:pt x="63" y="97"/>
                  </a:moveTo>
                  <a:cubicBezTo>
                    <a:pt x="61" y="95"/>
                    <a:pt x="60" y="92"/>
                    <a:pt x="60" y="88"/>
                  </a:cubicBezTo>
                  <a:cubicBezTo>
                    <a:pt x="61" y="91"/>
                    <a:pt x="62" y="94"/>
                    <a:pt x="63" y="97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6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4"/>
                    <a:pt x="13" y="83"/>
                    <a:pt x="11" y="82"/>
                  </a:cubicBezTo>
                  <a:cubicBezTo>
                    <a:pt x="11" y="83"/>
                    <a:pt x="11" y="83"/>
                    <a:pt x="12" y="83"/>
                  </a:cubicBezTo>
                  <a:cubicBezTo>
                    <a:pt x="12" y="84"/>
                    <a:pt x="13" y="84"/>
                    <a:pt x="14" y="85"/>
                  </a:cubicBezTo>
                  <a:cubicBezTo>
                    <a:pt x="21" y="88"/>
                    <a:pt x="25" y="94"/>
                    <a:pt x="30" y="100"/>
                  </a:cubicBezTo>
                  <a:cubicBezTo>
                    <a:pt x="35" y="105"/>
                    <a:pt x="39" y="111"/>
                    <a:pt x="44" y="116"/>
                  </a:cubicBezTo>
                  <a:cubicBezTo>
                    <a:pt x="45" y="117"/>
                    <a:pt x="46" y="118"/>
                    <a:pt x="48" y="118"/>
                  </a:cubicBezTo>
                  <a:cubicBezTo>
                    <a:pt x="48" y="118"/>
                    <a:pt x="49" y="118"/>
                    <a:pt x="50" y="118"/>
                  </a:cubicBezTo>
                  <a:cubicBezTo>
                    <a:pt x="54" y="116"/>
                    <a:pt x="58" y="115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4"/>
                    <a:pt x="64" y="114"/>
                    <a:pt x="65" y="115"/>
                  </a:cubicBezTo>
                  <a:cubicBezTo>
                    <a:pt x="66" y="115"/>
                    <a:pt x="66" y="115"/>
                    <a:pt x="67" y="116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4"/>
                  </a:cubicBezTo>
                  <a:cubicBezTo>
                    <a:pt x="75" y="111"/>
                    <a:pt x="84" y="109"/>
                    <a:pt x="92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8"/>
                    <a:pt x="88" y="109"/>
                    <a:pt x="86" y="110"/>
                  </a:cubicBezTo>
                  <a:cubicBezTo>
                    <a:pt x="81" y="112"/>
                    <a:pt x="77" y="114"/>
                    <a:pt x="72" y="115"/>
                  </a:cubicBezTo>
                  <a:cubicBezTo>
                    <a:pt x="71" y="116"/>
                    <a:pt x="71" y="116"/>
                    <a:pt x="70" y="116"/>
                  </a:cubicBezTo>
                  <a:cubicBezTo>
                    <a:pt x="70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7" y="117"/>
                    <a:pt x="67" y="117"/>
                  </a:cubicBezTo>
                  <a:cubicBezTo>
                    <a:pt x="66" y="117"/>
                    <a:pt x="65" y="117"/>
                    <a:pt x="64" y="118"/>
                  </a:cubicBezTo>
                  <a:cubicBezTo>
                    <a:pt x="62" y="122"/>
                    <a:pt x="62" y="126"/>
                    <a:pt x="63" y="131"/>
                  </a:cubicBezTo>
                  <a:cubicBezTo>
                    <a:pt x="62" y="131"/>
                    <a:pt x="61" y="130"/>
                    <a:pt x="61" y="130"/>
                  </a:cubicBezTo>
                  <a:cubicBezTo>
                    <a:pt x="52" y="124"/>
                    <a:pt x="43" y="118"/>
                    <a:pt x="35" y="112"/>
                  </a:cubicBezTo>
                  <a:cubicBezTo>
                    <a:pt x="29" y="108"/>
                    <a:pt x="23" y="104"/>
                    <a:pt x="18" y="100"/>
                  </a:cubicBezTo>
                  <a:cubicBezTo>
                    <a:pt x="15" y="98"/>
                    <a:pt x="11" y="96"/>
                    <a:pt x="8" y="94"/>
                  </a:cubicBezTo>
                  <a:cubicBezTo>
                    <a:pt x="7" y="93"/>
                    <a:pt x="6" y="92"/>
                    <a:pt x="5" y="90"/>
                  </a:cubicBezTo>
                  <a:cubicBezTo>
                    <a:pt x="4" y="87"/>
                    <a:pt x="4" y="84"/>
                    <a:pt x="6" y="82"/>
                  </a:cubicBezTo>
                  <a:cubicBezTo>
                    <a:pt x="6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8"/>
                  </a:moveTo>
                  <a:cubicBezTo>
                    <a:pt x="105" y="75"/>
                    <a:pt x="113" y="73"/>
                    <a:pt x="121" y="71"/>
                  </a:cubicBezTo>
                  <a:cubicBezTo>
                    <a:pt x="120" y="73"/>
                    <a:pt x="120" y="74"/>
                    <a:pt x="118" y="75"/>
                  </a:cubicBezTo>
                  <a:cubicBezTo>
                    <a:pt x="114" y="75"/>
                    <a:pt x="111" y="76"/>
                    <a:pt x="107" y="77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1" y="77"/>
                    <a:pt x="114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9" y="76"/>
                    <a:pt x="120" y="76"/>
                  </a:cubicBezTo>
                  <a:cubicBezTo>
                    <a:pt x="119" y="77"/>
                    <a:pt x="119" y="77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7"/>
                    <a:pt x="80" y="8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93" y="85"/>
                    <a:pt x="106" y="82"/>
                    <a:pt x="120" y="78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19" y="79"/>
                    <a:pt x="119" y="80"/>
                    <a:pt x="118" y="80"/>
                  </a:cubicBezTo>
                  <a:cubicBezTo>
                    <a:pt x="101" y="85"/>
                    <a:pt x="84" y="89"/>
                    <a:pt x="67" y="94"/>
                  </a:cubicBezTo>
                  <a:cubicBezTo>
                    <a:pt x="66" y="94"/>
                    <a:pt x="66" y="94"/>
                    <a:pt x="65" y="94"/>
                  </a:cubicBezTo>
                  <a:cubicBezTo>
                    <a:pt x="64" y="94"/>
                    <a:pt x="63" y="93"/>
                    <a:pt x="63" y="91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6"/>
                    <a:pt x="64" y="85"/>
                    <a:pt x="66" y="84"/>
                  </a:cubicBezTo>
                  <a:cubicBezTo>
                    <a:pt x="70" y="83"/>
                    <a:pt x="75" y="82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1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77" y="84"/>
                    <a:pt x="71" y="86"/>
                    <a:pt x="65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78" y="85"/>
                    <a:pt x="90" y="81"/>
                    <a:pt x="103" y="78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1" y="78"/>
                    <a:pt x="100" y="78"/>
                    <a:pt x="98" y="78"/>
                  </a:cubicBezTo>
                  <a:moveTo>
                    <a:pt x="43" y="111"/>
                  </a:moveTo>
                  <a:cubicBezTo>
                    <a:pt x="41" y="109"/>
                    <a:pt x="39" y="106"/>
                    <a:pt x="37" y="104"/>
                  </a:cubicBezTo>
                  <a:cubicBezTo>
                    <a:pt x="33" y="99"/>
                    <a:pt x="29" y="94"/>
                    <a:pt x="24" y="89"/>
                  </a:cubicBezTo>
                  <a:cubicBezTo>
                    <a:pt x="21" y="85"/>
                    <a:pt x="18" y="81"/>
                    <a:pt x="14" y="77"/>
                  </a:cubicBezTo>
                  <a:cubicBezTo>
                    <a:pt x="12" y="74"/>
                    <a:pt x="10" y="72"/>
                    <a:pt x="8" y="69"/>
                  </a:cubicBezTo>
                  <a:cubicBezTo>
                    <a:pt x="6" y="66"/>
                    <a:pt x="6" y="63"/>
                    <a:pt x="7" y="60"/>
                  </a:cubicBezTo>
                  <a:cubicBezTo>
                    <a:pt x="15" y="66"/>
                    <a:pt x="22" y="71"/>
                    <a:pt x="29" y="77"/>
                  </a:cubicBezTo>
                  <a:cubicBezTo>
                    <a:pt x="35" y="83"/>
                    <a:pt x="41" y="89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1"/>
                    <a:pt x="42" y="88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3" y="88"/>
                    <a:pt x="48" y="91"/>
                    <a:pt x="53" y="95"/>
                  </a:cubicBezTo>
                  <a:cubicBezTo>
                    <a:pt x="51" y="96"/>
                    <a:pt x="49" y="96"/>
                    <a:pt x="47" y="97"/>
                  </a:cubicBezTo>
                  <a:cubicBezTo>
                    <a:pt x="46" y="97"/>
                    <a:pt x="46" y="97"/>
                    <a:pt x="45" y="98"/>
                  </a:cubicBezTo>
                  <a:cubicBezTo>
                    <a:pt x="42" y="101"/>
                    <a:pt x="41" y="105"/>
                    <a:pt x="43" y="110"/>
                  </a:cubicBezTo>
                  <a:cubicBezTo>
                    <a:pt x="43" y="110"/>
                    <a:pt x="43" y="111"/>
                    <a:pt x="43" y="111"/>
                  </a:cubicBezTo>
                  <a:moveTo>
                    <a:pt x="89" y="75"/>
                  </a:moveTo>
                  <a:cubicBezTo>
                    <a:pt x="88" y="75"/>
                    <a:pt x="88" y="75"/>
                    <a:pt x="87" y="74"/>
                  </a:cubicBezTo>
                  <a:cubicBezTo>
                    <a:pt x="87" y="72"/>
                    <a:pt x="87" y="71"/>
                    <a:pt x="89" y="70"/>
                  </a:cubicBezTo>
                  <a:cubicBezTo>
                    <a:pt x="105" y="64"/>
                    <a:pt x="122" y="59"/>
                    <a:pt x="138" y="53"/>
                  </a:cubicBezTo>
                  <a:cubicBezTo>
                    <a:pt x="138" y="53"/>
                    <a:pt x="139" y="53"/>
                    <a:pt x="140" y="52"/>
                  </a:cubicBezTo>
                  <a:cubicBezTo>
                    <a:pt x="138" y="55"/>
                    <a:pt x="137" y="58"/>
                    <a:pt x="133" y="60"/>
                  </a:cubicBezTo>
                  <a:cubicBezTo>
                    <a:pt x="119" y="65"/>
                    <a:pt x="105" y="70"/>
                    <a:pt x="91" y="75"/>
                  </a:cubicBezTo>
                  <a:cubicBezTo>
                    <a:pt x="90" y="75"/>
                    <a:pt x="89" y="75"/>
                    <a:pt x="89" y="75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7" y="86"/>
                    <a:pt x="39" y="81"/>
                    <a:pt x="32" y="75"/>
                  </a:cubicBezTo>
                  <a:cubicBezTo>
                    <a:pt x="24" y="69"/>
                    <a:pt x="17" y="63"/>
                    <a:pt x="9" y="58"/>
                  </a:cubicBezTo>
                  <a:cubicBezTo>
                    <a:pt x="6" y="55"/>
                    <a:pt x="5" y="51"/>
                    <a:pt x="6" y="47"/>
                  </a:cubicBezTo>
                  <a:cubicBezTo>
                    <a:pt x="6" y="45"/>
                    <a:pt x="7" y="44"/>
                    <a:pt x="8" y="42"/>
                  </a:cubicBezTo>
                  <a:cubicBezTo>
                    <a:pt x="8" y="45"/>
                    <a:pt x="11" y="46"/>
                    <a:pt x="14" y="47"/>
                  </a:cubicBezTo>
                  <a:cubicBezTo>
                    <a:pt x="18" y="50"/>
                    <a:pt x="21" y="53"/>
                    <a:pt x="25" y="56"/>
                  </a:cubicBezTo>
                  <a:cubicBezTo>
                    <a:pt x="35" y="63"/>
                    <a:pt x="45" y="70"/>
                    <a:pt x="54" y="76"/>
                  </a:cubicBezTo>
                  <a:cubicBezTo>
                    <a:pt x="55" y="77"/>
                    <a:pt x="56" y="78"/>
                    <a:pt x="58" y="78"/>
                  </a:cubicBezTo>
                  <a:cubicBezTo>
                    <a:pt x="48" y="70"/>
                    <a:pt x="38" y="62"/>
                    <a:pt x="28" y="54"/>
                  </a:cubicBezTo>
                  <a:cubicBezTo>
                    <a:pt x="42" y="62"/>
                    <a:pt x="57" y="69"/>
                    <a:pt x="72" y="76"/>
                  </a:cubicBezTo>
                  <a:cubicBezTo>
                    <a:pt x="68" y="77"/>
                    <a:pt x="65" y="78"/>
                    <a:pt x="61" y="79"/>
                  </a:cubicBezTo>
                  <a:cubicBezTo>
                    <a:pt x="60" y="79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59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2"/>
                    <a:pt x="75" y="52"/>
                    <a:pt x="76" y="51"/>
                  </a:cubicBezTo>
                  <a:cubicBezTo>
                    <a:pt x="90" y="48"/>
                    <a:pt x="104" y="44"/>
                    <a:pt x="118" y="41"/>
                  </a:cubicBezTo>
                  <a:cubicBezTo>
                    <a:pt x="123" y="39"/>
                    <a:pt x="127" y="38"/>
                    <a:pt x="131" y="37"/>
                  </a:cubicBezTo>
                  <a:cubicBezTo>
                    <a:pt x="131" y="39"/>
                    <a:pt x="130" y="40"/>
                    <a:pt x="128" y="40"/>
                  </a:cubicBezTo>
                  <a:cubicBezTo>
                    <a:pt x="113" y="44"/>
                    <a:pt x="97" y="47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4"/>
                    <a:pt x="130" y="41"/>
                  </a:cubicBezTo>
                  <a:cubicBezTo>
                    <a:pt x="131" y="43"/>
                    <a:pt x="131" y="45"/>
                    <a:pt x="131" y="47"/>
                  </a:cubicBezTo>
                  <a:cubicBezTo>
                    <a:pt x="112" y="52"/>
                    <a:pt x="93" y="56"/>
                    <a:pt x="73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59"/>
                    <a:pt x="85" y="57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4" y="56"/>
                    <a:pt x="79" y="58"/>
                    <a:pt x="73" y="59"/>
                  </a:cubicBezTo>
                  <a:moveTo>
                    <a:pt x="83" y="78"/>
                  </a:moveTo>
                  <a:cubicBezTo>
                    <a:pt x="79" y="76"/>
                    <a:pt x="75" y="75"/>
                    <a:pt x="72" y="73"/>
                  </a:cubicBezTo>
                  <a:cubicBezTo>
                    <a:pt x="66" y="70"/>
                    <a:pt x="59" y="67"/>
                    <a:pt x="53" y="63"/>
                  </a:cubicBezTo>
                  <a:cubicBezTo>
                    <a:pt x="47" y="60"/>
                    <a:pt x="41" y="57"/>
                    <a:pt x="35" y="54"/>
                  </a:cubicBezTo>
                  <a:cubicBezTo>
                    <a:pt x="30" y="52"/>
                    <a:pt x="26" y="50"/>
                    <a:pt x="21" y="48"/>
                  </a:cubicBezTo>
                  <a:cubicBezTo>
                    <a:pt x="19" y="46"/>
                    <a:pt x="16" y="45"/>
                    <a:pt x="13" y="44"/>
                  </a:cubicBezTo>
                  <a:cubicBezTo>
                    <a:pt x="11" y="42"/>
                    <a:pt x="10" y="37"/>
                    <a:pt x="12" y="36"/>
                  </a:cubicBezTo>
                  <a:cubicBezTo>
                    <a:pt x="14" y="35"/>
                    <a:pt x="17" y="35"/>
                    <a:pt x="18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5"/>
                    <a:pt x="23" y="36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35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70" y="68"/>
                    <a:pt x="70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4" y="68"/>
                    <a:pt x="78" y="67"/>
                    <a:pt x="81" y="66"/>
                  </a:cubicBezTo>
                  <a:cubicBezTo>
                    <a:pt x="89" y="64"/>
                    <a:pt x="97" y="62"/>
                    <a:pt x="105" y="59"/>
                  </a:cubicBezTo>
                  <a:cubicBezTo>
                    <a:pt x="107" y="59"/>
                    <a:pt x="109" y="58"/>
                    <a:pt x="111" y="58"/>
                  </a:cubicBezTo>
                  <a:cubicBezTo>
                    <a:pt x="107" y="60"/>
                    <a:pt x="103" y="61"/>
                    <a:pt x="99" y="62"/>
                  </a:cubicBezTo>
                  <a:cubicBezTo>
                    <a:pt x="96" y="63"/>
                    <a:pt x="92" y="65"/>
                    <a:pt x="88" y="66"/>
                  </a:cubicBezTo>
                  <a:cubicBezTo>
                    <a:pt x="83" y="67"/>
                    <a:pt x="81" y="72"/>
                    <a:pt x="82" y="76"/>
                  </a:cubicBezTo>
                  <a:cubicBezTo>
                    <a:pt x="82" y="77"/>
                    <a:pt x="82" y="77"/>
                    <a:pt x="83" y="78"/>
                  </a:cubicBezTo>
                  <a:moveTo>
                    <a:pt x="69" y="65"/>
                  </a:moveTo>
                  <a:cubicBezTo>
                    <a:pt x="66" y="63"/>
                    <a:pt x="64" y="61"/>
                    <a:pt x="62" y="60"/>
                  </a:cubicBezTo>
                  <a:cubicBezTo>
                    <a:pt x="55" y="55"/>
                    <a:pt x="47" y="50"/>
                    <a:pt x="40" y="46"/>
                  </a:cubicBezTo>
                  <a:cubicBezTo>
                    <a:pt x="33" y="41"/>
                    <a:pt x="26" y="36"/>
                    <a:pt x="19" y="31"/>
                  </a:cubicBezTo>
                  <a:cubicBezTo>
                    <a:pt x="17" y="30"/>
                    <a:pt x="16" y="29"/>
                    <a:pt x="14" y="28"/>
                  </a:cubicBezTo>
                  <a:cubicBezTo>
                    <a:pt x="14" y="27"/>
                    <a:pt x="13" y="27"/>
                    <a:pt x="13" y="26"/>
                  </a:cubicBezTo>
                  <a:cubicBezTo>
                    <a:pt x="12" y="22"/>
                    <a:pt x="11" y="18"/>
                    <a:pt x="14" y="15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25" y="11"/>
                    <a:pt x="34" y="9"/>
                    <a:pt x="43" y="7"/>
                  </a:cubicBezTo>
                  <a:cubicBezTo>
                    <a:pt x="51" y="6"/>
                    <a:pt x="60" y="4"/>
                    <a:pt x="68" y="2"/>
                  </a:cubicBezTo>
                  <a:cubicBezTo>
                    <a:pt x="69" y="2"/>
                    <a:pt x="70" y="2"/>
                    <a:pt x="71" y="2"/>
                  </a:cubicBezTo>
                  <a:cubicBezTo>
                    <a:pt x="73" y="2"/>
                    <a:pt x="74" y="2"/>
                    <a:pt x="76" y="3"/>
                  </a:cubicBezTo>
                  <a:cubicBezTo>
                    <a:pt x="95" y="13"/>
                    <a:pt x="114" y="22"/>
                    <a:pt x="133" y="31"/>
                  </a:cubicBezTo>
                  <a:cubicBezTo>
                    <a:pt x="134" y="31"/>
                    <a:pt x="134" y="31"/>
                    <a:pt x="134" y="32"/>
                  </a:cubicBezTo>
                  <a:cubicBezTo>
                    <a:pt x="124" y="34"/>
                    <a:pt x="113" y="37"/>
                    <a:pt x="103" y="40"/>
                  </a:cubicBezTo>
                  <a:cubicBezTo>
                    <a:pt x="93" y="42"/>
                    <a:pt x="83" y="45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68" y="53"/>
                    <a:pt x="66" y="58"/>
                    <a:pt x="69" y="63"/>
                  </a:cubicBezTo>
                  <a:cubicBezTo>
                    <a:pt x="69" y="63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2" y="0"/>
                    <a:pt x="71" y="0"/>
                    <a:pt x="71" y="0"/>
                  </a:cubicBezTo>
                  <a:cubicBezTo>
                    <a:pt x="67" y="0"/>
                    <a:pt x="62" y="1"/>
                    <a:pt x="57" y="2"/>
                  </a:cubicBezTo>
                  <a:cubicBezTo>
                    <a:pt x="44" y="5"/>
                    <a:pt x="30" y="8"/>
                    <a:pt x="17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19"/>
                    <a:pt x="9" y="23"/>
                    <a:pt x="10" y="26"/>
                  </a:cubicBezTo>
                  <a:cubicBezTo>
                    <a:pt x="10" y="28"/>
                    <a:pt x="12" y="29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4" y="32"/>
                    <a:pt x="13" y="32"/>
                  </a:cubicBezTo>
                  <a:cubicBezTo>
                    <a:pt x="12" y="32"/>
                    <a:pt x="11" y="32"/>
                    <a:pt x="10" y="33"/>
                  </a:cubicBezTo>
                  <a:cubicBezTo>
                    <a:pt x="9" y="34"/>
                    <a:pt x="9" y="36"/>
                    <a:pt x="8" y="38"/>
                  </a:cubicBezTo>
                  <a:cubicBezTo>
                    <a:pt x="8" y="38"/>
                    <a:pt x="7" y="39"/>
                    <a:pt x="7" y="39"/>
                  </a:cubicBezTo>
                  <a:cubicBezTo>
                    <a:pt x="6" y="40"/>
                    <a:pt x="5" y="40"/>
                    <a:pt x="4" y="41"/>
                  </a:cubicBezTo>
                  <a:cubicBezTo>
                    <a:pt x="2" y="45"/>
                    <a:pt x="1" y="48"/>
                    <a:pt x="2" y="52"/>
                  </a:cubicBezTo>
                  <a:cubicBezTo>
                    <a:pt x="3" y="55"/>
                    <a:pt x="4" y="58"/>
                    <a:pt x="3" y="62"/>
                  </a:cubicBezTo>
                  <a:cubicBezTo>
                    <a:pt x="2" y="67"/>
                    <a:pt x="5" y="71"/>
                    <a:pt x="8" y="75"/>
                  </a:cubicBezTo>
                  <a:cubicBezTo>
                    <a:pt x="9" y="75"/>
                    <a:pt x="9" y="76"/>
                    <a:pt x="9" y="77"/>
                  </a:cubicBezTo>
                  <a:cubicBezTo>
                    <a:pt x="8" y="77"/>
                    <a:pt x="7" y="78"/>
                    <a:pt x="7" y="78"/>
                  </a:cubicBezTo>
                  <a:cubicBezTo>
                    <a:pt x="7" y="78"/>
                    <a:pt x="7" y="78"/>
                    <a:pt x="6" y="78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4" y="77"/>
                    <a:pt x="3" y="79"/>
                    <a:pt x="3" y="80"/>
                  </a:cubicBezTo>
                  <a:cubicBezTo>
                    <a:pt x="1" y="84"/>
                    <a:pt x="0" y="88"/>
                    <a:pt x="2" y="93"/>
                  </a:cubicBezTo>
                  <a:cubicBezTo>
                    <a:pt x="2" y="94"/>
                    <a:pt x="3" y="95"/>
                    <a:pt x="4" y="95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8"/>
                    <a:pt x="66" y="139"/>
                    <a:pt x="67" y="139"/>
                  </a:cubicBezTo>
                  <a:cubicBezTo>
                    <a:pt x="68" y="139"/>
                    <a:pt x="68" y="138"/>
                    <a:pt x="69" y="138"/>
                  </a:cubicBezTo>
                  <a:cubicBezTo>
                    <a:pt x="73" y="136"/>
                    <a:pt x="77" y="135"/>
                    <a:pt x="81" y="133"/>
                  </a:cubicBezTo>
                  <a:cubicBezTo>
                    <a:pt x="96" y="127"/>
                    <a:pt x="111" y="121"/>
                    <a:pt x="125" y="115"/>
                  </a:cubicBezTo>
                  <a:cubicBezTo>
                    <a:pt x="128" y="114"/>
                    <a:pt x="128" y="112"/>
                    <a:pt x="126" y="110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3"/>
                  </a:cubicBezTo>
                  <a:cubicBezTo>
                    <a:pt x="123" y="101"/>
                    <a:pt x="125" y="100"/>
                    <a:pt x="126" y="98"/>
                  </a:cubicBezTo>
                  <a:cubicBezTo>
                    <a:pt x="127" y="97"/>
                    <a:pt x="126" y="96"/>
                    <a:pt x="126" y="95"/>
                  </a:cubicBezTo>
                  <a:cubicBezTo>
                    <a:pt x="125" y="95"/>
                    <a:pt x="124" y="94"/>
                    <a:pt x="123" y="94"/>
                  </a:cubicBezTo>
                  <a:cubicBezTo>
                    <a:pt x="120" y="93"/>
                    <a:pt x="118" y="91"/>
                    <a:pt x="114" y="90"/>
                  </a:cubicBezTo>
                  <a:cubicBezTo>
                    <a:pt x="116" y="89"/>
                    <a:pt x="116" y="89"/>
                    <a:pt x="117" y="88"/>
                  </a:cubicBezTo>
                  <a:cubicBezTo>
                    <a:pt x="117" y="88"/>
                    <a:pt x="118" y="87"/>
                    <a:pt x="118" y="87"/>
                  </a:cubicBezTo>
                  <a:cubicBezTo>
                    <a:pt x="119" y="87"/>
                    <a:pt x="119" y="86"/>
                    <a:pt x="120" y="86"/>
                  </a:cubicBezTo>
                  <a:cubicBezTo>
                    <a:pt x="122" y="85"/>
                    <a:pt x="125" y="84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9" y="82"/>
                    <a:pt x="129" y="81"/>
                    <a:pt x="128" y="80"/>
                  </a:cubicBezTo>
                  <a:cubicBezTo>
                    <a:pt x="127" y="80"/>
                    <a:pt x="126" y="79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2"/>
                    <a:pt x="124" y="72"/>
                    <a:pt x="124" y="71"/>
                  </a:cubicBezTo>
                  <a:cubicBezTo>
                    <a:pt x="125" y="68"/>
                    <a:pt x="129" y="67"/>
                    <a:pt x="131" y="66"/>
                  </a:cubicBezTo>
                  <a:cubicBezTo>
                    <a:pt x="134" y="64"/>
                    <a:pt x="137" y="63"/>
                    <a:pt x="141" y="62"/>
                  </a:cubicBezTo>
                  <a:cubicBezTo>
                    <a:pt x="141" y="62"/>
                    <a:pt x="142" y="61"/>
                    <a:pt x="142" y="61"/>
                  </a:cubicBezTo>
                  <a:cubicBezTo>
                    <a:pt x="142" y="60"/>
                    <a:pt x="141" y="60"/>
                    <a:pt x="141" y="59"/>
                  </a:cubicBezTo>
                  <a:cubicBezTo>
                    <a:pt x="140" y="59"/>
                    <a:pt x="140" y="58"/>
                    <a:pt x="139" y="58"/>
                  </a:cubicBezTo>
                  <a:cubicBezTo>
                    <a:pt x="140" y="56"/>
                    <a:pt x="141" y="53"/>
                    <a:pt x="141" y="51"/>
                  </a:cubicBezTo>
                  <a:cubicBezTo>
                    <a:pt x="142" y="51"/>
                    <a:pt x="142" y="50"/>
                    <a:pt x="142" y="50"/>
                  </a:cubicBezTo>
                  <a:cubicBezTo>
                    <a:pt x="144" y="49"/>
                    <a:pt x="144" y="48"/>
                    <a:pt x="142" y="47"/>
                  </a:cubicBezTo>
                  <a:cubicBezTo>
                    <a:pt x="140" y="46"/>
                    <a:pt x="137" y="45"/>
                    <a:pt x="135" y="44"/>
                  </a:cubicBezTo>
                  <a:cubicBezTo>
                    <a:pt x="134" y="44"/>
                    <a:pt x="134" y="43"/>
                    <a:pt x="134" y="42"/>
                  </a:cubicBezTo>
                  <a:cubicBezTo>
                    <a:pt x="134" y="39"/>
                    <a:pt x="135" y="37"/>
                    <a:pt x="137" y="35"/>
                  </a:cubicBezTo>
                  <a:cubicBezTo>
                    <a:pt x="140" y="33"/>
                    <a:pt x="140" y="32"/>
                    <a:pt x="137" y="30"/>
                  </a:cubicBezTo>
                  <a:cubicBezTo>
                    <a:pt x="136" y="30"/>
                    <a:pt x="135" y="29"/>
                    <a:pt x="134" y="29"/>
                  </a:cubicBezTo>
                  <a:cubicBezTo>
                    <a:pt x="114" y="19"/>
                    <a:pt x="94" y="10"/>
                    <a:pt x="74" y="0"/>
                  </a:cubicBezTo>
                  <a:cubicBezTo>
                    <a:pt x="74" y="0"/>
                    <a:pt x="73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8"/>
            <p:cNvSpPr>
              <a:spLocks/>
            </p:cNvSpPr>
            <p:nvPr userDrawn="1"/>
          </p:nvSpPr>
          <p:spPr bwMode="auto">
            <a:xfrm>
              <a:off x="835025" y="2262188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2"/>
                    <a:pt x="36" y="23"/>
                    <a:pt x="55" y="33"/>
                  </a:cubicBezTo>
                  <a:cubicBezTo>
                    <a:pt x="53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99"/>
            <p:cNvSpPr>
              <a:spLocks/>
            </p:cNvSpPr>
            <p:nvPr userDrawn="1"/>
          </p:nvSpPr>
          <p:spPr bwMode="auto">
            <a:xfrm>
              <a:off x="982663" y="2339975"/>
              <a:ext cx="106363" cy="25400"/>
            </a:xfrm>
            <a:custGeom>
              <a:avLst/>
              <a:gdLst>
                <a:gd name="T0" fmla="*/ 44 w 44"/>
                <a:gd name="T1" fmla="*/ 0 h 10"/>
                <a:gd name="T2" fmla="*/ 0 w 44"/>
                <a:gd name="T3" fmla="*/ 9 h 10"/>
                <a:gd name="T4" fmla="*/ 0 w 44"/>
                <a:gd name="T5" fmla="*/ 10 h 10"/>
                <a:gd name="T6" fmla="*/ 44 w 44"/>
                <a:gd name="T7" fmla="*/ 1 h 10"/>
                <a:gd name="T8" fmla="*/ 44 w 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">
                  <a:moveTo>
                    <a:pt x="44" y="0"/>
                  </a:moveTo>
                  <a:cubicBezTo>
                    <a:pt x="29" y="3"/>
                    <a:pt x="15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7"/>
                    <a:pt x="30" y="4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00"/>
            <p:cNvSpPr>
              <a:spLocks/>
            </p:cNvSpPr>
            <p:nvPr userDrawn="1"/>
          </p:nvSpPr>
          <p:spPr bwMode="auto">
            <a:xfrm>
              <a:off x="987425" y="2500313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4 h 15"/>
                <a:gd name="T4" fmla="*/ 1 w 37"/>
                <a:gd name="T5" fmla="*/ 15 h 15"/>
                <a:gd name="T6" fmla="*/ 37 w 37"/>
                <a:gd name="T7" fmla="*/ 0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4"/>
                    <a:pt x="12" y="9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5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01"/>
            <p:cNvSpPr>
              <a:spLocks/>
            </p:cNvSpPr>
            <p:nvPr userDrawn="1"/>
          </p:nvSpPr>
          <p:spPr bwMode="auto">
            <a:xfrm>
              <a:off x="1016000" y="2360613"/>
              <a:ext cx="112713" cy="42863"/>
            </a:xfrm>
            <a:custGeom>
              <a:avLst/>
              <a:gdLst>
                <a:gd name="T0" fmla="*/ 46 w 46"/>
                <a:gd name="T1" fmla="*/ 0 h 18"/>
                <a:gd name="T2" fmla="*/ 0 w 46"/>
                <a:gd name="T3" fmla="*/ 17 h 18"/>
                <a:gd name="T4" fmla="*/ 1 w 46"/>
                <a:gd name="T5" fmla="*/ 18 h 18"/>
                <a:gd name="T6" fmla="*/ 46 w 46"/>
                <a:gd name="T7" fmla="*/ 1 h 18"/>
                <a:gd name="T8" fmla="*/ 46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6" y="0"/>
                  </a:moveTo>
                  <a:cubicBezTo>
                    <a:pt x="31" y="6"/>
                    <a:pt x="15" y="11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6" y="12"/>
                    <a:pt x="31" y="7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02"/>
            <p:cNvSpPr>
              <a:spLocks/>
            </p:cNvSpPr>
            <p:nvPr userDrawn="1"/>
          </p:nvSpPr>
          <p:spPr bwMode="auto">
            <a:xfrm>
              <a:off x="1019175" y="2370138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5 h 16"/>
                <a:gd name="T4" fmla="*/ 0 w 43"/>
                <a:gd name="T5" fmla="*/ 16 h 16"/>
                <a:gd name="T6" fmla="*/ 43 w 43"/>
                <a:gd name="T7" fmla="*/ 0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03"/>
            <p:cNvSpPr>
              <a:spLocks noEditPoints="1"/>
            </p:cNvSpPr>
            <p:nvPr userDrawn="1"/>
          </p:nvSpPr>
          <p:spPr bwMode="auto">
            <a:xfrm>
              <a:off x="8499475" y="24971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5 w 143"/>
                <a:gd name="T9" fmla="*/ 99 h 139"/>
                <a:gd name="T10" fmla="*/ 92 w 143"/>
                <a:gd name="T11" fmla="*/ 99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1 w 143"/>
                <a:gd name="T21" fmla="*/ 95 h 139"/>
                <a:gd name="T22" fmla="*/ 62 w 143"/>
                <a:gd name="T23" fmla="*/ 98 h 139"/>
                <a:gd name="T24" fmla="*/ 10 w 143"/>
                <a:gd name="T25" fmla="*/ 82 h 139"/>
                <a:gd name="T26" fmla="*/ 47 w 143"/>
                <a:gd name="T27" fmla="*/ 118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2 w 143"/>
                <a:gd name="T69" fmla="*/ 61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8 h 139"/>
                <a:gd name="T76" fmla="*/ 68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2 h 139"/>
                <a:gd name="T108" fmla="*/ 141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2"/>
                    <a:pt x="70" y="122"/>
                    <a:pt x="70" y="122"/>
                  </a:cubicBezTo>
                  <a:cubicBezTo>
                    <a:pt x="76" y="118"/>
                    <a:pt x="83" y="117"/>
                    <a:pt x="90" y="114"/>
                  </a:cubicBezTo>
                  <a:cubicBezTo>
                    <a:pt x="99" y="110"/>
                    <a:pt x="109" y="106"/>
                    <a:pt x="118" y="103"/>
                  </a:cubicBezTo>
                  <a:cubicBezTo>
                    <a:pt x="119" y="102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09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7"/>
                    <a:pt x="90" y="123"/>
                    <a:pt x="77" y="128"/>
                  </a:cubicBezTo>
                  <a:cubicBezTo>
                    <a:pt x="75" y="129"/>
                    <a:pt x="72" y="130"/>
                    <a:pt x="68" y="132"/>
                  </a:cubicBezTo>
                  <a:cubicBezTo>
                    <a:pt x="68" y="130"/>
                    <a:pt x="67" y="129"/>
                    <a:pt x="67" y="127"/>
                  </a:cubicBezTo>
                  <a:cubicBezTo>
                    <a:pt x="79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7" y="126"/>
                  </a:cubicBezTo>
                  <a:cubicBezTo>
                    <a:pt x="67" y="124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7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2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7" y="98"/>
                  </a:cubicBezTo>
                  <a:moveTo>
                    <a:pt x="75" y="99"/>
                  </a:moveTo>
                  <a:cubicBezTo>
                    <a:pt x="86" y="95"/>
                    <a:pt x="98" y="93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5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99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8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3"/>
                    <a:pt x="70" y="104"/>
                    <a:pt x="66" y="105"/>
                  </a:cubicBezTo>
                  <a:cubicBezTo>
                    <a:pt x="60" y="106"/>
                    <a:pt x="53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3" y="100"/>
                    <a:pt x="54" y="100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7" y="102"/>
                    <a:pt x="84" y="99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5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59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1"/>
                  </a:moveTo>
                  <a:cubicBezTo>
                    <a:pt x="9" y="81"/>
                    <a:pt x="10" y="80"/>
                    <a:pt x="11" y="79"/>
                  </a:cubicBezTo>
                  <a:cubicBezTo>
                    <a:pt x="13" y="81"/>
                    <a:pt x="15" y="83"/>
                    <a:pt x="16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4" y="85"/>
                    <a:pt x="13" y="84"/>
                    <a:pt x="10" y="82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4"/>
                    <a:pt x="12" y="85"/>
                    <a:pt x="13" y="85"/>
                  </a:cubicBezTo>
                  <a:cubicBezTo>
                    <a:pt x="20" y="89"/>
                    <a:pt x="24" y="95"/>
                    <a:pt x="29" y="100"/>
                  </a:cubicBezTo>
                  <a:cubicBezTo>
                    <a:pt x="34" y="106"/>
                    <a:pt x="38" y="111"/>
                    <a:pt x="43" y="116"/>
                  </a:cubicBezTo>
                  <a:cubicBezTo>
                    <a:pt x="44" y="118"/>
                    <a:pt x="45" y="118"/>
                    <a:pt x="47" y="118"/>
                  </a:cubicBezTo>
                  <a:cubicBezTo>
                    <a:pt x="47" y="118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5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2"/>
                    <a:pt x="76" y="114"/>
                    <a:pt x="71" y="116"/>
                  </a:cubicBezTo>
                  <a:cubicBezTo>
                    <a:pt x="70" y="116"/>
                    <a:pt x="70" y="117"/>
                    <a:pt x="69" y="117"/>
                  </a:cubicBezTo>
                  <a:cubicBezTo>
                    <a:pt x="69" y="117"/>
                    <a:pt x="68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1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0"/>
                  </a:cubicBezTo>
                  <a:cubicBezTo>
                    <a:pt x="51" y="124"/>
                    <a:pt x="42" y="118"/>
                    <a:pt x="34" y="112"/>
                  </a:cubicBezTo>
                  <a:cubicBezTo>
                    <a:pt x="28" y="109"/>
                    <a:pt x="22" y="105"/>
                    <a:pt x="17" y="101"/>
                  </a:cubicBezTo>
                  <a:cubicBezTo>
                    <a:pt x="14" y="98"/>
                    <a:pt x="10" y="97"/>
                    <a:pt x="7" y="94"/>
                  </a:cubicBezTo>
                  <a:cubicBezTo>
                    <a:pt x="6" y="93"/>
                    <a:pt x="5" y="92"/>
                    <a:pt x="4" y="91"/>
                  </a:cubicBezTo>
                  <a:cubicBezTo>
                    <a:pt x="3" y="88"/>
                    <a:pt x="3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moveTo>
                    <a:pt x="97" y="79"/>
                  </a:moveTo>
                  <a:cubicBezTo>
                    <a:pt x="104" y="75"/>
                    <a:pt x="112" y="73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5"/>
                    <a:pt x="110" y="77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79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5"/>
                    <a:pt x="105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0"/>
                    <a:pt x="117" y="81"/>
                  </a:cubicBezTo>
                  <a:cubicBezTo>
                    <a:pt x="100" y="85"/>
                    <a:pt x="83" y="90"/>
                    <a:pt x="66" y="94"/>
                  </a:cubicBezTo>
                  <a:cubicBezTo>
                    <a:pt x="66" y="94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0"/>
                    <a:pt x="62" y="90"/>
                    <a:pt x="62" y="89"/>
                  </a:cubicBezTo>
                  <a:cubicBezTo>
                    <a:pt x="62" y="86"/>
                    <a:pt x="63" y="85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4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8"/>
                    <a:pt x="99" y="79"/>
                    <a:pt x="97" y="79"/>
                  </a:cubicBezTo>
                  <a:moveTo>
                    <a:pt x="42" y="111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4"/>
                    <a:pt x="24" y="89"/>
                  </a:cubicBezTo>
                  <a:cubicBezTo>
                    <a:pt x="20" y="85"/>
                    <a:pt x="17" y="81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5" y="64"/>
                    <a:pt x="6" y="61"/>
                  </a:cubicBezTo>
                  <a:cubicBezTo>
                    <a:pt x="14" y="66"/>
                    <a:pt x="21" y="71"/>
                    <a:pt x="28" y="77"/>
                  </a:cubicBezTo>
                  <a:cubicBezTo>
                    <a:pt x="34" y="83"/>
                    <a:pt x="40" y="90"/>
                    <a:pt x="46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5"/>
                  </a:cubicBezTo>
                  <a:cubicBezTo>
                    <a:pt x="50" y="96"/>
                    <a:pt x="48" y="96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1"/>
                  </a:cubicBezTo>
                  <a:moveTo>
                    <a:pt x="88" y="76"/>
                  </a:moveTo>
                  <a:cubicBezTo>
                    <a:pt x="87" y="76"/>
                    <a:pt x="87" y="75"/>
                    <a:pt x="86" y="74"/>
                  </a:cubicBezTo>
                  <a:cubicBezTo>
                    <a:pt x="86" y="72"/>
                    <a:pt x="86" y="71"/>
                    <a:pt x="88" y="71"/>
                  </a:cubicBezTo>
                  <a:cubicBezTo>
                    <a:pt x="104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2" y="60"/>
                  </a:cubicBezTo>
                  <a:cubicBezTo>
                    <a:pt x="118" y="65"/>
                    <a:pt x="104" y="70"/>
                    <a:pt x="90" y="75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4"/>
                    <a:pt x="54" y="93"/>
                    <a:pt x="53" y="93"/>
                  </a:cubicBezTo>
                  <a:cubicBezTo>
                    <a:pt x="46" y="87"/>
                    <a:pt x="38" y="81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5"/>
                    <a:pt x="4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4"/>
                    <a:pt x="25" y="56"/>
                  </a:cubicBezTo>
                  <a:cubicBezTo>
                    <a:pt x="34" y="63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1" y="62"/>
                    <a:pt x="56" y="69"/>
                    <a:pt x="71" y="77"/>
                  </a:cubicBezTo>
                  <a:cubicBezTo>
                    <a:pt x="67" y="78"/>
                    <a:pt x="64" y="78"/>
                    <a:pt x="60" y="79"/>
                  </a:cubicBezTo>
                  <a:cubicBezTo>
                    <a:pt x="59" y="80"/>
                    <a:pt x="58" y="80"/>
                    <a:pt x="58" y="81"/>
                  </a:cubicBezTo>
                  <a:cubicBezTo>
                    <a:pt x="55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7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8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39"/>
                    <a:pt x="129" y="40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8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7"/>
                  </a:cubicBezTo>
                  <a:cubicBezTo>
                    <a:pt x="111" y="52"/>
                    <a:pt x="92" y="57"/>
                    <a:pt x="72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59"/>
                    <a:pt x="84" y="58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8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3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0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9" y="37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37"/>
                    <a:pt x="19" y="36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7"/>
                    <a:pt x="19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6"/>
                    <a:pt x="68" y="69"/>
                  </a:cubicBezTo>
                  <a:cubicBezTo>
                    <a:pt x="69" y="69"/>
                    <a:pt x="69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3" y="68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6" y="60"/>
                    <a:pt x="102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2" y="68"/>
                    <a:pt x="80" y="72"/>
                    <a:pt x="81" y="77"/>
                  </a:cubicBezTo>
                  <a:cubicBezTo>
                    <a:pt x="81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5" y="63"/>
                    <a:pt x="63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2" y="41"/>
                    <a:pt x="25" y="36"/>
                    <a:pt x="18" y="31"/>
                  </a:cubicBezTo>
                  <a:cubicBezTo>
                    <a:pt x="16" y="30"/>
                    <a:pt x="15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1" y="23"/>
                    <a:pt x="10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2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3" y="22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5"/>
                    <a:pt x="29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6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0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5"/>
                    <a:pt x="8" y="77"/>
                    <a:pt x="8" y="77"/>
                  </a:cubicBezTo>
                  <a:cubicBezTo>
                    <a:pt x="7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1" y="94"/>
                    <a:pt x="2" y="95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7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3"/>
                  </a:cubicBezTo>
                  <a:cubicBezTo>
                    <a:pt x="95" y="127"/>
                    <a:pt x="110" y="121"/>
                    <a:pt x="124" y="115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09"/>
                    <a:pt x="121" y="108"/>
                  </a:cubicBezTo>
                  <a:cubicBezTo>
                    <a:pt x="119" y="107"/>
                    <a:pt x="119" y="105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6"/>
                    <a:pt x="125" y="96"/>
                  </a:cubicBezTo>
                  <a:cubicBezTo>
                    <a:pt x="124" y="95"/>
                    <a:pt x="123" y="95"/>
                    <a:pt x="122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5" y="89"/>
                    <a:pt x="116" y="89"/>
                  </a:cubicBezTo>
                  <a:cubicBezTo>
                    <a:pt x="116" y="88"/>
                    <a:pt x="117" y="88"/>
                    <a:pt x="117" y="88"/>
                  </a:cubicBezTo>
                  <a:cubicBezTo>
                    <a:pt x="118" y="87"/>
                    <a:pt x="118" y="86"/>
                    <a:pt x="119" y="86"/>
                  </a:cubicBezTo>
                  <a:cubicBezTo>
                    <a:pt x="122" y="85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1"/>
                    <a:pt x="127" y="81"/>
                  </a:cubicBezTo>
                  <a:cubicBezTo>
                    <a:pt x="126" y="80"/>
                    <a:pt x="125" y="80"/>
                    <a:pt x="124" y="79"/>
                  </a:cubicBezTo>
                  <a:cubicBezTo>
                    <a:pt x="121" y="77"/>
                    <a:pt x="121" y="77"/>
                    <a:pt x="122" y="73"/>
                  </a:cubicBezTo>
                  <a:cubicBezTo>
                    <a:pt x="122" y="73"/>
                    <a:pt x="123" y="72"/>
                    <a:pt x="123" y="72"/>
                  </a:cubicBezTo>
                  <a:cubicBezTo>
                    <a:pt x="124" y="68"/>
                    <a:pt x="128" y="68"/>
                    <a:pt x="130" y="66"/>
                  </a:cubicBezTo>
                  <a:cubicBezTo>
                    <a:pt x="133" y="64"/>
                    <a:pt x="137" y="64"/>
                    <a:pt x="140" y="62"/>
                  </a:cubicBezTo>
                  <a:cubicBezTo>
                    <a:pt x="140" y="62"/>
                    <a:pt x="141" y="62"/>
                    <a:pt x="141" y="61"/>
                  </a:cubicBezTo>
                  <a:cubicBezTo>
                    <a:pt x="141" y="61"/>
                    <a:pt x="140" y="60"/>
                    <a:pt x="140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3" y="49"/>
                    <a:pt x="143" y="48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4"/>
                    <a:pt x="133" y="44"/>
                    <a:pt x="133" y="42"/>
                  </a:cubicBezTo>
                  <a:cubicBezTo>
                    <a:pt x="133" y="39"/>
                    <a:pt x="134" y="37"/>
                    <a:pt x="136" y="36"/>
                  </a:cubicBezTo>
                  <a:cubicBezTo>
                    <a:pt x="139" y="34"/>
                    <a:pt x="139" y="32"/>
                    <a:pt x="136" y="30"/>
                  </a:cubicBezTo>
                  <a:cubicBezTo>
                    <a:pt x="135" y="30"/>
                    <a:pt x="134" y="30"/>
                    <a:pt x="134" y="29"/>
                  </a:cubicBezTo>
                  <a:cubicBezTo>
                    <a:pt x="113" y="20"/>
                    <a:pt x="93" y="10"/>
                    <a:pt x="73" y="0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04"/>
            <p:cNvSpPr>
              <a:spLocks/>
            </p:cNvSpPr>
            <p:nvPr userDrawn="1"/>
          </p:nvSpPr>
          <p:spPr bwMode="auto">
            <a:xfrm>
              <a:off x="8535988" y="25336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2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05"/>
            <p:cNvSpPr>
              <a:spLocks/>
            </p:cNvSpPr>
            <p:nvPr userDrawn="1"/>
          </p:nvSpPr>
          <p:spPr bwMode="auto">
            <a:xfrm>
              <a:off x="8683625" y="2609850"/>
              <a:ext cx="109538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4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06"/>
            <p:cNvSpPr>
              <a:spLocks/>
            </p:cNvSpPr>
            <p:nvPr userDrawn="1"/>
          </p:nvSpPr>
          <p:spPr bwMode="auto">
            <a:xfrm>
              <a:off x="8688388" y="2768600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5 h 15"/>
                <a:gd name="T4" fmla="*/ 1 w 37"/>
                <a:gd name="T5" fmla="*/ 15 h 15"/>
                <a:gd name="T6" fmla="*/ 37 w 37"/>
                <a:gd name="T7" fmla="*/ 1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6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07"/>
            <p:cNvSpPr>
              <a:spLocks/>
            </p:cNvSpPr>
            <p:nvPr userDrawn="1"/>
          </p:nvSpPr>
          <p:spPr bwMode="auto">
            <a:xfrm>
              <a:off x="8716963" y="2632075"/>
              <a:ext cx="112713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1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1" y="5"/>
                    <a:pt x="16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08"/>
            <p:cNvSpPr>
              <a:spLocks/>
            </p:cNvSpPr>
            <p:nvPr userDrawn="1"/>
          </p:nvSpPr>
          <p:spPr bwMode="auto">
            <a:xfrm>
              <a:off x="8720138" y="2640013"/>
              <a:ext cx="104775" cy="38100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09"/>
            <p:cNvSpPr>
              <a:spLocks noEditPoints="1"/>
            </p:cNvSpPr>
            <p:nvPr userDrawn="1"/>
          </p:nvSpPr>
          <p:spPr bwMode="auto">
            <a:xfrm>
              <a:off x="3270250" y="388938"/>
              <a:ext cx="349250" cy="339725"/>
            </a:xfrm>
            <a:custGeom>
              <a:avLst/>
              <a:gdLst>
                <a:gd name="T0" fmla="*/ 121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4 w 143"/>
                <a:gd name="T7" fmla="*/ 96 h 139"/>
                <a:gd name="T8" fmla="*/ 76 w 143"/>
                <a:gd name="T9" fmla="*/ 99 h 139"/>
                <a:gd name="T10" fmla="*/ 92 w 143"/>
                <a:gd name="T11" fmla="*/ 99 h 139"/>
                <a:gd name="T12" fmla="*/ 54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7 w 143"/>
                <a:gd name="T19" fmla="*/ 100 h 139"/>
                <a:gd name="T20" fmla="*/ 102 w 143"/>
                <a:gd name="T21" fmla="*/ 95 h 139"/>
                <a:gd name="T22" fmla="*/ 62 w 143"/>
                <a:gd name="T23" fmla="*/ 98 h 139"/>
                <a:gd name="T24" fmla="*/ 11 w 143"/>
                <a:gd name="T25" fmla="*/ 82 h 139"/>
                <a:gd name="T26" fmla="*/ 47 w 143"/>
                <a:gd name="T27" fmla="*/ 118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8 w 143"/>
                <a:gd name="T41" fmla="*/ 78 h 139"/>
                <a:gd name="T42" fmla="*/ 120 w 143"/>
                <a:gd name="T43" fmla="*/ 80 h 139"/>
                <a:gd name="T44" fmla="*/ 63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8 w 143"/>
                <a:gd name="T57" fmla="*/ 53 h 139"/>
                <a:gd name="T58" fmla="*/ 58 w 143"/>
                <a:gd name="T59" fmla="*/ 95 h 139"/>
                <a:gd name="T60" fmla="*/ 8 w 143"/>
                <a:gd name="T61" fmla="*/ 42 h 139"/>
                <a:gd name="T62" fmla="*/ 27 w 143"/>
                <a:gd name="T63" fmla="*/ 55 h 139"/>
                <a:gd name="T64" fmla="*/ 73 w 143"/>
                <a:gd name="T65" fmla="*/ 60 h 139"/>
                <a:gd name="T66" fmla="*/ 128 w 143"/>
                <a:gd name="T67" fmla="*/ 41 h 139"/>
                <a:gd name="T68" fmla="*/ 73 w 143"/>
                <a:gd name="T69" fmla="*/ 61 h 139"/>
                <a:gd name="T70" fmla="*/ 82 w 143"/>
                <a:gd name="T71" fmla="*/ 78 h 139"/>
                <a:gd name="T72" fmla="*/ 13 w 143"/>
                <a:gd name="T73" fmla="*/ 44 h 139"/>
                <a:gd name="T74" fmla="*/ 24 w 143"/>
                <a:gd name="T75" fmla="*/ 38 h 139"/>
                <a:gd name="T76" fmla="*/ 69 w 143"/>
                <a:gd name="T77" fmla="*/ 68 h 139"/>
                <a:gd name="T78" fmla="*/ 110 w 143"/>
                <a:gd name="T79" fmla="*/ 59 h 139"/>
                <a:gd name="T80" fmla="*/ 69 w 143"/>
                <a:gd name="T81" fmla="*/ 65 h 139"/>
                <a:gd name="T82" fmla="*/ 13 w 143"/>
                <a:gd name="T83" fmla="*/ 27 h 139"/>
                <a:gd name="T84" fmla="*/ 71 w 143"/>
                <a:gd name="T85" fmla="*/ 2 h 139"/>
                <a:gd name="T86" fmla="*/ 73 w 143"/>
                <a:gd name="T87" fmla="*/ 47 h 139"/>
                <a:gd name="T88" fmla="*/ 71 w 143"/>
                <a:gd name="T89" fmla="*/ 0 h 139"/>
                <a:gd name="T90" fmla="*/ 14 w 143"/>
                <a:gd name="T91" fmla="*/ 31 h 139"/>
                <a:gd name="T92" fmla="*/ 7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9 w 143"/>
                <a:gd name="T99" fmla="*/ 139 h 139"/>
                <a:gd name="T100" fmla="*/ 121 w 143"/>
                <a:gd name="T101" fmla="*/ 104 h 139"/>
                <a:gd name="T102" fmla="*/ 117 w 143"/>
                <a:gd name="T103" fmla="*/ 89 h 139"/>
                <a:gd name="T104" fmla="*/ 128 w 143"/>
                <a:gd name="T105" fmla="*/ 81 h 139"/>
                <a:gd name="T106" fmla="*/ 140 w 143"/>
                <a:gd name="T107" fmla="*/ 62 h 139"/>
                <a:gd name="T108" fmla="*/ 142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70" y="123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7"/>
                    <a:pt x="90" y="114"/>
                  </a:cubicBezTo>
                  <a:cubicBezTo>
                    <a:pt x="100" y="110"/>
                    <a:pt x="109" y="106"/>
                    <a:pt x="119" y="102"/>
                  </a:cubicBezTo>
                  <a:cubicBezTo>
                    <a:pt x="119" y="102"/>
                    <a:pt x="120" y="102"/>
                    <a:pt x="121" y="102"/>
                  </a:cubicBezTo>
                  <a:cubicBezTo>
                    <a:pt x="116" y="106"/>
                    <a:pt x="110" y="107"/>
                    <a:pt x="104" y="109"/>
                  </a:cubicBezTo>
                  <a:cubicBezTo>
                    <a:pt x="103" y="110"/>
                    <a:pt x="101" y="111"/>
                    <a:pt x="99" y="112"/>
                  </a:cubicBezTo>
                  <a:cubicBezTo>
                    <a:pt x="105" y="110"/>
                    <a:pt x="111" y="107"/>
                    <a:pt x="118" y="105"/>
                  </a:cubicBezTo>
                  <a:cubicBezTo>
                    <a:pt x="118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7"/>
                    <a:pt x="91" y="123"/>
                    <a:pt x="78" y="128"/>
                  </a:cubicBezTo>
                  <a:cubicBezTo>
                    <a:pt x="75" y="129"/>
                    <a:pt x="72" y="130"/>
                    <a:pt x="69" y="132"/>
                  </a:cubicBezTo>
                  <a:cubicBezTo>
                    <a:pt x="68" y="130"/>
                    <a:pt x="68" y="129"/>
                    <a:pt x="68" y="127"/>
                  </a:cubicBezTo>
                  <a:cubicBezTo>
                    <a:pt x="80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7" y="123"/>
                    <a:pt x="69" y="123"/>
                  </a:cubicBezTo>
                  <a:cubicBezTo>
                    <a:pt x="69" y="123"/>
                    <a:pt x="70" y="123"/>
                    <a:pt x="70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4" y="96"/>
                  </a:cubicBezTo>
                  <a:cubicBezTo>
                    <a:pt x="113" y="96"/>
                    <a:pt x="113" y="95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9" y="93"/>
                    <a:pt x="110" y="91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10" y="95"/>
                    <a:pt x="109" y="96"/>
                    <a:pt x="108" y="96"/>
                  </a:cubicBezTo>
                  <a:cubicBezTo>
                    <a:pt x="103" y="97"/>
                    <a:pt x="99" y="98"/>
                    <a:pt x="94" y="99"/>
                  </a:cubicBezTo>
                  <a:cubicBezTo>
                    <a:pt x="93" y="99"/>
                    <a:pt x="93" y="99"/>
                    <a:pt x="92" y="99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98"/>
                    <a:pt x="108" y="98"/>
                    <a:pt x="106" y="98"/>
                  </a:cubicBezTo>
                  <a:cubicBezTo>
                    <a:pt x="89" y="103"/>
                    <a:pt x="71" y="107"/>
                    <a:pt x="54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50" y="112"/>
                    <a:pt x="49" y="112"/>
                  </a:cubicBezTo>
                  <a:cubicBezTo>
                    <a:pt x="48" y="112"/>
                    <a:pt x="48" y="111"/>
                    <a:pt x="47" y="110"/>
                  </a:cubicBezTo>
                  <a:cubicBezTo>
                    <a:pt x="58" y="107"/>
                    <a:pt x="70" y="106"/>
                    <a:pt x="80" y="102"/>
                  </a:cubicBezTo>
                  <a:cubicBezTo>
                    <a:pt x="76" y="103"/>
                    <a:pt x="71" y="104"/>
                    <a:pt x="66" y="105"/>
                  </a:cubicBezTo>
                  <a:cubicBezTo>
                    <a:pt x="60" y="106"/>
                    <a:pt x="54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06"/>
                    <a:pt x="47" y="104"/>
                    <a:pt x="47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9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4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7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5" y="99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6"/>
                    <a:pt x="85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1" y="92"/>
                    <a:pt x="62" y="95"/>
                    <a:pt x="62" y="98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5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5"/>
                    <a:pt x="13" y="84"/>
                    <a:pt x="11" y="82"/>
                  </a:cubicBezTo>
                  <a:cubicBezTo>
                    <a:pt x="11" y="83"/>
                    <a:pt x="11" y="83"/>
                    <a:pt x="11" y="84"/>
                  </a:cubicBezTo>
                  <a:cubicBezTo>
                    <a:pt x="12" y="84"/>
                    <a:pt x="13" y="85"/>
                    <a:pt x="14" y="85"/>
                  </a:cubicBezTo>
                  <a:cubicBezTo>
                    <a:pt x="21" y="88"/>
                    <a:pt x="25" y="95"/>
                    <a:pt x="30" y="100"/>
                  </a:cubicBezTo>
                  <a:cubicBezTo>
                    <a:pt x="34" y="106"/>
                    <a:pt x="39" y="111"/>
                    <a:pt x="43" y="116"/>
                  </a:cubicBezTo>
                  <a:cubicBezTo>
                    <a:pt x="45" y="118"/>
                    <a:pt x="46" y="118"/>
                    <a:pt x="47" y="118"/>
                  </a:cubicBezTo>
                  <a:cubicBezTo>
                    <a:pt x="48" y="118"/>
                    <a:pt x="49" y="118"/>
                    <a:pt x="49" y="118"/>
                  </a:cubicBezTo>
                  <a:cubicBezTo>
                    <a:pt x="54" y="117"/>
                    <a:pt x="58" y="116"/>
                    <a:pt x="63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5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1" y="112"/>
                    <a:pt x="76" y="114"/>
                    <a:pt x="72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5" y="118"/>
                    <a:pt x="64" y="119"/>
                  </a:cubicBezTo>
                  <a:cubicBezTo>
                    <a:pt x="62" y="123"/>
                    <a:pt x="61" y="127"/>
                    <a:pt x="62" y="131"/>
                  </a:cubicBezTo>
                  <a:cubicBezTo>
                    <a:pt x="62" y="131"/>
                    <a:pt x="61" y="131"/>
                    <a:pt x="60" y="130"/>
                  </a:cubicBezTo>
                  <a:cubicBezTo>
                    <a:pt x="52" y="124"/>
                    <a:pt x="43" y="118"/>
                    <a:pt x="34" y="112"/>
                  </a:cubicBezTo>
                  <a:cubicBezTo>
                    <a:pt x="29" y="108"/>
                    <a:pt x="23" y="104"/>
                    <a:pt x="17" y="101"/>
                  </a:cubicBezTo>
                  <a:cubicBezTo>
                    <a:pt x="14" y="98"/>
                    <a:pt x="11" y="96"/>
                    <a:pt x="8" y="94"/>
                  </a:cubicBezTo>
                  <a:cubicBezTo>
                    <a:pt x="7" y="93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6" y="82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9"/>
                  </a:moveTo>
                  <a:cubicBezTo>
                    <a:pt x="105" y="75"/>
                    <a:pt x="113" y="73"/>
                    <a:pt x="120" y="72"/>
                  </a:cubicBezTo>
                  <a:cubicBezTo>
                    <a:pt x="120" y="74"/>
                    <a:pt x="120" y="75"/>
                    <a:pt x="117" y="75"/>
                  </a:cubicBezTo>
                  <a:cubicBezTo>
                    <a:pt x="114" y="75"/>
                    <a:pt x="110" y="77"/>
                    <a:pt x="107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0" y="77"/>
                    <a:pt x="114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6"/>
                    <a:pt x="120" y="77"/>
                  </a:cubicBezTo>
                  <a:cubicBezTo>
                    <a:pt x="119" y="77"/>
                    <a:pt x="118" y="78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3" y="85"/>
                    <a:pt x="106" y="82"/>
                    <a:pt x="119" y="79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0"/>
                    <a:pt x="118" y="80"/>
                    <a:pt x="117" y="80"/>
                  </a:cubicBezTo>
                  <a:cubicBezTo>
                    <a:pt x="101" y="85"/>
                    <a:pt x="84" y="90"/>
                    <a:pt x="67" y="94"/>
                  </a:cubicBezTo>
                  <a:cubicBezTo>
                    <a:pt x="66" y="94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0"/>
                    <a:pt x="63" y="90"/>
                    <a:pt x="63" y="89"/>
                  </a:cubicBezTo>
                  <a:cubicBezTo>
                    <a:pt x="62" y="86"/>
                    <a:pt x="63" y="85"/>
                    <a:pt x="66" y="85"/>
                  </a:cubicBezTo>
                  <a:cubicBezTo>
                    <a:pt x="70" y="84"/>
                    <a:pt x="75" y="82"/>
                    <a:pt x="79" y="82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1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7" y="84"/>
                    <a:pt x="71" y="86"/>
                    <a:pt x="64" y="88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77" y="85"/>
                    <a:pt x="90" y="82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8"/>
                    <a:pt x="99" y="79"/>
                    <a:pt x="98" y="79"/>
                  </a:cubicBezTo>
                  <a:moveTo>
                    <a:pt x="42" y="111"/>
                  </a:moveTo>
                  <a:cubicBezTo>
                    <a:pt x="41" y="109"/>
                    <a:pt x="38" y="107"/>
                    <a:pt x="37" y="104"/>
                  </a:cubicBezTo>
                  <a:cubicBezTo>
                    <a:pt x="32" y="99"/>
                    <a:pt x="28" y="94"/>
                    <a:pt x="24" y="89"/>
                  </a:cubicBezTo>
                  <a:cubicBezTo>
                    <a:pt x="21" y="85"/>
                    <a:pt x="17" y="81"/>
                    <a:pt x="14" y="77"/>
                  </a:cubicBezTo>
                  <a:cubicBezTo>
                    <a:pt x="12" y="75"/>
                    <a:pt x="9" y="72"/>
                    <a:pt x="7" y="69"/>
                  </a:cubicBezTo>
                  <a:cubicBezTo>
                    <a:pt x="6" y="67"/>
                    <a:pt x="6" y="64"/>
                    <a:pt x="7" y="61"/>
                  </a:cubicBezTo>
                  <a:cubicBezTo>
                    <a:pt x="14" y="66"/>
                    <a:pt x="22" y="71"/>
                    <a:pt x="28" y="77"/>
                  </a:cubicBezTo>
                  <a:cubicBezTo>
                    <a:pt x="35" y="83"/>
                    <a:pt x="41" y="90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2"/>
                    <a:pt x="42" y="88"/>
                    <a:pt x="3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8"/>
                    <a:pt x="48" y="92"/>
                    <a:pt x="53" y="95"/>
                  </a:cubicBezTo>
                  <a:cubicBezTo>
                    <a:pt x="50" y="96"/>
                    <a:pt x="49" y="96"/>
                    <a:pt x="47" y="97"/>
                  </a:cubicBezTo>
                  <a:cubicBezTo>
                    <a:pt x="46" y="97"/>
                    <a:pt x="46" y="98"/>
                    <a:pt x="45" y="98"/>
                  </a:cubicBezTo>
                  <a:cubicBezTo>
                    <a:pt x="42" y="101"/>
                    <a:pt x="41" y="106"/>
                    <a:pt x="42" y="110"/>
                  </a:cubicBezTo>
                  <a:cubicBezTo>
                    <a:pt x="42" y="111"/>
                    <a:pt x="43" y="111"/>
                    <a:pt x="42" y="111"/>
                  </a:cubicBezTo>
                  <a:moveTo>
                    <a:pt x="89" y="76"/>
                  </a:moveTo>
                  <a:cubicBezTo>
                    <a:pt x="88" y="76"/>
                    <a:pt x="87" y="75"/>
                    <a:pt x="87" y="74"/>
                  </a:cubicBezTo>
                  <a:cubicBezTo>
                    <a:pt x="86" y="72"/>
                    <a:pt x="87" y="71"/>
                    <a:pt x="89" y="71"/>
                  </a:cubicBezTo>
                  <a:cubicBezTo>
                    <a:pt x="105" y="65"/>
                    <a:pt x="121" y="59"/>
                    <a:pt x="138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7" y="59"/>
                    <a:pt x="133" y="60"/>
                  </a:cubicBezTo>
                  <a:cubicBezTo>
                    <a:pt x="119" y="65"/>
                    <a:pt x="105" y="70"/>
                    <a:pt x="90" y="75"/>
                  </a:cubicBezTo>
                  <a:cubicBezTo>
                    <a:pt x="90" y="76"/>
                    <a:pt x="89" y="76"/>
                    <a:pt x="89" y="76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6" y="87"/>
                    <a:pt x="39" y="81"/>
                    <a:pt x="32" y="76"/>
                  </a:cubicBezTo>
                  <a:cubicBezTo>
                    <a:pt x="24" y="70"/>
                    <a:pt x="16" y="64"/>
                    <a:pt x="9" y="58"/>
                  </a:cubicBezTo>
                  <a:cubicBezTo>
                    <a:pt x="5" y="55"/>
                    <a:pt x="5" y="52"/>
                    <a:pt x="6" y="48"/>
                  </a:cubicBezTo>
                  <a:cubicBezTo>
                    <a:pt x="6" y="46"/>
                    <a:pt x="7" y="44"/>
                    <a:pt x="8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3"/>
                    <a:pt x="25" y="56"/>
                  </a:cubicBezTo>
                  <a:cubicBezTo>
                    <a:pt x="35" y="63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8" y="70"/>
                    <a:pt x="38" y="62"/>
                    <a:pt x="27" y="55"/>
                  </a:cubicBezTo>
                  <a:cubicBezTo>
                    <a:pt x="42" y="62"/>
                    <a:pt x="57" y="69"/>
                    <a:pt x="72" y="77"/>
                  </a:cubicBezTo>
                  <a:cubicBezTo>
                    <a:pt x="68" y="78"/>
                    <a:pt x="64" y="78"/>
                    <a:pt x="61" y="79"/>
                  </a:cubicBezTo>
                  <a:cubicBezTo>
                    <a:pt x="60" y="80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60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8"/>
                    <a:pt x="104" y="45"/>
                    <a:pt x="118" y="41"/>
                  </a:cubicBezTo>
                  <a:cubicBezTo>
                    <a:pt x="122" y="40"/>
                    <a:pt x="127" y="39"/>
                    <a:pt x="131" y="38"/>
                  </a:cubicBezTo>
                  <a:cubicBezTo>
                    <a:pt x="131" y="39"/>
                    <a:pt x="130" y="40"/>
                    <a:pt x="128" y="41"/>
                  </a:cubicBezTo>
                  <a:cubicBezTo>
                    <a:pt x="113" y="44"/>
                    <a:pt x="97" y="48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5"/>
                    <a:pt x="130" y="41"/>
                  </a:cubicBezTo>
                  <a:cubicBezTo>
                    <a:pt x="130" y="43"/>
                    <a:pt x="131" y="45"/>
                    <a:pt x="131" y="47"/>
                  </a:cubicBezTo>
                  <a:cubicBezTo>
                    <a:pt x="111" y="52"/>
                    <a:pt x="92" y="57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9" y="59"/>
                    <a:pt x="84" y="58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8"/>
                    <a:pt x="73" y="60"/>
                  </a:cubicBezTo>
                  <a:moveTo>
                    <a:pt x="82" y="78"/>
                  </a:moveTo>
                  <a:cubicBezTo>
                    <a:pt x="79" y="77"/>
                    <a:pt x="75" y="75"/>
                    <a:pt x="72" y="73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7" y="61"/>
                    <a:pt x="41" y="58"/>
                    <a:pt x="35" y="55"/>
                  </a:cubicBezTo>
                  <a:cubicBezTo>
                    <a:pt x="30" y="53"/>
                    <a:pt x="26" y="50"/>
                    <a:pt x="21" y="48"/>
                  </a:cubicBezTo>
                  <a:cubicBezTo>
                    <a:pt x="18" y="47"/>
                    <a:pt x="16" y="45"/>
                    <a:pt x="13" y="44"/>
                  </a:cubicBezTo>
                  <a:cubicBezTo>
                    <a:pt x="11" y="43"/>
                    <a:pt x="10" y="37"/>
                    <a:pt x="12" y="36"/>
                  </a:cubicBezTo>
                  <a:cubicBezTo>
                    <a:pt x="14" y="35"/>
                    <a:pt x="16" y="36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19" y="36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34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4" y="68"/>
                    <a:pt x="77" y="68"/>
                    <a:pt x="81" y="67"/>
                  </a:cubicBezTo>
                  <a:cubicBezTo>
                    <a:pt x="89" y="65"/>
                    <a:pt x="97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7" y="60"/>
                    <a:pt x="103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3" y="68"/>
                    <a:pt x="81" y="72"/>
                    <a:pt x="82" y="77"/>
                  </a:cubicBezTo>
                  <a:cubicBezTo>
                    <a:pt x="82" y="77"/>
                    <a:pt x="82" y="78"/>
                    <a:pt x="82" y="78"/>
                  </a:cubicBezTo>
                  <a:moveTo>
                    <a:pt x="69" y="65"/>
                  </a:moveTo>
                  <a:cubicBezTo>
                    <a:pt x="66" y="63"/>
                    <a:pt x="64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3" y="41"/>
                    <a:pt x="26" y="36"/>
                    <a:pt x="18" y="31"/>
                  </a:cubicBezTo>
                  <a:cubicBezTo>
                    <a:pt x="17" y="30"/>
                    <a:pt x="15" y="29"/>
                    <a:pt x="14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2" y="23"/>
                    <a:pt x="11" y="19"/>
                    <a:pt x="13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24" y="12"/>
                    <a:pt x="34" y="10"/>
                    <a:pt x="43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9" y="3"/>
                    <a:pt x="70" y="2"/>
                    <a:pt x="71" y="2"/>
                  </a:cubicBezTo>
                  <a:cubicBezTo>
                    <a:pt x="73" y="2"/>
                    <a:pt x="74" y="3"/>
                    <a:pt x="76" y="4"/>
                  </a:cubicBezTo>
                  <a:cubicBezTo>
                    <a:pt x="95" y="13"/>
                    <a:pt x="114" y="22"/>
                    <a:pt x="133" y="32"/>
                  </a:cubicBezTo>
                  <a:cubicBezTo>
                    <a:pt x="133" y="32"/>
                    <a:pt x="134" y="32"/>
                    <a:pt x="134" y="32"/>
                  </a:cubicBezTo>
                  <a:cubicBezTo>
                    <a:pt x="123" y="35"/>
                    <a:pt x="113" y="37"/>
                    <a:pt x="102" y="40"/>
                  </a:cubicBezTo>
                  <a:cubicBezTo>
                    <a:pt x="92" y="43"/>
                    <a:pt x="83" y="45"/>
                    <a:pt x="73" y="47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8" y="53"/>
                    <a:pt x="66" y="58"/>
                    <a:pt x="68" y="63"/>
                  </a:cubicBezTo>
                  <a:cubicBezTo>
                    <a:pt x="68" y="64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44" y="5"/>
                    <a:pt x="30" y="8"/>
                    <a:pt x="16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20"/>
                    <a:pt x="9" y="23"/>
                    <a:pt x="9" y="26"/>
                  </a:cubicBezTo>
                  <a:cubicBezTo>
                    <a:pt x="10" y="29"/>
                    <a:pt x="12" y="30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3" y="32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9" y="37"/>
                    <a:pt x="8" y="38"/>
                  </a:cubicBezTo>
                  <a:cubicBezTo>
                    <a:pt x="8" y="39"/>
                    <a:pt x="7" y="39"/>
                    <a:pt x="7" y="40"/>
                  </a:cubicBezTo>
                  <a:cubicBezTo>
                    <a:pt x="6" y="40"/>
                    <a:pt x="4" y="41"/>
                    <a:pt x="4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9" y="75"/>
                    <a:pt x="9" y="77"/>
                    <a:pt x="8" y="77"/>
                  </a:cubicBezTo>
                  <a:cubicBezTo>
                    <a:pt x="8" y="78"/>
                    <a:pt x="7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4" y="78"/>
                    <a:pt x="3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2" y="94"/>
                    <a:pt x="3" y="95"/>
                    <a:pt x="3" y="96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73" y="137"/>
                    <a:pt x="77" y="135"/>
                    <a:pt x="81" y="133"/>
                  </a:cubicBezTo>
                  <a:cubicBezTo>
                    <a:pt x="96" y="127"/>
                    <a:pt x="110" y="121"/>
                    <a:pt x="125" y="115"/>
                  </a:cubicBezTo>
                  <a:cubicBezTo>
                    <a:pt x="128" y="114"/>
                    <a:pt x="128" y="113"/>
                    <a:pt x="125" y="111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4"/>
                  </a:cubicBezTo>
                  <a:cubicBezTo>
                    <a:pt x="123" y="102"/>
                    <a:pt x="124" y="100"/>
                    <a:pt x="126" y="98"/>
                  </a:cubicBezTo>
                  <a:cubicBezTo>
                    <a:pt x="126" y="98"/>
                    <a:pt x="126" y="96"/>
                    <a:pt x="125" y="96"/>
                  </a:cubicBezTo>
                  <a:cubicBezTo>
                    <a:pt x="125" y="95"/>
                    <a:pt x="124" y="95"/>
                    <a:pt x="123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6" y="89"/>
                    <a:pt x="117" y="89"/>
                  </a:cubicBezTo>
                  <a:cubicBezTo>
                    <a:pt x="117" y="88"/>
                    <a:pt x="117" y="88"/>
                    <a:pt x="118" y="87"/>
                  </a:cubicBezTo>
                  <a:cubicBezTo>
                    <a:pt x="118" y="87"/>
                    <a:pt x="119" y="86"/>
                    <a:pt x="119" y="86"/>
                  </a:cubicBezTo>
                  <a:cubicBezTo>
                    <a:pt x="122" y="85"/>
                    <a:pt x="125" y="85"/>
                    <a:pt x="127" y="84"/>
                  </a:cubicBezTo>
                  <a:cubicBezTo>
                    <a:pt x="128" y="84"/>
                    <a:pt x="129" y="83"/>
                    <a:pt x="129" y="83"/>
                  </a:cubicBezTo>
                  <a:cubicBezTo>
                    <a:pt x="129" y="82"/>
                    <a:pt x="128" y="81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3"/>
                    <a:pt x="123" y="72"/>
                    <a:pt x="123" y="72"/>
                  </a:cubicBezTo>
                  <a:cubicBezTo>
                    <a:pt x="125" y="68"/>
                    <a:pt x="128" y="68"/>
                    <a:pt x="131" y="66"/>
                  </a:cubicBezTo>
                  <a:cubicBezTo>
                    <a:pt x="134" y="64"/>
                    <a:pt x="137" y="64"/>
                    <a:pt x="140" y="62"/>
                  </a:cubicBezTo>
                  <a:cubicBezTo>
                    <a:pt x="141" y="62"/>
                    <a:pt x="142" y="62"/>
                    <a:pt x="142" y="61"/>
                  </a:cubicBezTo>
                  <a:cubicBezTo>
                    <a:pt x="142" y="61"/>
                    <a:pt x="141" y="60"/>
                    <a:pt x="141" y="60"/>
                  </a:cubicBezTo>
                  <a:cubicBezTo>
                    <a:pt x="140" y="59"/>
                    <a:pt x="139" y="59"/>
                    <a:pt x="139" y="59"/>
                  </a:cubicBezTo>
                  <a:cubicBezTo>
                    <a:pt x="140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2" y="51"/>
                  </a:cubicBezTo>
                  <a:cubicBezTo>
                    <a:pt x="143" y="49"/>
                    <a:pt x="143" y="48"/>
                    <a:pt x="142" y="47"/>
                  </a:cubicBezTo>
                  <a:cubicBezTo>
                    <a:pt x="139" y="46"/>
                    <a:pt x="137" y="46"/>
                    <a:pt x="135" y="45"/>
                  </a:cubicBezTo>
                  <a:cubicBezTo>
                    <a:pt x="134" y="44"/>
                    <a:pt x="133" y="44"/>
                    <a:pt x="133" y="42"/>
                  </a:cubicBezTo>
                  <a:cubicBezTo>
                    <a:pt x="133" y="39"/>
                    <a:pt x="135" y="37"/>
                    <a:pt x="137" y="36"/>
                  </a:cubicBezTo>
                  <a:cubicBezTo>
                    <a:pt x="140" y="33"/>
                    <a:pt x="140" y="32"/>
                    <a:pt x="136" y="30"/>
                  </a:cubicBezTo>
                  <a:cubicBezTo>
                    <a:pt x="136" y="30"/>
                    <a:pt x="135" y="30"/>
                    <a:pt x="134" y="29"/>
                  </a:cubicBezTo>
                  <a:cubicBezTo>
                    <a:pt x="114" y="20"/>
                    <a:pt x="94" y="10"/>
                    <a:pt x="74" y="0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10"/>
            <p:cNvSpPr>
              <a:spLocks/>
            </p:cNvSpPr>
            <p:nvPr userDrawn="1"/>
          </p:nvSpPr>
          <p:spPr bwMode="auto">
            <a:xfrm>
              <a:off x="3306763" y="425450"/>
              <a:ext cx="136525" cy="80963"/>
            </a:xfrm>
            <a:custGeom>
              <a:avLst/>
              <a:gdLst>
                <a:gd name="T0" fmla="*/ 0 w 56"/>
                <a:gd name="T1" fmla="*/ 0 h 33"/>
                <a:gd name="T2" fmla="*/ 56 w 56"/>
                <a:gd name="T3" fmla="*/ 33 h 33"/>
                <a:gd name="T4" fmla="*/ 0 w 5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cubicBezTo>
                    <a:pt x="18" y="11"/>
                    <a:pt x="37" y="22"/>
                    <a:pt x="56" y="33"/>
                  </a:cubicBezTo>
                  <a:cubicBezTo>
                    <a:pt x="54" y="30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11"/>
            <p:cNvSpPr>
              <a:spLocks/>
            </p:cNvSpPr>
            <p:nvPr userDrawn="1"/>
          </p:nvSpPr>
          <p:spPr bwMode="auto">
            <a:xfrm>
              <a:off x="3452813" y="5016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8"/>
                    <a:pt x="30" y="4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12"/>
            <p:cNvSpPr>
              <a:spLocks/>
            </p:cNvSpPr>
            <p:nvPr userDrawn="1"/>
          </p:nvSpPr>
          <p:spPr bwMode="auto">
            <a:xfrm>
              <a:off x="3460750" y="660400"/>
              <a:ext cx="88900" cy="36513"/>
            </a:xfrm>
            <a:custGeom>
              <a:avLst/>
              <a:gdLst>
                <a:gd name="T0" fmla="*/ 36 w 36"/>
                <a:gd name="T1" fmla="*/ 0 h 15"/>
                <a:gd name="T2" fmla="*/ 0 w 36"/>
                <a:gd name="T3" fmla="*/ 14 h 15"/>
                <a:gd name="T4" fmla="*/ 0 w 36"/>
                <a:gd name="T5" fmla="*/ 15 h 15"/>
                <a:gd name="T6" fmla="*/ 36 w 36"/>
                <a:gd name="T7" fmla="*/ 1 h 15"/>
                <a:gd name="T8" fmla="*/ 36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36" y="0"/>
                  </a:moveTo>
                  <a:cubicBezTo>
                    <a:pt x="24" y="5"/>
                    <a:pt x="12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0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13"/>
            <p:cNvSpPr>
              <a:spLocks/>
            </p:cNvSpPr>
            <p:nvPr userDrawn="1"/>
          </p:nvSpPr>
          <p:spPr bwMode="auto">
            <a:xfrm>
              <a:off x="3490913" y="523875"/>
              <a:ext cx="111125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0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0" y="5"/>
                    <a:pt x="15" y="11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14"/>
            <p:cNvSpPr>
              <a:spLocks/>
            </p:cNvSpPr>
            <p:nvPr userDrawn="1"/>
          </p:nvSpPr>
          <p:spPr bwMode="auto">
            <a:xfrm>
              <a:off x="3492500" y="530225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8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15"/>
            <p:cNvSpPr>
              <a:spLocks noEditPoints="1"/>
            </p:cNvSpPr>
            <p:nvPr userDrawn="1"/>
          </p:nvSpPr>
          <p:spPr bwMode="auto">
            <a:xfrm>
              <a:off x="7899400" y="153988"/>
              <a:ext cx="966788" cy="938213"/>
            </a:xfrm>
            <a:custGeom>
              <a:avLst/>
              <a:gdLst>
                <a:gd name="T0" fmla="*/ 332 w 395"/>
                <a:gd name="T1" fmla="*/ 281 h 383"/>
                <a:gd name="T2" fmla="*/ 322 w 395"/>
                <a:gd name="T3" fmla="*/ 308 h 383"/>
                <a:gd name="T4" fmla="*/ 287 w 395"/>
                <a:gd name="T5" fmla="*/ 308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3 w 395"/>
                <a:gd name="T19" fmla="*/ 275 h 383"/>
                <a:gd name="T20" fmla="*/ 165 w 395"/>
                <a:gd name="T21" fmla="*/ 280 h 383"/>
                <a:gd name="T22" fmla="*/ 209 w 395"/>
                <a:gd name="T23" fmla="*/ 273 h 383"/>
                <a:gd name="T24" fmla="*/ 32 w 395"/>
                <a:gd name="T25" fmla="*/ 218 h 383"/>
                <a:gd name="T26" fmla="*/ 37 w 395"/>
                <a:gd name="T27" fmla="*/ 235 h 383"/>
                <a:gd name="T28" fmla="*/ 172 w 395"/>
                <a:gd name="T29" fmla="*/ 316 h 383"/>
                <a:gd name="T30" fmla="*/ 180 w 395"/>
                <a:gd name="T31" fmla="*/ 315 h 383"/>
                <a:gd name="T32" fmla="*/ 192 w 395"/>
                <a:gd name="T33" fmla="*/ 322 h 383"/>
                <a:gd name="T34" fmla="*/ 171 w 395"/>
                <a:gd name="T35" fmla="*/ 363 h 383"/>
                <a:gd name="T36" fmla="*/ 13 w 395"/>
                <a:gd name="T37" fmla="*/ 250 h 383"/>
                <a:gd name="T38" fmla="*/ 269 w 395"/>
                <a:gd name="T39" fmla="*/ 218 h 383"/>
                <a:gd name="T40" fmla="*/ 322 w 395"/>
                <a:gd name="T41" fmla="*/ 210 h 383"/>
                <a:gd name="T42" fmla="*/ 218 w 395"/>
                <a:gd name="T43" fmla="*/ 242 h 383"/>
                <a:gd name="T44" fmla="*/ 184 w 395"/>
                <a:gd name="T45" fmla="*/ 260 h 383"/>
                <a:gd name="T46" fmla="*/ 217 w 395"/>
                <a:gd name="T47" fmla="*/ 225 h 383"/>
                <a:gd name="T48" fmla="*/ 177 w 395"/>
                <a:gd name="T49" fmla="*/ 244 h 383"/>
                <a:gd name="T50" fmla="*/ 100 w 395"/>
                <a:gd name="T51" fmla="*/ 288 h 383"/>
                <a:gd name="T52" fmla="*/ 78 w 395"/>
                <a:gd name="T53" fmla="*/ 213 h 383"/>
                <a:gd name="T54" fmla="*/ 144 w 395"/>
                <a:gd name="T55" fmla="*/ 263 h 383"/>
                <a:gd name="T56" fmla="*/ 244 w 395"/>
                <a:gd name="T57" fmla="*/ 209 h 383"/>
                <a:gd name="T58" fmla="*/ 366 w 395"/>
                <a:gd name="T59" fmla="*/ 166 h 383"/>
                <a:gd name="T60" fmla="*/ 87 w 395"/>
                <a:gd name="T61" fmla="*/ 209 h 383"/>
                <a:gd name="T62" fmla="*/ 69 w 395"/>
                <a:gd name="T63" fmla="*/ 156 h 383"/>
                <a:gd name="T64" fmla="*/ 168 w 395"/>
                <a:gd name="T65" fmla="*/ 219 h 383"/>
                <a:gd name="T66" fmla="*/ 208 w 395"/>
                <a:gd name="T67" fmla="*/ 143 h 383"/>
                <a:gd name="T68" fmla="*/ 225 w 395"/>
                <a:gd name="T69" fmla="*/ 144 h 383"/>
                <a:gd name="T70" fmla="*/ 200 w 395"/>
                <a:gd name="T71" fmla="*/ 168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89 w 395"/>
                <a:gd name="T83" fmla="*/ 179 h 383"/>
                <a:gd name="T84" fmla="*/ 34 w 395"/>
                <a:gd name="T85" fmla="*/ 74 h 383"/>
                <a:gd name="T86" fmla="*/ 195 w 395"/>
                <a:gd name="T87" fmla="*/ 7 h 383"/>
                <a:gd name="T88" fmla="*/ 200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3 h 383"/>
                <a:gd name="T98" fmla="*/ 4 w 395"/>
                <a:gd name="T99" fmla="*/ 257 h 383"/>
                <a:gd name="T100" fmla="*/ 189 w 395"/>
                <a:gd name="T101" fmla="*/ 382 h 383"/>
                <a:gd name="T102" fmla="*/ 333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0 w 395"/>
                <a:gd name="T111" fmla="*/ 139 h 383"/>
                <a:gd name="T112" fmla="*/ 375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2" y="338"/>
                  </a:moveTo>
                  <a:cubicBezTo>
                    <a:pt x="193" y="338"/>
                    <a:pt x="193" y="338"/>
                    <a:pt x="194" y="337"/>
                  </a:cubicBezTo>
                  <a:cubicBezTo>
                    <a:pt x="211" y="326"/>
                    <a:pt x="230" y="321"/>
                    <a:pt x="249" y="314"/>
                  </a:cubicBezTo>
                  <a:cubicBezTo>
                    <a:pt x="275" y="303"/>
                    <a:pt x="301" y="293"/>
                    <a:pt x="327" y="283"/>
                  </a:cubicBezTo>
                  <a:cubicBezTo>
                    <a:pt x="328" y="282"/>
                    <a:pt x="330" y="281"/>
                    <a:pt x="332" y="281"/>
                  </a:cubicBezTo>
                  <a:cubicBezTo>
                    <a:pt x="319" y="292"/>
                    <a:pt x="302" y="295"/>
                    <a:pt x="287" y="301"/>
                  </a:cubicBezTo>
                  <a:cubicBezTo>
                    <a:pt x="282" y="304"/>
                    <a:pt x="277" y="306"/>
                    <a:pt x="272" y="309"/>
                  </a:cubicBezTo>
                  <a:cubicBezTo>
                    <a:pt x="289" y="303"/>
                    <a:pt x="306" y="296"/>
                    <a:pt x="323" y="290"/>
                  </a:cubicBezTo>
                  <a:cubicBezTo>
                    <a:pt x="324" y="295"/>
                    <a:pt x="325" y="300"/>
                    <a:pt x="325" y="304"/>
                  </a:cubicBezTo>
                  <a:cubicBezTo>
                    <a:pt x="325" y="305"/>
                    <a:pt x="323" y="308"/>
                    <a:pt x="322" y="308"/>
                  </a:cubicBezTo>
                  <a:cubicBezTo>
                    <a:pt x="286" y="323"/>
                    <a:pt x="250" y="338"/>
                    <a:pt x="214" y="353"/>
                  </a:cubicBezTo>
                  <a:cubicBezTo>
                    <a:pt x="206" y="356"/>
                    <a:pt x="198" y="360"/>
                    <a:pt x="189" y="363"/>
                  </a:cubicBezTo>
                  <a:cubicBezTo>
                    <a:pt x="188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7" y="310"/>
                  </a:cubicBezTo>
                  <a:cubicBezTo>
                    <a:pt x="287" y="309"/>
                    <a:pt x="287" y="308"/>
                    <a:pt x="287" y="308"/>
                  </a:cubicBezTo>
                  <a:cubicBezTo>
                    <a:pt x="253" y="321"/>
                    <a:pt x="220" y="334"/>
                    <a:pt x="186" y="347"/>
                  </a:cubicBezTo>
                  <a:cubicBezTo>
                    <a:pt x="186" y="343"/>
                    <a:pt x="185" y="338"/>
                    <a:pt x="190" y="338"/>
                  </a:cubicBezTo>
                  <a:cubicBezTo>
                    <a:pt x="191" y="338"/>
                    <a:pt x="191" y="338"/>
                    <a:pt x="192" y="338"/>
                  </a:cubicBezTo>
                  <a:cubicBezTo>
                    <a:pt x="192" y="338"/>
                    <a:pt x="192" y="338"/>
                    <a:pt x="192" y="338"/>
                  </a:cubicBezTo>
                  <a:moveTo>
                    <a:pt x="325" y="270"/>
                  </a:moveTo>
                  <a:cubicBezTo>
                    <a:pt x="320" y="270"/>
                    <a:pt x="317" y="266"/>
                    <a:pt x="313" y="264"/>
                  </a:cubicBezTo>
                  <a:cubicBezTo>
                    <a:pt x="311" y="263"/>
                    <a:pt x="311" y="261"/>
                    <a:pt x="310" y="259"/>
                  </a:cubicBezTo>
                  <a:cubicBezTo>
                    <a:pt x="310" y="259"/>
                    <a:pt x="311" y="258"/>
                    <a:pt x="311" y="258"/>
                  </a:cubicBezTo>
                  <a:cubicBezTo>
                    <a:pt x="318" y="261"/>
                    <a:pt x="324" y="264"/>
                    <a:pt x="331" y="268"/>
                  </a:cubicBezTo>
                  <a:cubicBezTo>
                    <a:pt x="328" y="269"/>
                    <a:pt x="326" y="270"/>
                    <a:pt x="325" y="270"/>
                  </a:cubicBezTo>
                  <a:moveTo>
                    <a:pt x="209" y="273"/>
                  </a:moveTo>
                  <a:cubicBezTo>
                    <a:pt x="239" y="261"/>
                    <a:pt x="272" y="257"/>
                    <a:pt x="304" y="252"/>
                  </a:cubicBezTo>
                  <a:cubicBezTo>
                    <a:pt x="303" y="256"/>
                    <a:pt x="303" y="259"/>
                    <a:pt x="302" y="262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1" y="270"/>
                    <a:pt x="258" y="272"/>
                  </a:cubicBezTo>
                  <a:cubicBezTo>
                    <a:pt x="256" y="272"/>
                    <a:pt x="255" y="273"/>
                    <a:pt x="254" y="274"/>
                  </a:cubicBezTo>
                  <a:cubicBezTo>
                    <a:pt x="254" y="274"/>
                    <a:pt x="254" y="275"/>
                    <a:pt x="254" y="275"/>
                  </a:cubicBezTo>
                  <a:cubicBezTo>
                    <a:pt x="271" y="272"/>
                    <a:pt x="287" y="269"/>
                    <a:pt x="303" y="266"/>
                  </a:cubicBezTo>
                  <a:cubicBezTo>
                    <a:pt x="303" y="267"/>
                    <a:pt x="303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5" y="294"/>
                    <a:pt x="147" y="306"/>
                  </a:cubicBezTo>
                  <a:cubicBezTo>
                    <a:pt x="144" y="306"/>
                    <a:pt x="141" y="306"/>
                    <a:pt x="138" y="307"/>
                  </a:cubicBezTo>
                  <a:cubicBezTo>
                    <a:pt x="137" y="308"/>
                    <a:pt x="136" y="308"/>
                    <a:pt x="135" y="308"/>
                  </a:cubicBezTo>
                  <a:cubicBezTo>
                    <a:pt x="132" y="308"/>
                    <a:pt x="131" y="306"/>
                    <a:pt x="129" y="302"/>
                  </a:cubicBezTo>
                  <a:cubicBezTo>
                    <a:pt x="160" y="296"/>
                    <a:pt x="191" y="293"/>
                    <a:pt x="221" y="283"/>
                  </a:cubicBezTo>
                  <a:cubicBezTo>
                    <a:pt x="208" y="285"/>
                    <a:pt x="195" y="288"/>
                    <a:pt x="182" y="290"/>
                  </a:cubicBezTo>
                  <a:cubicBezTo>
                    <a:pt x="165" y="293"/>
                    <a:pt x="148" y="296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29" y="299"/>
                    <a:pt x="127" y="297"/>
                    <a:pt x="127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1"/>
                    <a:pt x="131" y="281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8" y="281"/>
                    <a:pt x="141" y="280"/>
                    <a:pt x="144" y="278"/>
                  </a:cubicBezTo>
                  <a:cubicBezTo>
                    <a:pt x="147" y="277"/>
                    <a:pt x="150" y="275"/>
                    <a:pt x="153" y="275"/>
                  </a:cubicBezTo>
                  <a:cubicBezTo>
                    <a:pt x="153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5"/>
                    <a:pt x="155" y="275"/>
                    <a:pt x="156" y="275"/>
                  </a:cubicBezTo>
                  <a:cubicBezTo>
                    <a:pt x="157" y="275"/>
                    <a:pt x="157" y="275"/>
                    <a:pt x="158" y="275"/>
                  </a:cubicBezTo>
                  <a:cubicBezTo>
                    <a:pt x="161" y="275"/>
                    <a:pt x="163" y="276"/>
                    <a:pt x="165" y="280"/>
                  </a:cubicBezTo>
                  <a:cubicBezTo>
                    <a:pt x="156" y="281"/>
                    <a:pt x="146" y="283"/>
                    <a:pt x="137" y="284"/>
                  </a:cubicBezTo>
                  <a:cubicBezTo>
                    <a:pt x="137" y="285"/>
                    <a:pt x="137" y="285"/>
                    <a:pt x="137" y="286"/>
                  </a:cubicBezTo>
                  <a:cubicBezTo>
                    <a:pt x="185" y="281"/>
                    <a:pt x="233" y="272"/>
                    <a:pt x="280" y="263"/>
                  </a:cubicBezTo>
                  <a:cubicBezTo>
                    <a:pt x="280" y="263"/>
                    <a:pt x="280" y="262"/>
                    <a:pt x="280" y="261"/>
                  </a:cubicBezTo>
                  <a:cubicBezTo>
                    <a:pt x="256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4" y="254"/>
                    <a:pt x="165" y="245"/>
                  </a:cubicBezTo>
                  <a:cubicBezTo>
                    <a:pt x="167" y="253"/>
                    <a:pt x="169" y="261"/>
                    <a:pt x="172" y="270"/>
                  </a:cubicBezTo>
                  <a:moveTo>
                    <a:pt x="23" y="224"/>
                  </a:moveTo>
                  <a:cubicBezTo>
                    <a:pt x="27" y="224"/>
                    <a:pt x="29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29" y="227"/>
                  </a:cubicBezTo>
                  <a:cubicBezTo>
                    <a:pt x="30" y="229"/>
                    <a:pt x="30" y="230"/>
                    <a:pt x="31" y="231"/>
                  </a:cubicBezTo>
                  <a:cubicBezTo>
                    <a:pt x="33" y="232"/>
                    <a:pt x="35" y="234"/>
                    <a:pt x="37" y="235"/>
                  </a:cubicBezTo>
                  <a:cubicBezTo>
                    <a:pt x="57" y="244"/>
                    <a:pt x="68" y="261"/>
                    <a:pt x="82" y="277"/>
                  </a:cubicBezTo>
                  <a:cubicBezTo>
                    <a:pt x="94" y="291"/>
                    <a:pt x="107" y="306"/>
                    <a:pt x="119" y="321"/>
                  </a:cubicBezTo>
                  <a:cubicBezTo>
                    <a:pt x="122" y="325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2" y="316"/>
                  </a:cubicBezTo>
                  <a:cubicBezTo>
                    <a:pt x="172" y="316"/>
                    <a:pt x="173" y="316"/>
                    <a:pt x="173" y="316"/>
                  </a:cubicBezTo>
                  <a:cubicBezTo>
                    <a:pt x="174" y="316"/>
                    <a:pt x="176" y="317"/>
                    <a:pt x="177" y="317"/>
                  </a:cubicBezTo>
                  <a:cubicBezTo>
                    <a:pt x="179" y="318"/>
                    <a:pt x="182" y="319"/>
                    <a:pt x="184" y="320"/>
                  </a:cubicBezTo>
                  <a:cubicBezTo>
                    <a:pt x="184" y="319"/>
                    <a:pt x="184" y="319"/>
                    <a:pt x="184" y="319"/>
                  </a:cubicBezTo>
                  <a:cubicBezTo>
                    <a:pt x="183" y="318"/>
                    <a:pt x="182" y="316"/>
                    <a:pt x="180" y="315"/>
                  </a:cubicBezTo>
                  <a:cubicBezTo>
                    <a:pt x="205" y="309"/>
                    <a:pt x="229" y="303"/>
                    <a:pt x="253" y="297"/>
                  </a:cubicBezTo>
                  <a:cubicBezTo>
                    <a:pt x="253" y="298"/>
                    <a:pt x="253" y="298"/>
                    <a:pt x="253" y="298"/>
                  </a:cubicBezTo>
                  <a:cubicBezTo>
                    <a:pt x="247" y="300"/>
                    <a:pt x="241" y="303"/>
                    <a:pt x="235" y="305"/>
                  </a:cubicBezTo>
                  <a:cubicBezTo>
                    <a:pt x="222" y="310"/>
                    <a:pt x="210" y="314"/>
                    <a:pt x="197" y="319"/>
                  </a:cubicBezTo>
                  <a:cubicBezTo>
                    <a:pt x="195" y="320"/>
                    <a:pt x="194" y="321"/>
                    <a:pt x="192" y="322"/>
                  </a:cubicBezTo>
                  <a:cubicBezTo>
                    <a:pt x="190" y="323"/>
                    <a:pt x="188" y="323"/>
                    <a:pt x="187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79" y="323"/>
                    <a:pt x="177" y="324"/>
                    <a:pt x="176" y="328"/>
                  </a:cubicBezTo>
                  <a:cubicBezTo>
                    <a:pt x="170" y="338"/>
                    <a:pt x="168" y="350"/>
                    <a:pt x="171" y="363"/>
                  </a:cubicBezTo>
                  <a:cubicBezTo>
                    <a:pt x="169" y="361"/>
                    <a:pt x="167" y="361"/>
                    <a:pt x="166" y="360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8" y="299"/>
                    <a:pt x="63" y="288"/>
                    <a:pt x="47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8" y="257"/>
                    <a:pt x="14" y="254"/>
                    <a:pt x="13" y="250"/>
                  </a:cubicBezTo>
                  <a:cubicBezTo>
                    <a:pt x="10" y="242"/>
                    <a:pt x="11" y="234"/>
                    <a:pt x="15" y="227"/>
                  </a:cubicBezTo>
                  <a:cubicBezTo>
                    <a:pt x="15" y="225"/>
                    <a:pt x="18" y="223"/>
                    <a:pt x="19" y="223"/>
                  </a:cubicBezTo>
                  <a:cubicBezTo>
                    <a:pt x="19" y="223"/>
                    <a:pt x="19" y="224"/>
                    <a:pt x="20" y="224"/>
                  </a:cubicBezTo>
                  <a:cubicBezTo>
                    <a:pt x="21" y="224"/>
                    <a:pt x="22" y="224"/>
                    <a:pt x="23" y="224"/>
                  </a:cubicBezTo>
                  <a:moveTo>
                    <a:pt x="269" y="218"/>
                  </a:moveTo>
                  <a:cubicBezTo>
                    <a:pt x="289" y="208"/>
                    <a:pt x="310" y="203"/>
                    <a:pt x="331" y="198"/>
                  </a:cubicBezTo>
                  <a:cubicBezTo>
                    <a:pt x="331" y="204"/>
                    <a:pt x="329" y="206"/>
                    <a:pt x="323" y="207"/>
                  </a:cubicBezTo>
                  <a:cubicBezTo>
                    <a:pt x="313" y="208"/>
                    <a:pt x="304" y="212"/>
                    <a:pt x="294" y="214"/>
                  </a:cubicBezTo>
                  <a:cubicBezTo>
                    <a:pt x="294" y="215"/>
                    <a:pt x="294" y="215"/>
                    <a:pt x="294" y="216"/>
                  </a:cubicBezTo>
                  <a:cubicBezTo>
                    <a:pt x="304" y="214"/>
                    <a:pt x="313" y="212"/>
                    <a:pt x="322" y="210"/>
                  </a:cubicBezTo>
                  <a:cubicBezTo>
                    <a:pt x="323" y="210"/>
                    <a:pt x="323" y="210"/>
                    <a:pt x="323" y="210"/>
                  </a:cubicBezTo>
                  <a:cubicBezTo>
                    <a:pt x="325" y="210"/>
                    <a:pt x="327" y="211"/>
                    <a:pt x="329" y="212"/>
                  </a:cubicBezTo>
                  <a:cubicBezTo>
                    <a:pt x="327" y="213"/>
                    <a:pt x="326" y="215"/>
                    <a:pt x="324" y="215"/>
                  </a:cubicBezTo>
                  <a:cubicBezTo>
                    <a:pt x="291" y="224"/>
                    <a:pt x="258" y="232"/>
                    <a:pt x="225" y="240"/>
                  </a:cubicBezTo>
                  <a:cubicBezTo>
                    <a:pt x="222" y="240"/>
                    <a:pt x="220" y="241"/>
                    <a:pt x="218" y="242"/>
                  </a:cubicBezTo>
                  <a:cubicBezTo>
                    <a:pt x="218" y="243"/>
                    <a:pt x="218" y="243"/>
                    <a:pt x="218" y="244"/>
                  </a:cubicBezTo>
                  <a:cubicBezTo>
                    <a:pt x="255" y="235"/>
                    <a:pt x="291" y="226"/>
                    <a:pt x="328" y="217"/>
                  </a:cubicBezTo>
                  <a:cubicBezTo>
                    <a:pt x="328" y="218"/>
                    <a:pt x="329" y="219"/>
                    <a:pt x="329" y="220"/>
                  </a:cubicBezTo>
                  <a:cubicBezTo>
                    <a:pt x="327" y="220"/>
                    <a:pt x="325" y="221"/>
                    <a:pt x="323" y="222"/>
                  </a:cubicBezTo>
                  <a:cubicBezTo>
                    <a:pt x="277" y="235"/>
                    <a:pt x="230" y="247"/>
                    <a:pt x="184" y="260"/>
                  </a:cubicBezTo>
                  <a:cubicBezTo>
                    <a:pt x="182" y="260"/>
                    <a:pt x="180" y="261"/>
                    <a:pt x="178" y="261"/>
                  </a:cubicBezTo>
                  <a:cubicBezTo>
                    <a:pt x="174" y="261"/>
                    <a:pt x="173" y="258"/>
                    <a:pt x="173" y="251"/>
                  </a:cubicBezTo>
                  <a:cubicBezTo>
                    <a:pt x="173" y="249"/>
                    <a:pt x="172" y="248"/>
                    <a:pt x="172" y="246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8"/>
                    <a:pt x="217" y="225"/>
                  </a:cubicBezTo>
                  <a:cubicBezTo>
                    <a:pt x="218" y="225"/>
                    <a:pt x="218" y="225"/>
                    <a:pt x="219" y="225"/>
                  </a:cubicBezTo>
                  <a:cubicBezTo>
                    <a:pt x="222" y="225"/>
                    <a:pt x="225" y="226"/>
                    <a:pt x="228" y="226"/>
                  </a:cubicBezTo>
                  <a:cubicBezTo>
                    <a:pt x="228" y="227"/>
                    <a:pt x="228" y="227"/>
                    <a:pt x="228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7" y="243"/>
                    <a:pt x="177" y="243"/>
                    <a:pt x="177" y="244"/>
                  </a:cubicBezTo>
                  <a:cubicBezTo>
                    <a:pt x="212" y="235"/>
                    <a:pt x="247" y="226"/>
                    <a:pt x="282" y="216"/>
                  </a:cubicBezTo>
                  <a:cubicBezTo>
                    <a:pt x="282" y="216"/>
                    <a:pt x="282" y="215"/>
                    <a:pt x="281" y="215"/>
                  </a:cubicBezTo>
                  <a:cubicBezTo>
                    <a:pt x="277" y="216"/>
                    <a:pt x="273" y="217"/>
                    <a:pt x="269" y="218"/>
                  </a:cubicBezTo>
                  <a:moveTo>
                    <a:pt x="117" y="307"/>
                  </a:moveTo>
                  <a:cubicBezTo>
                    <a:pt x="111" y="301"/>
                    <a:pt x="106" y="295"/>
                    <a:pt x="100" y="288"/>
                  </a:cubicBezTo>
                  <a:cubicBezTo>
                    <a:pt x="89" y="274"/>
                    <a:pt x="77" y="260"/>
                    <a:pt x="66" y="247"/>
                  </a:cubicBezTo>
                  <a:cubicBezTo>
                    <a:pt x="57" y="235"/>
                    <a:pt x="47" y="224"/>
                    <a:pt x="38" y="213"/>
                  </a:cubicBezTo>
                  <a:cubicBezTo>
                    <a:pt x="32" y="206"/>
                    <a:pt x="25" y="199"/>
                    <a:pt x="20" y="191"/>
                  </a:cubicBezTo>
                  <a:cubicBezTo>
                    <a:pt x="15" y="184"/>
                    <a:pt x="16" y="176"/>
                    <a:pt x="18" y="167"/>
                  </a:cubicBezTo>
                  <a:cubicBezTo>
                    <a:pt x="39" y="183"/>
                    <a:pt x="59" y="196"/>
                    <a:pt x="78" y="213"/>
                  </a:cubicBezTo>
                  <a:cubicBezTo>
                    <a:pt x="96" y="229"/>
                    <a:pt x="112" y="248"/>
                    <a:pt x="128" y="266"/>
                  </a:cubicBezTo>
                  <a:cubicBezTo>
                    <a:pt x="129" y="265"/>
                    <a:pt x="130" y="264"/>
                    <a:pt x="131" y="263"/>
                  </a:cubicBezTo>
                  <a:cubicBezTo>
                    <a:pt x="122" y="254"/>
                    <a:pt x="114" y="244"/>
                    <a:pt x="105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8" y="243"/>
                    <a:pt x="131" y="253"/>
                    <a:pt x="144" y="263"/>
                  </a:cubicBezTo>
                  <a:cubicBezTo>
                    <a:pt x="139" y="265"/>
                    <a:pt x="133" y="266"/>
                    <a:pt x="128" y="267"/>
                  </a:cubicBezTo>
                  <a:cubicBezTo>
                    <a:pt x="127" y="268"/>
                    <a:pt x="125" y="269"/>
                    <a:pt x="124" y="270"/>
                  </a:cubicBezTo>
                  <a:cubicBezTo>
                    <a:pt x="115" y="280"/>
                    <a:pt x="112" y="291"/>
                    <a:pt x="116" y="304"/>
                  </a:cubicBezTo>
                  <a:cubicBezTo>
                    <a:pt x="116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0" y="208"/>
                    <a:pt x="239" y="205"/>
                  </a:cubicBezTo>
                  <a:cubicBezTo>
                    <a:pt x="237" y="200"/>
                    <a:pt x="238" y="197"/>
                    <a:pt x="244" y="195"/>
                  </a:cubicBezTo>
                  <a:cubicBezTo>
                    <a:pt x="289" y="179"/>
                    <a:pt x="334" y="163"/>
                    <a:pt x="379" y="147"/>
                  </a:cubicBezTo>
                  <a:cubicBezTo>
                    <a:pt x="380" y="146"/>
                    <a:pt x="381" y="146"/>
                    <a:pt x="383" y="146"/>
                  </a:cubicBezTo>
                  <a:cubicBezTo>
                    <a:pt x="378" y="154"/>
                    <a:pt x="376" y="162"/>
                    <a:pt x="366" y="166"/>
                  </a:cubicBezTo>
                  <a:cubicBezTo>
                    <a:pt x="327" y="180"/>
                    <a:pt x="287" y="194"/>
                    <a:pt x="248" y="208"/>
                  </a:cubicBezTo>
                  <a:cubicBezTo>
                    <a:pt x="247" y="209"/>
                    <a:pt x="245" y="209"/>
                    <a:pt x="244" y="209"/>
                  </a:cubicBezTo>
                  <a:moveTo>
                    <a:pt x="159" y="263"/>
                  </a:moveTo>
                  <a:cubicBezTo>
                    <a:pt x="154" y="260"/>
                    <a:pt x="151" y="258"/>
                    <a:pt x="147" y="255"/>
                  </a:cubicBezTo>
                  <a:cubicBezTo>
                    <a:pt x="127" y="240"/>
                    <a:pt x="107" y="224"/>
                    <a:pt x="87" y="209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4" y="153"/>
                    <a:pt x="13" y="142"/>
                    <a:pt x="15" y="132"/>
                  </a:cubicBezTo>
                  <a:cubicBezTo>
                    <a:pt x="16" y="127"/>
                    <a:pt x="18" y="122"/>
                    <a:pt x="21" y="116"/>
                  </a:cubicBezTo>
                  <a:cubicBezTo>
                    <a:pt x="22" y="126"/>
                    <a:pt x="30" y="128"/>
                    <a:pt x="36" y="132"/>
                  </a:cubicBezTo>
                  <a:cubicBezTo>
                    <a:pt x="47" y="139"/>
                    <a:pt x="58" y="148"/>
                    <a:pt x="69" y="156"/>
                  </a:cubicBezTo>
                  <a:cubicBezTo>
                    <a:pt x="95" y="174"/>
                    <a:pt x="122" y="193"/>
                    <a:pt x="148" y="212"/>
                  </a:cubicBezTo>
                  <a:cubicBezTo>
                    <a:pt x="151" y="214"/>
                    <a:pt x="154" y="216"/>
                    <a:pt x="158" y="217"/>
                  </a:cubicBezTo>
                  <a:cubicBezTo>
                    <a:pt x="131" y="193"/>
                    <a:pt x="104" y="171"/>
                    <a:pt x="75" y="151"/>
                  </a:cubicBezTo>
                  <a:cubicBezTo>
                    <a:pt x="115" y="171"/>
                    <a:pt x="155" y="191"/>
                    <a:pt x="197" y="212"/>
                  </a:cubicBezTo>
                  <a:cubicBezTo>
                    <a:pt x="186" y="214"/>
                    <a:pt x="177" y="216"/>
                    <a:pt x="168" y="219"/>
                  </a:cubicBezTo>
                  <a:cubicBezTo>
                    <a:pt x="165" y="220"/>
                    <a:pt x="161" y="222"/>
                    <a:pt x="160" y="224"/>
                  </a:cubicBezTo>
                  <a:cubicBezTo>
                    <a:pt x="154" y="234"/>
                    <a:pt x="154" y="246"/>
                    <a:pt x="159" y="263"/>
                  </a:cubicBezTo>
                  <a:moveTo>
                    <a:pt x="200" y="165"/>
                  </a:moveTo>
                  <a:cubicBezTo>
                    <a:pt x="198" y="158"/>
                    <a:pt x="199" y="152"/>
                    <a:pt x="203" y="147"/>
                  </a:cubicBezTo>
                  <a:cubicBezTo>
                    <a:pt x="204" y="145"/>
                    <a:pt x="206" y="144"/>
                    <a:pt x="208" y="143"/>
                  </a:cubicBezTo>
                  <a:cubicBezTo>
                    <a:pt x="247" y="133"/>
                    <a:pt x="286" y="123"/>
                    <a:pt x="324" y="113"/>
                  </a:cubicBezTo>
                  <a:cubicBezTo>
                    <a:pt x="336" y="110"/>
                    <a:pt x="348" y="107"/>
                    <a:pt x="361" y="104"/>
                  </a:cubicBezTo>
                  <a:cubicBezTo>
                    <a:pt x="359" y="109"/>
                    <a:pt x="358" y="111"/>
                    <a:pt x="352" y="112"/>
                  </a:cubicBezTo>
                  <a:cubicBezTo>
                    <a:pt x="310" y="121"/>
                    <a:pt x="267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69" y="134"/>
                    <a:pt x="313" y="124"/>
                    <a:pt x="358" y="113"/>
                  </a:cubicBezTo>
                  <a:cubicBezTo>
                    <a:pt x="359" y="119"/>
                    <a:pt x="359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0" y="169"/>
                    <a:pt x="200" y="168"/>
                    <a:pt x="200" y="168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7" y="155"/>
                    <a:pt x="247" y="154"/>
                    <a:pt x="247" y="153"/>
                  </a:cubicBezTo>
                  <a:cubicBezTo>
                    <a:pt x="231" y="157"/>
                    <a:pt x="216" y="161"/>
                    <a:pt x="200" y="165"/>
                  </a:cubicBezTo>
                  <a:moveTo>
                    <a:pt x="226" y="216"/>
                  </a:moveTo>
                  <a:cubicBezTo>
                    <a:pt x="216" y="211"/>
                    <a:pt x="206" y="207"/>
                    <a:pt x="197" y="202"/>
                  </a:cubicBezTo>
                  <a:cubicBezTo>
                    <a:pt x="179" y="193"/>
                    <a:pt x="162" y="185"/>
                    <a:pt x="144" y="176"/>
                  </a:cubicBezTo>
                  <a:cubicBezTo>
                    <a:pt x="128" y="168"/>
                    <a:pt x="111" y="160"/>
                    <a:pt x="95" y="151"/>
                  </a:cubicBezTo>
                  <a:cubicBezTo>
                    <a:pt x="83" y="145"/>
                    <a:pt x="70" y="139"/>
                    <a:pt x="57" y="133"/>
                  </a:cubicBezTo>
                  <a:cubicBezTo>
                    <a:pt x="50" y="129"/>
                    <a:pt x="42" y="126"/>
                    <a:pt x="35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7" y="97"/>
                    <a:pt x="44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56" y="98"/>
                    <a:pt x="61" y="102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59" y="103"/>
                    <a:pt x="53" y="100"/>
                    <a:pt x="46" y="97"/>
                  </a:cubicBezTo>
                  <a:cubicBezTo>
                    <a:pt x="46" y="98"/>
                    <a:pt x="45" y="98"/>
                    <a:pt x="45" y="99"/>
                  </a:cubicBezTo>
                  <a:cubicBezTo>
                    <a:pt x="48" y="101"/>
                    <a:pt x="51" y="103"/>
                    <a:pt x="55" y="105"/>
                  </a:cubicBezTo>
                  <a:cubicBezTo>
                    <a:pt x="94" y="122"/>
                    <a:pt x="128" y="148"/>
                    <a:pt x="164" y="171"/>
                  </a:cubicBezTo>
                  <a:cubicBezTo>
                    <a:pt x="173" y="177"/>
                    <a:pt x="181" y="183"/>
                    <a:pt x="190" y="189"/>
                  </a:cubicBezTo>
                  <a:cubicBezTo>
                    <a:pt x="191" y="190"/>
                    <a:pt x="192" y="190"/>
                    <a:pt x="193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3" y="188"/>
                    <a:pt x="213" y="187"/>
                    <a:pt x="222" y="184"/>
                  </a:cubicBezTo>
                  <a:cubicBezTo>
                    <a:pt x="244" y="178"/>
                    <a:pt x="265" y="172"/>
                    <a:pt x="287" y="165"/>
                  </a:cubicBezTo>
                  <a:cubicBezTo>
                    <a:pt x="293" y="164"/>
                    <a:pt x="298" y="162"/>
                    <a:pt x="304" y="162"/>
                  </a:cubicBezTo>
                  <a:cubicBezTo>
                    <a:pt x="293" y="166"/>
                    <a:pt x="283" y="169"/>
                    <a:pt x="273" y="173"/>
                  </a:cubicBezTo>
                  <a:cubicBezTo>
                    <a:pt x="262" y="176"/>
                    <a:pt x="251" y="180"/>
                    <a:pt x="240" y="183"/>
                  </a:cubicBezTo>
                  <a:cubicBezTo>
                    <a:pt x="227" y="187"/>
                    <a:pt x="222" y="199"/>
                    <a:pt x="225" y="212"/>
                  </a:cubicBezTo>
                  <a:cubicBezTo>
                    <a:pt x="225" y="213"/>
                    <a:pt x="226" y="214"/>
                    <a:pt x="226" y="216"/>
                  </a:cubicBezTo>
                  <a:moveTo>
                    <a:pt x="189" y="179"/>
                  </a:moveTo>
                  <a:cubicBezTo>
                    <a:pt x="181" y="174"/>
                    <a:pt x="175" y="170"/>
                    <a:pt x="168" y="166"/>
                  </a:cubicBezTo>
                  <a:cubicBezTo>
                    <a:pt x="149" y="153"/>
                    <a:pt x="129" y="140"/>
                    <a:pt x="110" y="127"/>
                  </a:cubicBezTo>
                  <a:cubicBezTo>
                    <a:pt x="90" y="113"/>
                    <a:pt x="70" y="100"/>
                    <a:pt x="50" y="87"/>
                  </a:cubicBezTo>
                  <a:cubicBezTo>
                    <a:pt x="46" y="84"/>
                    <a:pt x="42" y="81"/>
                    <a:pt x="38" y="78"/>
                  </a:cubicBezTo>
                  <a:cubicBezTo>
                    <a:pt x="36" y="77"/>
                    <a:pt x="35" y="76"/>
                    <a:pt x="34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7" y="40"/>
                    <a:pt x="39" y="38"/>
                    <a:pt x="41" y="38"/>
                  </a:cubicBezTo>
                  <a:cubicBezTo>
                    <a:pt x="67" y="32"/>
                    <a:pt x="92" y="27"/>
                    <a:pt x="118" y="22"/>
                  </a:cubicBezTo>
                  <a:cubicBezTo>
                    <a:pt x="140" y="18"/>
                    <a:pt x="163" y="13"/>
                    <a:pt x="185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199" y="7"/>
                    <a:pt x="204" y="8"/>
                    <a:pt x="208" y="10"/>
                  </a:cubicBezTo>
                  <a:cubicBezTo>
                    <a:pt x="261" y="36"/>
                    <a:pt x="314" y="62"/>
                    <a:pt x="366" y="87"/>
                  </a:cubicBezTo>
                  <a:cubicBezTo>
                    <a:pt x="367" y="88"/>
                    <a:pt x="368" y="88"/>
                    <a:pt x="369" y="89"/>
                  </a:cubicBezTo>
                  <a:cubicBezTo>
                    <a:pt x="339" y="96"/>
                    <a:pt x="310" y="104"/>
                    <a:pt x="281" y="111"/>
                  </a:cubicBezTo>
                  <a:cubicBezTo>
                    <a:pt x="254" y="118"/>
                    <a:pt x="227" y="124"/>
                    <a:pt x="200" y="131"/>
                  </a:cubicBezTo>
                  <a:cubicBezTo>
                    <a:pt x="199" y="132"/>
                    <a:pt x="196" y="133"/>
                    <a:pt x="195" y="134"/>
                  </a:cubicBezTo>
                  <a:cubicBezTo>
                    <a:pt x="186" y="147"/>
                    <a:pt x="181" y="160"/>
                    <a:pt x="188" y="175"/>
                  </a:cubicBezTo>
                  <a:cubicBezTo>
                    <a:pt x="188" y="176"/>
                    <a:pt x="188" y="177"/>
                    <a:pt x="189" y="179"/>
                  </a:cubicBezTo>
                  <a:moveTo>
                    <a:pt x="197" y="0"/>
                  </a:moveTo>
                  <a:cubicBezTo>
                    <a:pt x="196" y="0"/>
                    <a:pt x="195" y="0"/>
                    <a:pt x="195" y="0"/>
                  </a:cubicBezTo>
                  <a:cubicBezTo>
                    <a:pt x="182" y="3"/>
                    <a:pt x="170" y="5"/>
                    <a:pt x="157" y="8"/>
                  </a:cubicBezTo>
                  <a:cubicBezTo>
                    <a:pt x="120" y="15"/>
                    <a:pt x="82" y="23"/>
                    <a:pt x="45" y="29"/>
                  </a:cubicBezTo>
                  <a:cubicBezTo>
                    <a:pt x="35" y="31"/>
                    <a:pt x="30" y="36"/>
                    <a:pt x="26" y="45"/>
                  </a:cubicBezTo>
                  <a:cubicBezTo>
                    <a:pt x="22" y="54"/>
                    <a:pt x="23" y="64"/>
                    <a:pt x="25" y="73"/>
                  </a:cubicBezTo>
                  <a:cubicBezTo>
                    <a:pt x="26" y="80"/>
                    <a:pt x="32" y="82"/>
                    <a:pt x="37" y="86"/>
                  </a:cubicBezTo>
                  <a:cubicBezTo>
                    <a:pt x="38" y="86"/>
                    <a:pt x="39" y="87"/>
                    <a:pt x="39" y="87"/>
                  </a:cubicBezTo>
                  <a:cubicBezTo>
                    <a:pt x="38" y="89"/>
                    <a:pt x="36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4" y="96"/>
                    <a:pt x="23" y="101"/>
                    <a:pt x="21" y="105"/>
                  </a:cubicBezTo>
                  <a:cubicBezTo>
                    <a:pt x="21" y="107"/>
                    <a:pt x="19" y="108"/>
                    <a:pt x="18" y="109"/>
                  </a:cubicBezTo>
                  <a:cubicBezTo>
                    <a:pt x="15" y="112"/>
                    <a:pt x="12" y="113"/>
                    <a:pt x="10" y="116"/>
                  </a:cubicBezTo>
                  <a:cubicBezTo>
                    <a:pt x="5" y="124"/>
                    <a:pt x="3" y="134"/>
                    <a:pt x="5" y="144"/>
                  </a:cubicBezTo>
                  <a:cubicBezTo>
                    <a:pt x="8" y="154"/>
                    <a:pt x="10" y="163"/>
                    <a:pt x="8" y="173"/>
                  </a:cubicBezTo>
                  <a:cubicBezTo>
                    <a:pt x="6" y="186"/>
                    <a:pt x="12" y="197"/>
                    <a:pt x="22" y="207"/>
                  </a:cubicBezTo>
                  <a:cubicBezTo>
                    <a:pt x="23" y="208"/>
                    <a:pt x="24" y="212"/>
                    <a:pt x="23" y="213"/>
                  </a:cubicBezTo>
                  <a:cubicBezTo>
                    <a:pt x="22" y="214"/>
                    <a:pt x="19" y="216"/>
                    <a:pt x="17" y="216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5" y="215"/>
                    <a:pt x="14" y="215"/>
                    <a:pt x="13" y="215"/>
                  </a:cubicBezTo>
                  <a:cubicBezTo>
                    <a:pt x="9" y="215"/>
                    <a:pt x="7" y="218"/>
                    <a:pt x="6" y="221"/>
                  </a:cubicBezTo>
                  <a:cubicBezTo>
                    <a:pt x="0" y="233"/>
                    <a:pt x="0" y="245"/>
                    <a:pt x="4" y="257"/>
                  </a:cubicBezTo>
                  <a:cubicBezTo>
                    <a:pt x="4" y="260"/>
                    <a:pt x="7" y="263"/>
                    <a:pt x="9" y="265"/>
                  </a:cubicBezTo>
                  <a:cubicBezTo>
                    <a:pt x="29" y="279"/>
                    <a:pt x="49" y="292"/>
                    <a:pt x="69" y="306"/>
                  </a:cubicBezTo>
                  <a:cubicBezTo>
                    <a:pt x="104" y="331"/>
                    <a:pt x="140" y="356"/>
                    <a:pt x="175" y="381"/>
                  </a:cubicBezTo>
                  <a:cubicBezTo>
                    <a:pt x="178" y="382"/>
                    <a:pt x="180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1" y="372"/>
                    <a:pt x="222" y="368"/>
                  </a:cubicBezTo>
                  <a:cubicBezTo>
                    <a:pt x="263" y="351"/>
                    <a:pt x="303" y="335"/>
                    <a:pt x="344" y="318"/>
                  </a:cubicBezTo>
                  <a:cubicBezTo>
                    <a:pt x="351" y="315"/>
                    <a:pt x="351" y="310"/>
                    <a:pt x="345" y="306"/>
                  </a:cubicBezTo>
                  <a:cubicBezTo>
                    <a:pt x="341" y="303"/>
                    <a:pt x="338" y="301"/>
                    <a:pt x="335" y="299"/>
                  </a:cubicBezTo>
                  <a:cubicBezTo>
                    <a:pt x="330" y="295"/>
                    <a:pt x="329" y="290"/>
                    <a:pt x="333" y="286"/>
                  </a:cubicBezTo>
                  <a:cubicBezTo>
                    <a:pt x="338" y="281"/>
                    <a:pt x="342" y="276"/>
                    <a:pt x="346" y="271"/>
                  </a:cubicBezTo>
                  <a:cubicBezTo>
                    <a:pt x="347" y="269"/>
                    <a:pt x="346" y="265"/>
                    <a:pt x="345" y="264"/>
                  </a:cubicBezTo>
                  <a:cubicBezTo>
                    <a:pt x="343" y="262"/>
                    <a:pt x="340" y="261"/>
                    <a:pt x="338" y="260"/>
                  </a:cubicBezTo>
                  <a:cubicBezTo>
                    <a:pt x="330" y="256"/>
                    <a:pt x="323" y="253"/>
                    <a:pt x="314" y="248"/>
                  </a:cubicBezTo>
                  <a:cubicBezTo>
                    <a:pt x="317" y="247"/>
                    <a:pt x="319" y="245"/>
                    <a:pt x="321" y="244"/>
                  </a:cubicBezTo>
                  <a:cubicBezTo>
                    <a:pt x="322" y="243"/>
                    <a:pt x="323" y="242"/>
                    <a:pt x="324" y="241"/>
                  </a:cubicBezTo>
                  <a:cubicBezTo>
                    <a:pt x="326" y="240"/>
                    <a:pt x="327" y="238"/>
                    <a:pt x="328" y="238"/>
                  </a:cubicBezTo>
                  <a:cubicBezTo>
                    <a:pt x="336" y="236"/>
                    <a:pt x="343" y="234"/>
                    <a:pt x="350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4" y="226"/>
                    <a:pt x="353" y="224"/>
                    <a:pt x="352" y="223"/>
                  </a:cubicBezTo>
                  <a:cubicBezTo>
                    <a:pt x="349" y="221"/>
                    <a:pt x="346" y="219"/>
                    <a:pt x="343" y="218"/>
                  </a:cubicBezTo>
                  <a:cubicBezTo>
                    <a:pt x="336" y="213"/>
                    <a:pt x="335" y="211"/>
                    <a:pt x="338" y="203"/>
                  </a:cubicBezTo>
                  <a:cubicBezTo>
                    <a:pt x="338" y="201"/>
                    <a:pt x="339" y="200"/>
                    <a:pt x="340" y="198"/>
                  </a:cubicBezTo>
                  <a:cubicBezTo>
                    <a:pt x="343" y="188"/>
                    <a:pt x="353" y="187"/>
                    <a:pt x="360" y="182"/>
                  </a:cubicBezTo>
                  <a:cubicBezTo>
                    <a:pt x="368" y="178"/>
                    <a:pt x="377" y="176"/>
                    <a:pt x="386" y="172"/>
                  </a:cubicBezTo>
                  <a:cubicBezTo>
                    <a:pt x="387" y="172"/>
                    <a:pt x="389" y="170"/>
                    <a:pt x="390" y="169"/>
                  </a:cubicBezTo>
                  <a:cubicBezTo>
                    <a:pt x="390" y="168"/>
                    <a:pt x="388" y="166"/>
                    <a:pt x="387" y="165"/>
                  </a:cubicBezTo>
                  <a:cubicBezTo>
                    <a:pt x="385" y="164"/>
                    <a:pt x="383" y="163"/>
                    <a:pt x="383" y="162"/>
                  </a:cubicBezTo>
                  <a:cubicBezTo>
                    <a:pt x="385" y="155"/>
                    <a:pt x="386" y="149"/>
                    <a:pt x="388" y="143"/>
                  </a:cubicBezTo>
                  <a:cubicBezTo>
                    <a:pt x="389" y="141"/>
                    <a:pt x="389" y="140"/>
                    <a:pt x="390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7" y="126"/>
                    <a:pt x="371" y="124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0" y="103"/>
                    <a:pt x="377" y="99"/>
                  </a:cubicBezTo>
                  <a:cubicBezTo>
                    <a:pt x="385" y="93"/>
                    <a:pt x="385" y="88"/>
                    <a:pt x="375" y="84"/>
                  </a:cubicBezTo>
                  <a:cubicBezTo>
                    <a:pt x="373" y="83"/>
                    <a:pt x="371" y="82"/>
                    <a:pt x="369" y="81"/>
                  </a:cubicBezTo>
                  <a:cubicBezTo>
                    <a:pt x="314" y="55"/>
                    <a:pt x="258" y="28"/>
                    <a:pt x="203" y="1"/>
                  </a:cubicBezTo>
                  <a:cubicBezTo>
                    <a:pt x="201" y="1"/>
                    <a:pt x="199" y="0"/>
                    <a:pt x="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16"/>
            <p:cNvSpPr>
              <a:spLocks/>
            </p:cNvSpPr>
            <p:nvPr userDrawn="1"/>
          </p:nvSpPr>
          <p:spPr bwMode="auto">
            <a:xfrm>
              <a:off x="8002588" y="254000"/>
              <a:ext cx="371475" cy="220663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0" y="62"/>
                    <a:pt x="152" y="90"/>
                  </a:cubicBezTo>
                  <a:cubicBezTo>
                    <a:pt x="148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17"/>
            <p:cNvSpPr>
              <a:spLocks/>
            </p:cNvSpPr>
            <p:nvPr userDrawn="1"/>
          </p:nvSpPr>
          <p:spPr bwMode="auto">
            <a:xfrm>
              <a:off x="8405813" y="465138"/>
              <a:ext cx="301625" cy="73025"/>
            </a:xfrm>
            <a:custGeom>
              <a:avLst/>
              <a:gdLst>
                <a:gd name="T0" fmla="*/ 123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3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3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42" y="21"/>
                    <a:pt x="83" y="12"/>
                    <a:pt x="123" y="3"/>
                  </a:cubicBezTo>
                  <a:cubicBezTo>
                    <a:pt x="123" y="2"/>
                    <a:pt x="123" y="1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18"/>
            <p:cNvSpPr>
              <a:spLocks/>
            </p:cNvSpPr>
            <p:nvPr userDrawn="1"/>
          </p:nvSpPr>
          <p:spPr bwMode="auto">
            <a:xfrm>
              <a:off x="8423275" y="903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4"/>
                    <a:pt x="33" y="27"/>
                    <a:pt x="0" y="40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34" y="29"/>
                    <a:pt x="67" y="16"/>
                    <a:pt x="100" y="2"/>
                  </a:cubicBezTo>
                  <a:cubicBezTo>
                    <a:pt x="100" y="2"/>
                    <a:pt x="100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19"/>
            <p:cNvSpPr>
              <a:spLocks/>
            </p:cNvSpPr>
            <p:nvPr userDrawn="1"/>
          </p:nvSpPr>
          <p:spPr bwMode="auto">
            <a:xfrm>
              <a:off x="8504238" y="523875"/>
              <a:ext cx="311150" cy="117475"/>
            </a:xfrm>
            <a:custGeom>
              <a:avLst/>
              <a:gdLst>
                <a:gd name="T0" fmla="*/ 126 w 127"/>
                <a:gd name="T1" fmla="*/ 0 h 48"/>
                <a:gd name="T2" fmla="*/ 0 w 127"/>
                <a:gd name="T3" fmla="*/ 45 h 48"/>
                <a:gd name="T4" fmla="*/ 1 w 127"/>
                <a:gd name="T5" fmla="*/ 48 h 48"/>
                <a:gd name="T6" fmla="*/ 127 w 127"/>
                <a:gd name="T7" fmla="*/ 2 h 48"/>
                <a:gd name="T8" fmla="*/ 126 w 12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1" y="46"/>
                    <a:pt x="1" y="47"/>
                    <a:pt x="1" y="48"/>
                  </a:cubicBezTo>
                  <a:cubicBezTo>
                    <a:pt x="43" y="33"/>
                    <a:pt x="85" y="17"/>
                    <a:pt x="127" y="2"/>
                  </a:cubicBezTo>
                  <a:cubicBezTo>
                    <a:pt x="127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20"/>
            <p:cNvSpPr>
              <a:spLocks/>
            </p:cNvSpPr>
            <p:nvPr userDrawn="1"/>
          </p:nvSpPr>
          <p:spPr bwMode="auto">
            <a:xfrm>
              <a:off x="8509000" y="546100"/>
              <a:ext cx="292100" cy="109538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40" y="29"/>
                    <a:pt x="0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40" y="31"/>
                    <a:pt x="80" y="16"/>
                    <a:pt x="119" y="2"/>
                  </a:cubicBezTo>
                  <a:cubicBezTo>
                    <a:pt x="119" y="1"/>
                    <a:pt x="119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21"/>
            <p:cNvSpPr>
              <a:spLocks noEditPoints="1"/>
            </p:cNvSpPr>
            <p:nvPr userDrawn="1"/>
          </p:nvSpPr>
          <p:spPr bwMode="auto">
            <a:xfrm>
              <a:off x="142875" y="4090988"/>
              <a:ext cx="966788" cy="938213"/>
            </a:xfrm>
            <a:custGeom>
              <a:avLst/>
              <a:gdLst>
                <a:gd name="T0" fmla="*/ 333 w 395"/>
                <a:gd name="T1" fmla="*/ 281 h 383"/>
                <a:gd name="T2" fmla="*/ 322 w 395"/>
                <a:gd name="T3" fmla="*/ 308 h 383"/>
                <a:gd name="T4" fmla="*/ 287 w 395"/>
                <a:gd name="T5" fmla="*/ 307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4 w 395"/>
                <a:gd name="T19" fmla="*/ 275 h 383"/>
                <a:gd name="T20" fmla="*/ 166 w 395"/>
                <a:gd name="T21" fmla="*/ 279 h 383"/>
                <a:gd name="T22" fmla="*/ 209 w 395"/>
                <a:gd name="T23" fmla="*/ 273 h 383"/>
                <a:gd name="T24" fmla="*/ 32 w 395"/>
                <a:gd name="T25" fmla="*/ 218 h 383"/>
                <a:gd name="T26" fmla="*/ 38 w 395"/>
                <a:gd name="T27" fmla="*/ 235 h 383"/>
                <a:gd name="T28" fmla="*/ 173 w 395"/>
                <a:gd name="T29" fmla="*/ 316 h 383"/>
                <a:gd name="T30" fmla="*/ 180 w 395"/>
                <a:gd name="T31" fmla="*/ 314 h 383"/>
                <a:gd name="T32" fmla="*/ 192 w 395"/>
                <a:gd name="T33" fmla="*/ 322 h 383"/>
                <a:gd name="T34" fmla="*/ 172 w 395"/>
                <a:gd name="T35" fmla="*/ 362 h 383"/>
                <a:gd name="T36" fmla="*/ 14 w 395"/>
                <a:gd name="T37" fmla="*/ 250 h 383"/>
                <a:gd name="T38" fmla="*/ 270 w 395"/>
                <a:gd name="T39" fmla="*/ 217 h 383"/>
                <a:gd name="T40" fmla="*/ 323 w 395"/>
                <a:gd name="T41" fmla="*/ 210 h 383"/>
                <a:gd name="T42" fmla="*/ 218 w 395"/>
                <a:gd name="T43" fmla="*/ 242 h 383"/>
                <a:gd name="T44" fmla="*/ 185 w 395"/>
                <a:gd name="T45" fmla="*/ 259 h 383"/>
                <a:gd name="T46" fmla="*/ 217 w 395"/>
                <a:gd name="T47" fmla="*/ 225 h 383"/>
                <a:gd name="T48" fmla="*/ 178 w 395"/>
                <a:gd name="T49" fmla="*/ 244 h 383"/>
                <a:gd name="T50" fmla="*/ 101 w 395"/>
                <a:gd name="T51" fmla="*/ 288 h 383"/>
                <a:gd name="T52" fmla="*/ 78 w 395"/>
                <a:gd name="T53" fmla="*/ 213 h 383"/>
                <a:gd name="T54" fmla="*/ 145 w 395"/>
                <a:gd name="T55" fmla="*/ 263 h 383"/>
                <a:gd name="T56" fmla="*/ 244 w 395"/>
                <a:gd name="T57" fmla="*/ 209 h 383"/>
                <a:gd name="T58" fmla="*/ 367 w 395"/>
                <a:gd name="T59" fmla="*/ 166 h 383"/>
                <a:gd name="T60" fmla="*/ 87 w 395"/>
                <a:gd name="T61" fmla="*/ 208 h 383"/>
                <a:gd name="T62" fmla="*/ 69 w 395"/>
                <a:gd name="T63" fmla="*/ 155 h 383"/>
                <a:gd name="T64" fmla="*/ 168 w 395"/>
                <a:gd name="T65" fmla="*/ 219 h 383"/>
                <a:gd name="T66" fmla="*/ 209 w 395"/>
                <a:gd name="T67" fmla="*/ 143 h 383"/>
                <a:gd name="T68" fmla="*/ 225 w 395"/>
                <a:gd name="T69" fmla="*/ 144 h 383"/>
                <a:gd name="T70" fmla="*/ 201 w 395"/>
                <a:gd name="T71" fmla="*/ 167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90 w 395"/>
                <a:gd name="T83" fmla="*/ 179 h 383"/>
                <a:gd name="T84" fmla="*/ 35 w 395"/>
                <a:gd name="T85" fmla="*/ 74 h 383"/>
                <a:gd name="T86" fmla="*/ 195 w 395"/>
                <a:gd name="T87" fmla="*/ 7 h 383"/>
                <a:gd name="T88" fmla="*/ 201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2 h 383"/>
                <a:gd name="T98" fmla="*/ 4 w 395"/>
                <a:gd name="T99" fmla="*/ 257 h 383"/>
                <a:gd name="T100" fmla="*/ 189 w 395"/>
                <a:gd name="T101" fmla="*/ 382 h 383"/>
                <a:gd name="T102" fmla="*/ 334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1 w 395"/>
                <a:gd name="T111" fmla="*/ 139 h 383"/>
                <a:gd name="T112" fmla="*/ 376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3" y="338"/>
                  </a:moveTo>
                  <a:cubicBezTo>
                    <a:pt x="193" y="338"/>
                    <a:pt x="194" y="338"/>
                    <a:pt x="195" y="337"/>
                  </a:cubicBezTo>
                  <a:cubicBezTo>
                    <a:pt x="211" y="326"/>
                    <a:pt x="231" y="321"/>
                    <a:pt x="249" y="314"/>
                  </a:cubicBezTo>
                  <a:cubicBezTo>
                    <a:pt x="275" y="303"/>
                    <a:pt x="301" y="293"/>
                    <a:pt x="327" y="282"/>
                  </a:cubicBezTo>
                  <a:cubicBezTo>
                    <a:pt x="329" y="282"/>
                    <a:pt x="331" y="281"/>
                    <a:pt x="333" y="281"/>
                  </a:cubicBezTo>
                  <a:cubicBezTo>
                    <a:pt x="319" y="292"/>
                    <a:pt x="303" y="295"/>
                    <a:pt x="288" y="301"/>
                  </a:cubicBezTo>
                  <a:cubicBezTo>
                    <a:pt x="283" y="304"/>
                    <a:pt x="277" y="306"/>
                    <a:pt x="272" y="309"/>
                  </a:cubicBezTo>
                  <a:cubicBezTo>
                    <a:pt x="289" y="302"/>
                    <a:pt x="307" y="296"/>
                    <a:pt x="324" y="290"/>
                  </a:cubicBezTo>
                  <a:cubicBezTo>
                    <a:pt x="325" y="295"/>
                    <a:pt x="326" y="300"/>
                    <a:pt x="326" y="304"/>
                  </a:cubicBezTo>
                  <a:cubicBezTo>
                    <a:pt x="326" y="305"/>
                    <a:pt x="324" y="308"/>
                    <a:pt x="322" y="308"/>
                  </a:cubicBezTo>
                  <a:cubicBezTo>
                    <a:pt x="286" y="323"/>
                    <a:pt x="251" y="338"/>
                    <a:pt x="215" y="353"/>
                  </a:cubicBezTo>
                  <a:cubicBezTo>
                    <a:pt x="207" y="356"/>
                    <a:pt x="199" y="359"/>
                    <a:pt x="190" y="363"/>
                  </a:cubicBezTo>
                  <a:cubicBezTo>
                    <a:pt x="189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8" y="310"/>
                  </a:cubicBezTo>
                  <a:cubicBezTo>
                    <a:pt x="288" y="309"/>
                    <a:pt x="287" y="308"/>
                    <a:pt x="287" y="307"/>
                  </a:cubicBezTo>
                  <a:cubicBezTo>
                    <a:pt x="254" y="321"/>
                    <a:pt x="221" y="334"/>
                    <a:pt x="187" y="347"/>
                  </a:cubicBezTo>
                  <a:cubicBezTo>
                    <a:pt x="187" y="342"/>
                    <a:pt x="185" y="338"/>
                    <a:pt x="191" y="338"/>
                  </a:cubicBezTo>
                  <a:cubicBezTo>
                    <a:pt x="191" y="338"/>
                    <a:pt x="192" y="338"/>
                    <a:pt x="192" y="338"/>
                  </a:cubicBezTo>
                  <a:cubicBezTo>
                    <a:pt x="192" y="338"/>
                    <a:pt x="192" y="338"/>
                    <a:pt x="193" y="338"/>
                  </a:cubicBezTo>
                  <a:moveTo>
                    <a:pt x="325" y="270"/>
                  </a:moveTo>
                  <a:cubicBezTo>
                    <a:pt x="321" y="270"/>
                    <a:pt x="317" y="266"/>
                    <a:pt x="313" y="264"/>
                  </a:cubicBezTo>
                  <a:cubicBezTo>
                    <a:pt x="312" y="263"/>
                    <a:pt x="311" y="261"/>
                    <a:pt x="310" y="259"/>
                  </a:cubicBezTo>
                  <a:cubicBezTo>
                    <a:pt x="311" y="258"/>
                    <a:pt x="311" y="258"/>
                    <a:pt x="312" y="258"/>
                  </a:cubicBezTo>
                  <a:cubicBezTo>
                    <a:pt x="318" y="261"/>
                    <a:pt x="325" y="264"/>
                    <a:pt x="331" y="267"/>
                  </a:cubicBezTo>
                  <a:cubicBezTo>
                    <a:pt x="329" y="269"/>
                    <a:pt x="327" y="270"/>
                    <a:pt x="325" y="270"/>
                  </a:cubicBezTo>
                  <a:moveTo>
                    <a:pt x="209" y="273"/>
                  </a:moveTo>
                  <a:cubicBezTo>
                    <a:pt x="240" y="261"/>
                    <a:pt x="272" y="257"/>
                    <a:pt x="304" y="252"/>
                  </a:cubicBezTo>
                  <a:cubicBezTo>
                    <a:pt x="304" y="255"/>
                    <a:pt x="304" y="259"/>
                    <a:pt x="303" y="261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2" y="269"/>
                    <a:pt x="258" y="272"/>
                  </a:cubicBezTo>
                  <a:cubicBezTo>
                    <a:pt x="257" y="272"/>
                    <a:pt x="256" y="273"/>
                    <a:pt x="255" y="274"/>
                  </a:cubicBezTo>
                  <a:cubicBezTo>
                    <a:pt x="255" y="274"/>
                    <a:pt x="255" y="275"/>
                    <a:pt x="255" y="275"/>
                  </a:cubicBezTo>
                  <a:cubicBezTo>
                    <a:pt x="271" y="272"/>
                    <a:pt x="287" y="269"/>
                    <a:pt x="304" y="266"/>
                  </a:cubicBezTo>
                  <a:cubicBezTo>
                    <a:pt x="304" y="267"/>
                    <a:pt x="304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6" y="294"/>
                    <a:pt x="147" y="305"/>
                  </a:cubicBezTo>
                  <a:cubicBezTo>
                    <a:pt x="145" y="306"/>
                    <a:pt x="142" y="306"/>
                    <a:pt x="139" y="307"/>
                  </a:cubicBezTo>
                  <a:cubicBezTo>
                    <a:pt x="138" y="308"/>
                    <a:pt x="137" y="308"/>
                    <a:pt x="136" y="308"/>
                  </a:cubicBezTo>
                  <a:cubicBezTo>
                    <a:pt x="133" y="308"/>
                    <a:pt x="131" y="306"/>
                    <a:pt x="130" y="302"/>
                  </a:cubicBezTo>
                  <a:cubicBezTo>
                    <a:pt x="161" y="295"/>
                    <a:pt x="192" y="293"/>
                    <a:pt x="221" y="283"/>
                  </a:cubicBezTo>
                  <a:cubicBezTo>
                    <a:pt x="208" y="285"/>
                    <a:pt x="196" y="288"/>
                    <a:pt x="183" y="290"/>
                  </a:cubicBezTo>
                  <a:cubicBezTo>
                    <a:pt x="166" y="293"/>
                    <a:pt x="148" y="296"/>
                    <a:pt x="131" y="299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0" y="299"/>
                    <a:pt x="128" y="297"/>
                    <a:pt x="128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9" y="281"/>
                    <a:pt x="142" y="279"/>
                    <a:pt x="145" y="278"/>
                  </a:cubicBezTo>
                  <a:cubicBezTo>
                    <a:pt x="148" y="277"/>
                    <a:pt x="150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5" y="275"/>
                    <a:pt x="155" y="275"/>
                  </a:cubicBezTo>
                  <a:cubicBezTo>
                    <a:pt x="155" y="275"/>
                    <a:pt x="156" y="275"/>
                    <a:pt x="157" y="275"/>
                  </a:cubicBezTo>
                  <a:cubicBezTo>
                    <a:pt x="157" y="275"/>
                    <a:pt x="158" y="275"/>
                    <a:pt x="158" y="275"/>
                  </a:cubicBezTo>
                  <a:cubicBezTo>
                    <a:pt x="161" y="275"/>
                    <a:pt x="164" y="276"/>
                    <a:pt x="166" y="279"/>
                  </a:cubicBezTo>
                  <a:cubicBezTo>
                    <a:pt x="156" y="281"/>
                    <a:pt x="147" y="283"/>
                    <a:pt x="137" y="284"/>
                  </a:cubicBezTo>
                  <a:cubicBezTo>
                    <a:pt x="138" y="285"/>
                    <a:pt x="138" y="285"/>
                    <a:pt x="138" y="286"/>
                  </a:cubicBezTo>
                  <a:cubicBezTo>
                    <a:pt x="186" y="281"/>
                    <a:pt x="233" y="272"/>
                    <a:pt x="281" y="263"/>
                  </a:cubicBezTo>
                  <a:cubicBezTo>
                    <a:pt x="281" y="262"/>
                    <a:pt x="281" y="262"/>
                    <a:pt x="281" y="261"/>
                  </a:cubicBezTo>
                  <a:cubicBezTo>
                    <a:pt x="257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5" y="253"/>
                    <a:pt x="165" y="245"/>
                  </a:cubicBezTo>
                  <a:cubicBezTo>
                    <a:pt x="167" y="253"/>
                    <a:pt x="170" y="261"/>
                    <a:pt x="172" y="270"/>
                  </a:cubicBezTo>
                  <a:moveTo>
                    <a:pt x="24" y="224"/>
                  </a:moveTo>
                  <a:cubicBezTo>
                    <a:pt x="27" y="224"/>
                    <a:pt x="30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30" y="227"/>
                  </a:cubicBezTo>
                  <a:cubicBezTo>
                    <a:pt x="31" y="229"/>
                    <a:pt x="31" y="230"/>
                    <a:pt x="31" y="231"/>
                  </a:cubicBezTo>
                  <a:cubicBezTo>
                    <a:pt x="33" y="232"/>
                    <a:pt x="35" y="234"/>
                    <a:pt x="38" y="235"/>
                  </a:cubicBezTo>
                  <a:cubicBezTo>
                    <a:pt x="57" y="244"/>
                    <a:pt x="69" y="261"/>
                    <a:pt x="82" y="277"/>
                  </a:cubicBezTo>
                  <a:cubicBezTo>
                    <a:pt x="95" y="291"/>
                    <a:pt x="107" y="306"/>
                    <a:pt x="120" y="321"/>
                  </a:cubicBezTo>
                  <a:cubicBezTo>
                    <a:pt x="123" y="324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75" y="316"/>
                    <a:pt x="176" y="317"/>
                    <a:pt x="177" y="317"/>
                  </a:cubicBezTo>
                  <a:cubicBezTo>
                    <a:pt x="180" y="318"/>
                    <a:pt x="182" y="319"/>
                    <a:pt x="184" y="320"/>
                  </a:cubicBezTo>
                  <a:cubicBezTo>
                    <a:pt x="185" y="319"/>
                    <a:pt x="185" y="319"/>
                    <a:pt x="185" y="319"/>
                  </a:cubicBezTo>
                  <a:cubicBezTo>
                    <a:pt x="184" y="317"/>
                    <a:pt x="182" y="316"/>
                    <a:pt x="180" y="314"/>
                  </a:cubicBezTo>
                  <a:cubicBezTo>
                    <a:pt x="205" y="308"/>
                    <a:pt x="229" y="303"/>
                    <a:pt x="254" y="297"/>
                  </a:cubicBezTo>
                  <a:cubicBezTo>
                    <a:pt x="254" y="298"/>
                    <a:pt x="254" y="298"/>
                    <a:pt x="254" y="298"/>
                  </a:cubicBezTo>
                  <a:cubicBezTo>
                    <a:pt x="248" y="300"/>
                    <a:pt x="242" y="302"/>
                    <a:pt x="235" y="305"/>
                  </a:cubicBezTo>
                  <a:cubicBezTo>
                    <a:pt x="223" y="310"/>
                    <a:pt x="210" y="314"/>
                    <a:pt x="197" y="319"/>
                  </a:cubicBezTo>
                  <a:cubicBezTo>
                    <a:pt x="196" y="320"/>
                    <a:pt x="194" y="321"/>
                    <a:pt x="192" y="322"/>
                  </a:cubicBezTo>
                  <a:cubicBezTo>
                    <a:pt x="191" y="322"/>
                    <a:pt x="189" y="323"/>
                    <a:pt x="187" y="323"/>
                  </a:cubicBezTo>
                  <a:cubicBezTo>
                    <a:pt x="187" y="323"/>
                    <a:pt x="187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80" y="323"/>
                    <a:pt x="178" y="324"/>
                    <a:pt x="176" y="328"/>
                  </a:cubicBezTo>
                  <a:cubicBezTo>
                    <a:pt x="171" y="338"/>
                    <a:pt x="169" y="349"/>
                    <a:pt x="172" y="362"/>
                  </a:cubicBezTo>
                  <a:cubicBezTo>
                    <a:pt x="169" y="361"/>
                    <a:pt x="168" y="361"/>
                    <a:pt x="166" y="359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9" y="299"/>
                    <a:pt x="63" y="288"/>
                    <a:pt x="48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9" y="257"/>
                    <a:pt x="15" y="254"/>
                    <a:pt x="14" y="250"/>
                  </a:cubicBezTo>
                  <a:cubicBezTo>
                    <a:pt x="11" y="242"/>
                    <a:pt x="11" y="234"/>
                    <a:pt x="15" y="226"/>
                  </a:cubicBezTo>
                  <a:cubicBezTo>
                    <a:pt x="16" y="225"/>
                    <a:pt x="18" y="223"/>
                    <a:pt x="20" y="223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21" y="224"/>
                    <a:pt x="22" y="224"/>
                    <a:pt x="24" y="224"/>
                  </a:cubicBezTo>
                  <a:moveTo>
                    <a:pt x="270" y="217"/>
                  </a:moveTo>
                  <a:cubicBezTo>
                    <a:pt x="289" y="208"/>
                    <a:pt x="310" y="203"/>
                    <a:pt x="332" y="198"/>
                  </a:cubicBezTo>
                  <a:cubicBezTo>
                    <a:pt x="331" y="204"/>
                    <a:pt x="330" y="206"/>
                    <a:pt x="324" y="207"/>
                  </a:cubicBezTo>
                  <a:cubicBezTo>
                    <a:pt x="314" y="208"/>
                    <a:pt x="304" y="211"/>
                    <a:pt x="294" y="214"/>
                  </a:cubicBezTo>
                  <a:cubicBezTo>
                    <a:pt x="295" y="215"/>
                    <a:pt x="295" y="215"/>
                    <a:pt x="295" y="216"/>
                  </a:cubicBezTo>
                  <a:cubicBezTo>
                    <a:pt x="304" y="214"/>
                    <a:pt x="313" y="212"/>
                    <a:pt x="323" y="210"/>
                  </a:cubicBezTo>
                  <a:cubicBezTo>
                    <a:pt x="323" y="210"/>
                    <a:pt x="323" y="210"/>
                    <a:pt x="324" y="210"/>
                  </a:cubicBezTo>
                  <a:cubicBezTo>
                    <a:pt x="325" y="210"/>
                    <a:pt x="327" y="211"/>
                    <a:pt x="329" y="211"/>
                  </a:cubicBezTo>
                  <a:cubicBezTo>
                    <a:pt x="328" y="213"/>
                    <a:pt x="326" y="215"/>
                    <a:pt x="324" y="215"/>
                  </a:cubicBezTo>
                  <a:cubicBezTo>
                    <a:pt x="291" y="223"/>
                    <a:pt x="258" y="232"/>
                    <a:pt x="225" y="240"/>
                  </a:cubicBezTo>
                  <a:cubicBezTo>
                    <a:pt x="223" y="240"/>
                    <a:pt x="221" y="241"/>
                    <a:pt x="218" y="242"/>
                  </a:cubicBezTo>
                  <a:cubicBezTo>
                    <a:pt x="218" y="243"/>
                    <a:pt x="219" y="243"/>
                    <a:pt x="219" y="244"/>
                  </a:cubicBezTo>
                  <a:cubicBezTo>
                    <a:pt x="255" y="235"/>
                    <a:pt x="292" y="226"/>
                    <a:pt x="329" y="217"/>
                  </a:cubicBezTo>
                  <a:cubicBezTo>
                    <a:pt x="329" y="218"/>
                    <a:pt x="329" y="219"/>
                    <a:pt x="329" y="219"/>
                  </a:cubicBezTo>
                  <a:cubicBezTo>
                    <a:pt x="327" y="220"/>
                    <a:pt x="326" y="221"/>
                    <a:pt x="324" y="222"/>
                  </a:cubicBezTo>
                  <a:cubicBezTo>
                    <a:pt x="277" y="234"/>
                    <a:pt x="231" y="247"/>
                    <a:pt x="185" y="259"/>
                  </a:cubicBezTo>
                  <a:cubicBezTo>
                    <a:pt x="182" y="260"/>
                    <a:pt x="180" y="261"/>
                    <a:pt x="179" y="261"/>
                  </a:cubicBezTo>
                  <a:cubicBezTo>
                    <a:pt x="175" y="261"/>
                    <a:pt x="174" y="258"/>
                    <a:pt x="173" y="251"/>
                  </a:cubicBezTo>
                  <a:cubicBezTo>
                    <a:pt x="173" y="249"/>
                    <a:pt x="173" y="247"/>
                    <a:pt x="172" y="245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7"/>
                    <a:pt x="217" y="225"/>
                  </a:cubicBezTo>
                  <a:cubicBezTo>
                    <a:pt x="218" y="225"/>
                    <a:pt x="219" y="225"/>
                    <a:pt x="220" y="225"/>
                  </a:cubicBezTo>
                  <a:cubicBezTo>
                    <a:pt x="222" y="225"/>
                    <a:pt x="226" y="226"/>
                    <a:pt x="228" y="226"/>
                  </a:cubicBezTo>
                  <a:cubicBezTo>
                    <a:pt x="228" y="227"/>
                    <a:pt x="228" y="227"/>
                    <a:pt x="229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8" y="243"/>
                    <a:pt x="178" y="243"/>
                    <a:pt x="178" y="244"/>
                  </a:cubicBezTo>
                  <a:cubicBezTo>
                    <a:pt x="213" y="235"/>
                    <a:pt x="248" y="226"/>
                    <a:pt x="282" y="216"/>
                  </a:cubicBezTo>
                  <a:cubicBezTo>
                    <a:pt x="282" y="216"/>
                    <a:pt x="282" y="215"/>
                    <a:pt x="282" y="215"/>
                  </a:cubicBezTo>
                  <a:cubicBezTo>
                    <a:pt x="278" y="216"/>
                    <a:pt x="274" y="217"/>
                    <a:pt x="270" y="217"/>
                  </a:cubicBezTo>
                  <a:moveTo>
                    <a:pt x="117" y="307"/>
                  </a:moveTo>
                  <a:cubicBezTo>
                    <a:pt x="112" y="301"/>
                    <a:pt x="106" y="294"/>
                    <a:pt x="101" y="288"/>
                  </a:cubicBezTo>
                  <a:cubicBezTo>
                    <a:pt x="89" y="274"/>
                    <a:pt x="78" y="260"/>
                    <a:pt x="67" y="247"/>
                  </a:cubicBezTo>
                  <a:cubicBezTo>
                    <a:pt x="57" y="235"/>
                    <a:pt x="48" y="224"/>
                    <a:pt x="38" y="213"/>
                  </a:cubicBezTo>
                  <a:cubicBezTo>
                    <a:pt x="32" y="206"/>
                    <a:pt x="26" y="199"/>
                    <a:pt x="20" y="191"/>
                  </a:cubicBezTo>
                  <a:cubicBezTo>
                    <a:pt x="15" y="184"/>
                    <a:pt x="17" y="176"/>
                    <a:pt x="19" y="167"/>
                  </a:cubicBezTo>
                  <a:cubicBezTo>
                    <a:pt x="39" y="183"/>
                    <a:pt x="60" y="196"/>
                    <a:pt x="78" y="213"/>
                  </a:cubicBezTo>
                  <a:cubicBezTo>
                    <a:pt x="96" y="229"/>
                    <a:pt x="112" y="248"/>
                    <a:pt x="129" y="266"/>
                  </a:cubicBezTo>
                  <a:cubicBezTo>
                    <a:pt x="130" y="265"/>
                    <a:pt x="131" y="264"/>
                    <a:pt x="131" y="263"/>
                  </a:cubicBezTo>
                  <a:cubicBezTo>
                    <a:pt x="123" y="253"/>
                    <a:pt x="114" y="244"/>
                    <a:pt x="106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9" y="243"/>
                    <a:pt x="131" y="253"/>
                    <a:pt x="145" y="263"/>
                  </a:cubicBezTo>
                  <a:cubicBezTo>
                    <a:pt x="139" y="264"/>
                    <a:pt x="134" y="266"/>
                    <a:pt x="129" y="267"/>
                  </a:cubicBezTo>
                  <a:cubicBezTo>
                    <a:pt x="127" y="268"/>
                    <a:pt x="126" y="269"/>
                    <a:pt x="125" y="270"/>
                  </a:cubicBezTo>
                  <a:cubicBezTo>
                    <a:pt x="115" y="280"/>
                    <a:pt x="113" y="291"/>
                    <a:pt x="117" y="304"/>
                  </a:cubicBezTo>
                  <a:cubicBezTo>
                    <a:pt x="117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1" y="208"/>
                    <a:pt x="240" y="205"/>
                  </a:cubicBezTo>
                  <a:cubicBezTo>
                    <a:pt x="238" y="200"/>
                    <a:pt x="239" y="197"/>
                    <a:pt x="244" y="195"/>
                  </a:cubicBezTo>
                  <a:cubicBezTo>
                    <a:pt x="289" y="179"/>
                    <a:pt x="334" y="163"/>
                    <a:pt x="380" y="146"/>
                  </a:cubicBezTo>
                  <a:cubicBezTo>
                    <a:pt x="380" y="146"/>
                    <a:pt x="381" y="146"/>
                    <a:pt x="384" y="146"/>
                  </a:cubicBezTo>
                  <a:cubicBezTo>
                    <a:pt x="379" y="154"/>
                    <a:pt x="376" y="162"/>
                    <a:pt x="367" y="166"/>
                  </a:cubicBezTo>
                  <a:cubicBezTo>
                    <a:pt x="327" y="180"/>
                    <a:pt x="288" y="194"/>
                    <a:pt x="249" y="208"/>
                  </a:cubicBezTo>
                  <a:cubicBezTo>
                    <a:pt x="247" y="208"/>
                    <a:pt x="246" y="209"/>
                    <a:pt x="244" y="209"/>
                  </a:cubicBezTo>
                  <a:moveTo>
                    <a:pt x="159" y="263"/>
                  </a:moveTo>
                  <a:cubicBezTo>
                    <a:pt x="155" y="260"/>
                    <a:pt x="151" y="258"/>
                    <a:pt x="148" y="255"/>
                  </a:cubicBezTo>
                  <a:cubicBezTo>
                    <a:pt x="128" y="240"/>
                    <a:pt x="108" y="224"/>
                    <a:pt x="87" y="208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5" y="153"/>
                    <a:pt x="14" y="142"/>
                    <a:pt x="15" y="132"/>
                  </a:cubicBezTo>
                  <a:cubicBezTo>
                    <a:pt x="16" y="127"/>
                    <a:pt x="19" y="122"/>
                    <a:pt x="22" y="116"/>
                  </a:cubicBezTo>
                  <a:cubicBezTo>
                    <a:pt x="22" y="126"/>
                    <a:pt x="31" y="127"/>
                    <a:pt x="37" y="131"/>
                  </a:cubicBezTo>
                  <a:cubicBezTo>
                    <a:pt x="48" y="139"/>
                    <a:pt x="58" y="148"/>
                    <a:pt x="69" y="155"/>
                  </a:cubicBezTo>
                  <a:cubicBezTo>
                    <a:pt x="96" y="174"/>
                    <a:pt x="122" y="193"/>
                    <a:pt x="149" y="212"/>
                  </a:cubicBezTo>
                  <a:cubicBezTo>
                    <a:pt x="151" y="214"/>
                    <a:pt x="155" y="216"/>
                    <a:pt x="158" y="217"/>
                  </a:cubicBezTo>
                  <a:cubicBezTo>
                    <a:pt x="132" y="193"/>
                    <a:pt x="104" y="171"/>
                    <a:pt x="76" y="151"/>
                  </a:cubicBezTo>
                  <a:cubicBezTo>
                    <a:pt x="116" y="171"/>
                    <a:pt x="156" y="191"/>
                    <a:pt x="197" y="212"/>
                  </a:cubicBezTo>
                  <a:cubicBezTo>
                    <a:pt x="187" y="214"/>
                    <a:pt x="177" y="216"/>
                    <a:pt x="168" y="219"/>
                  </a:cubicBezTo>
                  <a:cubicBezTo>
                    <a:pt x="165" y="219"/>
                    <a:pt x="162" y="222"/>
                    <a:pt x="160" y="224"/>
                  </a:cubicBezTo>
                  <a:cubicBezTo>
                    <a:pt x="154" y="234"/>
                    <a:pt x="154" y="245"/>
                    <a:pt x="159" y="263"/>
                  </a:cubicBezTo>
                  <a:moveTo>
                    <a:pt x="200" y="165"/>
                  </a:moveTo>
                  <a:cubicBezTo>
                    <a:pt x="199" y="158"/>
                    <a:pt x="200" y="152"/>
                    <a:pt x="203" y="147"/>
                  </a:cubicBezTo>
                  <a:cubicBezTo>
                    <a:pt x="204" y="145"/>
                    <a:pt x="207" y="144"/>
                    <a:pt x="209" y="143"/>
                  </a:cubicBezTo>
                  <a:cubicBezTo>
                    <a:pt x="248" y="133"/>
                    <a:pt x="286" y="123"/>
                    <a:pt x="325" y="113"/>
                  </a:cubicBezTo>
                  <a:cubicBezTo>
                    <a:pt x="337" y="110"/>
                    <a:pt x="349" y="107"/>
                    <a:pt x="361" y="104"/>
                  </a:cubicBezTo>
                  <a:cubicBezTo>
                    <a:pt x="360" y="109"/>
                    <a:pt x="358" y="111"/>
                    <a:pt x="353" y="112"/>
                  </a:cubicBezTo>
                  <a:cubicBezTo>
                    <a:pt x="310" y="121"/>
                    <a:pt x="268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70" y="134"/>
                    <a:pt x="314" y="124"/>
                    <a:pt x="359" y="113"/>
                  </a:cubicBezTo>
                  <a:cubicBezTo>
                    <a:pt x="359" y="119"/>
                    <a:pt x="360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01" y="168"/>
                    <a:pt x="201" y="167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8" y="155"/>
                    <a:pt x="248" y="154"/>
                    <a:pt x="248" y="153"/>
                  </a:cubicBezTo>
                  <a:cubicBezTo>
                    <a:pt x="232" y="157"/>
                    <a:pt x="216" y="161"/>
                    <a:pt x="200" y="165"/>
                  </a:cubicBezTo>
                  <a:moveTo>
                    <a:pt x="227" y="216"/>
                  </a:moveTo>
                  <a:cubicBezTo>
                    <a:pt x="216" y="211"/>
                    <a:pt x="207" y="207"/>
                    <a:pt x="197" y="202"/>
                  </a:cubicBezTo>
                  <a:cubicBezTo>
                    <a:pt x="180" y="193"/>
                    <a:pt x="162" y="185"/>
                    <a:pt x="144" y="176"/>
                  </a:cubicBezTo>
                  <a:cubicBezTo>
                    <a:pt x="128" y="168"/>
                    <a:pt x="112" y="159"/>
                    <a:pt x="96" y="151"/>
                  </a:cubicBezTo>
                  <a:cubicBezTo>
                    <a:pt x="83" y="145"/>
                    <a:pt x="70" y="139"/>
                    <a:pt x="58" y="133"/>
                  </a:cubicBezTo>
                  <a:cubicBezTo>
                    <a:pt x="50" y="129"/>
                    <a:pt x="43" y="125"/>
                    <a:pt x="36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8" y="97"/>
                    <a:pt x="45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9" y="93"/>
                    <a:pt x="50" y="94"/>
                    <a:pt x="51" y="94"/>
                  </a:cubicBezTo>
                  <a:cubicBezTo>
                    <a:pt x="56" y="98"/>
                    <a:pt x="62" y="101"/>
                    <a:pt x="67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0" y="103"/>
                    <a:pt x="53" y="100"/>
                    <a:pt x="46" y="97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9" y="101"/>
                    <a:pt x="52" y="103"/>
                    <a:pt x="55" y="104"/>
                  </a:cubicBezTo>
                  <a:cubicBezTo>
                    <a:pt x="95" y="122"/>
                    <a:pt x="129" y="148"/>
                    <a:pt x="164" y="171"/>
                  </a:cubicBezTo>
                  <a:cubicBezTo>
                    <a:pt x="173" y="177"/>
                    <a:pt x="182" y="183"/>
                    <a:pt x="190" y="189"/>
                  </a:cubicBezTo>
                  <a:cubicBezTo>
                    <a:pt x="191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4" y="188"/>
                    <a:pt x="213" y="187"/>
                    <a:pt x="222" y="184"/>
                  </a:cubicBezTo>
                  <a:cubicBezTo>
                    <a:pt x="244" y="178"/>
                    <a:pt x="266" y="172"/>
                    <a:pt x="288" y="165"/>
                  </a:cubicBezTo>
                  <a:cubicBezTo>
                    <a:pt x="293" y="164"/>
                    <a:pt x="299" y="162"/>
                    <a:pt x="304" y="162"/>
                  </a:cubicBezTo>
                  <a:cubicBezTo>
                    <a:pt x="294" y="165"/>
                    <a:pt x="284" y="169"/>
                    <a:pt x="273" y="172"/>
                  </a:cubicBezTo>
                  <a:cubicBezTo>
                    <a:pt x="262" y="176"/>
                    <a:pt x="252" y="180"/>
                    <a:pt x="241" y="183"/>
                  </a:cubicBezTo>
                  <a:cubicBezTo>
                    <a:pt x="228" y="187"/>
                    <a:pt x="222" y="199"/>
                    <a:pt x="226" y="212"/>
                  </a:cubicBezTo>
                  <a:cubicBezTo>
                    <a:pt x="226" y="213"/>
                    <a:pt x="226" y="214"/>
                    <a:pt x="227" y="216"/>
                  </a:cubicBezTo>
                  <a:moveTo>
                    <a:pt x="190" y="179"/>
                  </a:moveTo>
                  <a:cubicBezTo>
                    <a:pt x="182" y="174"/>
                    <a:pt x="175" y="170"/>
                    <a:pt x="169" y="166"/>
                  </a:cubicBezTo>
                  <a:cubicBezTo>
                    <a:pt x="149" y="153"/>
                    <a:pt x="130" y="140"/>
                    <a:pt x="111" y="127"/>
                  </a:cubicBezTo>
                  <a:cubicBezTo>
                    <a:pt x="91" y="113"/>
                    <a:pt x="71" y="100"/>
                    <a:pt x="51" y="86"/>
                  </a:cubicBezTo>
                  <a:cubicBezTo>
                    <a:pt x="47" y="84"/>
                    <a:pt x="42" y="81"/>
                    <a:pt x="38" y="78"/>
                  </a:cubicBezTo>
                  <a:cubicBezTo>
                    <a:pt x="37" y="77"/>
                    <a:pt x="35" y="75"/>
                    <a:pt x="35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8" y="40"/>
                    <a:pt x="40" y="38"/>
                    <a:pt x="42" y="38"/>
                  </a:cubicBezTo>
                  <a:cubicBezTo>
                    <a:pt x="67" y="32"/>
                    <a:pt x="93" y="27"/>
                    <a:pt x="119" y="22"/>
                  </a:cubicBezTo>
                  <a:cubicBezTo>
                    <a:pt x="141" y="17"/>
                    <a:pt x="163" y="13"/>
                    <a:pt x="186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200" y="7"/>
                    <a:pt x="204" y="8"/>
                    <a:pt x="209" y="10"/>
                  </a:cubicBezTo>
                  <a:cubicBezTo>
                    <a:pt x="261" y="36"/>
                    <a:pt x="314" y="62"/>
                    <a:pt x="367" y="87"/>
                  </a:cubicBezTo>
                  <a:cubicBezTo>
                    <a:pt x="367" y="87"/>
                    <a:pt x="368" y="88"/>
                    <a:pt x="370" y="89"/>
                  </a:cubicBezTo>
                  <a:cubicBezTo>
                    <a:pt x="340" y="96"/>
                    <a:pt x="311" y="104"/>
                    <a:pt x="282" y="111"/>
                  </a:cubicBezTo>
                  <a:cubicBezTo>
                    <a:pt x="255" y="117"/>
                    <a:pt x="228" y="124"/>
                    <a:pt x="201" y="131"/>
                  </a:cubicBezTo>
                  <a:cubicBezTo>
                    <a:pt x="199" y="132"/>
                    <a:pt x="197" y="133"/>
                    <a:pt x="196" y="134"/>
                  </a:cubicBezTo>
                  <a:cubicBezTo>
                    <a:pt x="186" y="147"/>
                    <a:pt x="182" y="160"/>
                    <a:pt x="188" y="175"/>
                  </a:cubicBezTo>
                  <a:cubicBezTo>
                    <a:pt x="189" y="176"/>
                    <a:pt x="189" y="177"/>
                    <a:pt x="190" y="179"/>
                  </a:cubicBezTo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183" y="3"/>
                    <a:pt x="170" y="5"/>
                    <a:pt x="158" y="8"/>
                  </a:cubicBezTo>
                  <a:cubicBezTo>
                    <a:pt x="120" y="15"/>
                    <a:pt x="83" y="23"/>
                    <a:pt x="45" y="29"/>
                  </a:cubicBezTo>
                  <a:cubicBezTo>
                    <a:pt x="35" y="31"/>
                    <a:pt x="30" y="36"/>
                    <a:pt x="27" y="45"/>
                  </a:cubicBezTo>
                  <a:cubicBezTo>
                    <a:pt x="23" y="54"/>
                    <a:pt x="24" y="63"/>
                    <a:pt x="26" y="73"/>
                  </a:cubicBezTo>
                  <a:cubicBezTo>
                    <a:pt x="27" y="80"/>
                    <a:pt x="33" y="82"/>
                    <a:pt x="37" y="86"/>
                  </a:cubicBezTo>
                  <a:cubicBezTo>
                    <a:pt x="38" y="86"/>
                    <a:pt x="39" y="86"/>
                    <a:pt x="40" y="87"/>
                  </a:cubicBezTo>
                  <a:cubicBezTo>
                    <a:pt x="38" y="89"/>
                    <a:pt x="37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5" y="96"/>
                    <a:pt x="24" y="101"/>
                    <a:pt x="22" y="105"/>
                  </a:cubicBezTo>
                  <a:cubicBezTo>
                    <a:pt x="21" y="106"/>
                    <a:pt x="20" y="108"/>
                    <a:pt x="18" y="109"/>
                  </a:cubicBezTo>
                  <a:cubicBezTo>
                    <a:pt x="16" y="111"/>
                    <a:pt x="12" y="113"/>
                    <a:pt x="11" y="116"/>
                  </a:cubicBezTo>
                  <a:cubicBezTo>
                    <a:pt x="6" y="124"/>
                    <a:pt x="3" y="134"/>
                    <a:pt x="6" y="144"/>
                  </a:cubicBezTo>
                  <a:cubicBezTo>
                    <a:pt x="9" y="153"/>
                    <a:pt x="11" y="162"/>
                    <a:pt x="9" y="173"/>
                  </a:cubicBezTo>
                  <a:cubicBezTo>
                    <a:pt x="6" y="186"/>
                    <a:pt x="13" y="197"/>
                    <a:pt x="22" y="207"/>
                  </a:cubicBezTo>
                  <a:cubicBezTo>
                    <a:pt x="24" y="208"/>
                    <a:pt x="24" y="211"/>
                    <a:pt x="23" y="212"/>
                  </a:cubicBezTo>
                  <a:cubicBezTo>
                    <a:pt x="22" y="214"/>
                    <a:pt x="19" y="216"/>
                    <a:pt x="18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5"/>
                    <a:pt x="14" y="215"/>
                    <a:pt x="13" y="215"/>
                  </a:cubicBezTo>
                  <a:cubicBezTo>
                    <a:pt x="10" y="215"/>
                    <a:pt x="8" y="218"/>
                    <a:pt x="6" y="221"/>
                  </a:cubicBezTo>
                  <a:cubicBezTo>
                    <a:pt x="1" y="233"/>
                    <a:pt x="0" y="245"/>
                    <a:pt x="4" y="257"/>
                  </a:cubicBezTo>
                  <a:cubicBezTo>
                    <a:pt x="5" y="260"/>
                    <a:pt x="7" y="263"/>
                    <a:pt x="10" y="264"/>
                  </a:cubicBezTo>
                  <a:cubicBezTo>
                    <a:pt x="29" y="278"/>
                    <a:pt x="49" y="292"/>
                    <a:pt x="69" y="306"/>
                  </a:cubicBezTo>
                  <a:cubicBezTo>
                    <a:pt x="105" y="331"/>
                    <a:pt x="140" y="356"/>
                    <a:pt x="176" y="380"/>
                  </a:cubicBezTo>
                  <a:cubicBezTo>
                    <a:pt x="178" y="382"/>
                    <a:pt x="181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2" y="372"/>
                    <a:pt x="223" y="368"/>
                  </a:cubicBezTo>
                  <a:cubicBezTo>
                    <a:pt x="263" y="351"/>
                    <a:pt x="304" y="334"/>
                    <a:pt x="344" y="318"/>
                  </a:cubicBezTo>
                  <a:cubicBezTo>
                    <a:pt x="351" y="315"/>
                    <a:pt x="352" y="310"/>
                    <a:pt x="345" y="306"/>
                  </a:cubicBezTo>
                  <a:cubicBezTo>
                    <a:pt x="342" y="303"/>
                    <a:pt x="338" y="301"/>
                    <a:pt x="335" y="299"/>
                  </a:cubicBezTo>
                  <a:cubicBezTo>
                    <a:pt x="330" y="295"/>
                    <a:pt x="330" y="290"/>
                    <a:pt x="334" y="286"/>
                  </a:cubicBezTo>
                  <a:cubicBezTo>
                    <a:pt x="338" y="281"/>
                    <a:pt x="343" y="276"/>
                    <a:pt x="347" y="270"/>
                  </a:cubicBezTo>
                  <a:cubicBezTo>
                    <a:pt x="348" y="269"/>
                    <a:pt x="347" y="265"/>
                    <a:pt x="345" y="264"/>
                  </a:cubicBezTo>
                  <a:cubicBezTo>
                    <a:pt x="344" y="262"/>
                    <a:pt x="341" y="261"/>
                    <a:pt x="338" y="260"/>
                  </a:cubicBezTo>
                  <a:cubicBezTo>
                    <a:pt x="331" y="256"/>
                    <a:pt x="323" y="253"/>
                    <a:pt x="315" y="248"/>
                  </a:cubicBezTo>
                  <a:cubicBezTo>
                    <a:pt x="318" y="246"/>
                    <a:pt x="319" y="245"/>
                    <a:pt x="321" y="244"/>
                  </a:cubicBezTo>
                  <a:cubicBezTo>
                    <a:pt x="322" y="243"/>
                    <a:pt x="324" y="242"/>
                    <a:pt x="325" y="241"/>
                  </a:cubicBezTo>
                  <a:cubicBezTo>
                    <a:pt x="326" y="240"/>
                    <a:pt x="327" y="238"/>
                    <a:pt x="329" y="238"/>
                  </a:cubicBezTo>
                  <a:cubicBezTo>
                    <a:pt x="336" y="235"/>
                    <a:pt x="344" y="234"/>
                    <a:pt x="351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5" y="226"/>
                    <a:pt x="354" y="224"/>
                    <a:pt x="352" y="223"/>
                  </a:cubicBezTo>
                  <a:cubicBezTo>
                    <a:pt x="350" y="221"/>
                    <a:pt x="347" y="219"/>
                    <a:pt x="344" y="218"/>
                  </a:cubicBezTo>
                  <a:cubicBezTo>
                    <a:pt x="336" y="213"/>
                    <a:pt x="335" y="211"/>
                    <a:pt x="338" y="202"/>
                  </a:cubicBezTo>
                  <a:cubicBezTo>
                    <a:pt x="339" y="201"/>
                    <a:pt x="340" y="200"/>
                    <a:pt x="340" y="198"/>
                  </a:cubicBezTo>
                  <a:cubicBezTo>
                    <a:pt x="343" y="188"/>
                    <a:pt x="353" y="187"/>
                    <a:pt x="361" y="182"/>
                  </a:cubicBezTo>
                  <a:cubicBezTo>
                    <a:pt x="368" y="177"/>
                    <a:pt x="378" y="175"/>
                    <a:pt x="386" y="172"/>
                  </a:cubicBezTo>
                  <a:cubicBezTo>
                    <a:pt x="388" y="172"/>
                    <a:pt x="390" y="170"/>
                    <a:pt x="390" y="169"/>
                  </a:cubicBezTo>
                  <a:cubicBezTo>
                    <a:pt x="390" y="168"/>
                    <a:pt x="389" y="166"/>
                    <a:pt x="387" y="165"/>
                  </a:cubicBezTo>
                  <a:cubicBezTo>
                    <a:pt x="386" y="164"/>
                    <a:pt x="384" y="163"/>
                    <a:pt x="383" y="162"/>
                  </a:cubicBezTo>
                  <a:cubicBezTo>
                    <a:pt x="385" y="155"/>
                    <a:pt x="387" y="149"/>
                    <a:pt x="389" y="142"/>
                  </a:cubicBezTo>
                  <a:cubicBezTo>
                    <a:pt x="389" y="141"/>
                    <a:pt x="390" y="140"/>
                    <a:pt x="391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8" y="126"/>
                    <a:pt x="372" y="123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1" y="103"/>
                    <a:pt x="377" y="98"/>
                  </a:cubicBezTo>
                  <a:cubicBezTo>
                    <a:pt x="386" y="92"/>
                    <a:pt x="385" y="88"/>
                    <a:pt x="376" y="84"/>
                  </a:cubicBezTo>
                  <a:cubicBezTo>
                    <a:pt x="374" y="83"/>
                    <a:pt x="372" y="82"/>
                    <a:pt x="369" y="81"/>
                  </a:cubicBezTo>
                  <a:cubicBezTo>
                    <a:pt x="314" y="54"/>
                    <a:pt x="259" y="28"/>
                    <a:pt x="203" y="1"/>
                  </a:cubicBezTo>
                  <a:cubicBezTo>
                    <a:pt x="202" y="1"/>
                    <a:pt x="20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22"/>
            <p:cNvSpPr>
              <a:spLocks/>
            </p:cNvSpPr>
            <p:nvPr userDrawn="1"/>
          </p:nvSpPr>
          <p:spPr bwMode="auto">
            <a:xfrm>
              <a:off x="246063" y="4192588"/>
              <a:ext cx="371475" cy="219075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1" y="62"/>
                    <a:pt x="152" y="90"/>
                  </a:cubicBezTo>
                  <a:cubicBezTo>
                    <a:pt x="149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23"/>
            <p:cNvSpPr>
              <a:spLocks/>
            </p:cNvSpPr>
            <p:nvPr userDrawn="1"/>
          </p:nvSpPr>
          <p:spPr bwMode="auto">
            <a:xfrm>
              <a:off x="650875" y="4402138"/>
              <a:ext cx="301625" cy="73025"/>
            </a:xfrm>
            <a:custGeom>
              <a:avLst/>
              <a:gdLst>
                <a:gd name="T0" fmla="*/ 122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2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2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41" y="21"/>
                    <a:pt x="82" y="12"/>
                    <a:pt x="123" y="3"/>
                  </a:cubicBezTo>
                  <a:cubicBezTo>
                    <a:pt x="123" y="2"/>
                    <a:pt x="123" y="1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24"/>
            <p:cNvSpPr>
              <a:spLocks/>
            </p:cNvSpPr>
            <p:nvPr userDrawn="1"/>
          </p:nvSpPr>
          <p:spPr bwMode="auto">
            <a:xfrm>
              <a:off x="668338" y="4840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3"/>
                    <a:pt x="33" y="27"/>
                    <a:pt x="0" y="40"/>
                  </a:cubicBezTo>
                  <a:cubicBezTo>
                    <a:pt x="0" y="41"/>
                    <a:pt x="1" y="41"/>
                    <a:pt x="1" y="42"/>
                  </a:cubicBezTo>
                  <a:cubicBezTo>
                    <a:pt x="34" y="29"/>
                    <a:pt x="67" y="15"/>
                    <a:pt x="100" y="2"/>
                  </a:cubicBezTo>
                  <a:cubicBezTo>
                    <a:pt x="100" y="2"/>
                    <a:pt x="99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25"/>
            <p:cNvSpPr>
              <a:spLocks/>
            </p:cNvSpPr>
            <p:nvPr userDrawn="1"/>
          </p:nvSpPr>
          <p:spPr bwMode="auto">
            <a:xfrm>
              <a:off x="749300" y="4460875"/>
              <a:ext cx="307975" cy="117475"/>
            </a:xfrm>
            <a:custGeom>
              <a:avLst/>
              <a:gdLst>
                <a:gd name="T0" fmla="*/ 126 w 126"/>
                <a:gd name="T1" fmla="*/ 0 h 48"/>
                <a:gd name="T2" fmla="*/ 0 w 126"/>
                <a:gd name="T3" fmla="*/ 45 h 48"/>
                <a:gd name="T4" fmla="*/ 1 w 126"/>
                <a:gd name="T5" fmla="*/ 48 h 48"/>
                <a:gd name="T6" fmla="*/ 126 w 126"/>
                <a:gd name="T7" fmla="*/ 2 h 48"/>
                <a:gd name="T8" fmla="*/ 126 w 12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0" y="46"/>
                    <a:pt x="1" y="47"/>
                    <a:pt x="1" y="48"/>
                  </a:cubicBezTo>
                  <a:cubicBezTo>
                    <a:pt x="43" y="33"/>
                    <a:pt x="85" y="17"/>
                    <a:pt x="126" y="2"/>
                  </a:cubicBezTo>
                  <a:cubicBezTo>
                    <a:pt x="126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26"/>
            <p:cNvSpPr>
              <a:spLocks/>
            </p:cNvSpPr>
            <p:nvPr userDrawn="1"/>
          </p:nvSpPr>
          <p:spPr bwMode="auto">
            <a:xfrm>
              <a:off x="754063" y="4483100"/>
              <a:ext cx="292100" cy="111125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39" y="29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40" y="31"/>
                    <a:pt x="79" y="16"/>
                    <a:pt x="119" y="2"/>
                  </a:cubicBezTo>
                  <a:cubicBezTo>
                    <a:pt x="118" y="1"/>
                    <a:pt x="118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27"/>
            <p:cNvSpPr>
              <a:spLocks noEditPoints="1"/>
            </p:cNvSpPr>
            <p:nvPr userDrawn="1"/>
          </p:nvSpPr>
          <p:spPr bwMode="auto">
            <a:xfrm>
              <a:off x="3282950" y="2987675"/>
              <a:ext cx="603250" cy="587375"/>
            </a:xfrm>
            <a:custGeom>
              <a:avLst/>
              <a:gdLst>
                <a:gd name="T0" fmla="*/ 208 w 247"/>
                <a:gd name="T1" fmla="*/ 176 h 240"/>
                <a:gd name="T2" fmla="*/ 202 w 247"/>
                <a:gd name="T3" fmla="*/ 193 h 240"/>
                <a:gd name="T4" fmla="*/ 180 w 247"/>
                <a:gd name="T5" fmla="*/ 193 h 240"/>
                <a:gd name="T6" fmla="*/ 203 w 247"/>
                <a:gd name="T7" fmla="*/ 169 h 240"/>
                <a:gd name="T8" fmla="*/ 203 w 247"/>
                <a:gd name="T9" fmla="*/ 169 h 240"/>
                <a:gd name="T10" fmla="*/ 162 w 247"/>
                <a:gd name="T11" fmla="*/ 170 h 240"/>
                <a:gd name="T12" fmla="*/ 183 w 247"/>
                <a:gd name="T13" fmla="*/ 170 h 240"/>
                <a:gd name="T14" fmla="*/ 138 w 247"/>
                <a:gd name="T15" fmla="*/ 177 h 240"/>
                <a:gd name="T16" fmla="*/ 81 w 247"/>
                <a:gd name="T17" fmla="*/ 177 h 240"/>
                <a:gd name="T18" fmla="*/ 96 w 247"/>
                <a:gd name="T19" fmla="*/ 172 h 240"/>
                <a:gd name="T20" fmla="*/ 103 w 247"/>
                <a:gd name="T21" fmla="*/ 175 h 240"/>
                <a:gd name="T22" fmla="*/ 131 w 247"/>
                <a:gd name="T23" fmla="*/ 171 h 240"/>
                <a:gd name="T24" fmla="*/ 20 w 247"/>
                <a:gd name="T25" fmla="*/ 136 h 240"/>
                <a:gd name="T26" fmla="*/ 23 w 247"/>
                <a:gd name="T27" fmla="*/ 147 h 240"/>
                <a:gd name="T28" fmla="*/ 108 w 247"/>
                <a:gd name="T29" fmla="*/ 198 h 240"/>
                <a:gd name="T30" fmla="*/ 113 w 247"/>
                <a:gd name="T31" fmla="*/ 197 h 240"/>
                <a:gd name="T32" fmla="*/ 120 w 247"/>
                <a:gd name="T33" fmla="*/ 202 h 240"/>
                <a:gd name="T34" fmla="*/ 107 w 247"/>
                <a:gd name="T35" fmla="*/ 227 h 240"/>
                <a:gd name="T36" fmla="*/ 8 w 247"/>
                <a:gd name="T37" fmla="*/ 157 h 240"/>
                <a:gd name="T38" fmla="*/ 169 w 247"/>
                <a:gd name="T39" fmla="*/ 136 h 240"/>
                <a:gd name="T40" fmla="*/ 202 w 247"/>
                <a:gd name="T41" fmla="*/ 131 h 240"/>
                <a:gd name="T42" fmla="*/ 136 w 247"/>
                <a:gd name="T43" fmla="*/ 152 h 240"/>
                <a:gd name="T44" fmla="*/ 115 w 247"/>
                <a:gd name="T45" fmla="*/ 162 h 240"/>
                <a:gd name="T46" fmla="*/ 136 w 247"/>
                <a:gd name="T47" fmla="*/ 141 h 240"/>
                <a:gd name="T48" fmla="*/ 111 w 247"/>
                <a:gd name="T49" fmla="*/ 153 h 240"/>
                <a:gd name="T50" fmla="*/ 63 w 247"/>
                <a:gd name="T51" fmla="*/ 180 h 240"/>
                <a:gd name="T52" fmla="*/ 49 w 247"/>
                <a:gd name="T53" fmla="*/ 133 h 240"/>
                <a:gd name="T54" fmla="*/ 91 w 247"/>
                <a:gd name="T55" fmla="*/ 165 h 240"/>
                <a:gd name="T56" fmla="*/ 153 w 247"/>
                <a:gd name="T57" fmla="*/ 131 h 240"/>
                <a:gd name="T58" fmla="*/ 229 w 247"/>
                <a:gd name="T59" fmla="*/ 104 h 240"/>
                <a:gd name="T60" fmla="*/ 55 w 247"/>
                <a:gd name="T61" fmla="*/ 130 h 240"/>
                <a:gd name="T62" fmla="*/ 43 w 247"/>
                <a:gd name="T63" fmla="*/ 97 h 240"/>
                <a:gd name="T64" fmla="*/ 105 w 247"/>
                <a:gd name="T65" fmla="*/ 137 h 240"/>
                <a:gd name="T66" fmla="*/ 131 w 247"/>
                <a:gd name="T67" fmla="*/ 90 h 240"/>
                <a:gd name="T68" fmla="*/ 141 w 247"/>
                <a:gd name="T69" fmla="*/ 90 h 240"/>
                <a:gd name="T70" fmla="*/ 155 w 247"/>
                <a:gd name="T71" fmla="*/ 97 h 240"/>
                <a:gd name="T72" fmla="*/ 90 w 247"/>
                <a:gd name="T73" fmla="*/ 110 h 240"/>
                <a:gd name="T74" fmla="*/ 30 w 247"/>
                <a:gd name="T75" fmla="*/ 58 h 240"/>
                <a:gd name="T76" fmla="*/ 29 w 247"/>
                <a:gd name="T77" fmla="*/ 61 h 240"/>
                <a:gd name="T78" fmla="*/ 121 w 247"/>
                <a:gd name="T79" fmla="*/ 119 h 240"/>
                <a:gd name="T80" fmla="*/ 171 w 247"/>
                <a:gd name="T81" fmla="*/ 108 h 240"/>
                <a:gd name="T82" fmla="*/ 106 w 247"/>
                <a:gd name="T83" fmla="*/ 104 h 240"/>
                <a:gd name="T84" fmla="*/ 23 w 247"/>
                <a:gd name="T85" fmla="*/ 26 h 240"/>
                <a:gd name="T86" fmla="*/ 131 w 247"/>
                <a:gd name="T87" fmla="*/ 6 h 240"/>
                <a:gd name="T88" fmla="*/ 122 w 247"/>
                <a:gd name="T89" fmla="*/ 84 h 240"/>
                <a:gd name="T90" fmla="*/ 98 w 247"/>
                <a:gd name="T91" fmla="*/ 5 h 240"/>
                <a:gd name="T92" fmla="*/ 25 w 247"/>
                <a:gd name="T93" fmla="*/ 54 h 240"/>
                <a:gd name="T94" fmla="*/ 6 w 247"/>
                <a:gd name="T95" fmla="*/ 72 h 240"/>
                <a:gd name="T96" fmla="*/ 11 w 247"/>
                <a:gd name="T97" fmla="*/ 135 h 240"/>
                <a:gd name="T98" fmla="*/ 6 w 247"/>
                <a:gd name="T99" fmla="*/ 166 h 240"/>
                <a:gd name="T100" fmla="*/ 139 w 247"/>
                <a:gd name="T101" fmla="*/ 230 h 240"/>
                <a:gd name="T102" fmla="*/ 217 w 247"/>
                <a:gd name="T103" fmla="*/ 169 h 240"/>
                <a:gd name="T104" fmla="*/ 203 w 247"/>
                <a:gd name="T105" fmla="*/ 151 h 240"/>
                <a:gd name="T106" fmla="*/ 215 w 247"/>
                <a:gd name="T107" fmla="*/ 136 h 240"/>
                <a:gd name="T108" fmla="*/ 244 w 247"/>
                <a:gd name="T109" fmla="*/ 106 h 240"/>
                <a:gd name="T110" fmla="*/ 244 w 247"/>
                <a:gd name="T111" fmla="*/ 82 h 240"/>
                <a:gd name="T112" fmla="*/ 231 w 247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7" h="240">
                  <a:moveTo>
                    <a:pt x="120" y="212"/>
                  </a:moveTo>
                  <a:cubicBezTo>
                    <a:pt x="121" y="212"/>
                    <a:pt x="121" y="211"/>
                    <a:pt x="122" y="211"/>
                  </a:cubicBezTo>
                  <a:cubicBezTo>
                    <a:pt x="132" y="204"/>
                    <a:pt x="144" y="201"/>
                    <a:pt x="156" y="196"/>
                  </a:cubicBezTo>
                  <a:cubicBezTo>
                    <a:pt x="172" y="190"/>
                    <a:pt x="189" y="183"/>
                    <a:pt x="205" y="177"/>
                  </a:cubicBezTo>
                  <a:cubicBezTo>
                    <a:pt x="206" y="176"/>
                    <a:pt x="207" y="176"/>
                    <a:pt x="208" y="176"/>
                  </a:cubicBezTo>
                  <a:cubicBezTo>
                    <a:pt x="200" y="183"/>
                    <a:pt x="189" y="184"/>
                    <a:pt x="180" y="189"/>
                  </a:cubicBezTo>
                  <a:cubicBezTo>
                    <a:pt x="177" y="190"/>
                    <a:pt x="173" y="191"/>
                    <a:pt x="170" y="193"/>
                  </a:cubicBezTo>
                  <a:cubicBezTo>
                    <a:pt x="181" y="189"/>
                    <a:pt x="192" y="186"/>
                    <a:pt x="203" y="182"/>
                  </a:cubicBezTo>
                  <a:cubicBezTo>
                    <a:pt x="203" y="185"/>
                    <a:pt x="204" y="188"/>
                    <a:pt x="204" y="190"/>
                  </a:cubicBezTo>
                  <a:cubicBezTo>
                    <a:pt x="204" y="191"/>
                    <a:pt x="203" y="193"/>
                    <a:pt x="202" y="193"/>
                  </a:cubicBezTo>
                  <a:cubicBezTo>
                    <a:pt x="179" y="202"/>
                    <a:pt x="157" y="212"/>
                    <a:pt x="134" y="221"/>
                  </a:cubicBezTo>
                  <a:cubicBezTo>
                    <a:pt x="129" y="223"/>
                    <a:pt x="124" y="225"/>
                    <a:pt x="119" y="228"/>
                  </a:cubicBezTo>
                  <a:cubicBezTo>
                    <a:pt x="118" y="225"/>
                    <a:pt x="117" y="222"/>
                    <a:pt x="116" y="219"/>
                  </a:cubicBezTo>
                  <a:cubicBezTo>
                    <a:pt x="138" y="211"/>
                    <a:pt x="159" y="202"/>
                    <a:pt x="180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7"/>
                  </a:cubicBezTo>
                  <a:cubicBezTo>
                    <a:pt x="117" y="214"/>
                    <a:pt x="116" y="212"/>
                    <a:pt x="119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0" y="212"/>
                    <a:pt x="120" y="212"/>
                    <a:pt x="120" y="212"/>
                  </a:cubicBezTo>
                  <a:moveTo>
                    <a:pt x="203" y="169"/>
                  </a:moveTo>
                  <a:cubicBezTo>
                    <a:pt x="201" y="169"/>
                    <a:pt x="199" y="167"/>
                    <a:pt x="196" y="165"/>
                  </a:cubicBezTo>
                  <a:cubicBezTo>
                    <a:pt x="195" y="165"/>
                    <a:pt x="195" y="163"/>
                    <a:pt x="194" y="162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9" y="163"/>
                    <a:pt x="203" y="165"/>
                    <a:pt x="207" y="167"/>
                  </a:cubicBezTo>
                  <a:cubicBezTo>
                    <a:pt x="206" y="169"/>
                    <a:pt x="205" y="169"/>
                    <a:pt x="203" y="169"/>
                  </a:cubicBezTo>
                  <a:moveTo>
                    <a:pt x="131" y="171"/>
                  </a:moveTo>
                  <a:cubicBezTo>
                    <a:pt x="150" y="163"/>
                    <a:pt x="170" y="161"/>
                    <a:pt x="190" y="158"/>
                  </a:cubicBezTo>
                  <a:cubicBezTo>
                    <a:pt x="190" y="160"/>
                    <a:pt x="190" y="162"/>
                    <a:pt x="190" y="164"/>
                  </a:cubicBezTo>
                  <a:cubicBezTo>
                    <a:pt x="189" y="165"/>
                    <a:pt x="188" y="165"/>
                    <a:pt x="187" y="166"/>
                  </a:cubicBezTo>
                  <a:cubicBezTo>
                    <a:pt x="178" y="167"/>
                    <a:pt x="170" y="169"/>
                    <a:pt x="162" y="170"/>
                  </a:cubicBezTo>
                  <a:cubicBezTo>
                    <a:pt x="161" y="170"/>
                    <a:pt x="160" y="171"/>
                    <a:pt x="159" y="17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70" y="170"/>
                    <a:pt x="180" y="169"/>
                    <a:pt x="190" y="167"/>
                  </a:cubicBezTo>
                  <a:cubicBezTo>
                    <a:pt x="190" y="167"/>
                    <a:pt x="190" y="168"/>
                    <a:pt x="190" y="168"/>
                  </a:cubicBezTo>
                  <a:cubicBezTo>
                    <a:pt x="188" y="169"/>
                    <a:pt x="186" y="169"/>
                    <a:pt x="183" y="170"/>
                  </a:cubicBezTo>
                  <a:cubicBezTo>
                    <a:pt x="153" y="177"/>
                    <a:pt x="122" y="184"/>
                    <a:pt x="92" y="191"/>
                  </a:cubicBezTo>
                  <a:cubicBezTo>
                    <a:pt x="90" y="192"/>
                    <a:pt x="88" y="192"/>
                    <a:pt x="87" y="193"/>
                  </a:cubicBezTo>
                  <a:cubicBezTo>
                    <a:pt x="86" y="193"/>
                    <a:pt x="85" y="193"/>
                    <a:pt x="85" y="193"/>
                  </a:cubicBezTo>
                  <a:cubicBezTo>
                    <a:pt x="83" y="193"/>
                    <a:pt x="82" y="191"/>
                    <a:pt x="81" y="189"/>
                  </a:cubicBezTo>
                  <a:cubicBezTo>
                    <a:pt x="100" y="185"/>
                    <a:pt x="120" y="183"/>
                    <a:pt x="138" y="177"/>
                  </a:cubicBezTo>
                  <a:cubicBezTo>
                    <a:pt x="130" y="178"/>
                    <a:pt x="122" y="180"/>
                    <a:pt x="114" y="182"/>
                  </a:cubicBezTo>
                  <a:cubicBezTo>
                    <a:pt x="103" y="184"/>
                    <a:pt x="93" y="185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1" y="177"/>
                  </a:cubicBezTo>
                  <a:cubicBezTo>
                    <a:pt x="81" y="176"/>
                    <a:pt x="82" y="176"/>
                    <a:pt x="82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3" y="176"/>
                    <a:pt x="84" y="176"/>
                    <a:pt x="84" y="176"/>
                  </a:cubicBezTo>
                  <a:cubicBezTo>
                    <a:pt x="87" y="176"/>
                    <a:pt x="88" y="175"/>
                    <a:pt x="90" y="174"/>
                  </a:cubicBezTo>
                  <a:cubicBezTo>
                    <a:pt x="92" y="173"/>
                    <a:pt x="94" y="172"/>
                    <a:pt x="96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8" y="172"/>
                  </a:cubicBezTo>
                  <a:cubicBezTo>
                    <a:pt x="98" y="172"/>
                    <a:pt x="99" y="172"/>
                    <a:pt x="99" y="172"/>
                  </a:cubicBezTo>
                  <a:cubicBezTo>
                    <a:pt x="101" y="172"/>
                    <a:pt x="102" y="173"/>
                    <a:pt x="103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8"/>
                    <a:pt x="86" y="179"/>
                    <a:pt x="86" y="179"/>
                  </a:cubicBezTo>
                  <a:cubicBezTo>
                    <a:pt x="116" y="176"/>
                    <a:pt x="146" y="170"/>
                    <a:pt x="176" y="165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1"/>
                  </a:cubicBezTo>
                  <a:moveTo>
                    <a:pt x="108" y="169"/>
                  </a:moveTo>
                  <a:cubicBezTo>
                    <a:pt x="104" y="164"/>
                    <a:pt x="103" y="159"/>
                    <a:pt x="103" y="153"/>
                  </a:cubicBezTo>
                  <a:cubicBezTo>
                    <a:pt x="105" y="158"/>
                    <a:pt x="106" y="164"/>
                    <a:pt x="108" y="169"/>
                  </a:cubicBezTo>
                  <a:moveTo>
                    <a:pt x="14" y="140"/>
                  </a:moveTo>
                  <a:cubicBezTo>
                    <a:pt x="17" y="140"/>
                    <a:pt x="18" y="139"/>
                    <a:pt x="20" y="136"/>
                  </a:cubicBezTo>
                  <a:cubicBezTo>
                    <a:pt x="23" y="140"/>
                    <a:pt x="26" y="144"/>
                    <a:pt x="29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2" y="144"/>
                    <a:pt x="18" y="142"/>
                  </a:cubicBezTo>
                  <a:cubicBezTo>
                    <a:pt x="19" y="143"/>
                    <a:pt x="19" y="144"/>
                    <a:pt x="19" y="144"/>
                  </a:cubicBezTo>
                  <a:cubicBezTo>
                    <a:pt x="21" y="145"/>
                    <a:pt x="22" y="146"/>
                    <a:pt x="23" y="147"/>
                  </a:cubicBezTo>
                  <a:cubicBezTo>
                    <a:pt x="35" y="153"/>
                    <a:pt x="43" y="163"/>
                    <a:pt x="51" y="173"/>
                  </a:cubicBezTo>
                  <a:cubicBezTo>
                    <a:pt x="59" y="182"/>
                    <a:pt x="67" y="192"/>
                    <a:pt x="75" y="201"/>
                  </a:cubicBezTo>
                  <a:cubicBezTo>
                    <a:pt x="77" y="203"/>
                    <a:pt x="79" y="204"/>
                    <a:pt x="81" y="204"/>
                  </a:cubicBezTo>
                  <a:cubicBezTo>
                    <a:pt x="83" y="204"/>
                    <a:pt x="84" y="204"/>
                    <a:pt x="85" y="204"/>
                  </a:cubicBezTo>
                  <a:cubicBezTo>
                    <a:pt x="93" y="202"/>
                    <a:pt x="100" y="200"/>
                    <a:pt x="108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9" y="198"/>
                    <a:pt x="110" y="198"/>
                    <a:pt x="111" y="199"/>
                  </a:cubicBezTo>
                  <a:cubicBezTo>
                    <a:pt x="112" y="199"/>
                    <a:pt x="114" y="200"/>
                    <a:pt x="115" y="200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8" y="193"/>
                    <a:pt x="144" y="190"/>
                    <a:pt x="159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55" y="188"/>
                    <a:pt x="151" y="189"/>
                    <a:pt x="147" y="191"/>
                  </a:cubicBezTo>
                  <a:cubicBezTo>
                    <a:pt x="139" y="194"/>
                    <a:pt x="131" y="197"/>
                    <a:pt x="123" y="200"/>
                  </a:cubicBezTo>
                  <a:cubicBezTo>
                    <a:pt x="122" y="200"/>
                    <a:pt x="121" y="201"/>
                    <a:pt x="120" y="202"/>
                  </a:cubicBezTo>
                  <a:cubicBezTo>
                    <a:pt x="119" y="202"/>
                    <a:pt x="118" y="202"/>
                    <a:pt x="117" y="202"/>
                  </a:cubicBezTo>
                  <a:cubicBezTo>
                    <a:pt x="117" y="202"/>
                    <a:pt x="117" y="202"/>
                    <a:pt x="116" y="202"/>
                  </a:cubicBezTo>
                  <a:cubicBezTo>
                    <a:pt x="116" y="202"/>
                    <a:pt x="115" y="202"/>
                    <a:pt x="114" y="202"/>
                  </a:cubicBezTo>
                  <a:cubicBezTo>
                    <a:pt x="113" y="202"/>
                    <a:pt x="111" y="203"/>
                    <a:pt x="110" y="205"/>
                  </a:cubicBezTo>
                  <a:cubicBezTo>
                    <a:pt x="107" y="212"/>
                    <a:pt x="105" y="219"/>
                    <a:pt x="107" y="227"/>
                  </a:cubicBezTo>
                  <a:cubicBezTo>
                    <a:pt x="106" y="226"/>
                    <a:pt x="105" y="226"/>
                    <a:pt x="104" y="225"/>
                  </a:cubicBezTo>
                  <a:cubicBezTo>
                    <a:pt x="89" y="215"/>
                    <a:pt x="74" y="204"/>
                    <a:pt x="59" y="194"/>
                  </a:cubicBezTo>
                  <a:cubicBezTo>
                    <a:pt x="49" y="187"/>
                    <a:pt x="39" y="180"/>
                    <a:pt x="30" y="174"/>
                  </a:cubicBezTo>
                  <a:cubicBezTo>
                    <a:pt x="24" y="170"/>
                    <a:pt x="19" y="167"/>
                    <a:pt x="14" y="163"/>
                  </a:cubicBezTo>
                  <a:cubicBezTo>
                    <a:pt x="11" y="161"/>
                    <a:pt x="9" y="159"/>
                    <a:pt x="8" y="157"/>
                  </a:cubicBezTo>
                  <a:cubicBezTo>
                    <a:pt x="6" y="152"/>
                    <a:pt x="7" y="147"/>
                    <a:pt x="9" y="142"/>
                  </a:cubicBezTo>
                  <a:cubicBezTo>
                    <a:pt x="10" y="141"/>
                    <a:pt x="11" y="140"/>
                    <a:pt x="12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3" y="140"/>
                    <a:pt x="14" y="140"/>
                    <a:pt x="14" y="140"/>
                  </a:cubicBezTo>
                  <a:moveTo>
                    <a:pt x="169" y="136"/>
                  </a:moveTo>
                  <a:cubicBezTo>
                    <a:pt x="181" y="130"/>
                    <a:pt x="194" y="127"/>
                    <a:pt x="208" y="124"/>
                  </a:cubicBezTo>
                  <a:cubicBezTo>
                    <a:pt x="207" y="128"/>
                    <a:pt x="206" y="129"/>
                    <a:pt x="202" y="130"/>
                  </a:cubicBezTo>
                  <a:cubicBezTo>
                    <a:pt x="196" y="130"/>
                    <a:pt x="190" y="132"/>
                    <a:pt x="184" y="134"/>
                  </a:cubicBezTo>
                  <a:cubicBezTo>
                    <a:pt x="184" y="134"/>
                    <a:pt x="184" y="135"/>
                    <a:pt x="185" y="135"/>
                  </a:cubicBezTo>
                  <a:cubicBezTo>
                    <a:pt x="190" y="134"/>
                    <a:pt x="196" y="132"/>
                    <a:pt x="202" y="131"/>
                  </a:cubicBezTo>
                  <a:cubicBezTo>
                    <a:pt x="202" y="131"/>
                    <a:pt x="202" y="131"/>
                    <a:pt x="203" y="131"/>
                  </a:cubicBezTo>
                  <a:cubicBezTo>
                    <a:pt x="204" y="131"/>
                    <a:pt x="205" y="132"/>
                    <a:pt x="206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182" y="140"/>
                    <a:pt x="162" y="145"/>
                    <a:pt x="141" y="150"/>
                  </a:cubicBezTo>
                  <a:cubicBezTo>
                    <a:pt x="139" y="151"/>
                    <a:pt x="138" y="151"/>
                    <a:pt x="136" y="152"/>
                  </a:cubicBezTo>
                  <a:cubicBezTo>
                    <a:pt x="137" y="152"/>
                    <a:pt x="137" y="152"/>
                    <a:pt x="137" y="153"/>
                  </a:cubicBezTo>
                  <a:cubicBezTo>
                    <a:pt x="160" y="147"/>
                    <a:pt x="183" y="142"/>
                    <a:pt x="206" y="136"/>
                  </a:cubicBezTo>
                  <a:cubicBezTo>
                    <a:pt x="206" y="136"/>
                    <a:pt x="206" y="137"/>
                    <a:pt x="206" y="137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4" y="155"/>
                    <a:pt x="115" y="162"/>
                  </a:cubicBezTo>
                  <a:cubicBezTo>
                    <a:pt x="114" y="163"/>
                    <a:pt x="113" y="163"/>
                    <a:pt x="112" y="163"/>
                  </a:cubicBezTo>
                  <a:cubicBezTo>
                    <a:pt x="109" y="163"/>
                    <a:pt x="109" y="162"/>
                    <a:pt x="108" y="157"/>
                  </a:cubicBezTo>
                  <a:cubicBezTo>
                    <a:pt x="108" y="156"/>
                    <a:pt x="108" y="155"/>
                    <a:pt x="108" y="154"/>
                  </a:cubicBezTo>
                  <a:cubicBezTo>
                    <a:pt x="108" y="149"/>
                    <a:pt x="109" y="147"/>
                    <a:pt x="113" y="146"/>
                  </a:cubicBezTo>
                  <a:cubicBezTo>
                    <a:pt x="121" y="144"/>
                    <a:pt x="128" y="142"/>
                    <a:pt x="136" y="141"/>
                  </a:cubicBezTo>
                  <a:cubicBezTo>
                    <a:pt x="136" y="141"/>
                    <a:pt x="137" y="141"/>
                    <a:pt x="137" y="141"/>
                  </a:cubicBezTo>
                  <a:cubicBezTo>
                    <a:pt x="139" y="141"/>
                    <a:pt x="141" y="141"/>
                    <a:pt x="143" y="141"/>
                  </a:cubicBezTo>
                  <a:cubicBezTo>
                    <a:pt x="143" y="142"/>
                    <a:pt x="143" y="142"/>
                    <a:pt x="143" y="143"/>
                  </a:cubicBezTo>
                  <a:cubicBezTo>
                    <a:pt x="132" y="146"/>
                    <a:pt x="122" y="149"/>
                    <a:pt x="111" y="151"/>
                  </a:cubicBezTo>
                  <a:cubicBezTo>
                    <a:pt x="111" y="152"/>
                    <a:pt x="111" y="152"/>
                    <a:pt x="111" y="153"/>
                  </a:cubicBezTo>
                  <a:cubicBezTo>
                    <a:pt x="133" y="147"/>
                    <a:pt x="155" y="141"/>
                    <a:pt x="177" y="135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4" y="135"/>
                    <a:pt x="171" y="136"/>
                    <a:pt x="169" y="136"/>
                  </a:cubicBezTo>
                  <a:moveTo>
                    <a:pt x="73" y="192"/>
                  </a:moveTo>
                  <a:cubicBezTo>
                    <a:pt x="70" y="188"/>
                    <a:pt x="66" y="184"/>
                    <a:pt x="63" y="180"/>
                  </a:cubicBezTo>
                  <a:cubicBezTo>
                    <a:pt x="56" y="172"/>
                    <a:pt x="49" y="163"/>
                    <a:pt x="41" y="154"/>
                  </a:cubicBezTo>
                  <a:cubicBezTo>
                    <a:pt x="36" y="147"/>
                    <a:pt x="30" y="140"/>
                    <a:pt x="24" y="133"/>
                  </a:cubicBezTo>
                  <a:cubicBezTo>
                    <a:pt x="20" y="129"/>
                    <a:pt x="16" y="124"/>
                    <a:pt x="12" y="119"/>
                  </a:cubicBezTo>
                  <a:cubicBezTo>
                    <a:pt x="9" y="115"/>
                    <a:pt x="10" y="110"/>
                    <a:pt x="11" y="105"/>
                  </a:cubicBezTo>
                  <a:cubicBezTo>
                    <a:pt x="24" y="114"/>
                    <a:pt x="37" y="123"/>
                    <a:pt x="49" y="133"/>
                  </a:cubicBezTo>
                  <a:cubicBezTo>
                    <a:pt x="60" y="143"/>
                    <a:pt x="70" y="155"/>
                    <a:pt x="81" y="166"/>
                  </a:cubicBezTo>
                  <a:cubicBezTo>
                    <a:pt x="81" y="166"/>
                    <a:pt x="82" y="165"/>
                    <a:pt x="82" y="165"/>
                  </a:cubicBezTo>
                  <a:cubicBezTo>
                    <a:pt x="77" y="159"/>
                    <a:pt x="71" y="153"/>
                    <a:pt x="66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2"/>
                    <a:pt x="82" y="158"/>
                    <a:pt x="91" y="165"/>
                  </a:cubicBezTo>
                  <a:cubicBezTo>
                    <a:pt x="87" y="166"/>
                    <a:pt x="84" y="166"/>
                    <a:pt x="80" y="167"/>
                  </a:cubicBezTo>
                  <a:cubicBezTo>
                    <a:pt x="79" y="168"/>
                    <a:pt x="78" y="168"/>
                    <a:pt x="78" y="169"/>
                  </a:cubicBezTo>
                  <a:cubicBezTo>
                    <a:pt x="72" y="175"/>
                    <a:pt x="70" y="182"/>
                    <a:pt x="73" y="190"/>
                  </a:cubicBezTo>
                  <a:cubicBezTo>
                    <a:pt x="73" y="191"/>
                    <a:pt x="73" y="192"/>
                    <a:pt x="73" y="192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49" y="123"/>
                    <a:pt x="153" y="122"/>
                  </a:cubicBezTo>
                  <a:cubicBezTo>
                    <a:pt x="181" y="112"/>
                    <a:pt x="209" y="102"/>
                    <a:pt x="238" y="92"/>
                  </a:cubicBezTo>
                  <a:cubicBezTo>
                    <a:pt x="238" y="91"/>
                    <a:pt x="239" y="91"/>
                    <a:pt x="240" y="91"/>
                  </a:cubicBezTo>
                  <a:cubicBezTo>
                    <a:pt x="237" y="96"/>
                    <a:pt x="235" y="102"/>
                    <a:pt x="229" y="104"/>
                  </a:cubicBezTo>
                  <a:cubicBezTo>
                    <a:pt x="205" y="112"/>
                    <a:pt x="180" y="121"/>
                    <a:pt x="156" y="130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99" y="165"/>
                  </a:moveTo>
                  <a:cubicBezTo>
                    <a:pt x="97" y="163"/>
                    <a:pt x="94" y="161"/>
                    <a:pt x="92" y="160"/>
                  </a:cubicBezTo>
                  <a:cubicBezTo>
                    <a:pt x="80" y="150"/>
                    <a:pt x="67" y="140"/>
                    <a:pt x="55" y="130"/>
                  </a:cubicBezTo>
                  <a:cubicBezTo>
                    <a:pt x="41" y="120"/>
                    <a:pt x="28" y="110"/>
                    <a:pt x="15" y="100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3"/>
                  </a:cubicBezTo>
                  <a:cubicBezTo>
                    <a:pt x="14" y="79"/>
                    <a:pt x="19" y="80"/>
                    <a:pt x="23" y="82"/>
                  </a:cubicBezTo>
                  <a:cubicBezTo>
                    <a:pt x="30" y="87"/>
                    <a:pt x="36" y="92"/>
                    <a:pt x="43" y="97"/>
                  </a:cubicBezTo>
                  <a:cubicBezTo>
                    <a:pt x="60" y="109"/>
                    <a:pt x="76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2" y="121"/>
                    <a:pt x="65" y="107"/>
                    <a:pt x="47" y="94"/>
                  </a:cubicBezTo>
                  <a:cubicBezTo>
                    <a:pt x="72" y="107"/>
                    <a:pt x="97" y="120"/>
                    <a:pt x="123" y="133"/>
                  </a:cubicBezTo>
                  <a:cubicBezTo>
                    <a:pt x="117" y="134"/>
                    <a:pt x="111" y="135"/>
                    <a:pt x="105" y="137"/>
                  </a:cubicBezTo>
                  <a:cubicBezTo>
                    <a:pt x="103" y="137"/>
                    <a:pt x="101" y="139"/>
                    <a:pt x="100" y="140"/>
                  </a:cubicBezTo>
                  <a:cubicBezTo>
                    <a:pt x="96" y="147"/>
                    <a:pt x="96" y="154"/>
                    <a:pt x="99" y="165"/>
                  </a:cubicBezTo>
                  <a:moveTo>
                    <a:pt x="125" y="103"/>
                  </a:moveTo>
                  <a:cubicBezTo>
                    <a:pt x="124" y="99"/>
                    <a:pt x="125" y="95"/>
                    <a:pt x="127" y="92"/>
                  </a:cubicBezTo>
                  <a:cubicBezTo>
                    <a:pt x="128" y="91"/>
                    <a:pt x="129" y="90"/>
                    <a:pt x="131" y="90"/>
                  </a:cubicBezTo>
                  <a:cubicBezTo>
                    <a:pt x="155" y="83"/>
                    <a:pt x="179" y="77"/>
                    <a:pt x="203" y="71"/>
                  </a:cubicBezTo>
                  <a:cubicBezTo>
                    <a:pt x="211" y="69"/>
                    <a:pt x="218" y="67"/>
                    <a:pt x="226" y="65"/>
                  </a:cubicBezTo>
                  <a:cubicBezTo>
                    <a:pt x="225" y="68"/>
                    <a:pt x="224" y="69"/>
                    <a:pt x="221" y="70"/>
                  </a:cubicBezTo>
                  <a:cubicBezTo>
                    <a:pt x="194" y="76"/>
                    <a:pt x="167" y="82"/>
                    <a:pt x="141" y="88"/>
                  </a:cubicBezTo>
                  <a:cubicBezTo>
                    <a:pt x="141" y="89"/>
                    <a:pt x="141" y="89"/>
                    <a:pt x="141" y="90"/>
                  </a:cubicBezTo>
                  <a:cubicBezTo>
                    <a:pt x="169" y="84"/>
                    <a:pt x="196" y="77"/>
                    <a:pt x="225" y="71"/>
                  </a:cubicBezTo>
                  <a:cubicBezTo>
                    <a:pt x="225" y="74"/>
                    <a:pt x="225" y="78"/>
                    <a:pt x="225" y="82"/>
                  </a:cubicBezTo>
                  <a:cubicBezTo>
                    <a:pt x="192" y="90"/>
                    <a:pt x="159" y="98"/>
                    <a:pt x="126" y="106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35" y="102"/>
                    <a:pt x="145" y="100"/>
                    <a:pt x="155" y="97"/>
                  </a:cubicBezTo>
                  <a:cubicBezTo>
                    <a:pt x="155" y="97"/>
                    <a:pt x="155" y="96"/>
                    <a:pt x="155" y="96"/>
                  </a:cubicBezTo>
                  <a:cubicBezTo>
                    <a:pt x="145" y="98"/>
                    <a:pt x="135" y="101"/>
                    <a:pt x="125" y="103"/>
                  </a:cubicBezTo>
                  <a:moveTo>
                    <a:pt x="142" y="135"/>
                  </a:moveTo>
                  <a:cubicBezTo>
                    <a:pt x="135" y="132"/>
                    <a:pt x="129" y="129"/>
                    <a:pt x="123" y="126"/>
                  </a:cubicBezTo>
                  <a:cubicBezTo>
                    <a:pt x="112" y="121"/>
                    <a:pt x="101" y="116"/>
                    <a:pt x="90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1" y="81"/>
                    <a:pt x="27" y="78"/>
                    <a:pt x="22" y="76"/>
                  </a:cubicBezTo>
                  <a:cubicBezTo>
                    <a:pt x="18" y="74"/>
                    <a:pt x="17" y="65"/>
                    <a:pt x="21" y="62"/>
                  </a:cubicBezTo>
                  <a:cubicBezTo>
                    <a:pt x="23" y="61"/>
                    <a:pt x="28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9"/>
                    <a:pt x="31" y="59"/>
                  </a:cubicBezTo>
                  <a:cubicBezTo>
                    <a:pt x="35" y="61"/>
                    <a:pt x="38" y="63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3"/>
                    <a:pt x="29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9" y="76"/>
                    <a:pt x="81" y="92"/>
                    <a:pt x="103" y="107"/>
                  </a:cubicBezTo>
                  <a:cubicBezTo>
                    <a:pt x="108" y="111"/>
                    <a:pt x="114" y="115"/>
                    <a:pt x="119" y="118"/>
                  </a:cubicBezTo>
                  <a:cubicBezTo>
                    <a:pt x="120" y="119"/>
                    <a:pt x="121" y="119"/>
                    <a:pt x="121" y="119"/>
                  </a:cubicBezTo>
                  <a:cubicBezTo>
                    <a:pt x="121" y="119"/>
                    <a:pt x="121" y="119"/>
                    <a:pt x="122" y="119"/>
                  </a:cubicBezTo>
                  <a:cubicBezTo>
                    <a:pt x="127" y="118"/>
                    <a:pt x="133" y="117"/>
                    <a:pt x="139" y="115"/>
                  </a:cubicBezTo>
                  <a:cubicBezTo>
                    <a:pt x="153" y="111"/>
                    <a:pt x="166" y="107"/>
                    <a:pt x="180" y="103"/>
                  </a:cubicBezTo>
                  <a:cubicBezTo>
                    <a:pt x="183" y="102"/>
                    <a:pt x="187" y="102"/>
                    <a:pt x="191" y="101"/>
                  </a:cubicBezTo>
                  <a:cubicBezTo>
                    <a:pt x="184" y="104"/>
                    <a:pt x="177" y="106"/>
                    <a:pt x="171" y="108"/>
                  </a:cubicBezTo>
                  <a:cubicBezTo>
                    <a:pt x="164" y="110"/>
                    <a:pt x="158" y="113"/>
                    <a:pt x="151" y="115"/>
                  </a:cubicBezTo>
                  <a:cubicBezTo>
                    <a:pt x="142" y="117"/>
                    <a:pt x="139" y="125"/>
                    <a:pt x="141" y="133"/>
                  </a:cubicBezTo>
                  <a:cubicBezTo>
                    <a:pt x="141" y="133"/>
                    <a:pt x="141" y="134"/>
                    <a:pt x="142" y="135"/>
                  </a:cubicBezTo>
                  <a:moveTo>
                    <a:pt x="119" y="112"/>
                  </a:moveTo>
                  <a:cubicBezTo>
                    <a:pt x="114" y="109"/>
                    <a:pt x="110" y="106"/>
                    <a:pt x="106" y="104"/>
                  </a:cubicBezTo>
                  <a:cubicBezTo>
                    <a:pt x="93" y="96"/>
                    <a:pt x="81" y="87"/>
                    <a:pt x="69" y="79"/>
                  </a:cubicBezTo>
                  <a:cubicBezTo>
                    <a:pt x="57" y="71"/>
                    <a:pt x="44" y="62"/>
                    <a:pt x="32" y="54"/>
                  </a:cubicBezTo>
                  <a:cubicBezTo>
                    <a:pt x="29" y="52"/>
                    <a:pt x="26" y="51"/>
                    <a:pt x="24" y="49"/>
                  </a:cubicBezTo>
                  <a:cubicBezTo>
                    <a:pt x="23" y="48"/>
                    <a:pt x="22" y="47"/>
                    <a:pt x="21" y="46"/>
                  </a:cubicBezTo>
                  <a:cubicBezTo>
                    <a:pt x="20" y="39"/>
                    <a:pt x="19" y="33"/>
                    <a:pt x="23" y="26"/>
                  </a:cubicBezTo>
                  <a:cubicBezTo>
                    <a:pt x="23" y="25"/>
                    <a:pt x="24" y="24"/>
                    <a:pt x="26" y="23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2" y="8"/>
                    <a:pt x="116" y="5"/>
                  </a:cubicBezTo>
                  <a:cubicBezTo>
                    <a:pt x="118" y="5"/>
                    <a:pt x="120" y="4"/>
                    <a:pt x="122" y="4"/>
                  </a:cubicBezTo>
                  <a:cubicBezTo>
                    <a:pt x="125" y="4"/>
                    <a:pt x="128" y="5"/>
                    <a:pt x="131" y="6"/>
                  </a:cubicBezTo>
                  <a:cubicBezTo>
                    <a:pt x="163" y="22"/>
                    <a:pt x="197" y="38"/>
                    <a:pt x="230" y="54"/>
                  </a:cubicBezTo>
                  <a:cubicBezTo>
                    <a:pt x="230" y="55"/>
                    <a:pt x="230" y="55"/>
                    <a:pt x="231" y="56"/>
                  </a:cubicBezTo>
                  <a:cubicBezTo>
                    <a:pt x="213" y="60"/>
                    <a:pt x="194" y="65"/>
                    <a:pt x="176" y="69"/>
                  </a:cubicBezTo>
                  <a:cubicBezTo>
                    <a:pt x="159" y="73"/>
                    <a:pt x="143" y="78"/>
                    <a:pt x="126" y="82"/>
                  </a:cubicBezTo>
                  <a:cubicBezTo>
                    <a:pt x="124" y="82"/>
                    <a:pt x="123" y="83"/>
                    <a:pt x="122" y="84"/>
                  </a:cubicBezTo>
                  <a:cubicBezTo>
                    <a:pt x="116" y="92"/>
                    <a:pt x="113" y="100"/>
                    <a:pt x="118" y="110"/>
                  </a:cubicBezTo>
                  <a:cubicBezTo>
                    <a:pt x="118" y="110"/>
                    <a:pt x="118" y="111"/>
                    <a:pt x="119" y="112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4" y="1"/>
                    <a:pt x="106" y="3"/>
                    <a:pt x="98" y="5"/>
                  </a:cubicBezTo>
                  <a:cubicBezTo>
                    <a:pt x="75" y="9"/>
                    <a:pt x="52" y="14"/>
                    <a:pt x="28" y="18"/>
                  </a:cubicBezTo>
                  <a:cubicBezTo>
                    <a:pt x="22" y="19"/>
                    <a:pt x="19" y="23"/>
                    <a:pt x="16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0" y="51"/>
                    <a:pt x="23" y="53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4" y="56"/>
                    <a:pt x="23" y="56"/>
                    <a:pt x="22" y="56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5" y="60"/>
                    <a:pt x="15" y="63"/>
                    <a:pt x="13" y="66"/>
                  </a:cubicBezTo>
                  <a:cubicBezTo>
                    <a:pt x="13" y="67"/>
                    <a:pt x="12" y="68"/>
                    <a:pt x="11" y="68"/>
                  </a:cubicBezTo>
                  <a:cubicBezTo>
                    <a:pt x="10" y="70"/>
                    <a:pt x="7" y="71"/>
                    <a:pt x="6" y="72"/>
                  </a:cubicBezTo>
                  <a:cubicBezTo>
                    <a:pt x="3" y="78"/>
                    <a:pt x="2" y="84"/>
                    <a:pt x="3" y="90"/>
                  </a:cubicBezTo>
                  <a:cubicBezTo>
                    <a:pt x="5" y="96"/>
                    <a:pt x="6" y="102"/>
                    <a:pt x="5" y="108"/>
                  </a:cubicBezTo>
                  <a:cubicBezTo>
                    <a:pt x="3" y="117"/>
                    <a:pt x="8" y="124"/>
                    <a:pt x="14" y="129"/>
                  </a:cubicBezTo>
                  <a:cubicBezTo>
                    <a:pt x="14" y="130"/>
                    <a:pt x="15" y="132"/>
                    <a:pt x="14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9" y="135"/>
                    <a:pt x="9" y="134"/>
                    <a:pt x="8" y="134"/>
                  </a:cubicBezTo>
                  <a:cubicBezTo>
                    <a:pt x="6" y="134"/>
                    <a:pt x="5" y="136"/>
                    <a:pt x="4" y="138"/>
                  </a:cubicBezTo>
                  <a:cubicBezTo>
                    <a:pt x="0" y="146"/>
                    <a:pt x="0" y="153"/>
                    <a:pt x="2" y="161"/>
                  </a:cubicBezTo>
                  <a:cubicBezTo>
                    <a:pt x="3" y="163"/>
                    <a:pt x="4" y="165"/>
                    <a:pt x="6" y="166"/>
                  </a:cubicBezTo>
                  <a:cubicBezTo>
                    <a:pt x="18" y="174"/>
                    <a:pt x="31" y="183"/>
                    <a:pt x="43" y="192"/>
                  </a:cubicBezTo>
                  <a:cubicBezTo>
                    <a:pt x="65" y="207"/>
                    <a:pt x="88" y="223"/>
                    <a:pt x="110" y="238"/>
                  </a:cubicBezTo>
                  <a:cubicBezTo>
                    <a:pt x="112" y="239"/>
                    <a:pt x="113" y="240"/>
                    <a:pt x="115" y="240"/>
                  </a:cubicBezTo>
                  <a:cubicBezTo>
                    <a:pt x="116" y="240"/>
                    <a:pt x="117" y="240"/>
                    <a:pt x="118" y="239"/>
                  </a:cubicBezTo>
                  <a:cubicBezTo>
                    <a:pt x="125" y="236"/>
                    <a:pt x="132" y="233"/>
                    <a:pt x="139" y="230"/>
                  </a:cubicBezTo>
                  <a:cubicBezTo>
                    <a:pt x="165" y="220"/>
                    <a:pt x="190" y="209"/>
                    <a:pt x="215" y="199"/>
                  </a:cubicBezTo>
                  <a:cubicBezTo>
                    <a:pt x="220" y="197"/>
                    <a:pt x="220" y="194"/>
                    <a:pt x="216" y="191"/>
                  </a:cubicBezTo>
                  <a:cubicBezTo>
                    <a:pt x="214" y="190"/>
                    <a:pt x="212" y="189"/>
                    <a:pt x="210" y="187"/>
                  </a:cubicBezTo>
                  <a:cubicBezTo>
                    <a:pt x="207" y="185"/>
                    <a:pt x="206" y="182"/>
                    <a:pt x="209" y="179"/>
                  </a:cubicBezTo>
                  <a:cubicBezTo>
                    <a:pt x="212" y="176"/>
                    <a:pt x="215" y="173"/>
                    <a:pt x="217" y="169"/>
                  </a:cubicBezTo>
                  <a:cubicBezTo>
                    <a:pt x="218" y="169"/>
                    <a:pt x="217" y="166"/>
                    <a:pt x="216" y="165"/>
                  </a:cubicBezTo>
                  <a:cubicBezTo>
                    <a:pt x="215" y="164"/>
                    <a:pt x="213" y="163"/>
                    <a:pt x="212" y="163"/>
                  </a:cubicBezTo>
                  <a:cubicBezTo>
                    <a:pt x="207" y="160"/>
                    <a:pt x="202" y="158"/>
                    <a:pt x="197" y="156"/>
                  </a:cubicBezTo>
                  <a:cubicBezTo>
                    <a:pt x="199" y="154"/>
                    <a:pt x="200" y="154"/>
                    <a:pt x="201" y="153"/>
                  </a:cubicBezTo>
                  <a:cubicBezTo>
                    <a:pt x="202" y="152"/>
                    <a:pt x="203" y="152"/>
                    <a:pt x="203" y="151"/>
                  </a:cubicBezTo>
                  <a:cubicBezTo>
                    <a:pt x="204" y="150"/>
                    <a:pt x="205" y="149"/>
                    <a:pt x="206" y="149"/>
                  </a:cubicBezTo>
                  <a:cubicBezTo>
                    <a:pt x="210" y="147"/>
                    <a:pt x="215" y="146"/>
                    <a:pt x="220" y="145"/>
                  </a:cubicBezTo>
                  <a:cubicBezTo>
                    <a:pt x="221" y="145"/>
                    <a:pt x="222" y="143"/>
                    <a:pt x="222" y="143"/>
                  </a:cubicBezTo>
                  <a:cubicBezTo>
                    <a:pt x="222" y="142"/>
                    <a:pt x="221" y="140"/>
                    <a:pt x="221" y="140"/>
                  </a:cubicBezTo>
                  <a:cubicBezTo>
                    <a:pt x="219" y="138"/>
                    <a:pt x="217" y="137"/>
                    <a:pt x="215" y="136"/>
                  </a:cubicBezTo>
                  <a:cubicBezTo>
                    <a:pt x="210" y="133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1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7"/>
                    <a:pt x="244" y="106"/>
                    <a:pt x="244" y="106"/>
                  </a:cubicBezTo>
                  <a:cubicBezTo>
                    <a:pt x="244" y="105"/>
                    <a:pt x="243" y="104"/>
                    <a:pt x="242" y="103"/>
                  </a:cubicBezTo>
                  <a:cubicBezTo>
                    <a:pt x="241" y="102"/>
                    <a:pt x="240" y="102"/>
                    <a:pt x="240" y="101"/>
                  </a:cubicBezTo>
                  <a:cubicBezTo>
                    <a:pt x="241" y="97"/>
                    <a:pt x="242" y="93"/>
                    <a:pt x="243" y="89"/>
                  </a:cubicBezTo>
                  <a:cubicBezTo>
                    <a:pt x="244" y="88"/>
                    <a:pt x="244" y="88"/>
                    <a:pt x="245" y="87"/>
                  </a:cubicBezTo>
                  <a:cubicBezTo>
                    <a:pt x="247" y="85"/>
                    <a:pt x="247" y="83"/>
                    <a:pt x="244" y="82"/>
                  </a:cubicBezTo>
                  <a:cubicBezTo>
                    <a:pt x="240" y="80"/>
                    <a:pt x="237" y="79"/>
                    <a:pt x="233" y="77"/>
                  </a:cubicBezTo>
                  <a:cubicBezTo>
                    <a:pt x="230" y="76"/>
                    <a:pt x="230" y="75"/>
                    <a:pt x="230" y="73"/>
                  </a:cubicBezTo>
                  <a:cubicBezTo>
                    <a:pt x="230" y="68"/>
                    <a:pt x="232" y="64"/>
                    <a:pt x="236" y="62"/>
                  </a:cubicBezTo>
                  <a:cubicBezTo>
                    <a:pt x="242" y="58"/>
                    <a:pt x="241" y="55"/>
                    <a:pt x="235" y="53"/>
                  </a:cubicBezTo>
                  <a:cubicBezTo>
                    <a:pt x="234" y="52"/>
                    <a:pt x="233" y="51"/>
                    <a:pt x="231" y="51"/>
                  </a:cubicBezTo>
                  <a:cubicBezTo>
                    <a:pt x="197" y="34"/>
                    <a:pt x="162" y="17"/>
                    <a:pt x="127" y="1"/>
                  </a:cubicBezTo>
                  <a:cubicBezTo>
                    <a:pt x="126" y="0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28"/>
            <p:cNvSpPr>
              <a:spLocks/>
            </p:cNvSpPr>
            <p:nvPr userDrawn="1"/>
          </p:nvSpPr>
          <p:spPr bwMode="auto">
            <a:xfrm>
              <a:off x="3346450" y="3048000"/>
              <a:ext cx="231775" cy="139700"/>
            </a:xfrm>
            <a:custGeom>
              <a:avLst/>
              <a:gdLst>
                <a:gd name="T0" fmla="*/ 0 w 95"/>
                <a:gd name="T1" fmla="*/ 0 h 57"/>
                <a:gd name="T2" fmla="*/ 95 w 95"/>
                <a:gd name="T3" fmla="*/ 57 h 57"/>
                <a:gd name="T4" fmla="*/ 0 w 9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">
                  <a:moveTo>
                    <a:pt x="0" y="0"/>
                  </a:moveTo>
                  <a:cubicBezTo>
                    <a:pt x="32" y="20"/>
                    <a:pt x="63" y="39"/>
                    <a:pt x="95" y="57"/>
                  </a:cubicBezTo>
                  <a:cubicBezTo>
                    <a:pt x="93" y="52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29"/>
            <p:cNvSpPr>
              <a:spLocks/>
            </p:cNvSpPr>
            <p:nvPr userDrawn="1"/>
          </p:nvSpPr>
          <p:spPr bwMode="auto">
            <a:xfrm>
              <a:off x="3600450" y="3179763"/>
              <a:ext cx="188913" cy="47625"/>
            </a:xfrm>
            <a:custGeom>
              <a:avLst/>
              <a:gdLst>
                <a:gd name="T0" fmla="*/ 77 w 77"/>
                <a:gd name="T1" fmla="*/ 0 h 19"/>
                <a:gd name="T2" fmla="*/ 0 w 77"/>
                <a:gd name="T3" fmla="*/ 17 h 19"/>
                <a:gd name="T4" fmla="*/ 0 w 77"/>
                <a:gd name="T5" fmla="*/ 19 h 19"/>
                <a:gd name="T6" fmla="*/ 77 w 77"/>
                <a:gd name="T7" fmla="*/ 2 h 19"/>
                <a:gd name="T8" fmla="*/ 77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7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26" y="14"/>
                    <a:pt x="52" y="8"/>
                    <a:pt x="77" y="2"/>
                  </a:cubicBezTo>
                  <a:cubicBezTo>
                    <a:pt x="77" y="2"/>
                    <a:pt x="77" y="1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30"/>
            <p:cNvSpPr>
              <a:spLocks/>
            </p:cNvSpPr>
            <p:nvPr userDrawn="1"/>
          </p:nvSpPr>
          <p:spPr bwMode="auto">
            <a:xfrm>
              <a:off x="3609975" y="3457575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1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2" y="8"/>
                    <a:pt x="21" y="16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2" y="18"/>
                    <a:pt x="42" y="9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31"/>
            <p:cNvSpPr>
              <a:spLocks/>
            </p:cNvSpPr>
            <p:nvPr userDrawn="1"/>
          </p:nvSpPr>
          <p:spPr bwMode="auto">
            <a:xfrm>
              <a:off x="3660775" y="3217863"/>
              <a:ext cx="193675" cy="74613"/>
            </a:xfrm>
            <a:custGeom>
              <a:avLst/>
              <a:gdLst>
                <a:gd name="T0" fmla="*/ 79 w 79"/>
                <a:gd name="T1" fmla="*/ 0 h 31"/>
                <a:gd name="T2" fmla="*/ 0 w 79"/>
                <a:gd name="T3" fmla="*/ 29 h 31"/>
                <a:gd name="T4" fmla="*/ 1 w 79"/>
                <a:gd name="T5" fmla="*/ 31 h 31"/>
                <a:gd name="T6" fmla="*/ 79 w 79"/>
                <a:gd name="T7" fmla="*/ 2 h 31"/>
                <a:gd name="T8" fmla="*/ 79 w 7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1">
                  <a:moveTo>
                    <a:pt x="79" y="0"/>
                  </a:moveTo>
                  <a:cubicBezTo>
                    <a:pt x="53" y="10"/>
                    <a:pt x="26" y="19"/>
                    <a:pt x="0" y="29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27" y="21"/>
                    <a:pt x="53" y="11"/>
                    <a:pt x="79" y="2"/>
                  </a:cubicBezTo>
                  <a:cubicBezTo>
                    <a:pt x="79" y="1"/>
                    <a:pt x="79" y="1"/>
                    <a:pt x="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32"/>
            <p:cNvSpPr>
              <a:spLocks/>
            </p:cNvSpPr>
            <p:nvPr userDrawn="1"/>
          </p:nvSpPr>
          <p:spPr bwMode="auto">
            <a:xfrm>
              <a:off x="3663950" y="3232150"/>
              <a:ext cx="184150" cy="68263"/>
            </a:xfrm>
            <a:custGeom>
              <a:avLst/>
              <a:gdLst>
                <a:gd name="T0" fmla="*/ 74 w 75"/>
                <a:gd name="T1" fmla="*/ 0 h 28"/>
                <a:gd name="T2" fmla="*/ 0 w 75"/>
                <a:gd name="T3" fmla="*/ 27 h 28"/>
                <a:gd name="T4" fmla="*/ 1 w 75"/>
                <a:gd name="T5" fmla="*/ 28 h 28"/>
                <a:gd name="T6" fmla="*/ 75 w 75"/>
                <a:gd name="T7" fmla="*/ 1 h 28"/>
                <a:gd name="T8" fmla="*/ 74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74" y="0"/>
                  </a:moveTo>
                  <a:cubicBezTo>
                    <a:pt x="50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0"/>
                    <a:pt x="75" y="1"/>
                  </a:cubicBezTo>
                  <a:cubicBezTo>
                    <a:pt x="75" y="1"/>
                    <a:pt x="74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33"/>
            <p:cNvSpPr>
              <a:spLocks noEditPoints="1"/>
            </p:cNvSpPr>
            <p:nvPr userDrawn="1"/>
          </p:nvSpPr>
          <p:spPr bwMode="auto">
            <a:xfrm>
              <a:off x="5951538" y="4260850"/>
              <a:ext cx="608013" cy="587375"/>
            </a:xfrm>
            <a:custGeom>
              <a:avLst/>
              <a:gdLst>
                <a:gd name="T0" fmla="*/ 209 w 248"/>
                <a:gd name="T1" fmla="*/ 176 h 240"/>
                <a:gd name="T2" fmla="*/ 202 w 248"/>
                <a:gd name="T3" fmla="*/ 193 h 240"/>
                <a:gd name="T4" fmla="*/ 180 w 248"/>
                <a:gd name="T5" fmla="*/ 193 h 240"/>
                <a:gd name="T6" fmla="*/ 204 w 248"/>
                <a:gd name="T7" fmla="*/ 170 h 240"/>
                <a:gd name="T8" fmla="*/ 204 w 248"/>
                <a:gd name="T9" fmla="*/ 170 h 240"/>
                <a:gd name="T10" fmla="*/ 162 w 248"/>
                <a:gd name="T11" fmla="*/ 171 h 240"/>
                <a:gd name="T12" fmla="*/ 183 w 248"/>
                <a:gd name="T13" fmla="*/ 170 h 240"/>
                <a:gd name="T14" fmla="*/ 139 w 248"/>
                <a:gd name="T15" fmla="*/ 177 h 240"/>
                <a:gd name="T16" fmla="*/ 82 w 248"/>
                <a:gd name="T17" fmla="*/ 177 h 240"/>
                <a:gd name="T18" fmla="*/ 97 w 248"/>
                <a:gd name="T19" fmla="*/ 173 h 240"/>
                <a:gd name="T20" fmla="*/ 104 w 248"/>
                <a:gd name="T21" fmla="*/ 175 h 240"/>
                <a:gd name="T22" fmla="*/ 131 w 248"/>
                <a:gd name="T23" fmla="*/ 172 h 240"/>
                <a:gd name="T24" fmla="*/ 20 w 248"/>
                <a:gd name="T25" fmla="*/ 137 h 240"/>
                <a:gd name="T26" fmla="*/ 24 w 248"/>
                <a:gd name="T27" fmla="*/ 147 h 240"/>
                <a:gd name="T28" fmla="*/ 108 w 248"/>
                <a:gd name="T29" fmla="*/ 198 h 240"/>
                <a:gd name="T30" fmla="*/ 113 w 248"/>
                <a:gd name="T31" fmla="*/ 197 h 240"/>
                <a:gd name="T32" fmla="*/ 121 w 248"/>
                <a:gd name="T33" fmla="*/ 202 h 240"/>
                <a:gd name="T34" fmla="*/ 108 w 248"/>
                <a:gd name="T35" fmla="*/ 227 h 240"/>
                <a:gd name="T36" fmla="*/ 9 w 248"/>
                <a:gd name="T37" fmla="*/ 157 h 240"/>
                <a:gd name="T38" fmla="*/ 169 w 248"/>
                <a:gd name="T39" fmla="*/ 137 h 240"/>
                <a:gd name="T40" fmla="*/ 203 w 248"/>
                <a:gd name="T41" fmla="*/ 132 h 240"/>
                <a:gd name="T42" fmla="*/ 137 w 248"/>
                <a:gd name="T43" fmla="*/ 152 h 240"/>
                <a:gd name="T44" fmla="*/ 116 w 248"/>
                <a:gd name="T45" fmla="*/ 163 h 240"/>
                <a:gd name="T46" fmla="*/ 136 w 248"/>
                <a:gd name="T47" fmla="*/ 141 h 240"/>
                <a:gd name="T48" fmla="*/ 112 w 248"/>
                <a:gd name="T49" fmla="*/ 153 h 240"/>
                <a:gd name="T50" fmla="*/ 63 w 248"/>
                <a:gd name="T51" fmla="*/ 181 h 240"/>
                <a:gd name="T52" fmla="*/ 49 w 248"/>
                <a:gd name="T53" fmla="*/ 133 h 240"/>
                <a:gd name="T54" fmla="*/ 91 w 248"/>
                <a:gd name="T55" fmla="*/ 165 h 240"/>
                <a:gd name="T56" fmla="*/ 153 w 248"/>
                <a:gd name="T57" fmla="*/ 131 h 240"/>
                <a:gd name="T58" fmla="*/ 230 w 248"/>
                <a:gd name="T59" fmla="*/ 104 h 240"/>
                <a:gd name="T60" fmla="*/ 55 w 248"/>
                <a:gd name="T61" fmla="*/ 131 h 240"/>
                <a:gd name="T62" fmla="*/ 44 w 248"/>
                <a:gd name="T63" fmla="*/ 98 h 240"/>
                <a:gd name="T64" fmla="*/ 106 w 248"/>
                <a:gd name="T65" fmla="*/ 137 h 240"/>
                <a:gd name="T66" fmla="*/ 131 w 248"/>
                <a:gd name="T67" fmla="*/ 90 h 240"/>
                <a:gd name="T68" fmla="*/ 141 w 248"/>
                <a:gd name="T69" fmla="*/ 90 h 240"/>
                <a:gd name="T70" fmla="*/ 156 w 248"/>
                <a:gd name="T71" fmla="*/ 97 h 240"/>
                <a:gd name="T72" fmla="*/ 91 w 248"/>
                <a:gd name="T73" fmla="*/ 110 h 240"/>
                <a:gd name="T74" fmla="*/ 30 w 248"/>
                <a:gd name="T75" fmla="*/ 59 h 240"/>
                <a:gd name="T76" fmla="*/ 29 w 248"/>
                <a:gd name="T77" fmla="*/ 61 h 240"/>
                <a:gd name="T78" fmla="*/ 122 w 248"/>
                <a:gd name="T79" fmla="*/ 119 h 240"/>
                <a:gd name="T80" fmla="*/ 171 w 248"/>
                <a:gd name="T81" fmla="*/ 108 h 240"/>
                <a:gd name="T82" fmla="*/ 106 w 248"/>
                <a:gd name="T83" fmla="*/ 104 h 240"/>
                <a:gd name="T84" fmla="*/ 23 w 248"/>
                <a:gd name="T85" fmla="*/ 26 h 240"/>
                <a:gd name="T86" fmla="*/ 131 w 248"/>
                <a:gd name="T87" fmla="*/ 7 h 240"/>
                <a:gd name="T88" fmla="*/ 123 w 248"/>
                <a:gd name="T89" fmla="*/ 84 h 240"/>
                <a:gd name="T90" fmla="*/ 99 w 248"/>
                <a:gd name="T91" fmla="*/ 5 h 240"/>
                <a:gd name="T92" fmla="*/ 25 w 248"/>
                <a:gd name="T93" fmla="*/ 55 h 240"/>
                <a:gd name="T94" fmla="*/ 7 w 248"/>
                <a:gd name="T95" fmla="*/ 73 h 240"/>
                <a:gd name="T96" fmla="*/ 11 w 248"/>
                <a:gd name="T97" fmla="*/ 135 h 240"/>
                <a:gd name="T98" fmla="*/ 6 w 248"/>
                <a:gd name="T99" fmla="*/ 166 h 240"/>
                <a:gd name="T100" fmla="*/ 140 w 248"/>
                <a:gd name="T101" fmla="*/ 231 h 240"/>
                <a:gd name="T102" fmla="*/ 218 w 248"/>
                <a:gd name="T103" fmla="*/ 170 h 240"/>
                <a:gd name="T104" fmla="*/ 204 w 248"/>
                <a:gd name="T105" fmla="*/ 151 h 240"/>
                <a:gd name="T106" fmla="*/ 216 w 248"/>
                <a:gd name="T107" fmla="*/ 137 h 240"/>
                <a:gd name="T108" fmla="*/ 245 w 248"/>
                <a:gd name="T109" fmla="*/ 106 h 240"/>
                <a:gd name="T110" fmla="*/ 245 w 248"/>
                <a:gd name="T111" fmla="*/ 82 h 240"/>
                <a:gd name="T112" fmla="*/ 232 w 248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240">
                  <a:moveTo>
                    <a:pt x="121" y="212"/>
                  </a:moveTo>
                  <a:cubicBezTo>
                    <a:pt x="121" y="212"/>
                    <a:pt x="122" y="212"/>
                    <a:pt x="122" y="212"/>
                  </a:cubicBezTo>
                  <a:cubicBezTo>
                    <a:pt x="133" y="205"/>
                    <a:pt x="145" y="202"/>
                    <a:pt x="156" y="197"/>
                  </a:cubicBezTo>
                  <a:cubicBezTo>
                    <a:pt x="173" y="190"/>
                    <a:pt x="189" y="184"/>
                    <a:pt x="205" y="177"/>
                  </a:cubicBezTo>
                  <a:cubicBezTo>
                    <a:pt x="206" y="177"/>
                    <a:pt x="207" y="177"/>
                    <a:pt x="209" y="176"/>
                  </a:cubicBezTo>
                  <a:cubicBezTo>
                    <a:pt x="200" y="183"/>
                    <a:pt x="190" y="185"/>
                    <a:pt x="180" y="189"/>
                  </a:cubicBezTo>
                  <a:cubicBezTo>
                    <a:pt x="177" y="190"/>
                    <a:pt x="174" y="192"/>
                    <a:pt x="171" y="194"/>
                  </a:cubicBezTo>
                  <a:cubicBezTo>
                    <a:pt x="182" y="190"/>
                    <a:pt x="192" y="186"/>
                    <a:pt x="203" y="182"/>
                  </a:cubicBezTo>
                  <a:cubicBezTo>
                    <a:pt x="204" y="185"/>
                    <a:pt x="204" y="188"/>
                    <a:pt x="204" y="191"/>
                  </a:cubicBezTo>
                  <a:cubicBezTo>
                    <a:pt x="204" y="192"/>
                    <a:pt x="203" y="193"/>
                    <a:pt x="202" y="193"/>
                  </a:cubicBezTo>
                  <a:cubicBezTo>
                    <a:pt x="180" y="203"/>
                    <a:pt x="157" y="212"/>
                    <a:pt x="135" y="221"/>
                  </a:cubicBezTo>
                  <a:cubicBezTo>
                    <a:pt x="130" y="223"/>
                    <a:pt x="125" y="226"/>
                    <a:pt x="119" y="228"/>
                  </a:cubicBezTo>
                  <a:cubicBezTo>
                    <a:pt x="118" y="225"/>
                    <a:pt x="118" y="222"/>
                    <a:pt x="117" y="219"/>
                  </a:cubicBezTo>
                  <a:cubicBezTo>
                    <a:pt x="138" y="211"/>
                    <a:pt x="159" y="203"/>
                    <a:pt x="181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8"/>
                  </a:cubicBezTo>
                  <a:cubicBezTo>
                    <a:pt x="117" y="215"/>
                    <a:pt x="116" y="212"/>
                    <a:pt x="120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moveTo>
                    <a:pt x="204" y="170"/>
                  </a:moveTo>
                  <a:cubicBezTo>
                    <a:pt x="201" y="170"/>
                    <a:pt x="199" y="167"/>
                    <a:pt x="197" y="166"/>
                  </a:cubicBezTo>
                  <a:cubicBezTo>
                    <a:pt x="196" y="165"/>
                    <a:pt x="195" y="164"/>
                    <a:pt x="195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00" y="164"/>
                    <a:pt x="204" y="166"/>
                    <a:pt x="208" y="168"/>
                  </a:cubicBezTo>
                  <a:cubicBezTo>
                    <a:pt x="206" y="169"/>
                    <a:pt x="205" y="170"/>
                    <a:pt x="204" y="170"/>
                  </a:cubicBezTo>
                  <a:moveTo>
                    <a:pt x="131" y="172"/>
                  </a:moveTo>
                  <a:cubicBezTo>
                    <a:pt x="150" y="164"/>
                    <a:pt x="171" y="161"/>
                    <a:pt x="191" y="158"/>
                  </a:cubicBezTo>
                  <a:cubicBezTo>
                    <a:pt x="191" y="160"/>
                    <a:pt x="191" y="162"/>
                    <a:pt x="190" y="164"/>
                  </a:cubicBezTo>
                  <a:cubicBezTo>
                    <a:pt x="190" y="165"/>
                    <a:pt x="188" y="166"/>
                    <a:pt x="187" y="166"/>
                  </a:cubicBezTo>
                  <a:cubicBezTo>
                    <a:pt x="179" y="168"/>
                    <a:pt x="170" y="169"/>
                    <a:pt x="162" y="171"/>
                  </a:cubicBezTo>
                  <a:cubicBezTo>
                    <a:pt x="161" y="171"/>
                    <a:pt x="160" y="171"/>
                    <a:pt x="160" y="172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70" y="171"/>
                    <a:pt x="180" y="169"/>
                    <a:pt x="191" y="167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88" y="169"/>
                    <a:pt x="186" y="170"/>
                    <a:pt x="183" y="170"/>
                  </a:cubicBezTo>
                  <a:cubicBezTo>
                    <a:pt x="153" y="178"/>
                    <a:pt x="123" y="185"/>
                    <a:pt x="93" y="192"/>
                  </a:cubicBezTo>
                  <a:cubicBezTo>
                    <a:pt x="91" y="192"/>
                    <a:pt x="89" y="192"/>
                    <a:pt x="87" y="193"/>
                  </a:cubicBezTo>
                  <a:cubicBezTo>
                    <a:pt x="87" y="193"/>
                    <a:pt x="86" y="193"/>
                    <a:pt x="85" y="193"/>
                  </a:cubicBezTo>
                  <a:cubicBezTo>
                    <a:pt x="83" y="193"/>
                    <a:pt x="83" y="192"/>
                    <a:pt x="82" y="190"/>
                  </a:cubicBezTo>
                  <a:cubicBezTo>
                    <a:pt x="101" y="185"/>
                    <a:pt x="120" y="184"/>
                    <a:pt x="139" y="177"/>
                  </a:cubicBezTo>
                  <a:cubicBezTo>
                    <a:pt x="131" y="179"/>
                    <a:pt x="123" y="180"/>
                    <a:pt x="115" y="182"/>
                  </a:cubicBezTo>
                  <a:cubicBezTo>
                    <a:pt x="104" y="184"/>
                    <a:pt x="93" y="186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2" y="177"/>
                  </a:cubicBezTo>
                  <a:cubicBezTo>
                    <a:pt x="82" y="177"/>
                    <a:pt x="83" y="176"/>
                    <a:pt x="83" y="176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4" y="176"/>
                    <a:pt x="84" y="176"/>
                    <a:pt x="85" y="176"/>
                  </a:cubicBezTo>
                  <a:cubicBezTo>
                    <a:pt x="87" y="176"/>
                    <a:pt x="89" y="175"/>
                    <a:pt x="91" y="175"/>
                  </a:cubicBezTo>
                  <a:cubicBezTo>
                    <a:pt x="93" y="174"/>
                    <a:pt x="94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101" y="173"/>
                    <a:pt x="103" y="173"/>
                    <a:pt x="104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117" y="176"/>
                    <a:pt x="146" y="171"/>
                    <a:pt x="176" y="165"/>
                  </a:cubicBezTo>
                  <a:cubicBezTo>
                    <a:pt x="176" y="165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2"/>
                  </a:cubicBezTo>
                  <a:moveTo>
                    <a:pt x="108" y="169"/>
                  </a:moveTo>
                  <a:cubicBezTo>
                    <a:pt x="104" y="165"/>
                    <a:pt x="104" y="159"/>
                    <a:pt x="104" y="154"/>
                  </a:cubicBezTo>
                  <a:cubicBezTo>
                    <a:pt x="105" y="159"/>
                    <a:pt x="107" y="164"/>
                    <a:pt x="108" y="169"/>
                  </a:cubicBezTo>
                  <a:moveTo>
                    <a:pt x="15" y="141"/>
                  </a:moveTo>
                  <a:cubicBezTo>
                    <a:pt x="17" y="141"/>
                    <a:pt x="19" y="139"/>
                    <a:pt x="20" y="137"/>
                  </a:cubicBezTo>
                  <a:cubicBezTo>
                    <a:pt x="24" y="140"/>
                    <a:pt x="27" y="144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3" y="145"/>
                    <a:pt x="19" y="142"/>
                  </a:cubicBezTo>
                  <a:cubicBezTo>
                    <a:pt x="19" y="144"/>
                    <a:pt x="19" y="145"/>
                    <a:pt x="20" y="145"/>
                  </a:cubicBezTo>
                  <a:cubicBezTo>
                    <a:pt x="21" y="146"/>
                    <a:pt x="22" y="147"/>
                    <a:pt x="24" y="147"/>
                  </a:cubicBezTo>
                  <a:cubicBezTo>
                    <a:pt x="36" y="153"/>
                    <a:pt x="43" y="164"/>
                    <a:pt x="52" y="174"/>
                  </a:cubicBezTo>
                  <a:cubicBezTo>
                    <a:pt x="59" y="183"/>
                    <a:pt x="67" y="192"/>
                    <a:pt x="75" y="201"/>
                  </a:cubicBezTo>
                  <a:cubicBezTo>
                    <a:pt x="77" y="204"/>
                    <a:pt x="79" y="205"/>
                    <a:pt x="82" y="205"/>
                  </a:cubicBezTo>
                  <a:cubicBezTo>
                    <a:pt x="83" y="205"/>
                    <a:pt x="84" y="204"/>
                    <a:pt x="85" y="204"/>
                  </a:cubicBezTo>
                  <a:cubicBezTo>
                    <a:pt x="93" y="202"/>
                    <a:pt x="101" y="200"/>
                    <a:pt x="108" y="198"/>
                  </a:cubicBezTo>
                  <a:cubicBezTo>
                    <a:pt x="108" y="198"/>
                    <a:pt x="109" y="198"/>
                    <a:pt x="109" y="198"/>
                  </a:cubicBezTo>
                  <a:cubicBezTo>
                    <a:pt x="110" y="198"/>
                    <a:pt x="111" y="199"/>
                    <a:pt x="111" y="199"/>
                  </a:cubicBezTo>
                  <a:cubicBezTo>
                    <a:pt x="113" y="199"/>
                    <a:pt x="114" y="200"/>
                    <a:pt x="116" y="201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9" y="194"/>
                    <a:pt x="144" y="190"/>
                    <a:pt x="159" y="186"/>
                  </a:cubicBezTo>
                  <a:cubicBezTo>
                    <a:pt x="159" y="187"/>
                    <a:pt x="159" y="187"/>
                    <a:pt x="159" y="187"/>
                  </a:cubicBezTo>
                  <a:cubicBezTo>
                    <a:pt x="155" y="188"/>
                    <a:pt x="152" y="190"/>
                    <a:pt x="148" y="191"/>
                  </a:cubicBezTo>
                  <a:cubicBezTo>
                    <a:pt x="140" y="194"/>
                    <a:pt x="132" y="197"/>
                    <a:pt x="124" y="200"/>
                  </a:cubicBezTo>
                  <a:cubicBezTo>
                    <a:pt x="123" y="201"/>
                    <a:pt x="122" y="202"/>
                    <a:pt x="121" y="202"/>
                  </a:cubicBezTo>
                  <a:cubicBezTo>
                    <a:pt x="120" y="202"/>
                    <a:pt x="119" y="203"/>
                    <a:pt x="118" y="203"/>
                  </a:cubicBezTo>
                  <a:cubicBezTo>
                    <a:pt x="117" y="203"/>
                    <a:pt x="117" y="203"/>
                    <a:pt x="117" y="203"/>
                  </a:cubicBezTo>
                  <a:cubicBezTo>
                    <a:pt x="116" y="203"/>
                    <a:pt x="116" y="202"/>
                    <a:pt x="115" y="202"/>
                  </a:cubicBezTo>
                  <a:cubicBezTo>
                    <a:pt x="113" y="202"/>
                    <a:pt x="112" y="203"/>
                    <a:pt x="111" y="205"/>
                  </a:cubicBezTo>
                  <a:cubicBezTo>
                    <a:pt x="107" y="212"/>
                    <a:pt x="106" y="219"/>
                    <a:pt x="108" y="227"/>
                  </a:cubicBezTo>
                  <a:cubicBezTo>
                    <a:pt x="106" y="227"/>
                    <a:pt x="105" y="226"/>
                    <a:pt x="104" y="226"/>
                  </a:cubicBezTo>
                  <a:cubicBezTo>
                    <a:pt x="89" y="215"/>
                    <a:pt x="74" y="205"/>
                    <a:pt x="59" y="194"/>
                  </a:cubicBezTo>
                  <a:cubicBezTo>
                    <a:pt x="49" y="188"/>
                    <a:pt x="40" y="181"/>
                    <a:pt x="30" y="174"/>
                  </a:cubicBezTo>
                  <a:cubicBezTo>
                    <a:pt x="25" y="170"/>
                    <a:pt x="19" y="167"/>
                    <a:pt x="14" y="163"/>
                  </a:cubicBezTo>
                  <a:cubicBezTo>
                    <a:pt x="12" y="161"/>
                    <a:pt x="9" y="159"/>
                    <a:pt x="9" y="157"/>
                  </a:cubicBezTo>
                  <a:cubicBezTo>
                    <a:pt x="7" y="152"/>
                    <a:pt x="7" y="147"/>
                    <a:pt x="10" y="142"/>
                  </a:cubicBezTo>
                  <a:cubicBezTo>
                    <a:pt x="10" y="141"/>
                    <a:pt x="12" y="140"/>
                    <a:pt x="12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41"/>
                    <a:pt x="14" y="141"/>
                    <a:pt x="15" y="141"/>
                  </a:cubicBezTo>
                  <a:moveTo>
                    <a:pt x="169" y="137"/>
                  </a:moveTo>
                  <a:cubicBezTo>
                    <a:pt x="181" y="130"/>
                    <a:pt x="195" y="127"/>
                    <a:pt x="208" y="124"/>
                  </a:cubicBezTo>
                  <a:cubicBezTo>
                    <a:pt x="208" y="128"/>
                    <a:pt x="207" y="130"/>
                    <a:pt x="203" y="130"/>
                  </a:cubicBezTo>
                  <a:cubicBezTo>
                    <a:pt x="197" y="131"/>
                    <a:pt x="191" y="133"/>
                    <a:pt x="185" y="134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91" y="134"/>
                    <a:pt x="197" y="133"/>
                    <a:pt x="203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4" y="132"/>
                    <a:pt x="205" y="132"/>
                    <a:pt x="207" y="133"/>
                  </a:cubicBezTo>
                  <a:cubicBezTo>
                    <a:pt x="206" y="134"/>
                    <a:pt x="205" y="135"/>
                    <a:pt x="204" y="135"/>
                  </a:cubicBezTo>
                  <a:cubicBezTo>
                    <a:pt x="183" y="140"/>
                    <a:pt x="162" y="145"/>
                    <a:pt x="141" y="151"/>
                  </a:cubicBezTo>
                  <a:cubicBezTo>
                    <a:pt x="140" y="151"/>
                    <a:pt x="138" y="151"/>
                    <a:pt x="137" y="152"/>
                  </a:cubicBezTo>
                  <a:cubicBezTo>
                    <a:pt x="137" y="152"/>
                    <a:pt x="137" y="153"/>
                    <a:pt x="137" y="153"/>
                  </a:cubicBezTo>
                  <a:cubicBezTo>
                    <a:pt x="160" y="148"/>
                    <a:pt x="183" y="142"/>
                    <a:pt x="206" y="136"/>
                  </a:cubicBezTo>
                  <a:cubicBezTo>
                    <a:pt x="206" y="137"/>
                    <a:pt x="206" y="137"/>
                    <a:pt x="207" y="138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5" y="155"/>
                    <a:pt x="116" y="163"/>
                  </a:cubicBezTo>
                  <a:cubicBezTo>
                    <a:pt x="114" y="163"/>
                    <a:pt x="113" y="164"/>
                    <a:pt x="112" y="164"/>
                  </a:cubicBezTo>
                  <a:cubicBezTo>
                    <a:pt x="110" y="164"/>
                    <a:pt x="109" y="162"/>
                    <a:pt x="109" y="158"/>
                  </a:cubicBezTo>
                  <a:cubicBezTo>
                    <a:pt x="109" y="156"/>
                    <a:pt x="108" y="155"/>
                    <a:pt x="108" y="154"/>
                  </a:cubicBezTo>
                  <a:cubicBezTo>
                    <a:pt x="108" y="149"/>
                    <a:pt x="109" y="148"/>
                    <a:pt x="114" y="147"/>
                  </a:cubicBezTo>
                  <a:cubicBezTo>
                    <a:pt x="121" y="145"/>
                    <a:pt x="129" y="143"/>
                    <a:pt x="136" y="141"/>
                  </a:cubicBezTo>
                  <a:cubicBezTo>
                    <a:pt x="137" y="141"/>
                    <a:pt x="137" y="141"/>
                    <a:pt x="138" y="141"/>
                  </a:cubicBezTo>
                  <a:cubicBezTo>
                    <a:pt x="140" y="141"/>
                    <a:pt x="142" y="142"/>
                    <a:pt x="143" y="142"/>
                  </a:cubicBezTo>
                  <a:cubicBezTo>
                    <a:pt x="143" y="142"/>
                    <a:pt x="143" y="143"/>
                    <a:pt x="143" y="143"/>
                  </a:cubicBezTo>
                  <a:cubicBezTo>
                    <a:pt x="133" y="146"/>
                    <a:pt x="122" y="149"/>
                    <a:pt x="111" y="152"/>
                  </a:cubicBezTo>
                  <a:cubicBezTo>
                    <a:pt x="111" y="152"/>
                    <a:pt x="112" y="153"/>
                    <a:pt x="112" y="153"/>
                  </a:cubicBezTo>
                  <a:cubicBezTo>
                    <a:pt x="134" y="147"/>
                    <a:pt x="155" y="142"/>
                    <a:pt x="177" y="136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4" y="135"/>
                    <a:pt x="172" y="136"/>
                    <a:pt x="169" y="137"/>
                  </a:cubicBezTo>
                  <a:moveTo>
                    <a:pt x="74" y="193"/>
                  </a:moveTo>
                  <a:cubicBezTo>
                    <a:pt x="70" y="189"/>
                    <a:pt x="67" y="185"/>
                    <a:pt x="63" y="181"/>
                  </a:cubicBezTo>
                  <a:cubicBezTo>
                    <a:pt x="56" y="172"/>
                    <a:pt x="49" y="163"/>
                    <a:pt x="42" y="155"/>
                  </a:cubicBezTo>
                  <a:cubicBezTo>
                    <a:pt x="36" y="148"/>
                    <a:pt x="30" y="141"/>
                    <a:pt x="24" y="134"/>
                  </a:cubicBezTo>
                  <a:cubicBezTo>
                    <a:pt x="20" y="129"/>
                    <a:pt x="16" y="125"/>
                    <a:pt x="13" y="120"/>
                  </a:cubicBezTo>
                  <a:cubicBezTo>
                    <a:pt x="10" y="115"/>
                    <a:pt x="11" y="110"/>
                    <a:pt x="12" y="105"/>
                  </a:cubicBezTo>
                  <a:cubicBezTo>
                    <a:pt x="25" y="115"/>
                    <a:pt x="38" y="123"/>
                    <a:pt x="49" y="133"/>
                  </a:cubicBezTo>
                  <a:cubicBezTo>
                    <a:pt x="61" y="144"/>
                    <a:pt x="70" y="156"/>
                    <a:pt x="81" y="167"/>
                  </a:cubicBezTo>
                  <a:cubicBezTo>
                    <a:pt x="81" y="166"/>
                    <a:pt x="82" y="166"/>
                    <a:pt x="83" y="165"/>
                  </a:cubicBezTo>
                  <a:cubicBezTo>
                    <a:pt x="77" y="159"/>
                    <a:pt x="72" y="153"/>
                    <a:pt x="67" y="147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75" y="152"/>
                    <a:pt x="83" y="159"/>
                    <a:pt x="91" y="165"/>
                  </a:cubicBezTo>
                  <a:cubicBezTo>
                    <a:pt x="87" y="166"/>
                    <a:pt x="84" y="167"/>
                    <a:pt x="81" y="168"/>
                  </a:cubicBezTo>
                  <a:cubicBezTo>
                    <a:pt x="80" y="168"/>
                    <a:pt x="79" y="169"/>
                    <a:pt x="78" y="170"/>
                  </a:cubicBezTo>
                  <a:cubicBezTo>
                    <a:pt x="72" y="176"/>
                    <a:pt x="71" y="183"/>
                    <a:pt x="73" y="191"/>
                  </a:cubicBezTo>
                  <a:cubicBezTo>
                    <a:pt x="73" y="191"/>
                    <a:pt x="74" y="192"/>
                    <a:pt x="74" y="193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50" y="123"/>
                    <a:pt x="153" y="122"/>
                  </a:cubicBezTo>
                  <a:cubicBezTo>
                    <a:pt x="182" y="112"/>
                    <a:pt x="210" y="102"/>
                    <a:pt x="238" y="92"/>
                  </a:cubicBezTo>
                  <a:cubicBezTo>
                    <a:pt x="239" y="92"/>
                    <a:pt x="239" y="92"/>
                    <a:pt x="241" y="92"/>
                  </a:cubicBezTo>
                  <a:cubicBezTo>
                    <a:pt x="237" y="97"/>
                    <a:pt x="236" y="102"/>
                    <a:pt x="230" y="104"/>
                  </a:cubicBezTo>
                  <a:cubicBezTo>
                    <a:pt x="205" y="113"/>
                    <a:pt x="181" y="122"/>
                    <a:pt x="156" y="131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100" y="165"/>
                  </a:moveTo>
                  <a:cubicBezTo>
                    <a:pt x="97" y="163"/>
                    <a:pt x="95" y="162"/>
                    <a:pt x="93" y="160"/>
                  </a:cubicBezTo>
                  <a:cubicBezTo>
                    <a:pt x="80" y="150"/>
                    <a:pt x="68" y="141"/>
                    <a:pt x="55" y="131"/>
                  </a:cubicBezTo>
                  <a:cubicBezTo>
                    <a:pt x="42" y="121"/>
                    <a:pt x="29" y="111"/>
                    <a:pt x="15" y="100"/>
                  </a:cubicBezTo>
                  <a:cubicBezTo>
                    <a:pt x="9" y="96"/>
                    <a:pt x="9" y="89"/>
                    <a:pt x="10" y="83"/>
                  </a:cubicBezTo>
                  <a:cubicBezTo>
                    <a:pt x="10" y="80"/>
                    <a:pt x="12" y="76"/>
                    <a:pt x="14" y="73"/>
                  </a:cubicBezTo>
                  <a:cubicBezTo>
                    <a:pt x="14" y="79"/>
                    <a:pt x="19" y="80"/>
                    <a:pt x="23" y="83"/>
                  </a:cubicBezTo>
                  <a:cubicBezTo>
                    <a:pt x="30" y="87"/>
                    <a:pt x="37" y="93"/>
                    <a:pt x="44" y="98"/>
                  </a:cubicBezTo>
                  <a:cubicBezTo>
                    <a:pt x="60" y="109"/>
                    <a:pt x="77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3" y="121"/>
                    <a:pt x="65" y="108"/>
                    <a:pt x="48" y="95"/>
                  </a:cubicBezTo>
                  <a:cubicBezTo>
                    <a:pt x="73" y="107"/>
                    <a:pt x="98" y="120"/>
                    <a:pt x="124" y="133"/>
                  </a:cubicBezTo>
                  <a:cubicBezTo>
                    <a:pt x="117" y="135"/>
                    <a:pt x="111" y="136"/>
                    <a:pt x="106" y="137"/>
                  </a:cubicBezTo>
                  <a:cubicBezTo>
                    <a:pt x="104" y="138"/>
                    <a:pt x="102" y="139"/>
                    <a:pt x="101" y="141"/>
                  </a:cubicBezTo>
                  <a:cubicBezTo>
                    <a:pt x="97" y="147"/>
                    <a:pt x="97" y="154"/>
                    <a:pt x="100" y="165"/>
                  </a:cubicBezTo>
                  <a:moveTo>
                    <a:pt x="126" y="103"/>
                  </a:moveTo>
                  <a:cubicBezTo>
                    <a:pt x="125" y="99"/>
                    <a:pt x="125" y="95"/>
                    <a:pt x="128" y="92"/>
                  </a:cubicBezTo>
                  <a:cubicBezTo>
                    <a:pt x="128" y="91"/>
                    <a:pt x="130" y="90"/>
                    <a:pt x="131" y="90"/>
                  </a:cubicBezTo>
                  <a:cubicBezTo>
                    <a:pt x="155" y="84"/>
                    <a:pt x="180" y="77"/>
                    <a:pt x="204" y="71"/>
                  </a:cubicBezTo>
                  <a:cubicBezTo>
                    <a:pt x="211" y="69"/>
                    <a:pt x="219" y="67"/>
                    <a:pt x="227" y="65"/>
                  </a:cubicBezTo>
                  <a:cubicBezTo>
                    <a:pt x="226" y="68"/>
                    <a:pt x="225" y="70"/>
                    <a:pt x="221" y="70"/>
                  </a:cubicBezTo>
                  <a:cubicBezTo>
                    <a:pt x="195" y="76"/>
                    <a:pt x="168" y="82"/>
                    <a:pt x="141" y="88"/>
                  </a:cubicBezTo>
                  <a:cubicBezTo>
                    <a:pt x="141" y="89"/>
                    <a:pt x="141" y="90"/>
                    <a:pt x="141" y="90"/>
                  </a:cubicBezTo>
                  <a:cubicBezTo>
                    <a:pt x="169" y="84"/>
                    <a:pt x="197" y="78"/>
                    <a:pt x="225" y="71"/>
                  </a:cubicBezTo>
                  <a:cubicBezTo>
                    <a:pt x="225" y="75"/>
                    <a:pt x="226" y="78"/>
                    <a:pt x="226" y="82"/>
                  </a:cubicBezTo>
                  <a:cubicBezTo>
                    <a:pt x="193" y="90"/>
                    <a:pt x="159" y="98"/>
                    <a:pt x="126" y="106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36" y="103"/>
                    <a:pt x="146" y="100"/>
                    <a:pt x="156" y="97"/>
                  </a:cubicBezTo>
                  <a:cubicBezTo>
                    <a:pt x="156" y="97"/>
                    <a:pt x="155" y="97"/>
                    <a:pt x="155" y="96"/>
                  </a:cubicBezTo>
                  <a:cubicBezTo>
                    <a:pt x="146" y="99"/>
                    <a:pt x="136" y="101"/>
                    <a:pt x="126" y="103"/>
                  </a:cubicBezTo>
                  <a:moveTo>
                    <a:pt x="142" y="136"/>
                  </a:moveTo>
                  <a:cubicBezTo>
                    <a:pt x="136" y="133"/>
                    <a:pt x="130" y="130"/>
                    <a:pt x="124" y="127"/>
                  </a:cubicBezTo>
                  <a:cubicBezTo>
                    <a:pt x="113" y="121"/>
                    <a:pt x="102" y="116"/>
                    <a:pt x="91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2" y="81"/>
                    <a:pt x="27" y="79"/>
                    <a:pt x="22" y="76"/>
                  </a:cubicBezTo>
                  <a:cubicBezTo>
                    <a:pt x="19" y="74"/>
                    <a:pt x="17" y="65"/>
                    <a:pt x="21" y="63"/>
                  </a:cubicBezTo>
                  <a:cubicBezTo>
                    <a:pt x="24" y="61"/>
                    <a:pt x="28" y="62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5" y="61"/>
                    <a:pt x="39" y="64"/>
                    <a:pt x="42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5"/>
                    <a:pt x="33" y="63"/>
                    <a:pt x="29" y="61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3"/>
                    <a:pt x="33" y="65"/>
                    <a:pt x="35" y="66"/>
                  </a:cubicBezTo>
                  <a:cubicBezTo>
                    <a:pt x="60" y="76"/>
                    <a:pt x="81" y="93"/>
                    <a:pt x="103" y="108"/>
                  </a:cubicBezTo>
                  <a:cubicBezTo>
                    <a:pt x="109" y="111"/>
                    <a:pt x="114" y="115"/>
                    <a:pt x="119" y="119"/>
                  </a:cubicBezTo>
                  <a:cubicBezTo>
                    <a:pt x="120" y="119"/>
                    <a:pt x="121" y="119"/>
                    <a:pt x="122" y="11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8" y="118"/>
                    <a:pt x="134" y="117"/>
                    <a:pt x="139" y="116"/>
                  </a:cubicBezTo>
                  <a:cubicBezTo>
                    <a:pt x="153" y="112"/>
                    <a:pt x="167" y="108"/>
                    <a:pt x="181" y="104"/>
                  </a:cubicBezTo>
                  <a:cubicBezTo>
                    <a:pt x="184" y="103"/>
                    <a:pt x="187" y="102"/>
                    <a:pt x="191" y="102"/>
                  </a:cubicBezTo>
                  <a:cubicBezTo>
                    <a:pt x="184" y="104"/>
                    <a:pt x="178" y="106"/>
                    <a:pt x="171" y="108"/>
                  </a:cubicBezTo>
                  <a:cubicBezTo>
                    <a:pt x="165" y="111"/>
                    <a:pt x="158" y="113"/>
                    <a:pt x="151" y="115"/>
                  </a:cubicBezTo>
                  <a:cubicBezTo>
                    <a:pt x="143" y="117"/>
                    <a:pt x="139" y="125"/>
                    <a:pt x="142" y="133"/>
                  </a:cubicBezTo>
                  <a:cubicBezTo>
                    <a:pt x="142" y="134"/>
                    <a:pt x="142" y="134"/>
                    <a:pt x="142" y="136"/>
                  </a:cubicBezTo>
                  <a:moveTo>
                    <a:pt x="119" y="113"/>
                  </a:moveTo>
                  <a:cubicBezTo>
                    <a:pt x="114" y="109"/>
                    <a:pt x="110" y="107"/>
                    <a:pt x="106" y="104"/>
                  </a:cubicBezTo>
                  <a:cubicBezTo>
                    <a:pt x="94" y="96"/>
                    <a:pt x="82" y="88"/>
                    <a:pt x="69" y="80"/>
                  </a:cubicBezTo>
                  <a:cubicBezTo>
                    <a:pt x="57" y="71"/>
                    <a:pt x="45" y="63"/>
                    <a:pt x="32" y="54"/>
                  </a:cubicBezTo>
                  <a:cubicBezTo>
                    <a:pt x="29" y="53"/>
                    <a:pt x="27" y="51"/>
                    <a:pt x="24" y="49"/>
                  </a:cubicBezTo>
                  <a:cubicBezTo>
                    <a:pt x="23" y="48"/>
                    <a:pt x="22" y="47"/>
                    <a:pt x="22" y="46"/>
                  </a:cubicBezTo>
                  <a:cubicBezTo>
                    <a:pt x="20" y="40"/>
                    <a:pt x="19" y="33"/>
                    <a:pt x="23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3" y="8"/>
                    <a:pt x="117" y="5"/>
                  </a:cubicBezTo>
                  <a:cubicBezTo>
                    <a:pt x="119" y="5"/>
                    <a:pt x="121" y="5"/>
                    <a:pt x="123" y="5"/>
                  </a:cubicBezTo>
                  <a:cubicBezTo>
                    <a:pt x="125" y="5"/>
                    <a:pt x="128" y="5"/>
                    <a:pt x="131" y="7"/>
                  </a:cubicBezTo>
                  <a:cubicBezTo>
                    <a:pt x="164" y="23"/>
                    <a:pt x="197" y="39"/>
                    <a:pt x="230" y="55"/>
                  </a:cubicBezTo>
                  <a:cubicBezTo>
                    <a:pt x="230" y="55"/>
                    <a:pt x="231" y="55"/>
                    <a:pt x="232" y="56"/>
                  </a:cubicBezTo>
                  <a:cubicBezTo>
                    <a:pt x="213" y="61"/>
                    <a:pt x="195" y="65"/>
                    <a:pt x="177" y="70"/>
                  </a:cubicBezTo>
                  <a:cubicBezTo>
                    <a:pt x="160" y="74"/>
                    <a:pt x="143" y="78"/>
                    <a:pt x="126" y="82"/>
                  </a:cubicBezTo>
                  <a:cubicBezTo>
                    <a:pt x="125" y="83"/>
                    <a:pt x="123" y="83"/>
                    <a:pt x="123" y="84"/>
                  </a:cubicBezTo>
                  <a:cubicBezTo>
                    <a:pt x="117" y="92"/>
                    <a:pt x="114" y="100"/>
                    <a:pt x="118" y="110"/>
                  </a:cubicBezTo>
                  <a:cubicBezTo>
                    <a:pt x="118" y="110"/>
                    <a:pt x="119" y="111"/>
                    <a:pt x="119" y="113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5" y="2"/>
                    <a:pt x="107" y="3"/>
                    <a:pt x="99" y="5"/>
                  </a:cubicBezTo>
                  <a:cubicBezTo>
                    <a:pt x="75" y="10"/>
                    <a:pt x="52" y="14"/>
                    <a:pt x="28" y="18"/>
                  </a:cubicBezTo>
                  <a:cubicBezTo>
                    <a:pt x="22" y="20"/>
                    <a:pt x="19" y="23"/>
                    <a:pt x="17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1" y="52"/>
                    <a:pt x="24" y="54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4" y="56"/>
                    <a:pt x="23" y="56"/>
                    <a:pt x="22" y="57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6" y="60"/>
                    <a:pt x="15" y="63"/>
                    <a:pt x="14" y="66"/>
                  </a:cubicBezTo>
                  <a:cubicBezTo>
                    <a:pt x="13" y="67"/>
                    <a:pt x="13" y="68"/>
                    <a:pt x="12" y="69"/>
                  </a:cubicBezTo>
                  <a:cubicBezTo>
                    <a:pt x="10" y="70"/>
                    <a:pt x="8" y="71"/>
                    <a:pt x="7" y="73"/>
                  </a:cubicBezTo>
                  <a:cubicBezTo>
                    <a:pt x="4" y="78"/>
                    <a:pt x="2" y="84"/>
                    <a:pt x="4" y="90"/>
                  </a:cubicBezTo>
                  <a:cubicBezTo>
                    <a:pt x="6" y="96"/>
                    <a:pt x="7" y="102"/>
                    <a:pt x="6" y="108"/>
                  </a:cubicBezTo>
                  <a:cubicBezTo>
                    <a:pt x="4" y="117"/>
                    <a:pt x="8" y="124"/>
                    <a:pt x="14" y="130"/>
                  </a:cubicBezTo>
                  <a:cubicBezTo>
                    <a:pt x="15" y="131"/>
                    <a:pt x="15" y="133"/>
                    <a:pt x="15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5"/>
                    <a:pt x="9" y="135"/>
                    <a:pt x="9" y="135"/>
                  </a:cubicBezTo>
                  <a:cubicBezTo>
                    <a:pt x="6" y="135"/>
                    <a:pt x="5" y="137"/>
                    <a:pt x="4" y="139"/>
                  </a:cubicBezTo>
                  <a:cubicBezTo>
                    <a:pt x="1" y="146"/>
                    <a:pt x="0" y="154"/>
                    <a:pt x="3" y="161"/>
                  </a:cubicBezTo>
                  <a:cubicBezTo>
                    <a:pt x="3" y="163"/>
                    <a:pt x="5" y="165"/>
                    <a:pt x="6" y="166"/>
                  </a:cubicBezTo>
                  <a:cubicBezTo>
                    <a:pt x="19" y="175"/>
                    <a:pt x="31" y="183"/>
                    <a:pt x="43" y="192"/>
                  </a:cubicBezTo>
                  <a:cubicBezTo>
                    <a:pt x="66" y="208"/>
                    <a:pt x="88" y="223"/>
                    <a:pt x="110" y="239"/>
                  </a:cubicBezTo>
                  <a:cubicBezTo>
                    <a:pt x="112" y="240"/>
                    <a:pt x="114" y="240"/>
                    <a:pt x="115" y="240"/>
                  </a:cubicBezTo>
                  <a:cubicBezTo>
                    <a:pt x="116" y="240"/>
                    <a:pt x="117" y="240"/>
                    <a:pt x="119" y="240"/>
                  </a:cubicBezTo>
                  <a:cubicBezTo>
                    <a:pt x="126" y="237"/>
                    <a:pt x="133" y="234"/>
                    <a:pt x="140" y="231"/>
                  </a:cubicBezTo>
                  <a:cubicBezTo>
                    <a:pt x="165" y="220"/>
                    <a:pt x="191" y="210"/>
                    <a:pt x="216" y="199"/>
                  </a:cubicBezTo>
                  <a:cubicBezTo>
                    <a:pt x="220" y="197"/>
                    <a:pt x="221" y="195"/>
                    <a:pt x="217" y="192"/>
                  </a:cubicBezTo>
                  <a:cubicBezTo>
                    <a:pt x="215" y="190"/>
                    <a:pt x="212" y="189"/>
                    <a:pt x="210" y="187"/>
                  </a:cubicBezTo>
                  <a:cubicBezTo>
                    <a:pt x="207" y="185"/>
                    <a:pt x="207" y="182"/>
                    <a:pt x="209" y="179"/>
                  </a:cubicBezTo>
                  <a:cubicBezTo>
                    <a:pt x="212" y="176"/>
                    <a:pt x="215" y="173"/>
                    <a:pt x="218" y="170"/>
                  </a:cubicBezTo>
                  <a:cubicBezTo>
                    <a:pt x="218" y="169"/>
                    <a:pt x="218" y="166"/>
                    <a:pt x="217" y="165"/>
                  </a:cubicBezTo>
                  <a:cubicBezTo>
                    <a:pt x="216" y="164"/>
                    <a:pt x="214" y="164"/>
                    <a:pt x="212" y="163"/>
                  </a:cubicBezTo>
                  <a:cubicBezTo>
                    <a:pt x="208" y="161"/>
                    <a:pt x="203" y="159"/>
                    <a:pt x="197" y="156"/>
                  </a:cubicBezTo>
                  <a:cubicBezTo>
                    <a:pt x="199" y="155"/>
                    <a:pt x="200" y="154"/>
                    <a:pt x="201" y="153"/>
                  </a:cubicBezTo>
                  <a:cubicBezTo>
                    <a:pt x="202" y="153"/>
                    <a:pt x="203" y="152"/>
                    <a:pt x="204" y="151"/>
                  </a:cubicBezTo>
                  <a:cubicBezTo>
                    <a:pt x="205" y="151"/>
                    <a:pt x="205" y="150"/>
                    <a:pt x="206" y="149"/>
                  </a:cubicBezTo>
                  <a:cubicBezTo>
                    <a:pt x="211" y="148"/>
                    <a:pt x="216" y="147"/>
                    <a:pt x="220" y="145"/>
                  </a:cubicBezTo>
                  <a:cubicBezTo>
                    <a:pt x="221" y="145"/>
                    <a:pt x="222" y="144"/>
                    <a:pt x="222" y="143"/>
                  </a:cubicBezTo>
                  <a:cubicBezTo>
                    <a:pt x="222" y="142"/>
                    <a:pt x="222" y="141"/>
                    <a:pt x="221" y="140"/>
                  </a:cubicBezTo>
                  <a:cubicBezTo>
                    <a:pt x="219" y="139"/>
                    <a:pt x="218" y="138"/>
                    <a:pt x="216" y="137"/>
                  </a:cubicBezTo>
                  <a:cubicBezTo>
                    <a:pt x="211" y="134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2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8"/>
                    <a:pt x="245" y="107"/>
                    <a:pt x="245" y="106"/>
                  </a:cubicBezTo>
                  <a:cubicBezTo>
                    <a:pt x="245" y="105"/>
                    <a:pt x="244" y="104"/>
                    <a:pt x="243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42" y="97"/>
                    <a:pt x="243" y="93"/>
                    <a:pt x="244" y="89"/>
                  </a:cubicBezTo>
                  <a:cubicBezTo>
                    <a:pt x="244" y="89"/>
                    <a:pt x="244" y="88"/>
                    <a:pt x="245" y="88"/>
                  </a:cubicBezTo>
                  <a:cubicBezTo>
                    <a:pt x="248" y="86"/>
                    <a:pt x="248" y="84"/>
                    <a:pt x="245" y="82"/>
                  </a:cubicBezTo>
                  <a:cubicBezTo>
                    <a:pt x="241" y="81"/>
                    <a:pt x="237" y="79"/>
                    <a:pt x="233" y="78"/>
                  </a:cubicBezTo>
                  <a:cubicBezTo>
                    <a:pt x="231" y="77"/>
                    <a:pt x="230" y="75"/>
                    <a:pt x="230" y="73"/>
                  </a:cubicBezTo>
                  <a:cubicBezTo>
                    <a:pt x="230" y="68"/>
                    <a:pt x="233" y="65"/>
                    <a:pt x="237" y="62"/>
                  </a:cubicBezTo>
                  <a:cubicBezTo>
                    <a:pt x="242" y="58"/>
                    <a:pt x="242" y="56"/>
                    <a:pt x="236" y="53"/>
                  </a:cubicBezTo>
                  <a:cubicBezTo>
                    <a:pt x="234" y="52"/>
                    <a:pt x="233" y="52"/>
                    <a:pt x="232" y="51"/>
                  </a:cubicBezTo>
                  <a:cubicBezTo>
                    <a:pt x="197" y="34"/>
                    <a:pt x="162" y="18"/>
                    <a:pt x="128" y="1"/>
                  </a:cubicBezTo>
                  <a:cubicBezTo>
                    <a:pt x="127" y="1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34"/>
            <p:cNvSpPr>
              <a:spLocks/>
            </p:cNvSpPr>
            <p:nvPr userDrawn="1"/>
          </p:nvSpPr>
          <p:spPr bwMode="auto">
            <a:xfrm>
              <a:off x="6018213" y="4324350"/>
              <a:ext cx="231775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9"/>
                    <a:pt x="95" y="56"/>
                  </a:cubicBezTo>
                  <a:cubicBezTo>
                    <a:pt x="93" y="52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35"/>
            <p:cNvSpPr>
              <a:spLocks/>
            </p:cNvSpPr>
            <p:nvPr userDrawn="1"/>
          </p:nvSpPr>
          <p:spPr bwMode="auto">
            <a:xfrm>
              <a:off x="6270625" y="4456113"/>
              <a:ext cx="190500" cy="46038"/>
            </a:xfrm>
            <a:custGeom>
              <a:avLst/>
              <a:gdLst>
                <a:gd name="T0" fmla="*/ 77 w 78"/>
                <a:gd name="T1" fmla="*/ 0 h 19"/>
                <a:gd name="T2" fmla="*/ 0 w 78"/>
                <a:gd name="T3" fmla="*/ 17 h 19"/>
                <a:gd name="T4" fmla="*/ 1 w 78"/>
                <a:gd name="T5" fmla="*/ 19 h 19"/>
                <a:gd name="T6" fmla="*/ 78 w 78"/>
                <a:gd name="T7" fmla="*/ 2 h 19"/>
                <a:gd name="T8" fmla="*/ 77 w 7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">
                  <a:moveTo>
                    <a:pt x="77" y="0"/>
                  </a:moveTo>
                  <a:cubicBezTo>
                    <a:pt x="52" y="5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2" y="7"/>
                    <a:pt x="78" y="2"/>
                  </a:cubicBezTo>
                  <a:cubicBezTo>
                    <a:pt x="77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36"/>
            <p:cNvSpPr>
              <a:spLocks/>
            </p:cNvSpPr>
            <p:nvPr userDrawn="1"/>
          </p:nvSpPr>
          <p:spPr bwMode="auto">
            <a:xfrm>
              <a:off x="6281738" y="4730750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0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21" y="18"/>
                    <a:pt x="42" y="10"/>
                    <a:pt x="63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37"/>
            <p:cNvSpPr>
              <a:spLocks/>
            </p:cNvSpPr>
            <p:nvPr userDrawn="1"/>
          </p:nvSpPr>
          <p:spPr bwMode="auto">
            <a:xfrm>
              <a:off x="6334125" y="4492625"/>
              <a:ext cx="193675" cy="74613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0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3" y="11"/>
                    <a:pt x="79" y="1"/>
                  </a:cubicBezTo>
                  <a:cubicBezTo>
                    <a:pt x="79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38"/>
            <p:cNvSpPr>
              <a:spLocks/>
            </p:cNvSpPr>
            <p:nvPr userDrawn="1"/>
          </p:nvSpPr>
          <p:spPr bwMode="auto">
            <a:xfrm>
              <a:off x="6335713" y="4505325"/>
              <a:ext cx="180975" cy="71438"/>
            </a:xfrm>
            <a:custGeom>
              <a:avLst/>
              <a:gdLst>
                <a:gd name="T0" fmla="*/ 74 w 74"/>
                <a:gd name="T1" fmla="*/ 0 h 29"/>
                <a:gd name="T2" fmla="*/ 0 w 74"/>
                <a:gd name="T3" fmla="*/ 27 h 29"/>
                <a:gd name="T4" fmla="*/ 0 w 74"/>
                <a:gd name="T5" fmla="*/ 29 h 29"/>
                <a:gd name="T6" fmla="*/ 74 w 74"/>
                <a:gd name="T7" fmla="*/ 2 h 29"/>
                <a:gd name="T8" fmla="*/ 74 w 7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74" y="0"/>
                  </a:moveTo>
                  <a:cubicBezTo>
                    <a:pt x="49" y="9"/>
                    <a:pt x="24" y="18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25" y="20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300" y="267494"/>
            <a:ext cx="8603399" cy="468259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5321125" y="1002589"/>
            <a:ext cx="3109658" cy="3138321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855900" y="1158675"/>
            <a:ext cx="914895" cy="8813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8474507" y="4297003"/>
            <a:ext cx="326500" cy="331248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4553693" y="473289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287043" y="677289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484471" y="4362846"/>
            <a:ext cx="472080" cy="478402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721525" y="1083338"/>
            <a:ext cx="3502200" cy="13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1"/>
          </p:nvPr>
        </p:nvSpPr>
        <p:spPr>
          <a:xfrm>
            <a:off x="721525" y="2582250"/>
            <a:ext cx="38886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-25492" y="4362846"/>
            <a:ext cx="9169491" cy="787305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81B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7664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1185325" y="385162"/>
            <a:ext cx="914895" cy="8813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1076590" y="1786032"/>
            <a:ext cx="2730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5344038" y="1786032"/>
            <a:ext cx="2730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147927" y="1027375"/>
            <a:ext cx="235754" cy="239179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267568" y="1870664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713254" y="4213928"/>
            <a:ext cx="472080" cy="478402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383674" y="2834750"/>
            <a:ext cx="405412" cy="41130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1076600" y="2215525"/>
            <a:ext cx="2730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5344050" y="2215525"/>
            <a:ext cx="2730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7526726" y="4394302"/>
            <a:ext cx="365374" cy="367779"/>
          </a:xfrm>
          <a:custGeom>
            <a:avLst/>
            <a:gdLst/>
            <a:ahLst/>
            <a:cxnLst/>
            <a:rect l="l" t="t" r="r" b="b"/>
            <a:pathLst>
              <a:path w="3459" h="3483" extrusionOk="0">
                <a:moveTo>
                  <a:pt x="1717" y="1"/>
                </a:moveTo>
                <a:lnTo>
                  <a:pt x="1553" y="24"/>
                </a:lnTo>
                <a:lnTo>
                  <a:pt x="1364" y="48"/>
                </a:lnTo>
                <a:lnTo>
                  <a:pt x="1200" y="95"/>
                </a:lnTo>
                <a:lnTo>
                  <a:pt x="1059" y="142"/>
                </a:lnTo>
                <a:lnTo>
                  <a:pt x="894" y="212"/>
                </a:lnTo>
                <a:lnTo>
                  <a:pt x="753" y="306"/>
                </a:lnTo>
                <a:lnTo>
                  <a:pt x="612" y="401"/>
                </a:lnTo>
                <a:lnTo>
                  <a:pt x="494" y="518"/>
                </a:lnTo>
                <a:lnTo>
                  <a:pt x="376" y="636"/>
                </a:lnTo>
                <a:lnTo>
                  <a:pt x="282" y="777"/>
                </a:lnTo>
                <a:lnTo>
                  <a:pt x="188" y="918"/>
                </a:lnTo>
                <a:lnTo>
                  <a:pt x="118" y="1059"/>
                </a:lnTo>
                <a:lnTo>
                  <a:pt x="71" y="1224"/>
                </a:lnTo>
                <a:lnTo>
                  <a:pt x="24" y="1389"/>
                </a:lnTo>
                <a:lnTo>
                  <a:pt x="0" y="1577"/>
                </a:lnTo>
                <a:lnTo>
                  <a:pt x="0" y="1741"/>
                </a:lnTo>
                <a:lnTo>
                  <a:pt x="0" y="1930"/>
                </a:lnTo>
                <a:lnTo>
                  <a:pt x="24" y="2094"/>
                </a:lnTo>
                <a:lnTo>
                  <a:pt x="71" y="2259"/>
                </a:lnTo>
                <a:lnTo>
                  <a:pt x="118" y="2424"/>
                </a:lnTo>
                <a:lnTo>
                  <a:pt x="188" y="2565"/>
                </a:lnTo>
                <a:lnTo>
                  <a:pt x="282" y="2706"/>
                </a:lnTo>
                <a:lnTo>
                  <a:pt x="376" y="2847"/>
                </a:lnTo>
                <a:lnTo>
                  <a:pt x="494" y="2965"/>
                </a:lnTo>
                <a:lnTo>
                  <a:pt x="612" y="3082"/>
                </a:lnTo>
                <a:lnTo>
                  <a:pt x="753" y="3176"/>
                </a:lnTo>
                <a:lnTo>
                  <a:pt x="894" y="3271"/>
                </a:lnTo>
                <a:lnTo>
                  <a:pt x="1059" y="3341"/>
                </a:lnTo>
                <a:lnTo>
                  <a:pt x="1200" y="3388"/>
                </a:lnTo>
                <a:lnTo>
                  <a:pt x="1364" y="3435"/>
                </a:lnTo>
                <a:lnTo>
                  <a:pt x="1553" y="3459"/>
                </a:lnTo>
                <a:lnTo>
                  <a:pt x="1717" y="3482"/>
                </a:lnTo>
                <a:lnTo>
                  <a:pt x="1906" y="3459"/>
                </a:lnTo>
                <a:lnTo>
                  <a:pt x="2070" y="3435"/>
                </a:lnTo>
                <a:lnTo>
                  <a:pt x="2235" y="3388"/>
                </a:lnTo>
                <a:lnTo>
                  <a:pt x="2400" y="3341"/>
                </a:lnTo>
                <a:lnTo>
                  <a:pt x="2541" y="3271"/>
                </a:lnTo>
                <a:lnTo>
                  <a:pt x="2682" y="3176"/>
                </a:lnTo>
                <a:lnTo>
                  <a:pt x="2823" y="3082"/>
                </a:lnTo>
                <a:lnTo>
                  <a:pt x="2941" y="2965"/>
                </a:lnTo>
                <a:lnTo>
                  <a:pt x="3058" y="2847"/>
                </a:lnTo>
                <a:lnTo>
                  <a:pt x="3152" y="2706"/>
                </a:lnTo>
                <a:lnTo>
                  <a:pt x="3246" y="2565"/>
                </a:lnTo>
                <a:lnTo>
                  <a:pt x="3317" y="2424"/>
                </a:lnTo>
                <a:lnTo>
                  <a:pt x="3388" y="2259"/>
                </a:lnTo>
                <a:lnTo>
                  <a:pt x="3411" y="2094"/>
                </a:lnTo>
                <a:lnTo>
                  <a:pt x="3435" y="1930"/>
                </a:lnTo>
                <a:lnTo>
                  <a:pt x="3458" y="1741"/>
                </a:lnTo>
                <a:lnTo>
                  <a:pt x="3435" y="1577"/>
                </a:lnTo>
                <a:lnTo>
                  <a:pt x="3411" y="1389"/>
                </a:lnTo>
                <a:lnTo>
                  <a:pt x="3388" y="1224"/>
                </a:lnTo>
                <a:lnTo>
                  <a:pt x="3317" y="1059"/>
                </a:lnTo>
                <a:lnTo>
                  <a:pt x="3246" y="918"/>
                </a:lnTo>
                <a:lnTo>
                  <a:pt x="3152" y="777"/>
                </a:lnTo>
                <a:lnTo>
                  <a:pt x="3058" y="636"/>
                </a:lnTo>
                <a:lnTo>
                  <a:pt x="2941" y="518"/>
                </a:lnTo>
                <a:lnTo>
                  <a:pt x="2823" y="401"/>
                </a:lnTo>
                <a:lnTo>
                  <a:pt x="2682" y="306"/>
                </a:lnTo>
                <a:lnTo>
                  <a:pt x="2541" y="212"/>
                </a:lnTo>
                <a:lnTo>
                  <a:pt x="2400" y="142"/>
                </a:lnTo>
                <a:lnTo>
                  <a:pt x="2235" y="95"/>
                </a:lnTo>
                <a:lnTo>
                  <a:pt x="2070" y="48"/>
                </a:lnTo>
                <a:lnTo>
                  <a:pt x="1906" y="24"/>
                </a:lnTo>
                <a:lnTo>
                  <a:pt x="1717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4384675"/>
            <a:ext cx="9144000" cy="757491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841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841" y="0"/>
                  <a:pt x="3841" y="0"/>
                  <a:pt x="3841" y="0"/>
                </a:cubicBezTo>
                <a:lnTo>
                  <a:pt x="3841" y="315"/>
                </a:lnTo>
                <a:close/>
              </a:path>
            </a:pathLst>
          </a:custGeom>
          <a:solidFill>
            <a:srgbClr val="81B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3515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300" y="267494"/>
            <a:ext cx="8603399" cy="4682598"/>
          </a:xfrm>
          <a:prstGeom prst="rect">
            <a:avLst/>
          </a:prstGeom>
        </p:spPr>
      </p:pic>
      <p:sp>
        <p:nvSpPr>
          <p:cNvPr id="216" name="Google Shape;216;p12"/>
          <p:cNvSpPr/>
          <p:nvPr/>
        </p:nvSpPr>
        <p:spPr>
          <a:xfrm>
            <a:off x="1185325" y="385162"/>
            <a:ext cx="914895" cy="8813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069850" y="3075093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2"/>
          </p:nvPr>
        </p:nvSpPr>
        <p:spPr>
          <a:xfrm>
            <a:off x="5971051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3"/>
          </p:nvPr>
        </p:nvSpPr>
        <p:spPr>
          <a:xfrm>
            <a:off x="1075030" y="2640582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4"/>
          </p:nvPr>
        </p:nvSpPr>
        <p:spPr>
          <a:xfrm>
            <a:off x="5970963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2" name="Google Shape;222;p12"/>
          <p:cNvSpPr/>
          <p:nvPr/>
        </p:nvSpPr>
        <p:spPr>
          <a:xfrm>
            <a:off x="8436352" y="1844575"/>
            <a:ext cx="235754" cy="239179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"/>
          <p:cNvSpPr/>
          <p:nvPr/>
        </p:nvSpPr>
        <p:spPr>
          <a:xfrm>
            <a:off x="301893" y="1396814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500354" y="4481753"/>
            <a:ext cx="472080" cy="478402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"/>
          <p:cNvSpPr/>
          <p:nvPr/>
        </p:nvSpPr>
        <p:spPr>
          <a:xfrm>
            <a:off x="8610299" y="2366100"/>
            <a:ext cx="405412" cy="41130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5"/>
          </p:nvPr>
        </p:nvSpPr>
        <p:spPr>
          <a:xfrm>
            <a:off x="3520488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6"/>
          </p:nvPr>
        </p:nvSpPr>
        <p:spPr>
          <a:xfrm>
            <a:off x="3520400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61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-2382" y="2382"/>
            <a:ext cx="9146381" cy="1458671"/>
            <a:chOff x="-3175" y="3175"/>
            <a:chExt cx="8561388" cy="1377951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021138" y="3175"/>
              <a:ext cx="511175" cy="765175"/>
            </a:xfrm>
            <a:custGeom>
              <a:avLst/>
              <a:gdLst>
                <a:gd name="T0" fmla="*/ 50 w 136"/>
                <a:gd name="T1" fmla="*/ 88 h 202"/>
                <a:gd name="T2" fmla="*/ 0 w 136"/>
                <a:gd name="T3" fmla="*/ 88 h 202"/>
                <a:gd name="T4" fmla="*/ 0 w 136"/>
                <a:gd name="T5" fmla="*/ 52 h 202"/>
                <a:gd name="T6" fmla="*/ 50 w 136"/>
                <a:gd name="T7" fmla="*/ 52 h 202"/>
                <a:gd name="T8" fmla="*/ 50 w 136"/>
                <a:gd name="T9" fmla="*/ 0 h 202"/>
                <a:gd name="T10" fmla="*/ 85 w 136"/>
                <a:gd name="T11" fmla="*/ 0 h 202"/>
                <a:gd name="T12" fmla="*/ 85 w 136"/>
                <a:gd name="T13" fmla="*/ 52 h 202"/>
                <a:gd name="T14" fmla="*/ 136 w 136"/>
                <a:gd name="T15" fmla="*/ 52 h 202"/>
                <a:gd name="T16" fmla="*/ 136 w 136"/>
                <a:gd name="T17" fmla="*/ 88 h 202"/>
                <a:gd name="T18" fmla="*/ 86 w 136"/>
                <a:gd name="T19" fmla="*/ 88 h 202"/>
                <a:gd name="T20" fmla="*/ 86 w 136"/>
                <a:gd name="T21" fmla="*/ 202 h 202"/>
                <a:gd name="T22" fmla="*/ 50 w 136"/>
                <a:gd name="T23" fmla="*/ 202 h 202"/>
                <a:gd name="T24" fmla="*/ 50 w 136"/>
                <a:gd name="T25" fmla="*/ 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2">
                  <a:moveTo>
                    <a:pt x="50" y="88"/>
                  </a:moveTo>
                  <a:cubicBezTo>
                    <a:pt x="33" y="88"/>
                    <a:pt x="17" y="88"/>
                    <a:pt x="0" y="88"/>
                  </a:cubicBezTo>
                  <a:cubicBezTo>
                    <a:pt x="0" y="76"/>
                    <a:pt x="0" y="64"/>
                    <a:pt x="0" y="52"/>
                  </a:cubicBezTo>
                  <a:cubicBezTo>
                    <a:pt x="16" y="52"/>
                    <a:pt x="33" y="52"/>
                    <a:pt x="50" y="52"/>
                  </a:cubicBezTo>
                  <a:cubicBezTo>
                    <a:pt x="50" y="34"/>
                    <a:pt x="50" y="18"/>
                    <a:pt x="50" y="0"/>
                  </a:cubicBezTo>
                  <a:cubicBezTo>
                    <a:pt x="62" y="0"/>
                    <a:pt x="73" y="0"/>
                    <a:pt x="85" y="0"/>
                  </a:cubicBezTo>
                  <a:cubicBezTo>
                    <a:pt x="85" y="17"/>
                    <a:pt x="85" y="34"/>
                    <a:pt x="85" y="52"/>
                  </a:cubicBezTo>
                  <a:cubicBezTo>
                    <a:pt x="103" y="52"/>
                    <a:pt x="119" y="52"/>
                    <a:pt x="136" y="52"/>
                  </a:cubicBezTo>
                  <a:cubicBezTo>
                    <a:pt x="136" y="64"/>
                    <a:pt x="136" y="75"/>
                    <a:pt x="136" y="88"/>
                  </a:cubicBezTo>
                  <a:cubicBezTo>
                    <a:pt x="119" y="88"/>
                    <a:pt x="103" y="88"/>
                    <a:pt x="86" y="88"/>
                  </a:cubicBezTo>
                  <a:cubicBezTo>
                    <a:pt x="86" y="126"/>
                    <a:pt x="86" y="164"/>
                    <a:pt x="86" y="202"/>
                  </a:cubicBezTo>
                  <a:cubicBezTo>
                    <a:pt x="74" y="202"/>
                    <a:pt x="62" y="202"/>
                    <a:pt x="50" y="202"/>
                  </a:cubicBezTo>
                  <a:cubicBezTo>
                    <a:pt x="50" y="165"/>
                    <a:pt x="50" y="127"/>
                    <a:pt x="5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175" y="757238"/>
              <a:ext cx="8561388" cy="6238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3539131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8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49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732701" y="362851"/>
            <a:ext cx="3676502" cy="3710342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"/>
          <p:cNvSpPr/>
          <p:nvPr/>
        </p:nvSpPr>
        <p:spPr>
          <a:xfrm>
            <a:off x="7261075" y="4575375"/>
            <a:ext cx="326500" cy="331248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454771" y="1535079"/>
            <a:ext cx="326494" cy="332822"/>
          </a:xfrm>
          <a:custGeom>
            <a:avLst/>
            <a:gdLst/>
            <a:ahLst/>
            <a:cxnLst/>
            <a:rect l="l" t="t" r="r" b="b"/>
            <a:pathLst>
              <a:path w="6188" h="6188" extrusionOk="0">
                <a:moveTo>
                  <a:pt x="2777" y="1"/>
                </a:moveTo>
                <a:lnTo>
                  <a:pt x="2471" y="48"/>
                </a:lnTo>
                <a:lnTo>
                  <a:pt x="2189" y="118"/>
                </a:lnTo>
                <a:lnTo>
                  <a:pt x="1906" y="236"/>
                </a:lnTo>
                <a:lnTo>
                  <a:pt x="1624" y="354"/>
                </a:lnTo>
                <a:lnTo>
                  <a:pt x="1365" y="518"/>
                </a:lnTo>
                <a:lnTo>
                  <a:pt x="1130" y="706"/>
                </a:lnTo>
                <a:lnTo>
                  <a:pt x="918" y="895"/>
                </a:lnTo>
                <a:lnTo>
                  <a:pt x="707" y="1106"/>
                </a:lnTo>
                <a:lnTo>
                  <a:pt x="542" y="1365"/>
                </a:lnTo>
                <a:lnTo>
                  <a:pt x="377" y="1600"/>
                </a:lnTo>
                <a:lnTo>
                  <a:pt x="236" y="1883"/>
                </a:lnTo>
                <a:lnTo>
                  <a:pt x="142" y="2165"/>
                </a:lnTo>
                <a:lnTo>
                  <a:pt x="71" y="2471"/>
                </a:lnTo>
                <a:lnTo>
                  <a:pt x="24" y="2777"/>
                </a:lnTo>
                <a:lnTo>
                  <a:pt x="1" y="3082"/>
                </a:lnTo>
                <a:lnTo>
                  <a:pt x="24" y="3412"/>
                </a:lnTo>
                <a:lnTo>
                  <a:pt x="71" y="3718"/>
                </a:lnTo>
                <a:lnTo>
                  <a:pt x="142" y="4000"/>
                </a:lnTo>
                <a:lnTo>
                  <a:pt x="236" y="4282"/>
                </a:lnTo>
                <a:lnTo>
                  <a:pt x="377" y="4564"/>
                </a:lnTo>
                <a:lnTo>
                  <a:pt x="542" y="4823"/>
                </a:lnTo>
                <a:lnTo>
                  <a:pt x="707" y="5058"/>
                </a:lnTo>
                <a:lnTo>
                  <a:pt x="918" y="5270"/>
                </a:lnTo>
                <a:lnTo>
                  <a:pt x="1130" y="5482"/>
                </a:lnTo>
                <a:lnTo>
                  <a:pt x="1365" y="5647"/>
                </a:lnTo>
                <a:lnTo>
                  <a:pt x="1624" y="5811"/>
                </a:lnTo>
                <a:lnTo>
                  <a:pt x="1906" y="5929"/>
                </a:lnTo>
                <a:lnTo>
                  <a:pt x="2189" y="6046"/>
                </a:lnTo>
                <a:lnTo>
                  <a:pt x="2471" y="6117"/>
                </a:lnTo>
                <a:lnTo>
                  <a:pt x="2777" y="6164"/>
                </a:lnTo>
                <a:lnTo>
                  <a:pt x="3106" y="6188"/>
                </a:lnTo>
                <a:lnTo>
                  <a:pt x="3412" y="6164"/>
                </a:lnTo>
                <a:lnTo>
                  <a:pt x="3718" y="6117"/>
                </a:lnTo>
                <a:lnTo>
                  <a:pt x="4024" y="6046"/>
                </a:lnTo>
                <a:lnTo>
                  <a:pt x="4306" y="5929"/>
                </a:lnTo>
                <a:lnTo>
                  <a:pt x="4565" y="5811"/>
                </a:lnTo>
                <a:lnTo>
                  <a:pt x="4823" y="5647"/>
                </a:lnTo>
                <a:lnTo>
                  <a:pt x="5059" y="5482"/>
                </a:lnTo>
                <a:lnTo>
                  <a:pt x="5294" y="5270"/>
                </a:lnTo>
                <a:lnTo>
                  <a:pt x="5482" y="5058"/>
                </a:lnTo>
                <a:lnTo>
                  <a:pt x="5670" y="4823"/>
                </a:lnTo>
                <a:lnTo>
                  <a:pt x="5811" y="4564"/>
                </a:lnTo>
                <a:lnTo>
                  <a:pt x="5953" y="4282"/>
                </a:lnTo>
                <a:lnTo>
                  <a:pt x="6047" y="4000"/>
                </a:lnTo>
                <a:lnTo>
                  <a:pt x="6141" y="3718"/>
                </a:lnTo>
                <a:lnTo>
                  <a:pt x="6188" y="3412"/>
                </a:lnTo>
                <a:lnTo>
                  <a:pt x="6188" y="3082"/>
                </a:lnTo>
                <a:lnTo>
                  <a:pt x="6188" y="2777"/>
                </a:lnTo>
                <a:lnTo>
                  <a:pt x="6141" y="2471"/>
                </a:lnTo>
                <a:lnTo>
                  <a:pt x="6047" y="2165"/>
                </a:lnTo>
                <a:lnTo>
                  <a:pt x="5953" y="1883"/>
                </a:lnTo>
                <a:lnTo>
                  <a:pt x="5811" y="1600"/>
                </a:lnTo>
                <a:lnTo>
                  <a:pt x="5670" y="1365"/>
                </a:lnTo>
                <a:lnTo>
                  <a:pt x="5482" y="1106"/>
                </a:lnTo>
                <a:lnTo>
                  <a:pt x="5294" y="895"/>
                </a:lnTo>
                <a:lnTo>
                  <a:pt x="5059" y="706"/>
                </a:lnTo>
                <a:lnTo>
                  <a:pt x="4823" y="518"/>
                </a:lnTo>
                <a:lnTo>
                  <a:pt x="4565" y="354"/>
                </a:lnTo>
                <a:lnTo>
                  <a:pt x="4306" y="236"/>
                </a:lnTo>
                <a:lnTo>
                  <a:pt x="4024" y="118"/>
                </a:lnTo>
                <a:lnTo>
                  <a:pt x="3718" y="48"/>
                </a:lnTo>
                <a:lnTo>
                  <a:pt x="3412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/>
          <p:nvPr/>
        </p:nvSpPr>
        <p:spPr>
          <a:xfrm>
            <a:off x="1869743" y="477721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"/>
          <p:cNvSpPr/>
          <p:nvPr/>
        </p:nvSpPr>
        <p:spPr>
          <a:xfrm>
            <a:off x="1389619" y="4306822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"/>
          <p:cNvSpPr/>
          <p:nvPr/>
        </p:nvSpPr>
        <p:spPr>
          <a:xfrm>
            <a:off x="7058043" y="888196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8543168" y="3321521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/>
          <p:nvPr/>
        </p:nvSpPr>
        <p:spPr>
          <a:xfrm>
            <a:off x="2256800" y="2363775"/>
            <a:ext cx="4543500" cy="17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069850" y="25487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1"/>
          </p:nvPr>
        </p:nvSpPr>
        <p:spPr>
          <a:xfrm>
            <a:off x="1306575" y="36100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976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>
            <a:off x="5130576" y="811849"/>
            <a:ext cx="3487747" cy="3519830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277529" y="240250"/>
            <a:ext cx="571428" cy="5504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8443131" y="312091"/>
            <a:ext cx="398229" cy="406811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277525" y="275979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1607326" y="4453400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721525" y="3242325"/>
            <a:ext cx="37641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749700" y="18924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705400" y="4413324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721525" y="1499950"/>
            <a:ext cx="37641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-25492" y="4362846"/>
            <a:ext cx="9169491" cy="787305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81B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5410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/>
          <p:nvPr/>
        </p:nvSpPr>
        <p:spPr>
          <a:xfrm>
            <a:off x="4024975" y="29946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"/>
          <p:cNvSpPr/>
          <p:nvPr/>
        </p:nvSpPr>
        <p:spPr>
          <a:xfrm>
            <a:off x="6724250" y="29327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1325700" y="29946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024975" y="12992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6724250" y="12373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1325700" y="12992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>
            <a:off x="-67152" y="2835277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>
            <a:off x="3025498" y="4525827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523801" y="4682249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6318428" y="4682073"/>
            <a:ext cx="315275" cy="31986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 idx="2"/>
          </p:nvPr>
        </p:nvSpPr>
        <p:spPr>
          <a:xfrm>
            <a:off x="720000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720000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title" idx="3"/>
          </p:nvPr>
        </p:nvSpPr>
        <p:spPr>
          <a:xfrm>
            <a:off x="3419269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3419269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5"/>
          </p:nvPr>
        </p:nvSpPr>
        <p:spPr>
          <a:xfrm>
            <a:off x="720000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720000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7"/>
          </p:nvPr>
        </p:nvSpPr>
        <p:spPr>
          <a:xfrm>
            <a:off x="3419269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3419269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9"/>
          </p:nvPr>
        </p:nvSpPr>
        <p:spPr>
          <a:xfrm>
            <a:off x="6118545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118545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14"/>
          </p:nvPr>
        </p:nvSpPr>
        <p:spPr>
          <a:xfrm>
            <a:off x="6118545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6118545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52650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7" hasCustomPrompt="1"/>
          </p:nvPr>
        </p:nvSpPr>
        <p:spPr>
          <a:xfrm>
            <a:off x="4251919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18" hasCustomPrompt="1"/>
          </p:nvPr>
        </p:nvSpPr>
        <p:spPr>
          <a:xfrm>
            <a:off x="6951195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17"/>
          <p:cNvSpPr txBox="1">
            <a:spLocks noGrp="1"/>
          </p:cNvSpPr>
          <p:nvPr>
            <p:ph type="title" idx="19" hasCustomPrompt="1"/>
          </p:nvPr>
        </p:nvSpPr>
        <p:spPr>
          <a:xfrm>
            <a:off x="1552650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20" hasCustomPrompt="1"/>
          </p:nvPr>
        </p:nvSpPr>
        <p:spPr>
          <a:xfrm>
            <a:off x="4251919" y="3150402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51195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2" name="Google Shape;302;p17"/>
          <p:cNvSpPr/>
          <p:nvPr/>
        </p:nvSpPr>
        <p:spPr>
          <a:xfrm rot="10800000">
            <a:off x="8817834" y="2226320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rot="10800000">
            <a:off x="5984035" y="199764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10800000">
            <a:off x="8368251" y="-75711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ángulo 34"/>
          <p:cNvSpPr/>
          <p:nvPr userDrawn="1"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9F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32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2220" y="-469969"/>
            <a:ext cx="10808439" cy="60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7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619" y="414000"/>
            <a:ext cx="8449824" cy="459901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6416" y="254063"/>
            <a:ext cx="635681" cy="54614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251052"/>
            <a:ext cx="635681" cy="5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2">
            <a:extLst>
              <a:ext uri="{FF2B5EF4-FFF2-40B4-BE49-F238E27FC236}">
                <a16:creationId xmlns:a16="http://schemas.microsoft.com/office/drawing/2014/main" xmlns="" id="{447CDFBA-A030-4D6E-9FAD-493BCB45F4AC}"/>
              </a:ext>
            </a:extLst>
          </p:cNvPr>
          <p:cNvSpPr/>
          <p:nvPr/>
        </p:nvSpPr>
        <p:spPr>
          <a:xfrm>
            <a:off x="8007323" y="3939702"/>
            <a:ext cx="1029173" cy="10291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  <p:sp>
        <p:nvSpPr>
          <p:cNvPr id="6" name="Oval 132">
            <a:extLst>
              <a:ext uri="{FF2B5EF4-FFF2-40B4-BE49-F238E27FC236}">
                <a16:creationId xmlns:a16="http://schemas.microsoft.com/office/drawing/2014/main" xmlns="" id="{9F7729A7-5A12-4764-9BB8-3EE3D0790F11}"/>
              </a:ext>
            </a:extLst>
          </p:cNvPr>
          <p:cNvSpPr/>
          <p:nvPr/>
        </p:nvSpPr>
        <p:spPr>
          <a:xfrm>
            <a:off x="126464" y="3578903"/>
            <a:ext cx="1296144" cy="12961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7" name="Grupo 46"/>
          <p:cNvGrpSpPr/>
          <p:nvPr userDrawn="1"/>
        </p:nvGrpSpPr>
        <p:grpSpPr>
          <a:xfrm>
            <a:off x="288343" y="3771541"/>
            <a:ext cx="1043297" cy="1016439"/>
            <a:chOff x="393701" y="3956051"/>
            <a:chExt cx="801688" cy="781050"/>
          </a:xfrm>
          <a:solidFill>
            <a:schemeClr val="tx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393701" y="3956051"/>
              <a:ext cx="801688" cy="781050"/>
            </a:xfrm>
            <a:custGeom>
              <a:avLst/>
              <a:gdLst>
                <a:gd name="T0" fmla="*/ 373 w 442"/>
                <a:gd name="T1" fmla="*/ 320 h 431"/>
                <a:gd name="T2" fmla="*/ 211 w 442"/>
                <a:gd name="T3" fmla="*/ 428 h 431"/>
                <a:gd name="T4" fmla="*/ 7 w 442"/>
                <a:gd name="T5" fmla="*/ 248 h 431"/>
                <a:gd name="T6" fmla="*/ 6 w 442"/>
                <a:gd name="T7" fmla="*/ 162 h 431"/>
                <a:gd name="T8" fmla="*/ 39 w 442"/>
                <a:gd name="T9" fmla="*/ 101 h 431"/>
                <a:gd name="T10" fmla="*/ 50 w 442"/>
                <a:gd name="T11" fmla="*/ 33 h 431"/>
                <a:gd name="T12" fmla="*/ 421 w 442"/>
                <a:gd name="T13" fmla="*/ 95 h 431"/>
                <a:gd name="T14" fmla="*/ 437 w 442"/>
                <a:gd name="T15" fmla="*/ 156 h 431"/>
                <a:gd name="T16" fmla="*/ 433 w 442"/>
                <a:gd name="T17" fmla="*/ 193 h 431"/>
                <a:gd name="T18" fmla="*/ 395 w 442"/>
                <a:gd name="T19" fmla="*/ 250 h 431"/>
                <a:gd name="T20" fmla="*/ 359 w 442"/>
                <a:gd name="T21" fmla="*/ 274 h 431"/>
                <a:gd name="T22" fmla="*/ 208 w 442"/>
                <a:gd name="T23" fmla="*/ 10 h 431"/>
                <a:gd name="T24" fmla="*/ 42 w 442"/>
                <a:gd name="T25" fmla="*/ 88 h 431"/>
                <a:gd name="T26" fmla="*/ 210 w 442"/>
                <a:gd name="T27" fmla="*/ 197 h 431"/>
                <a:gd name="T28" fmla="*/ 221 w 442"/>
                <a:gd name="T29" fmla="*/ 238 h 431"/>
                <a:gd name="T30" fmla="*/ 40 w 442"/>
                <a:gd name="T31" fmla="*/ 148 h 431"/>
                <a:gd name="T32" fmla="*/ 165 w 442"/>
                <a:gd name="T33" fmla="*/ 286 h 431"/>
                <a:gd name="T34" fmla="*/ 207 w 442"/>
                <a:gd name="T35" fmla="*/ 357 h 431"/>
                <a:gd name="T36" fmla="*/ 134 w 442"/>
                <a:gd name="T37" fmla="*/ 360 h 431"/>
                <a:gd name="T38" fmla="*/ 51 w 442"/>
                <a:gd name="T39" fmla="*/ 265 h 431"/>
                <a:gd name="T40" fmla="*/ 15 w 442"/>
                <a:gd name="T41" fmla="*/ 281 h 431"/>
                <a:gd name="T42" fmla="*/ 192 w 442"/>
                <a:gd name="T43" fmla="*/ 407 h 431"/>
                <a:gd name="T44" fmla="*/ 263 w 442"/>
                <a:gd name="T45" fmla="*/ 342 h 431"/>
                <a:gd name="T46" fmla="*/ 74 w 442"/>
                <a:gd name="T47" fmla="*/ 119 h 431"/>
                <a:gd name="T48" fmla="*/ 39 w 442"/>
                <a:gd name="T49" fmla="*/ 137 h 431"/>
                <a:gd name="T50" fmla="*/ 254 w 442"/>
                <a:gd name="T51" fmla="*/ 243 h 431"/>
                <a:gd name="T52" fmla="*/ 322 w 442"/>
                <a:gd name="T53" fmla="*/ 186 h 431"/>
                <a:gd name="T54" fmla="*/ 61 w 442"/>
                <a:gd name="T55" fmla="*/ 117 h 431"/>
                <a:gd name="T56" fmla="*/ 144 w 442"/>
                <a:gd name="T57" fmla="*/ 298 h 431"/>
                <a:gd name="T58" fmla="*/ 74 w 442"/>
                <a:gd name="T59" fmla="*/ 277 h 431"/>
                <a:gd name="T60" fmla="*/ 144 w 442"/>
                <a:gd name="T61" fmla="*/ 300 h 431"/>
                <a:gd name="T62" fmla="*/ 252 w 442"/>
                <a:gd name="T63" fmla="*/ 161 h 431"/>
                <a:gd name="T64" fmla="*/ 234 w 442"/>
                <a:gd name="T65" fmla="*/ 161 h 431"/>
                <a:gd name="T66" fmla="*/ 224 w 442"/>
                <a:gd name="T67" fmla="*/ 188 h 431"/>
                <a:gd name="T68" fmla="*/ 340 w 442"/>
                <a:gd name="T69" fmla="*/ 283 h 431"/>
                <a:gd name="T70" fmla="*/ 153 w 442"/>
                <a:gd name="T71" fmla="*/ 319 h 431"/>
                <a:gd name="T72" fmla="*/ 143 w 442"/>
                <a:gd name="T73" fmla="*/ 333 h 431"/>
                <a:gd name="T74" fmla="*/ 155 w 442"/>
                <a:gd name="T75" fmla="*/ 345 h 431"/>
                <a:gd name="T76" fmla="*/ 285 w 442"/>
                <a:gd name="T77" fmla="*/ 309 h 431"/>
                <a:gd name="T78" fmla="*/ 340 w 442"/>
                <a:gd name="T79" fmla="*/ 283 h 431"/>
                <a:gd name="T80" fmla="*/ 369 w 442"/>
                <a:gd name="T81" fmla="*/ 237 h 431"/>
                <a:gd name="T82" fmla="*/ 371 w 442"/>
                <a:gd name="T83" fmla="*/ 222 h 431"/>
                <a:gd name="T84" fmla="*/ 198 w 442"/>
                <a:gd name="T85" fmla="*/ 272 h 431"/>
                <a:gd name="T86" fmla="*/ 193 w 442"/>
                <a:gd name="T87" fmla="*/ 275 h 431"/>
                <a:gd name="T88" fmla="*/ 368 w 442"/>
                <a:gd name="T89" fmla="*/ 244 h 431"/>
                <a:gd name="T90" fmla="*/ 212 w 442"/>
                <a:gd name="T91" fmla="*/ 407 h 431"/>
                <a:gd name="T92" fmla="*/ 305 w 442"/>
                <a:gd name="T93" fmla="*/ 346 h 431"/>
                <a:gd name="T94" fmla="*/ 218 w 442"/>
                <a:gd name="T95" fmla="*/ 378 h 431"/>
                <a:gd name="T96" fmla="*/ 425 w 442"/>
                <a:gd name="T97" fmla="*/ 164 h 431"/>
                <a:gd name="T98" fmla="*/ 430 w 442"/>
                <a:gd name="T99" fmla="*/ 164 h 431"/>
                <a:gd name="T100" fmla="*/ 371 w 442"/>
                <a:gd name="T101" fmla="*/ 30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" h="431">
                  <a:moveTo>
                    <a:pt x="352" y="279"/>
                  </a:moveTo>
                  <a:cubicBezTo>
                    <a:pt x="362" y="284"/>
                    <a:pt x="370" y="288"/>
                    <a:pt x="379" y="292"/>
                  </a:cubicBezTo>
                  <a:cubicBezTo>
                    <a:pt x="381" y="293"/>
                    <a:pt x="385" y="294"/>
                    <a:pt x="387" y="296"/>
                  </a:cubicBezTo>
                  <a:cubicBezTo>
                    <a:pt x="388" y="298"/>
                    <a:pt x="389" y="302"/>
                    <a:pt x="388" y="303"/>
                  </a:cubicBezTo>
                  <a:cubicBezTo>
                    <a:pt x="384" y="310"/>
                    <a:pt x="378" y="315"/>
                    <a:pt x="373" y="320"/>
                  </a:cubicBezTo>
                  <a:cubicBezTo>
                    <a:pt x="369" y="325"/>
                    <a:pt x="369" y="331"/>
                    <a:pt x="375" y="335"/>
                  </a:cubicBezTo>
                  <a:cubicBezTo>
                    <a:pt x="379" y="338"/>
                    <a:pt x="383" y="340"/>
                    <a:pt x="387" y="343"/>
                  </a:cubicBezTo>
                  <a:cubicBezTo>
                    <a:pt x="394" y="348"/>
                    <a:pt x="393" y="353"/>
                    <a:pt x="385" y="356"/>
                  </a:cubicBezTo>
                  <a:cubicBezTo>
                    <a:pt x="340" y="375"/>
                    <a:pt x="295" y="394"/>
                    <a:pt x="249" y="413"/>
                  </a:cubicBezTo>
                  <a:cubicBezTo>
                    <a:pt x="237" y="418"/>
                    <a:pt x="224" y="423"/>
                    <a:pt x="211" y="428"/>
                  </a:cubicBezTo>
                  <a:cubicBezTo>
                    <a:pt x="206" y="431"/>
                    <a:pt x="202" y="430"/>
                    <a:pt x="197" y="427"/>
                  </a:cubicBezTo>
                  <a:cubicBezTo>
                    <a:pt x="157" y="399"/>
                    <a:pt x="117" y="371"/>
                    <a:pt x="77" y="344"/>
                  </a:cubicBezTo>
                  <a:cubicBezTo>
                    <a:pt x="55" y="328"/>
                    <a:pt x="32" y="312"/>
                    <a:pt x="10" y="297"/>
                  </a:cubicBezTo>
                  <a:cubicBezTo>
                    <a:pt x="8" y="295"/>
                    <a:pt x="5" y="292"/>
                    <a:pt x="4" y="289"/>
                  </a:cubicBezTo>
                  <a:cubicBezTo>
                    <a:pt x="0" y="275"/>
                    <a:pt x="0" y="261"/>
                    <a:pt x="7" y="248"/>
                  </a:cubicBezTo>
                  <a:cubicBezTo>
                    <a:pt x="9" y="243"/>
                    <a:pt x="12" y="239"/>
                    <a:pt x="18" y="242"/>
                  </a:cubicBezTo>
                  <a:cubicBezTo>
                    <a:pt x="20" y="243"/>
                    <a:pt x="24" y="240"/>
                    <a:pt x="26" y="238"/>
                  </a:cubicBezTo>
                  <a:cubicBezTo>
                    <a:pt x="27" y="237"/>
                    <a:pt x="26" y="233"/>
                    <a:pt x="24" y="232"/>
                  </a:cubicBezTo>
                  <a:cubicBezTo>
                    <a:pt x="13" y="222"/>
                    <a:pt x="6" y="209"/>
                    <a:pt x="9" y="194"/>
                  </a:cubicBezTo>
                  <a:cubicBezTo>
                    <a:pt x="11" y="182"/>
                    <a:pt x="9" y="172"/>
                    <a:pt x="6" y="162"/>
                  </a:cubicBezTo>
                  <a:cubicBezTo>
                    <a:pt x="3" y="151"/>
                    <a:pt x="6" y="140"/>
                    <a:pt x="11" y="130"/>
                  </a:cubicBezTo>
                  <a:cubicBezTo>
                    <a:pt x="13" y="127"/>
                    <a:pt x="17" y="125"/>
                    <a:pt x="20" y="123"/>
                  </a:cubicBezTo>
                  <a:cubicBezTo>
                    <a:pt x="22" y="121"/>
                    <a:pt x="23" y="120"/>
                    <a:pt x="24" y="118"/>
                  </a:cubicBezTo>
                  <a:cubicBezTo>
                    <a:pt x="26" y="113"/>
                    <a:pt x="27" y="108"/>
                    <a:pt x="30" y="104"/>
                  </a:cubicBezTo>
                  <a:cubicBezTo>
                    <a:pt x="31" y="102"/>
                    <a:pt x="36" y="102"/>
                    <a:pt x="39" y="101"/>
                  </a:cubicBezTo>
                  <a:cubicBezTo>
                    <a:pt x="40" y="101"/>
                    <a:pt x="42" y="100"/>
                    <a:pt x="44" y="98"/>
                  </a:cubicBezTo>
                  <a:cubicBezTo>
                    <a:pt x="43" y="97"/>
                    <a:pt x="42" y="97"/>
                    <a:pt x="41" y="96"/>
                  </a:cubicBezTo>
                  <a:cubicBezTo>
                    <a:pt x="36" y="92"/>
                    <a:pt x="30" y="90"/>
                    <a:pt x="28" y="82"/>
                  </a:cubicBezTo>
                  <a:cubicBezTo>
                    <a:pt x="26" y="71"/>
                    <a:pt x="25" y="61"/>
                    <a:pt x="29" y="50"/>
                  </a:cubicBezTo>
                  <a:cubicBezTo>
                    <a:pt x="33" y="41"/>
                    <a:pt x="39" y="35"/>
                    <a:pt x="50" y="33"/>
                  </a:cubicBezTo>
                  <a:cubicBezTo>
                    <a:pt x="92" y="26"/>
                    <a:pt x="134" y="17"/>
                    <a:pt x="176" y="9"/>
                  </a:cubicBezTo>
                  <a:cubicBezTo>
                    <a:pt x="190" y="6"/>
                    <a:pt x="204" y="3"/>
                    <a:pt x="218" y="1"/>
                  </a:cubicBezTo>
                  <a:cubicBezTo>
                    <a:pt x="221" y="0"/>
                    <a:pt x="225" y="1"/>
                    <a:pt x="228" y="2"/>
                  </a:cubicBezTo>
                  <a:cubicBezTo>
                    <a:pt x="290" y="31"/>
                    <a:pt x="352" y="61"/>
                    <a:pt x="414" y="91"/>
                  </a:cubicBezTo>
                  <a:cubicBezTo>
                    <a:pt x="416" y="92"/>
                    <a:pt x="418" y="93"/>
                    <a:pt x="421" y="95"/>
                  </a:cubicBezTo>
                  <a:cubicBezTo>
                    <a:pt x="431" y="99"/>
                    <a:pt x="432" y="104"/>
                    <a:pt x="422" y="111"/>
                  </a:cubicBezTo>
                  <a:cubicBezTo>
                    <a:pt x="415" y="116"/>
                    <a:pt x="411" y="122"/>
                    <a:pt x="411" y="131"/>
                  </a:cubicBezTo>
                  <a:cubicBezTo>
                    <a:pt x="411" y="135"/>
                    <a:pt x="412" y="137"/>
                    <a:pt x="416" y="139"/>
                  </a:cubicBezTo>
                  <a:cubicBezTo>
                    <a:pt x="423" y="141"/>
                    <a:pt x="430" y="144"/>
                    <a:pt x="437" y="147"/>
                  </a:cubicBezTo>
                  <a:cubicBezTo>
                    <a:pt x="442" y="150"/>
                    <a:pt x="442" y="153"/>
                    <a:pt x="437" y="156"/>
                  </a:cubicBezTo>
                  <a:cubicBezTo>
                    <a:pt x="436" y="157"/>
                    <a:pt x="436" y="159"/>
                    <a:pt x="435" y="160"/>
                  </a:cubicBezTo>
                  <a:cubicBezTo>
                    <a:pt x="433" y="167"/>
                    <a:pt x="431" y="174"/>
                    <a:pt x="429" y="182"/>
                  </a:cubicBezTo>
                  <a:cubicBezTo>
                    <a:pt x="430" y="182"/>
                    <a:pt x="432" y="184"/>
                    <a:pt x="434" y="185"/>
                  </a:cubicBezTo>
                  <a:cubicBezTo>
                    <a:pt x="435" y="186"/>
                    <a:pt x="437" y="188"/>
                    <a:pt x="437" y="190"/>
                  </a:cubicBezTo>
                  <a:cubicBezTo>
                    <a:pt x="436" y="191"/>
                    <a:pt x="434" y="193"/>
                    <a:pt x="433" y="193"/>
                  </a:cubicBezTo>
                  <a:cubicBezTo>
                    <a:pt x="423" y="197"/>
                    <a:pt x="412" y="199"/>
                    <a:pt x="404" y="205"/>
                  </a:cubicBezTo>
                  <a:cubicBezTo>
                    <a:pt x="396" y="210"/>
                    <a:pt x="384" y="211"/>
                    <a:pt x="381" y="222"/>
                  </a:cubicBezTo>
                  <a:cubicBezTo>
                    <a:pt x="380" y="224"/>
                    <a:pt x="379" y="226"/>
                    <a:pt x="379" y="227"/>
                  </a:cubicBezTo>
                  <a:cubicBezTo>
                    <a:pt x="375" y="237"/>
                    <a:pt x="376" y="239"/>
                    <a:pt x="385" y="244"/>
                  </a:cubicBezTo>
                  <a:cubicBezTo>
                    <a:pt x="388" y="246"/>
                    <a:pt x="392" y="248"/>
                    <a:pt x="395" y="250"/>
                  </a:cubicBezTo>
                  <a:cubicBezTo>
                    <a:pt x="396" y="251"/>
                    <a:pt x="397" y="254"/>
                    <a:pt x="397" y="256"/>
                  </a:cubicBezTo>
                  <a:cubicBezTo>
                    <a:pt x="397" y="257"/>
                    <a:pt x="395" y="259"/>
                    <a:pt x="393" y="260"/>
                  </a:cubicBezTo>
                  <a:cubicBezTo>
                    <a:pt x="385" y="262"/>
                    <a:pt x="376" y="264"/>
                    <a:pt x="368" y="267"/>
                  </a:cubicBezTo>
                  <a:cubicBezTo>
                    <a:pt x="366" y="267"/>
                    <a:pt x="365" y="269"/>
                    <a:pt x="364" y="271"/>
                  </a:cubicBezTo>
                  <a:cubicBezTo>
                    <a:pt x="362" y="272"/>
                    <a:pt x="361" y="273"/>
                    <a:pt x="359" y="274"/>
                  </a:cubicBezTo>
                  <a:cubicBezTo>
                    <a:pt x="357" y="275"/>
                    <a:pt x="355" y="277"/>
                    <a:pt x="352" y="279"/>
                  </a:cubicBezTo>
                  <a:close/>
                  <a:moveTo>
                    <a:pt x="414" y="100"/>
                  </a:moveTo>
                  <a:cubicBezTo>
                    <a:pt x="412" y="99"/>
                    <a:pt x="411" y="98"/>
                    <a:pt x="411" y="98"/>
                  </a:cubicBezTo>
                  <a:cubicBezTo>
                    <a:pt x="352" y="69"/>
                    <a:pt x="292" y="41"/>
                    <a:pt x="233" y="12"/>
                  </a:cubicBezTo>
                  <a:cubicBezTo>
                    <a:pt x="225" y="7"/>
                    <a:pt x="217" y="8"/>
                    <a:pt x="208" y="10"/>
                  </a:cubicBezTo>
                  <a:cubicBezTo>
                    <a:pt x="183" y="15"/>
                    <a:pt x="157" y="20"/>
                    <a:pt x="132" y="25"/>
                  </a:cubicBezTo>
                  <a:cubicBezTo>
                    <a:pt x="103" y="31"/>
                    <a:pt x="75" y="36"/>
                    <a:pt x="46" y="43"/>
                  </a:cubicBezTo>
                  <a:cubicBezTo>
                    <a:pt x="44" y="43"/>
                    <a:pt x="41" y="45"/>
                    <a:pt x="40" y="47"/>
                  </a:cubicBezTo>
                  <a:cubicBezTo>
                    <a:pt x="33" y="59"/>
                    <a:pt x="35" y="71"/>
                    <a:pt x="38" y="83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7" y="91"/>
                    <a:pt x="52" y="94"/>
                    <a:pt x="57" y="97"/>
                  </a:cubicBezTo>
                  <a:cubicBezTo>
                    <a:pt x="79" y="112"/>
                    <a:pt x="101" y="127"/>
                    <a:pt x="123" y="142"/>
                  </a:cubicBezTo>
                  <a:cubicBezTo>
                    <a:pt x="145" y="157"/>
                    <a:pt x="167" y="171"/>
                    <a:pt x="189" y="186"/>
                  </a:cubicBezTo>
                  <a:cubicBezTo>
                    <a:pt x="196" y="191"/>
                    <a:pt x="203" y="196"/>
                    <a:pt x="212" y="201"/>
                  </a:cubicBezTo>
                  <a:cubicBezTo>
                    <a:pt x="211" y="199"/>
                    <a:pt x="211" y="198"/>
                    <a:pt x="210" y="197"/>
                  </a:cubicBezTo>
                  <a:cubicBezTo>
                    <a:pt x="203" y="179"/>
                    <a:pt x="208" y="165"/>
                    <a:pt x="219" y="151"/>
                  </a:cubicBezTo>
                  <a:cubicBezTo>
                    <a:pt x="220" y="149"/>
                    <a:pt x="223" y="148"/>
                    <a:pt x="225" y="147"/>
                  </a:cubicBezTo>
                  <a:cubicBezTo>
                    <a:pt x="255" y="139"/>
                    <a:pt x="285" y="132"/>
                    <a:pt x="315" y="124"/>
                  </a:cubicBezTo>
                  <a:cubicBezTo>
                    <a:pt x="348" y="116"/>
                    <a:pt x="380" y="108"/>
                    <a:pt x="414" y="100"/>
                  </a:cubicBezTo>
                  <a:close/>
                  <a:moveTo>
                    <a:pt x="221" y="238"/>
                  </a:moveTo>
                  <a:cubicBezTo>
                    <a:pt x="174" y="215"/>
                    <a:pt x="129" y="192"/>
                    <a:pt x="84" y="169"/>
                  </a:cubicBezTo>
                  <a:cubicBezTo>
                    <a:pt x="116" y="192"/>
                    <a:pt x="147" y="217"/>
                    <a:pt x="177" y="243"/>
                  </a:cubicBezTo>
                  <a:cubicBezTo>
                    <a:pt x="173" y="242"/>
                    <a:pt x="169" y="240"/>
                    <a:pt x="166" y="238"/>
                  </a:cubicBezTo>
                  <a:cubicBezTo>
                    <a:pt x="136" y="217"/>
                    <a:pt x="107" y="196"/>
                    <a:pt x="77" y="175"/>
                  </a:cubicBezTo>
                  <a:cubicBezTo>
                    <a:pt x="65" y="166"/>
                    <a:pt x="53" y="156"/>
                    <a:pt x="40" y="148"/>
                  </a:cubicBezTo>
                  <a:cubicBezTo>
                    <a:pt x="34" y="143"/>
                    <a:pt x="24" y="142"/>
                    <a:pt x="24" y="131"/>
                  </a:cubicBezTo>
                  <a:cubicBezTo>
                    <a:pt x="20" y="137"/>
                    <a:pt x="17" y="142"/>
                    <a:pt x="17" y="148"/>
                  </a:cubicBezTo>
                  <a:cubicBezTo>
                    <a:pt x="15" y="160"/>
                    <a:pt x="16" y="171"/>
                    <a:pt x="27" y="179"/>
                  </a:cubicBezTo>
                  <a:cubicBezTo>
                    <a:pt x="50" y="198"/>
                    <a:pt x="74" y="216"/>
                    <a:pt x="97" y="234"/>
                  </a:cubicBezTo>
                  <a:cubicBezTo>
                    <a:pt x="120" y="251"/>
                    <a:pt x="143" y="269"/>
                    <a:pt x="165" y="286"/>
                  </a:cubicBezTo>
                  <a:cubicBezTo>
                    <a:pt x="169" y="289"/>
                    <a:pt x="173" y="292"/>
                    <a:pt x="178" y="295"/>
                  </a:cubicBezTo>
                  <a:cubicBezTo>
                    <a:pt x="172" y="275"/>
                    <a:pt x="172" y="263"/>
                    <a:pt x="179" y="252"/>
                  </a:cubicBezTo>
                  <a:cubicBezTo>
                    <a:pt x="181" y="249"/>
                    <a:pt x="185" y="246"/>
                    <a:pt x="188" y="245"/>
                  </a:cubicBezTo>
                  <a:cubicBezTo>
                    <a:pt x="198" y="243"/>
                    <a:pt x="209" y="241"/>
                    <a:pt x="221" y="238"/>
                  </a:cubicBezTo>
                  <a:close/>
                  <a:moveTo>
                    <a:pt x="207" y="357"/>
                  </a:moveTo>
                  <a:cubicBezTo>
                    <a:pt x="206" y="358"/>
                    <a:pt x="206" y="358"/>
                    <a:pt x="206" y="359"/>
                  </a:cubicBezTo>
                  <a:cubicBezTo>
                    <a:pt x="203" y="358"/>
                    <a:pt x="201" y="356"/>
                    <a:pt x="198" y="356"/>
                  </a:cubicBezTo>
                  <a:cubicBezTo>
                    <a:pt x="197" y="355"/>
                    <a:pt x="195" y="354"/>
                    <a:pt x="193" y="355"/>
                  </a:cubicBezTo>
                  <a:cubicBezTo>
                    <a:pt x="179" y="358"/>
                    <a:pt x="166" y="361"/>
                    <a:pt x="152" y="365"/>
                  </a:cubicBezTo>
                  <a:cubicBezTo>
                    <a:pt x="145" y="367"/>
                    <a:pt x="139" y="366"/>
                    <a:pt x="134" y="360"/>
                  </a:cubicBezTo>
                  <a:cubicBezTo>
                    <a:pt x="120" y="343"/>
                    <a:pt x="106" y="327"/>
                    <a:pt x="91" y="310"/>
                  </a:cubicBezTo>
                  <a:cubicBezTo>
                    <a:pt x="77" y="293"/>
                    <a:pt x="63" y="274"/>
                    <a:pt x="42" y="264"/>
                  </a:cubicBezTo>
                  <a:cubicBezTo>
                    <a:pt x="39" y="263"/>
                    <a:pt x="37" y="261"/>
                    <a:pt x="35" y="259"/>
                  </a:cubicBezTo>
                  <a:cubicBezTo>
                    <a:pt x="34" y="258"/>
                    <a:pt x="34" y="257"/>
                    <a:pt x="33" y="255"/>
                  </a:cubicBezTo>
                  <a:cubicBezTo>
                    <a:pt x="40" y="259"/>
                    <a:pt x="46" y="262"/>
                    <a:pt x="51" y="265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7" y="257"/>
                    <a:pt x="41" y="251"/>
                    <a:pt x="35" y="245"/>
                  </a:cubicBezTo>
                  <a:cubicBezTo>
                    <a:pt x="32" y="249"/>
                    <a:pt x="28" y="253"/>
                    <a:pt x="22" y="251"/>
                  </a:cubicBezTo>
                  <a:cubicBezTo>
                    <a:pt x="21" y="250"/>
                    <a:pt x="17" y="252"/>
                    <a:pt x="16" y="254"/>
                  </a:cubicBezTo>
                  <a:cubicBezTo>
                    <a:pt x="12" y="263"/>
                    <a:pt x="12" y="272"/>
                    <a:pt x="15" y="281"/>
                  </a:cubicBezTo>
                  <a:cubicBezTo>
                    <a:pt x="16" y="285"/>
                    <a:pt x="20" y="289"/>
                    <a:pt x="24" y="292"/>
                  </a:cubicBezTo>
                  <a:cubicBezTo>
                    <a:pt x="33" y="298"/>
                    <a:pt x="43" y="304"/>
                    <a:pt x="53" y="311"/>
                  </a:cubicBezTo>
                  <a:cubicBezTo>
                    <a:pt x="70" y="323"/>
                    <a:pt x="88" y="336"/>
                    <a:pt x="105" y="348"/>
                  </a:cubicBezTo>
                  <a:cubicBezTo>
                    <a:pt x="132" y="366"/>
                    <a:pt x="159" y="385"/>
                    <a:pt x="186" y="403"/>
                  </a:cubicBezTo>
                  <a:cubicBezTo>
                    <a:pt x="187" y="404"/>
                    <a:pt x="189" y="405"/>
                    <a:pt x="192" y="407"/>
                  </a:cubicBezTo>
                  <a:cubicBezTo>
                    <a:pt x="189" y="392"/>
                    <a:pt x="191" y="380"/>
                    <a:pt x="197" y="367"/>
                  </a:cubicBezTo>
                  <a:cubicBezTo>
                    <a:pt x="199" y="363"/>
                    <a:pt x="203" y="361"/>
                    <a:pt x="208" y="362"/>
                  </a:cubicBezTo>
                  <a:cubicBezTo>
                    <a:pt x="210" y="363"/>
                    <a:pt x="213" y="362"/>
                    <a:pt x="215" y="361"/>
                  </a:cubicBezTo>
                  <a:cubicBezTo>
                    <a:pt x="217" y="360"/>
                    <a:pt x="219" y="359"/>
                    <a:pt x="221" y="358"/>
                  </a:cubicBezTo>
                  <a:cubicBezTo>
                    <a:pt x="235" y="353"/>
                    <a:pt x="249" y="347"/>
                    <a:pt x="263" y="342"/>
                  </a:cubicBezTo>
                  <a:cubicBezTo>
                    <a:pt x="270" y="339"/>
                    <a:pt x="277" y="337"/>
                    <a:pt x="284" y="334"/>
                  </a:cubicBezTo>
                  <a:cubicBezTo>
                    <a:pt x="284" y="334"/>
                    <a:pt x="284" y="333"/>
                    <a:pt x="284" y="333"/>
                  </a:cubicBezTo>
                  <a:cubicBezTo>
                    <a:pt x="257" y="340"/>
                    <a:pt x="229" y="346"/>
                    <a:pt x="201" y="353"/>
                  </a:cubicBezTo>
                  <a:cubicBezTo>
                    <a:pt x="204" y="355"/>
                    <a:pt x="205" y="356"/>
                    <a:pt x="207" y="357"/>
                  </a:cubicBezTo>
                  <a:close/>
                  <a:moveTo>
                    <a:pt x="74" y="119"/>
                  </a:moveTo>
                  <a:cubicBezTo>
                    <a:pt x="74" y="119"/>
                    <a:pt x="74" y="118"/>
                    <a:pt x="74" y="118"/>
                  </a:cubicBezTo>
                  <a:cubicBezTo>
                    <a:pt x="68" y="114"/>
                    <a:pt x="62" y="110"/>
                    <a:pt x="56" y="106"/>
                  </a:cubicBezTo>
                  <a:cubicBezTo>
                    <a:pt x="55" y="105"/>
                    <a:pt x="54" y="104"/>
                    <a:pt x="53" y="105"/>
                  </a:cubicBezTo>
                  <a:cubicBezTo>
                    <a:pt x="50" y="111"/>
                    <a:pt x="42" y="109"/>
                    <a:pt x="37" y="112"/>
                  </a:cubicBezTo>
                  <a:cubicBezTo>
                    <a:pt x="30" y="116"/>
                    <a:pt x="32" y="133"/>
                    <a:pt x="39" y="137"/>
                  </a:cubicBezTo>
                  <a:cubicBezTo>
                    <a:pt x="47" y="141"/>
                    <a:pt x="56" y="145"/>
                    <a:pt x="64" y="149"/>
                  </a:cubicBezTo>
                  <a:cubicBezTo>
                    <a:pt x="78" y="156"/>
                    <a:pt x="93" y="163"/>
                    <a:pt x="107" y="170"/>
                  </a:cubicBezTo>
                  <a:cubicBezTo>
                    <a:pt x="125" y="179"/>
                    <a:pt x="143" y="188"/>
                    <a:pt x="161" y="197"/>
                  </a:cubicBezTo>
                  <a:cubicBezTo>
                    <a:pt x="181" y="207"/>
                    <a:pt x="201" y="217"/>
                    <a:pt x="221" y="227"/>
                  </a:cubicBezTo>
                  <a:cubicBezTo>
                    <a:pt x="231" y="232"/>
                    <a:pt x="242" y="237"/>
                    <a:pt x="254" y="243"/>
                  </a:cubicBezTo>
                  <a:cubicBezTo>
                    <a:pt x="253" y="240"/>
                    <a:pt x="253" y="239"/>
                    <a:pt x="252" y="238"/>
                  </a:cubicBezTo>
                  <a:cubicBezTo>
                    <a:pt x="249" y="224"/>
                    <a:pt x="255" y="210"/>
                    <a:pt x="269" y="206"/>
                  </a:cubicBezTo>
                  <a:cubicBezTo>
                    <a:pt x="282" y="202"/>
                    <a:pt x="294" y="198"/>
                    <a:pt x="306" y="194"/>
                  </a:cubicBezTo>
                  <a:cubicBezTo>
                    <a:pt x="317" y="190"/>
                    <a:pt x="329" y="186"/>
                    <a:pt x="341" y="182"/>
                  </a:cubicBezTo>
                  <a:cubicBezTo>
                    <a:pt x="334" y="182"/>
                    <a:pt x="328" y="184"/>
                    <a:pt x="322" y="186"/>
                  </a:cubicBezTo>
                  <a:cubicBezTo>
                    <a:pt x="298" y="193"/>
                    <a:pt x="273" y="200"/>
                    <a:pt x="249" y="207"/>
                  </a:cubicBezTo>
                  <a:cubicBezTo>
                    <a:pt x="238" y="210"/>
                    <a:pt x="228" y="211"/>
                    <a:pt x="217" y="214"/>
                  </a:cubicBezTo>
                  <a:cubicBezTo>
                    <a:pt x="216" y="214"/>
                    <a:pt x="214" y="213"/>
                    <a:pt x="213" y="212"/>
                  </a:cubicBezTo>
                  <a:cubicBezTo>
                    <a:pt x="203" y="205"/>
                    <a:pt x="193" y="199"/>
                    <a:pt x="184" y="192"/>
                  </a:cubicBezTo>
                  <a:cubicBezTo>
                    <a:pt x="144" y="166"/>
                    <a:pt x="106" y="137"/>
                    <a:pt x="61" y="117"/>
                  </a:cubicBezTo>
                  <a:cubicBezTo>
                    <a:pt x="58" y="116"/>
                    <a:pt x="54" y="113"/>
                    <a:pt x="51" y="111"/>
                  </a:cubicBezTo>
                  <a:cubicBezTo>
                    <a:pt x="51" y="110"/>
                    <a:pt x="51" y="110"/>
                    <a:pt x="51" y="109"/>
                  </a:cubicBezTo>
                  <a:cubicBezTo>
                    <a:pt x="59" y="112"/>
                    <a:pt x="66" y="116"/>
                    <a:pt x="74" y="119"/>
                  </a:cubicBezTo>
                  <a:close/>
                  <a:moveTo>
                    <a:pt x="147" y="295"/>
                  </a:moveTo>
                  <a:cubicBezTo>
                    <a:pt x="146" y="296"/>
                    <a:pt x="145" y="297"/>
                    <a:pt x="144" y="298"/>
                  </a:cubicBezTo>
                  <a:cubicBezTo>
                    <a:pt x="125" y="278"/>
                    <a:pt x="107" y="257"/>
                    <a:pt x="87" y="239"/>
                  </a:cubicBezTo>
                  <a:cubicBezTo>
                    <a:pt x="67" y="220"/>
                    <a:pt x="43" y="205"/>
                    <a:pt x="20" y="188"/>
                  </a:cubicBezTo>
                  <a:cubicBezTo>
                    <a:pt x="18" y="197"/>
                    <a:pt x="17" y="206"/>
                    <a:pt x="22" y="214"/>
                  </a:cubicBezTo>
                  <a:cubicBezTo>
                    <a:pt x="28" y="223"/>
                    <a:pt x="36" y="231"/>
                    <a:pt x="42" y="239"/>
                  </a:cubicBezTo>
                  <a:cubicBezTo>
                    <a:pt x="53" y="252"/>
                    <a:pt x="64" y="264"/>
                    <a:pt x="74" y="277"/>
                  </a:cubicBezTo>
                  <a:cubicBezTo>
                    <a:pt x="87" y="292"/>
                    <a:pt x="99" y="308"/>
                    <a:pt x="112" y="323"/>
                  </a:cubicBezTo>
                  <a:cubicBezTo>
                    <a:pt x="118" y="330"/>
                    <a:pt x="125" y="337"/>
                    <a:pt x="131" y="345"/>
                  </a:cubicBezTo>
                  <a:cubicBezTo>
                    <a:pt x="131" y="343"/>
                    <a:pt x="131" y="342"/>
                    <a:pt x="130" y="341"/>
                  </a:cubicBezTo>
                  <a:cubicBezTo>
                    <a:pt x="126" y="327"/>
                    <a:pt x="129" y="314"/>
                    <a:pt x="139" y="303"/>
                  </a:cubicBezTo>
                  <a:cubicBezTo>
                    <a:pt x="140" y="302"/>
                    <a:pt x="142" y="300"/>
                    <a:pt x="144" y="300"/>
                  </a:cubicBezTo>
                  <a:cubicBezTo>
                    <a:pt x="150" y="298"/>
                    <a:pt x="155" y="297"/>
                    <a:pt x="162" y="295"/>
                  </a:cubicBezTo>
                  <a:cubicBezTo>
                    <a:pt x="147" y="283"/>
                    <a:pt x="133" y="273"/>
                    <a:pt x="119" y="262"/>
                  </a:cubicBezTo>
                  <a:cubicBezTo>
                    <a:pt x="119" y="262"/>
                    <a:pt x="118" y="262"/>
                    <a:pt x="118" y="262"/>
                  </a:cubicBezTo>
                  <a:cubicBezTo>
                    <a:pt x="128" y="273"/>
                    <a:pt x="137" y="284"/>
                    <a:pt x="147" y="295"/>
                  </a:cubicBezTo>
                  <a:close/>
                  <a:moveTo>
                    <a:pt x="252" y="161"/>
                  </a:moveTo>
                  <a:cubicBezTo>
                    <a:pt x="252" y="160"/>
                    <a:pt x="252" y="159"/>
                    <a:pt x="252" y="158"/>
                  </a:cubicBezTo>
                  <a:cubicBezTo>
                    <a:pt x="299" y="147"/>
                    <a:pt x="347" y="136"/>
                    <a:pt x="395" y="126"/>
                  </a:cubicBezTo>
                  <a:cubicBezTo>
                    <a:pt x="401" y="125"/>
                    <a:pt x="403" y="122"/>
                    <a:pt x="404" y="117"/>
                  </a:cubicBezTo>
                  <a:cubicBezTo>
                    <a:pt x="390" y="120"/>
                    <a:pt x="377" y="124"/>
                    <a:pt x="363" y="127"/>
                  </a:cubicBezTo>
                  <a:cubicBezTo>
                    <a:pt x="320" y="138"/>
                    <a:pt x="277" y="150"/>
                    <a:pt x="234" y="161"/>
                  </a:cubicBezTo>
                  <a:cubicBezTo>
                    <a:pt x="231" y="161"/>
                    <a:pt x="228" y="163"/>
                    <a:pt x="227" y="165"/>
                  </a:cubicBezTo>
                  <a:cubicBezTo>
                    <a:pt x="223" y="171"/>
                    <a:pt x="222" y="177"/>
                    <a:pt x="224" y="185"/>
                  </a:cubicBezTo>
                  <a:cubicBezTo>
                    <a:pt x="242" y="181"/>
                    <a:pt x="259" y="176"/>
                    <a:pt x="277" y="172"/>
                  </a:cubicBezTo>
                  <a:cubicBezTo>
                    <a:pt x="277" y="173"/>
                    <a:pt x="277" y="173"/>
                    <a:pt x="278" y="174"/>
                  </a:cubicBezTo>
                  <a:cubicBezTo>
                    <a:pt x="260" y="179"/>
                    <a:pt x="242" y="183"/>
                    <a:pt x="224" y="188"/>
                  </a:cubicBezTo>
                  <a:cubicBezTo>
                    <a:pt x="224" y="189"/>
                    <a:pt x="225" y="190"/>
                    <a:pt x="225" y="190"/>
                  </a:cubicBezTo>
                  <a:cubicBezTo>
                    <a:pt x="284" y="175"/>
                    <a:pt x="344" y="161"/>
                    <a:pt x="403" y="146"/>
                  </a:cubicBezTo>
                  <a:cubicBezTo>
                    <a:pt x="403" y="140"/>
                    <a:pt x="402" y="133"/>
                    <a:pt x="402" y="127"/>
                  </a:cubicBezTo>
                  <a:cubicBezTo>
                    <a:pt x="351" y="139"/>
                    <a:pt x="302" y="150"/>
                    <a:pt x="252" y="161"/>
                  </a:cubicBezTo>
                  <a:close/>
                  <a:moveTo>
                    <a:pt x="340" y="283"/>
                  </a:moveTo>
                  <a:cubicBezTo>
                    <a:pt x="304" y="288"/>
                    <a:pt x="268" y="292"/>
                    <a:pt x="234" y="307"/>
                  </a:cubicBezTo>
                  <a:cubicBezTo>
                    <a:pt x="261" y="302"/>
                    <a:pt x="287" y="298"/>
                    <a:pt x="314" y="293"/>
                  </a:cubicBezTo>
                  <a:cubicBezTo>
                    <a:pt x="314" y="294"/>
                    <a:pt x="314" y="294"/>
                    <a:pt x="314" y="295"/>
                  </a:cubicBezTo>
                  <a:cubicBezTo>
                    <a:pt x="261" y="305"/>
                    <a:pt x="208" y="315"/>
                    <a:pt x="154" y="321"/>
                  </a:cubicBezTo>
                  <a:cubicBezTo>
                    <a:pt x="154" y="320"/>
                    <a:pt x="154" y="320"/>
                    <a:pt x="153" y="319"/>
                  </a:cubicBezTo>
                  <a:cubicBezTo>
                    <a:pt x="164" y="317"/>
                    <a:pt x="174" y="315"/>
                    <a:pt x="185" y="314"/>
                  </a:cubicBezTo>
                  <a:cubicBezTo>
                    <a:pt x="182" y="307"/>
                    <a:pt x="177" y="309"/>
                    <a:pt x="172" y="309"/>
                  </a:cubicBezTo>
                  <a:cubicBezTo>
                    <a:pt x="163" y="309"/>
                    <a:pt x="157" y="317"/>
                    <a:pt x="147" y="315"/>
                  </a:cubicBezTo>
                  <a:cubicBezTo>
                    <a:pt x="147" y="315"/>
                    <a:pt x="145" y="316"/>
                    <a:pt x="145" y="317"/>
                  </a:cubicBezTo>
                  <a:cubicBezTo>
                    <a:pt x="144" y="322"/>
                    <a:pt x="143" y="327"/>
                    <a:pt x="143" y="333"/>
                  </a:cubicBezTo>
                  <a:cubicBezTo>
                    <a:pt x="142" y="333"/>
                    <a:pt x="145" y="335"/>
                    <a:pt x="146" y="335"/>
                  </a:cubicBezTo>
                  <a:cubicBezTo>
                    <a:pt x="166" y="332"/>
                    <a:pt x="185" y="329"/>
                    <a:pt x="204" y="325"/>
                  </a:cubicBezTo>
                  <a:cubicBezTo>
                    <a:pt x="219" y="323"/>
                    <a:pt x="233" y="320"/>
                    <a:pt x="247" y="317"/>
                  </a:cubicBezTo>
                  <a:cubicBezTo>
                    <a:pt x="214" y="328"/>
                    <a:pt x="179" y="332"/>
                    <a:pt x="145" y="339"/>
                  </a:cubicBezTo>
                  <a:cubicBezTo>
                    <a:pt x="147" y="344"/>
                    <a:pt x="149" y="347"/>
                    <a:pt x="155" y="345"/>
                  </a:cubicBezTo>
                  <a:cubicBezTo>
                    <a:pt x="158" y="344"/>
                    <a:pt x="162" y="343"/>
                    <a:pt x="165" y="343"/>
                  </a:cubicBezTo>
                  <a:cubicBezTo>
                    <a:pt x="219" y="330"/>
                    <a:pt x="273" y="317"/>
                    <a:pt x="327" y="305"/>
                  </a:cubicBezTo>
                  <a:cubicBezTo>
                    <a:pt x="332" y="304"/>
                    <a:pt x="336" y="302"/>
                    <a:pt x="340" y="301"/>
                  </a:cubicBezTo>
                  <a:cubicBezTo>
                    <a:pt x="340" y="300"/>
                    <a:pt x="340" y="300"/>
                    <a:pt x="340" y="299"/>
                  </a:cubicBezTo>
                  <a:cubicBezTo>
                    <a:pt x="322" y="302"/>
                    <a:pt x="303" y="305"/>
                    <a:pt x="285" y="309"/>
                  </a:cubicBezTo>
                  <a:cubicBezTo>
                    <a:pt x="285" y="308"/>
                    <a:pt x="285" y="308"/>
                    <a:pt x="285" y="307"/>
                  </a:cubicBezTo>
                  <a:cubicBezTo>
                    <a:pt x="286" y="306"/>
                    <a:pt x="287" y="305"/>
                    <a:pt x="289" y="305"/>
                  </a:cubicBezTo>
                  <a:cubicBezTo>
                    <a:pt x="304" y="302"/>
                    <a:pt x="319" y="300"/>
                    <a:pt x="334" y="297"/>
                  </a:cubicBezTo>
                  <a:cubicBezTo>
                    <a:pt x="336" y="296"/>
                    <a:pt x="338" y="295"/>
                    <a:pt x="339" y="293"/>
                  </a:cubicBezTo>
                  <a:cubicBezTo>
                    <a:pt x="340" y="290"/>
                    <a:pt x="340" y="287"/>
                    <a:pt x="340" y="283"/>
                  </a:cubicBezTo>
                  <a:close/>
                  <a:moveTo>
                    <a:pt x="245" y="274"/>
                  </a:moveTo>
                  <a:cubicBezTo>
                    <a:pt x="244" y="273"/>
                    <a:pt x="244" y="272"/>
                    <a:pt x="244" y="272"/>
                  </a:cubicBezTo>
                  <a:cubicBezTo>
                    <a:pt x="247" y="271"/>
                    <a:pt x="249" y="270"/>
                    <a:pt x="252" y="269"/>
                  </a:cubicBezTo>
                  <a:cubicBezTo>
                    <a:pt x="289" y="260"/>
                    <a:pt x="326" y="251"/>
                    <a:pt x="363" y="241"/>
                  </a:cubicBezTo>
                  <a:cubicBezTo>
                    <a:pt x="365" y="241"/>
                    <a:pt x="367" y="239"/>
                    <a:pt x="369" y="237"/>
                  </a:cubicBezTo>
                  <a:cubicBezTo>
                    <a:pt x="366" y="237"/>
                    <a:pt x="364" y="235"/>
                    <a:pt x="361" y="236"/>
                  </a:cubicBezTo>
                  <a:cubicBezTo>
                    <a:pt x="351" y="237"/>
                    <a:pt x="340" y="240"/>
                    <a:pt x="330" y="242"/>
                  </a:cubicBezTo>
                  <a:cubicBezTo>
                    <a:pt x="330" y="241"/>
                    <a:pt x="330" y="241"/>
                    <a:pt x="329" y="240"/>
                  </a:cubicBezTo>
                  <a:cubicBezTo>
                    <a:pt x="340" y="237"/>
                    <a:pt x="351" y="234"/>
                    <a:pt x="362" y="232"/>
                  </a:cubicBezTo>
                  <a:cubicBezTo>
                    <a:pt x="369" y="232"/>
                    <a:pt x="371" y="229"/>
                    <a:pt x="371" y="222"/>
                  </a:cubicBezTo>
                  <a:cubicBezTo>
                    <a:pt x="347" y="227"/>
                    <a:pt x="324" y="233"/>
                    <a:pt x="302" y="244"/>
                  </a:cubicBezTo>
                  <a:cubicBezTo>
                    <a:pt x="306" y="243"/>
                    <a:pt x="311" y="242"/>
                    <a:pt x="316" y="241"/>
                  </a:cubicBezTo>
                  <a:cubicBezTo>
                    <a:pt x="316" y="242"/>
                    <a:pt x="316" y="242"/>
                    <a:pt x="316" y="243"/>
                  </a:cubicBezTo>
                  <a:cubicBezTo>
                    <a:pt x="277" y="253"/>
                    <a:pt x="238" y="264"/>
                    <a:pt x="199" y="274"/>
                  </a:cubicBezTo>
                  <a:cubicBezTo>
                    <a:pt x="199" y="273"/>
                    <a:pt x="198" y="272"/>
                    <a:pt x="198" y="272"/>
                  </a:cubicBezTo>
                  <a:cubicBezTo>
                    <a:pt x="217" y="266"/>
                    <a:pt x="236" y="261"/>
                    <a:pt x="256" y="256"/>
                  </a:cubicBezTo>
                  <a:cubicBezTo>
                    <a:pt x="256" y="255"/>
                    <a:pt x="256" y="254"/>
                    <a:pt x="256" y="254"/>
                  </a:cubicBezTo>
                  <a:cubicBezTo>
                    <a:pt x="251" y="253"/>
                    <a:pt x="247" y="252"/>
                    <a:pt x="243" y="253"/>
                  </a:cubicBezTo>
                  <a:cubicBezTo>
                    <a:pt x="230" y="255"/>
                    <a:pt x="216" y="259"/>
                    <a:pt x="203" y="262"/>
                  </a:cubicBezTo>
                  <a:cubicBezTo>
                    <a:pt x="195" y="264"/>
                    <a:pt x="192" y="267"/>
                    <a:pt x="193" y="275"/>
                  </a:cubicBezTo>
                  <a:cubicBezTo>
                    <a:pt x="193" y="278"/>
                    <a:pt x="193" y="280"/>
                    <a:pt x="194" y="282"/>
                  </a:cubicBezTo>
                  <a:cubicBezTo>
                    <a:pt x="195" y="293"/>
                    <a:pt x="196" y="294"/>
                    <a:pt x="206" y="291"/>
                  </a:cubicBezTo>
                  <a:cubicBezTo>
                    <a:pt x="258" y="277"/>
                    <a:pt x="310" y="263"/>
                    <a:pt x="362" y="249"/>
                  </a:cubicBezTo>
                  <a:cubicBezTo>
                    <a:pt x="364" y="248"/>
                    <a:pt x="367" y="247"/>
                    <a:pt x="369" y="246"/>
                  </a:cubicBezTo>
                  <a:cubicBezTo>
                    <a:pt x="368" y="245"/>
                    <a:pt x="368" y="245"/>
                    <a:pt x="368" y="244"/>
                  </a:cubicBezTo>
                  <a:cubicBezTo>
                    <a:pt x="327" y="254"/>
                    <a:pt x="286" y="264"/>
                    <a:pt x="245" y="274"/>
                  </a:cubicBezTo>
                  <a:close/>
                  <a:moveTo>
                    <a:pt x="321" y="345"/>
                  </a:moveTo>
                  <a:cubicBezTo>
                    <a:pt x="321" y="346"/>
                    <a:pt x="322" y="347"/>
                    <a:pt x="322" y="348"/>
                  </a:cubicBezTo>
                  <a:cubicBezTo>
                    <a:pt x="284" y="362"/>
                    <a:pt x="246" y="377"/>
                    <a:pt x="208" y="392"/>
                  </a:cubicBezTo>
                  <a:cubicBezTo>
                    <a:pt x="209" y="398"/>
                    <a:pt x="211" y="402"/>
                    <a:pt x="212" y="407"/>
                  </a:cubicBezTo>
                  <a:cubicBezTo>
                    <a:pt x="222" y="403"/>
                    <a:pt x="231" y="400"/>
                    <a:pt x="240" y="396"/>
                  </a:cubicBezTo>
                  <a:cubicBezTo>
                    <a:pt x="280" y="379"/>
                    <a:pt x="320" y="363"/>
                    <a:pt x="361" y="346"/>
                  </a:cubicBezTo>
                  <a:cubicBezTo>
                    <a:pt x="362" y="345"/>
                    <a:pt x="364" y="343"/>
                    <a:pt x="364" y="341"/>
                  </a:cubicBezTo>
                  <a:cubicBezTo>
                    <a:pt x="364" y="336"/>
                    <a:pt x="363" y="331"/>
                    <a:pt x="363" y="325"/>
                  </a:cubicBezTo>
                  <a:cubicBezTo>
                    <a:pt x="343" y="332"/>
                    <a:pt x="324" y="339"/>
                    <a:pt x="305" y="346"/>
                  </a:cubicBezTo>
                  <a:cubicBezTo>
                    <a:pt x="310" y="343"/>
                    <a:pt x="316" y="341"/>
                    <a:pt x="322" y="338"/>
                  </a:cubicBezTo>
                  <a:cubicBezTo>
                    <a:pt x="339" y="330"/>
                    <a:pt x="357" y="328"/>
                    <a:pt x="372" y="316"/>
                  </a:cubicBezTo>
                  <a:cubicBezTo>
                    <a:pt x="370" y="316"/>
                    <a:pt x="368" y="316"/>
                    <a:pt x="366" y="317"/>
                  </a:cubicBezTo>
                  <a:cubicBezTo>
                    <a:pt x="337" y="329"/>
                    <a:pt x="308" y="340"/>
                    <a:pt x="279" y="352"/>
                  </a:cubicBezTo>
                  <a:cubicBezTo>
                    <a:pt x="258" y="360"/>
                    <a:pt x="236" y="366"/>
                    <a:pt x="218" y="378"/>
                  </a:cubicBezTo>
                  <a:cubicBezTo>
                    <a:pt x="217" y="379"/>
                    <a:pt x="216" y="379"/>
                    <a:pt x="215" y="379"/>
                  </a:cubicBezTo>
                  <a:cubicBezTo>
                    <a:pt x="207" y="378"/>
                    <a:pt x="209" y="384"/>
                    <a:pt x="209" y="389"/>
                  </a:cubicBezTo>
                  <a:cubicBezTo>
                    <a:pt x="247" y="374"/>
                    <a:pt x="284" y="360"/>
                    <a:pt x="321" y="345"/>
                  </a:cubicBezTo>
                  <a:close/>
                  <a:moveTo>
                    <a:pt x="430" y="164"/>
                  </a:moveTo>
                  <a:cubicBezTo>
                    <a:pt x="427" y="164"/>
                    <a:pt x="426" y="164"/>
                    <a:pt x="425" y="164"/>
                  </a:cubicBezTo>
                  <a:cubicBezTo>
                    <a:pt x="374" y="182"/>
                    <a:pt x="324" y="201"/>
                    <a:pt x="273" y="219"/>
                  </a:cubicBezTo>
                  <a:cubicBezTo>
                    <a:pt x="267" y="221"/>
                    <a:pt x="266" y="224"/>
                    <a:pt x="268" y="230"/>
                  </a:cubicBezTo>
                  <a:cubicBezTo>
                    <a:pt x="270" y="236"/>
                    <a:pt x="274" y="235"/>
                    <a:pt x="278" y="233"/>
                  </a:cubicBezTo>
                  <a:cubicBezTo>
                    <a:pt x="322" y="217"/>
                    <a:pt x="366" y="202"/>
                    <a:pt x="410" y="186"/>
                  </a:cubicBezTo>
                  <a:cubicBezTo>
                    <a:pt x="421" y="182"/>
                    <a:pt x="424" y="173"/>
                    <a:pt x="430" y="164"/>
                  </a:cubicBezTo>
                  <a:close/>
                  <a:moveTo>
                    <a:pt x="371" y="300"/>
                  </a:moveTo>
                  <a:cubicBezTo>
                    <a:pt x="363" y="296"/>
                    <a:pt x="356" y="293"/>
                    <a:pt x="349" y="289"/>
                  </a:cubicBezTo>
                  <a:cubicBezTo>
                    <a:pt x="348" y="290"/>
                    <a:pt x="348" y="290"/>
                    <a:pt x="347" y="290"/>
                  </a:cubicBezTo>
                  <a:cubicBezTo>
                    <a:pt x="348" y="292"/>
                    <a:pt x="349" y="296"/>
                    <a:pt x="351" y="296"/>
                  </a:cubicBezTo>
                  <a:cubicBezTo>
                    <a:pt x="357" y="299"/>
                    <a:pt x="362" y="307"/>
                    <a:pt x="371" y="300"/>
                  </a:cubicBezTo>
                  <a:close/>
                  <a:moveTo>
                    <a:pt x="192" y="303"/>
                  </a:moveTo>
                  <a:cubicBezTo>
                    <a:pt x="190" y="293"/>
                    <a:pt x="187" y="284"/>
                    <a:pt x="185" y="275"/>
                  </a:cubicBezTo>
                  <a:cubicBezTo>
                    <a:pt x="184" y="284"/>
                    <a:pt x="186" y="294"/>
                    <a:pt x="192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9426" y="4038601"/>
              <a:ext cx="307975" cy="1841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10" y="0"/>
                    <a:pt x="166" y="93"/>
                    <a:pt x="170" y="101"/>
                  </a:cubicBezTo>
                  <a:cubicBezTo>
                    <a:pt x="112" y="69"/>
                    <a:pt x="56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815976" y="4214813"/>
              <a:ext cx="249238" cy="60325"/>
            </a:xfrm>
            <a:custGeom>
              <a:avLst/>
              <a:gdLst>
                <a:gd name="T0" fmla="*/ 137 w 137"/>
                <a:gd name="T1" fmla="*/ 3 h 33"/>
                <a:gd name="T2" fmla="*/ 0 w 137"/>
                <a:gd name="T3" fmla="*/ 33 h 33"/>
                <a:gd name="T4" fmla="*/ 0 w 137"/>
                <a:gd name="T5" fmla="*/ 30 h 33"/>
                <a:gd name="T6" fmla="*/ 137 w 137"/>
                <a:gd name="T7" fmla="*/ 0 h 33"/>
                <a:gd name="T8" fmla="*/ 137 w 13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3">
                  <a:moveTo>
                    <a:pt x="137" y="3"/>
                  </a:moveTo>
                  <a:cubicBezTo>
                    <a:pt x="92" y="13"/>
                    <a:pt x="46" y="2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45" y="19"/>
                    <a:pt x="91" y="10"/>
                    <a:pt x="137" y="0"/>
                  </a:cubicBezTo>
                  <a:cubicBezTo>
                    <a:pt x="137" y="1"/>
                    <a:pt x="137" y="2"/>
                    <a:pt x="1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28676" y="4579938"/>
              <a:ext cx="204788" cy="82550"/>
            </a:xfrm>
            <a:custGeom>
              <a:avLst/>
              <a:gdLst>
                <a:gd name="T0" fmla="*/ 113 w 113"/>
                <a:gd name="T1" fmla="*/ 2 h 46"/>
                <a:gd name="T2" fmla="*/ 1 w 113"/>
                <a:gd name="T3" fmla="*/ 46 h 46"/>
                <a:gd name="T4" fmla="*/ 0 w 113"/>
                <a:gd name="T5" fmla="*/ 44 h 46"/>
                <a:gd name="T6" fmla="*/ 111 w 113"/>
                <a:gd name="T7" fmla="*/ 0 h 46"/>
                <a:gd name="T8" fmla="*/ 113 w 113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3" y="2"/>
                  </a:moveTo>
                  <a:cubicBezTo>
                    <a:pt x="75" y="17"/>
                    <a:pt x="38" y="32"/>
                    <a:pt x="1" y="46"/>
                  </a:cubicBezTo>
                  <a:cubicBezTo>
                    <a:pt x="1" y="46"/>
                    <a:pt x="1" y="45"/>
                    <a:pt x="0" y="44"/>
                  </a:cubicBezTo>
                  <a:cubicBezTo>
                    <a:pt x="37" y="29"/>
                    <a:pt x="74" y="14"/>
                    <a:pt x="111" y="0"/>
                  </a:cubicBezTo>
                  <a:cubicBezTo>
                    <a:pt x="112" y="0"/>
                    <a:pt x="112" y="1"/>
                    <a:pt x="1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895351" y="4262438"/>
              <a:ext cx="258763" cy="100013"/>
            </a:xfrm>
            <a:custGeom>
              <a:avLst/>
              <a:gdLst>
                <a:gd name="T0" fmla="*/ 142 w 142"/>
                <a:gd name="T1" fmla="*/ 2 h 55"/>
                <a:gd name="T2" fmla="*/ 1 w 142"/>
                <a:gd name="T3" fmla="*/ 55 h 55"/>
                <a:gd name="T4" fmla="*/ 0 w 142"/>
                <a:gd name="T5" fmla="*/ 51 h 55"/>
                <a:gd name="T6" fmla="*/ 141 w 142"/>
                <a:gd name="T7" fmla="*/ 0 h 55"/>
                <a:gd name="T8" fmla="*/ 142 w 142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2" y="2"/>
                  </a:moveTo>
                  <a:cubicBezTo>
                    <a:pt x="95" y="20"/>
                    <a:pt x="48" y="37"/>
                    <a:pt x="1" y="55"/>
                  </a:cubicBezTo>
                  <a:cubicBezTo>
                    <a:pt x="1" y="53"/>
                    <a:pt x="1" y="52"/>
                    <a:pt x="0" y="51"/>
                  </a:cubicBezTo>
                  <a:cubicBezTo>
                    <a:pt x="47" y="34"/>
                    <a:pt x="95" y="18"/>
                    <a:pt x="141" y="0"/>
                  </a:cubicBezTo>
                  <a:cubicBezTo>
                    <a:pt x="142" y="1"/>
                    <a:pt x="142" y="2"/>
                    <a:pt x="14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901701" y="4279901"/>
              <a:ext cx="241300" cy="93663"/>
            </a:xfrm>
            <a:custGeom>
              <a:avLst/>
              <a:gdLst>
                <a:gd name="T0" fmla="*/ 133 w 133"/>
                <a:gd name="T1" fmla="*/ 3 h 51"/>
                <a:gd name="T2" fmla="*/ 0 w 133"/>
                <a:gd name="T3" fmla="*/ 51 h 51"/>
                <a:gd name="T4" fmla="*/ 0 w 133"/>
                <a:gd name="T5" fmla="*/ 49 h 51"/>
                <a:gd name="T6" fmla="*/ 132 w 133"/>
                <a:gd name="T7" fmla="*/ 0 h 51"/>
                <a:gd name="T8" fmla="*/ 133 w 133"/>
                <a:gd name="T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3" y="3"/>
                  </a:moveTo>
                  <a:cubicBezTo>
                    <a:pt x="89" y="19"/>
                    <a:pt x="44" y="35"/>
                    <a:pt x="0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44" y="33"/>
                    <a:pt x="88" y="17"/>
                    <a:pt x="132" y="0"/>
                  </a:cubicBezTo>
                  <a:cubicBezTo>
                    <a:pt x="132" y="1"/>
                    <a:pt x="132" y="2"/>
                    <a:pt x="1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91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5" r:id="rId3"/>
    <p:sldLayoutId id="2147483664" r:id="rId4"/>
    <p:sldLayoutId id="2147483690" r:id="rId5"/>
    <p:sldLayoutId id="2147483677" r:id="rId6"/>
    <p:sldLayoutId id="2147483666" r:id="rId7"/>
    <p:sldLayoutId id="2147483676" r:id="rId8"/>
    <p:sldLayoutId id="2147483657" r:id="rId9"/>
    <p:sldLayoutId id="2147483673" r:id="rId10"/>
    <p:sldLayoutId id="2147483667" r:id="rId11"/>
    <p:sldLayoutId id="2147483671" r:id="rId12"/>
    <p:sldLayoutId id="2147483672" r:id="rId13"/>
    <p:sldLayoutId id="2147483668" r:id="rId14"/>
    <p:sldLayoutId id="2147483669" r:id="rId15"/>
    <p:sldLayoutId id="2147483670" r:id="rId16"/>
    <p:sldLayoutId id="2147483679" r:id="rId17"/>
    <p:sldLayoutId id="2147483678" r:id="rId18"/>
    <p:sldLayoutId id="2147483683" r:id="rId19"/>
    <p:sldLayoutId id="2147483684" r:id="rId20"/>
    <p:sldLayoutId id="2147483686" r:id="rId21"/>
    <p:sldLayoutId id="2147483687" r:id="rId22"/>
    <p:sldLayoutId id="2147483688" r:id="rId23"/>
    <p:sldLayoutId id="2147483689" r:id="rId2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1" r:id="rId2"/>
    <p:sldLayoutId id="2147483682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emf"/><Relationship Id="rId4" Type="http://schemas.openxmlformats.org/officeDocument/2006/relationships/image" Target="../media/image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emf"/><Relationship Id="rId5" Type="http://schemas.openxmlformats.org/officeDocument/2006/relationships/image" Target="../media/image22.emf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upo 144"/>
          <p:cNvGrpSpPr/>
          <p:nvPr/>
        </p:nvGrpSpPr>
        <p:grpSpPr>
          <a:xfrm>
            <a:off x="213048" y="264888"/>
            <a:ext cx="8607424" cy="4683126"/>
            <a:chOff x="10363201" y="2246313"/>
            <a:chExt cx="8607424" cy="4683126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10363201" y="2246313"/>
              <a:ext cx="1030287" cy="1003300"/>
            </a:xfrm>
            <a:custGeom>
              <a:avLst/>
              <a:gdLst>
                <a:gd name="T0" fmla="*/ 372 w 442"/>
                <a:gd name="T1" fmla="*/ 316 h 430"/>
                <a:gd name="T2" fmla="*/ 360 w 442"/>
                <a:gd name="T3" fmla="*/ 346 h 430"/>
                <a:gd name="T4" fmla="*/ 321 w 442"/>
                <a:gd name="T5" fmla="*/ 345 h 430"/>
                <a:gd name="T6" fmla="*/ 364 w 442"/>
                <a:gd name="T7" fmla="*/ 303 h 430"/>
                <a:gd name="T8" fmla="*/ 364 w 442"/>
                <a:gd name="T9" fmla="*/ 303 h 430"/>
                <a:gd name="T10" fmla="*/ 289 w 442"/>
                <a:gd name="T11" fmla="*/ 305 h 430"/>
                <a:gd name="T12" fmla="*/ 327 w 442"/>
                <a:gd name="T13" fmla="*/ 305 h 430"/>
                <a:gd name="T14" fmla="*/ 247 w 442"/>
                <a:gd name="T15" fmla="*/ 317 h 430"/>
                <a:gd name="T16" fmla="*/ 145 w 442"/>
                <a:gd name="T17" fmla="*/ 317 h 430"/>
                <a:gd name="T18" fmla="*/ 172 w 442"/>
                <a:gd name="T19" fmla="*/ 309 h 430"/>
                <a:gd name="T20" fmla="*/ 185 w 442"/>
                <a:gd name="T21" fmla="*/ 314 h 430"/>
                <a:gd name="T22" fmla="*/ 234 w 442"/>
                <a:gd name="T23" fmla="*/ 307 h 430"/>
                <a:gd name="T24" fmla="*/ 35 w 442"/>
                <a:gd name="T25" fmla="*/ 245 h 430"/>
                <a:gd name="T26" fmla="*/ 42 w 442"/>
                <a:gd name="T27" fmla="*/ 264 h 430"/>
                <a:gd name="T28" fmla="*/ 193 w 442"/>
                <a:gd name="T29" fmla="*/ 355 h 430"/>
                <a:gd name="T30" fmla="*/ 201 w 442"/>
                <a:gd name="T31" fmla="*/ 353 h 430"/>
                <a:gd name="T32" fmla="*/ 215 w 442"/>
                <a:gd name="T33" fmla="*/ 361 h 430"/>
                <a:gd name="T34" fmla="*/ 192 w 442"/>
                <a:gd name="T35" fmla="*/ 407 h 430"/>
                <a:gd name="T36" fmla="*/ 15 w 442"/>
                <a:gd name="T37" fmla="*/ 281 h 430"/>
                <a:gd name="T38" fmla="*/ 302 w 442"/>
                <a:gd name="T39" fmla="*/ 244 h 430"/>
                <a:gd name="T40" fmla="*/ 361 w 442"/>
                <a:gd name="T41" fmla="*/ 236 h 430"/>
                <a:gd name="T42" fmla="*/ 244 w 442"/>
                <a:gd name="T43" fmla="*/ 272 h 430"/>
                <a:gd name="T44" fmla="*/ 206 w 442"/>
                <a:gd name="T45" fmla="*/ 291 h 430"/>
                <a:gd name="T46" fmla="*/ 243 w 442"/>
                <a:gd name="T47" fmla="*/ 253 h 430"/>
                <a:gd name="T48" fmla="*/ 199 w 442"/>
                <a:gd name="T49" fmla="*/ 274 h 430"/>
                <a:gd name="T50" fmla="*/ 112 w 442"/>
                <a:gd name="T51" fmla="*/ 323 h 430"/>
                <a:gd name="T52" fmla="*/ 87 w 442"/>
                <a:gd name="T53" fmla="*/ 239 h 430"/>
                <a:gd name="T54" fmla="*/ 162 w 442"/>
                <a:gd name="T55" fmla="*/ 295 h 430"/>
                <a:gd name="T56" fmla="*/ 273 w 442"/>
                <a:gd name="T57" fmla="*/ 235 h 430"/>
                <a:gd name="T58" fmla="*/ 410 w 442"/>
                <a:gd name="T59" fmla="*/ 186 h 430"/>
                <a:gd name="T60" fmla="*/ 97 w 442"/>
                <a:gd name="T61" fmla="*/ 234 h 430"/>
                <a:gd name="T62" fmla="*/ 77 w 442"/>
                <a:gd name="T63" fmla="*/ 175 h 430"/>
                <a:gd name="T64" fmla="*/ 188 w 442"/>
                <a:gd name="T65" fmla="*/ 245 h 430"/>
                <a:gd name="T66" fmla="*/ 234 w 442"/>
                <a:gd name="T67" fmla="*/ 161 h 430"/>
                <a:gd name="T68" fmla="*/ 252 w 442"/>
                <a:gd name="T69" fmla="*/ 161 h 430"/>
                <a:gd name="T70" fmla="*/ 224 w 442"/>
                <a:gd name="T71" fmla="*/ 188 h 430"/>
                <a:gd name="T72" fmla="*/ 221 w 442"/>
                <a:gd name="T73" fmla="*/ 227 h 430"/>
                <a:gd name="T74" fmla="*/ 37 w 442"/>
                <a:gd name="T75" fmla="*/ 112 h 430"/>
                <a:gd name="T76" fmla="*/ 74 w 442"/>
                <a:gd name="T77" fmla="*/ 119 h 430"/>
                <a:gd name="T78" fmla="*/ 213 w 442"/>
                <a:gd name="T79" fmla="*/ 212 h 430"/>
                <a:gd name="T80" fmla="*/ 341 w 442"/>
                <a:gd name="T81" fmla="*/ 182 h 430"/>
                <a:gd name="T82" fmla="*/ 212 w 442"/>
                <a:gd name="T83" fmla="*/ 201 h 430"/>
                <a:gd name="T84" fmla="*/ 38 w 442"/>
                <a:gd name="T85" fmla="*/ 83 h 430"/>
                <a:gd name="T86" fmla="*/ 218 w 442"/>
                <a:gd name="T87" fmla="*/ 8 h 430"/>
                <a:gd name="T88" fmla="*/ 225 w 442"/>
                <a:gd name="T89" fmla="*/ 147 h 430"/>
                <a:gd name="T90" fmla="*/ 218 w 442"/>
                <a:gd name="T91" fmla="*/ 1 h 430"/>
                <a:gd name="T92" fmla="*/ 41 w 442"/>
                <a:gd name="T93" fmla="*/ 96 h 430"/>
                <a:gd name="T94" fmla="*/ 20 w 442"/>
                <a:gd name="T95" fmla="*/ 123 h 430"/>
                <a:gd name="T96" fmla="*/ 26 w 442"/>
                <a:gd name="T97" fmla="*/ 238 h 430"/>
                <a:gd name="T98" fmla="*/ 4 w 442"/>
                <a:gd name="T99" fmla="*/ 289 h 430"/>
                <a:gd name="T100" fmla="*/ 211 w 442"/>
                <a:gd name="T101" fmla="*/ 428 h 430"/>
                <a:gd name="T102" fmla="*/ 373 w 442"/>
                <a:gd name="T103" fmla="*/ 320 h 430"/>
                <a:gd name="T104" fmla="*/ 359 w 442"/>
                <a:gd name="T105" fmla="*/ 274 h 430"/>
                <a:gd name="T106" fmla="*/ 394 w 442"/>
                <a:gd name="T107" fmla="*/ 250 h 430"/>
                <a:gd name="T108" fmla="*/ 433 w 442"/>
                <a:gd name="T109" fmla="*/ 193 h 430"/>
                <a:gd name="T110" fmla="*/ 437 w 442"/>
                <a:gd name="T111" fmla="*/ 156 h 430"/>
                <a:gd name="T112" fmla="*/ 421 w 442"/>
                <a:gd name="T113" fmla="*/ 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30">
                  <a:moveTo>
                    <a:pt x="215" y="379"/>
                  </a:moveTo>
                  <a:cubicBezTo>
                    <a:pt x="216" y="379"/>
                    <a:pt x="217" y="379"/>
                    <a:pt x="217" y="378"/>
                  </a:cubicBezTo>
                  <a:cubicBezTo>
                    <a:pt x="236" y="366"/>
                    <a:pt x="258" y="360"/>
                    <a:pt x="279" y="352"/>
                  </a:cubicBezTo>
                  <a:cubicBezTo>
                    <a:pt x="308" y="340"/>
                    <a:pt x="337" y="329"/>
                    <a:pt x="366" y="317"/>
                  </a:cubicBezTo>
                  <a:cubicBezTo>
                    <a:pt x="368" y="316"/>
                    <a:pt x="370" y="316"/>
                    <a:pt x="372" y="316"/>
                  </a:cubicBezTo>
                  <a:cubicBezTo>
                    <a:pt x="357" y="328"/>
                    <a:pt x="339" y="330"/>
                    <a:pt x="322" y="338"/>
                  </a:cubicBezTo>
                  <a:cubicBezTo>
                    <a:pt x="316" y="341"/>
                    <a:pt x="310" y="343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3"/>
                    <a:pt x="362" y="345"/>
                    <a:pt x="360" y="346"/>
                  </a:cubicBezTo>
                  <a:cubicBezTo>
                    <a:pt x="320" y="363"/>
                    <a:pt x="280" y="379"/>
                    <a:pt x="240" y="396"/>
                  </a:cubicBezTo>
                  <a:cubicBezTo>
                    <a:pt x="231" y="400"/>
                    <a:pt x="222" y="403"/>
                    <a:pt x="212" y="407"/>
                  </a:cubicBezTo>
                  <a:cubicBezTo>
                    <a:pt x="211" y="402"/>
                    <a:pt x="209" y="398"/>
                    <a:pt x="208" y="392"/>
                  </a:cubicBezTo>
                  <a:cubicBezTo>
                    <a:pt x="246" y="377"/>
                    <a:pt x="284" y="362"/>
                    <a:pt x="322" y="348"/>
                  </a:cubicBezTo>
                  <a:cubicBezTo>
                    <a:pt x="322" y="347"/>
                    <a:pt x="321" y="346"/>
                    <a:pt x="321" y="345"/>
                  </a:cubicBezTo>
                  <a:cubicBezTo>
                    <a:pt x="284" y="360"/>
                    <a:pt x="247" y="374"/>
                    <a:pt x="209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9"/>
                    <a:pt x="351" y="296"/>
                  </a:cubicBezTo>
                  <a:cubicBezTo>
                    <a:pt x="349" y="296"/>
                    <a:pt x="348" y="292"/>
                    <a:pt x="347" y="290"/>
                  </a:cubicBezTo>
                  <a:cubicBezTo>
                    <a:pt x="348" y="290"/>
                    <a:pt x="348" y="290"/>
                    <a:pt x="349" y="289"/>
                  </a:cubicBezTo>
                  <a:cubicBezTo>
                    <a:pt x="356" y="293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7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7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7"/>
                  </a:cubicBezTo>
                  <a:cubicBezTo>
                    <a:pt x="319" y="300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8"/>
                    <a:pt x="285" y="308"/>
                    <a:pt x="285" y="309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300"/>
                    <a:pt x="340" y="300"/>
                    <a:pt x="340" y="301"/>
                  </a:cubicBezTo>
                  <a:cubicBezTo>
                    <a:pt x="336" y="302"/>
                    <a:pt x="332" y="304"/>
                    <a:pt x="327" y="305"/>
                  </a:cubicBezTo>
                  <a:cubicBezTo>
                    <a:pt x="273" y="317"/>
                    <a:pt x="219" y="330"/>
                    <a:pt x="165" y="343"/>
                  </a:cubicBezTo>
                  <a:cubicBezTo>
                    <a:pt x="162" y="343"/>
                    <a:pt x="158" y="344"/>
                    <a:pt x="155" y="345"/>
                  </a:cubicBezTo>
                  <a:cubicBezTo>
                    <a:pt x="154" y="345"/>
                    <a:pt x="153" y="346"/>
                    <a:pt x="152" y="346"/>
                  </a:cubicBezTo>
                  <a:cubicBezTo>
                    <a:pt x="148" y="346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20"/>
                    <a:pt x="219" y="323"/>
                    <a:pt x="204" y="325"/>
                  </a:cubicBezTo>
                  <a:cubicBezTo>
                    <a:pt x="185" y="329"/>
                    <a:pt x="166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3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5"/>
                    <a:pt x="147" y="315"/>
                  </a:cubicBezTo>
                  <a:cubicBezTo>
                    <a:pt x="147" y="315"/>
                    <a:pt x="147" y="315"/>
                    <a:pt x="147" y="315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4"/>
                    <a:pt x="161" y="312"/>
                  </a:cubicBezTo>
                  <a:cubicBezTo>
                    <a:pt x="165" y="311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6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4"/>
                  </a:cubicBezTo>
                  <a:cubicBezTo>
                    <a:pt x="174" y="315"/>
                    <a:pt x="164" y="317"/>
                    <a:pt x="153" y="319"/>
                  </a:cubicBezTo>
                  <a:cubicBezTo>
                    <a:pt x="154" y="320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4"/>
                    <a:pt x="314" y="293"/>
                  </a:cubicBezTo>
                  <a:cubicBezTo>
                    <a:pt x="287" y="298"/>
                    <a:pt x="261" y="302"/>
                    <a:pt x="234" y="307"/>
                  </a:cubicBezTo>
                  <a:moveTo>
                    <a:pt x="192" y="303"/>
                  </a:moveTo>
                  <a:cubicBezTo>
                    <a:pt x="186" y="294"/>
                    <a:pt x="184" y="284"/>
                    <a:pt x="185" y="275"/>
                  </a:cubicBezTo>
                  <a:cubicBezTo>
                    <a:pt x="187" y="284"/>
                    <a:pt x="190" y="293"/>
                    <a:pt x="192" y="303"/>
                  </a:cubicBezTo>
                  <a:moveTo>
                    <a:pt x="26" y="252"/>
                  </a:moveTo>
                  <a:cubicBezTo>
                    <a:pt x="30" y="252"/>
                    <a:pt x="32" y="248"/>
                    <a:pt x="35" y="245"/>
                  </a:cubicBezTo>
                  <a:cubicBezTo>
                    <a:pt x="41" y="251"/>
                    <a:pt x="47" y="257"/>
                    <a:pt x="52" y="264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46" y="262"/>
                    <a:pt x="40" y="259"/>
                    <a:pt x="33" y="255"/>
                  </a:cubicBezTo>
                  <a:cubicBezTo>
                    <a:pt x="34" y="257"/>
                    <a:pt x="34" y="258"/>
                    <a:pt x="35" y="259"/>
                  </a:cubicBezTo>
                  <a:cubicBezTo>
                    <a:pt x="37" y="261"/>
                    <a:pt x="39" y="263"/>
                    <a:pt x="42" y="264"/>
                  </a:cubicBezTo>
                  <a:cubicBezTo>
                    <a:pt x="63" y="274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6"/>
                    <a:pt x="146" y="366"/>
                  </a:cubicBezTo>
                  <a:cubicBezTo>
                    <a:pt x="148" y="366"/>
                    <a:pt x="150" y="365"/>
                    <a:pt x="152" y="365"/>
                  </a:cubicBezTo>
                  <a:cubicBezTo>
                    <a:pt x="165" y="361"/>
                    <a:pt x="179" y="358"/>
                    <a:pt x="193" y="355"/>
                  </a:cubicBezTo>
                  <a:cubicBezTo>
                    <a:pt x="193" y="355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6"/>
                  </a:cubicBezTo>
                  <a:cubicBezTo>
                    <a:pt x="201" y="356"/>
                    <a:pt x="203" y="358"/>
                    <a:pt x="206" y="359"/>
                  </a:cubicBezTo>
                  <a:cubicBezTo>
                    <a:pt x="206" y="358"/>
                    <a:pt x="206" y="358"/>
                    <a:pt x="207" y="357"/>
                  </a:cubicBezTo>
                  <a:cubicBezTo>
                    <a:pt x="205" y="356"/>
                    <a:pt x="204" y="355"/>
                    <a:pt x="201" y="353"/>
                  </a:cubicBezTo>
                  <a:cubicBezTo>
                    <a:pt x="229" y="346"/>
                    <a:pt x="257" y="340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7"/>
                    <a:pt x="270" y="339"/>
                    <a:pt x="263" y="342"/>
                  </a:cubicBezTo>
                  <a:cubicBezTo>
                    <a:pt x="249" y="347"/>
                    <a:pt x="235" y="353"/>
                    <a:pt x="221" y="358"/>
                  </a:cubicBezTo>
                  <a:cubicBezTo>
                    <a:pt x="219" y="359"/>
                    <a:pt x="217" y="360"/>
                    <a:pt x="215" y="361"/>
                  </a:cubicBezTo>
                  <a:cubicBezTo>
                    <a:pt x="213" y="362"/>
                    <a:pt x="211" y="363"/>
                    <a:pt x="209" y="363"/>
                  </a:cubicBezTo>
                  <a:cubicBezTo>
                    <a:pt x="209" y="363"/>
                    <a:pt x="209" y="363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4"/>
                    <a:pt x="197" y="367"/>
                  </a:cubicBezTo>
                  <a:cubicBezTo>
                    <a:pt x="191" y="380"/>
                    <a:pt x="189" y="392"/>
                    <a:pt x="192" y="407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5"/>
                    <a:pt x="132" y="366"/>
                    <a:pt x="105" y="348"/>
                  </a:cubicBezTo>
                  <a:cubicBezTo>
                    <a:pt x="88" y="336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2"/>
                  </a:cubicBezTo>
                  <a:cubicBezTo>
                    <a:pt x="20" y="289"/>
                    <a:pt x="16" y="285"/>
                    <a:pt x="15" y="281"/>
                  </a:cubicBezTo>
                  <a:cubicBezTo>
                    <a:pt x="12" y="272"/>
                    <a:pt x="12" y="263"/>
                    <a:pt x="16" y="254"/>
                  </a:cubicBezTo>
                  <a:cubicBezTo>
                    <a:pt x="17" y="253"/>
                    <a:pt x="20" y="251"/>
                    <a:pt x="21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3" y="251"/>
                    <a:pt x="25" y="252"/>
                    <a:pt x="26" y="252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1" y="229"/>
                    <a:pt x="369" y="232"/>
                    <a:pt x="362" y="232"/>
                  </a:cubicBezTo>
                  <a:cubicBezTo>
                    <a:pt x="351" y="234"/>
                    <a:pt x="340" y="237"/>
                    <a:pt x="329" y="240"/>
                  </a:cubicBezTo>
                  <a:cubicBezTo>
                    <a:pt x="330" y="241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6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7"/>
                    <a:pt x="369" y="237"/>
                  </a:cubicBezTo>
                  <a:cubicBezTo>
                    <a:pt x="367" y="239"/>
                    <a:pt x="365" y="241"/>
                    <a:pt x="363" y="241"/>
                  </a:cubicBezTo>
                  <a:cubicBezTo>
                    <a:pt x="326" y="251"/>
                    <a:pt x="289" y="260"/>
                    <a:pt x="252" y="269"/>
                  </a:cubicBezTo>
                  <a:cubicBezTo>
                    <a:pt x="249" y="270"/>
                    <a:pt x="247" y="271"/>
                    <a:pt x="244" y="272"/>
                  </a:cubicBezTo>
                  <a:cubicBezTo>
                    <a:pt x="244" y="272"/>
                    <a:pt x="244" y="273"/>
                    <a:pt x="244" y="274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5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90"/>
                    <a:pt x="194" y="282"/>
                  </a:cubicBezTo>
                  <a:cubicBezTo>
                    <a:pt x="193" y="280"/>
                    <a:pt x="193" y="278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9"/>
                    <a:pt x="229" y="255"/>
                    <a:pt x="243" y="253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2" y="253"/>
                    <a:pt x="255" y="254"/>
                  </a:cubicBezTo>
                  <a:cubicBezTo>
                    <a:pt x="255" y="254"/>
                    <a:pt x="256" y="255"/>
                    <a:pt x="256" y="256"/>
                  </a:cubicBezTo>
                  <a:cubicBezTo>
                    <a:pt x="236" y="261"/>
                    <a:pt x="217" y="266"/>
                    <a:pt x="198" y="272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4"/>
                    <a:pt x="277" y="253"/>
                    <a:pt x="316" y="243"/>
                  </a:cubicBezTo>
                  <a:cubicBezTo>
                    <a:pt x="316" y="242"/>
                    <a:pt x="316" y="242"/>
                    <a:pt x="316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5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8"/>
                    <a:pt x="87" y="292"/>
                    <a:pt x="74" y="277"/>
                  </a:cubicBezTo>
                  <a:cubicBezTo>
                    <a:pt x="63" y="264"/>
                    <a:pt x="53" y="252"/>
                    <a:pt x="42" y="239"/>
                  </a:cubicBezTo>
                  <a:cubicBezTo>
                    <a:pt x="36" y="231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8"/>
                  </a:cubicBezTo>
                  <a:cubicBezTo>
                    <a:pt x="43" y="205"/>
                    <a:pt x="67" y="220"/>
                    <a:pt x="87" y="239"/>
                  </a:cubicBezTo>
                  <a:cubicBezTo>
                    <a:pt x="107" y="257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3"/>
                    <a:pt x="147" y="283"/>
                    <a:pt x="162" y="295"/>
                  </a:cubicBezTo>
                  <a:cubicBezTo>
                    <a:pt x="155" y="297"/>
                    <a:pt x="149" y="298"/>
                    <a:pt x="144" y="300"/>
                  </a:cubicBezTo>
                  <a:cubicBezTo>
                    <a:pt x="142" y="300"/>
                    <a:pt x="140" y="302"/>
                    <a:pt x="139" y="303"/>
                  </a:cubicBezTo>
                  <a:cubicBezTo>
                    <a:pt x="129" y="314"/>
                    <a:pt x="126" y="327"/>
                    <a:pt x="130" y="341"/>
                  </a:cubicBezTo>
                  <a:cubicBezTo>
                    <a:pt x="130" y="342"/>
                    <a:pt x="131" y="343"/>
                    <a:pt x="131" y="345"/>
                  </a:cubicBezTo>
                  <a:moveTo>
                    <a:pt x="273" y="235"/>
                  </a:moveTo>
                  <a:cubicBezTo>
                    <a:pt x="271" y="235"/>
                    <a:pt x="269" y="233"/>
                    <a:pt x="268" y="230"/>
                  </a:cubicBezTo>
                  <a:cubicBezTo>
                    <a:pt x="266" y="224"/>
                    <a:pt x="267" y="221"/>
                    <a:pt x="273" y="219"/>
                  </a:cubicBezTo>
                  <a:cubicBezTo>
                    <a:pt x="324" y="201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4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2"/>
                    <a:pt x="322" y="217"/>
                    <a:pt x="278" y="233"/>
                  </a:cubicBezTo>
                  <a:cubicBezTo>
                    <a:pt x="276" y="234"/>
                    <a:pt x="275" y="235"/>
                    <a:pt x="273" y="235"/>
                  </a:cubicBezTo>
                  <a:moveTo>
                    <a:pt x="178" y="295"/>
                  </a:moveTo>
                  <a:cubicBezTo>
                    <a:pt x="173" y="292"/>
                    <a:pt x="169" y="289"/>
                    <a:pt x="165" y="286"/>
                  </a:cubicBezTo>
                  <a:cubicBezTo>
                    <a:pt x="143" y="269"/>
                    <a:pt x="120" y="251"/>
                    <a:pt x="97" y="234"/>
                  </a:cubicBezTo>
                  <a:cubicBezTo>
                    <a:pt x="74" y="216"/>
                    <a:pt x="50" y="198"/>
                    <a:pt x="27" y="179"/>
                  </a:cubicBezTo>
                  <a:cubicBezTo>
                    <a:pt x="16" y="171"/>
                    <a:pt x="15" y="160"/>
                    <a:pt x="17" y="148"/>
                  </a:cubicBezTo>
                  <a:cubicBezTo>
                    <a:pt x="17" y="142"/>
                    <a:pt x="20" y="137"/>
                    <a:pt x="24" y="131"/>
                  </a:cubicBezTo>
                  <a:cubicBezTo>
                    <a:pt x="24" y="142"/>
                    <a:pt x="34" y="143"/>
                    <a:pt x="40" y="148"/>
                  </a:cubicBezTo>
                  <a:cubicBezTo>
                    <a:pt x="53" y="156"/>
                    <a:pt x="65" y="166"/>
                    <a:pt x="77" y="175"/>
                  </a:cubicBezTo>
                  <a:cubicBezTo>
                    <a:pt x="107" y="196"/>
                    <a:pt x="136" y="217"/>
                    <a:pt x="166" y="238"/>
                  </a:cubicBezTo>
                  <a:cubicBezTo>
                    <a:pt x="169" y="240"/>
                    <a:pt x="173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5"/>
                    <a:pt x="221" y="238"/>
                  </a:cubicBezTo>
                  <a:cubicBezTo>
                    <a:pt x="209" y="241"/>
                    <a:pt x="198" y="243"/>
                    <a:pt x="188" y="245"/>
                  </a:cubicBezTo>
                  <a:cubicBezTo>
                    <a:pt x="185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1"/>
                    <a:pt x="227" y="165"/>
                  </a:cubicBezTo>
                  <a:cubicBezTo>
                    <a:pt x="228" y="163"/>
                    <a:pt x="231" y="161"/>
                    <a:pt x="234" y="161"/>
                  </a:cubicBezTo>
                  <a:cubicBezTo>
                    <a:pt x="277" y="150"/>
                    <a:pt x="320" y="138"/>
                    <a:pt x="363" y="127"/>
                  </a:cubicBezTo>
                  <a:cubicBezTo>
                    <a:pt x="377" y="124"/>
                    <a:pt x="390" y="120"/>
                    <a:pt x="404" y="117"/>
                  </a:cubicBezTo>
                  <a:cubicBezTo>
                    <a:pt x="403" y="122"/>
                    <a:pt x="401" y="125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9"/>
                    <a:pt x="401" y="127"/>
                  </a:cubicBezTo>
                  <a:cubicBezTo>
                    <a:pt x="402" y="133"/>
                    <a:pt x="402" y="140"/>
                    <a:pt x="403" y="146"/>
                  </a:cubicBezTo>
                  <a:cubicBezTo>
                    <a:pt x="344" y="161"/>
                    <a:pt x="284" y="175"/>
                    <a:pt x="225" y="190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5" y="190"/>
                    <a:pt x="224" y="189"/>
                    <a:pt x="224" y="188"/>
                  </a:cubicBezTo>
                  <a:cubicBezTo>
                    <a:pt x="242" y="183"/>
                    <a:pt x="260" y="179"/>
                    <a:pt x="278" y="174"/>
                  </a:cubicBezTo>
                  <a:cubicBezTo>
                    <a:pt x="277" y="173"/>
                    <a:pt x="277" y="173"/>
                    <a:pt x="277" y="172"/>
                  </a:cubicBezTo>
                  <a:cubicBezTo>
                    <a:pt x="259" y="176"/>
                    <a:pt x="242" y="181"/>
                    <a:pt x="224" y="185"/>
                  </a:cubicBezTo>
                  <a:moveTo>
                    <a:pt x="254" y="243"/>
                  </a:moveTo>
                  <a:cubicBezTo>
                    <a:pt x="242" y="237"/>
                    <a:pt x="231" y="232"/>
                    <a:pt x="221" y="227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3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7"/>
                  </a:cubicBezTo>
                  <a:cubicBezTo>
                    <a:pt x="32" y="133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5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6"/>
                    <a:pt x="59" y="112"/>
                    <a:pt x="51" y="109"/>
                  </a:cubicBezTo>
                  <a:cubicBezTo>
                    <a:pt x="51" y="110"/>
                    <a:pt x="51" y="110"/>
                    <a:pt x="50" y="111"/>
                  </a:cubicBezTo>
                  <a:cubicBezTo>
                    <a:pt x="54" y="113"/>
                    <a:pt x="57" y="116"/>
                    <a:pt x="61" y="117"/>
                  </a:cubicBezTo>
                  <a:cubicBezTo>
                    <a:pt x="106" y="137"/>
                    <a:pt x="144" y="166"/>
                    <a:pt x="184" y="192"/>
                  </a:cubicBezTo>
                  <a:cubicBezTo>
                    <a:pt x="193" y="199"/>
                    <a:pt x="203" y="205"/>
                    <a:pt x="213" y="212"/>
                  </a:cubicBezTo>
                  <a:cubicBezTo>
                    <a:pt x="214" y="213"/>
                    <a:pt x="215" y="214"/>
                    <a:pt x="217" y="214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8" y="211"/>
                    <a:pt x="238" y="210"/>
                    <a:pt x="249" y="207"/>
                  </a:cubicBezTo>
                  <a:cubicBezTo>
                    <a:pt x="273" y="200"/>
                    <a:pt x="297" y="193"/>
                    <a:pt x="322" y="186"/>
                  </a:cubicBezTo>
                  <a:cubicBezTo>
                    <a:pt x="328" y="184"/>
                    <a:pt x="334" y="182"/>
                    <a:pt x="341" y="182"/>
                  </a:cubicBezTo>
                  <a:cubicBezTo>
                    <a:pt x="329" y="186"/>
                    <a:pt x="317" y="190"/>
                    <a:pt x="306" y="194"/>
                  </a:cubicBezTo>
                  <a:cubicBezTo>
                    <a:pt x="294" y="198"/>
                    <a:pt x="282" y="202"/>
                    <a:pt x="269" y="206"/>
                  </a:cubicBezTo>
                  <a:cubicBezTo>
                    <a:pt x="255" y="210"/>
                    <a:pt x="249" y="224"/>
                    <a:pt x="252" y="238"/>
                  </a:cubicBezTo>
                  <a:cubicBezTo>
                    <a:pt x="253" y="239"/>
                    <a:pt x="253" y="240"/>
                    <a:pt x="254" y="243"/>
                  </a:cubicBezTo>
                  <a:moveTo>
                    <a:pt x="212" y="201"/>
                  </a:moveTo>
                  <a:cubicBezTo>
                    <a:pt x="203" y="196"/>
                    <a:pt x="196" y="191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8"/>
                  </a:cubicBezTo>
                  <a:cubicBezTo>
                    <a:pt x="41" y="87"/>
                    <a:pt x="39" y="85"/>
                    <a:pt x="38" y="83"/>
                  </a:cubicBezTo>
                  <a:cubicBezTo>
                    <a:pt x="35" y="71"/>
                    <a:pt x="33" y="59"/>
                    <a:pt x="40" y="47"/>
                  </a:cubicBezTo>
                  <a:cubicBezTo>
                    <a:pt x="41" y="45"/>
                    <a:pt x="44" y="43"/>
                    <a:pt x="46" y="43"/>
                  </a:cubicBezTo>
                  <a:cubicBezTo>
                    <a:pt x="75" y="36"/>
                    <a:pt x="103" y="31"/>
                    <a:pt x="132" y="25"/>
                  </a:cubicBezTo>
                  <a:cubicBezTo>
                    <a:pt x="157" y="20"/>
                    <a:pt x="183" y="15"/>
                    <a:pt x="208" y="10"/>
                  </a:cubicBezTo>
                  <a:cubicBezTo>
                    <a:pt x="211" y="9"/>
                    <a:pt x="215" y="8"/>
                    <a:pt x="218" y="8"/>
                  </a:cubicBezTo>
                  <a:cubicBezTo>
                    <a:pt x="223" y="8"/>
                    <a:pt x="228" y="9"/>
                    <a:pt x="233" y="12"/>
                  </a:cubicBezTo>
                  <a:cubicBezTo>
                    <a:pt x="292" y="41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8"/>
                    <a:pt x="220" y="149"/>
                    <a:pt x="219" y="151"/>
                  </a:cubicBezTo>
                  <a:cubicBezTo>
                    <a:pt x="208" y="165"/>
                    <a:pt x="203" y="179"/>
                    <a:pt x="210" y="197"/>
                  </a:cubicBezTo>
                  <a:cubicBezTo>
                    <a:pt x="211" y="198"/>
                    <a:pt x="211" y="199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1"/>
                    <a:pt x="218" y="1"/>
                  </a:cubicBezTo>
                  <a:cubicBezTo>
                    <a:pt x="204" y="3"/>
                    <a:pt x="190" y="6"/>
                    <a:pt x="176" y="9"/>
                  </a:cubicBezTo>
                  <a:cubicBezTo>
                    <a:pt x="134" y="17"/>
                    <a:pt x="92" y="26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1"/>
                    <a:pt x="26" y="71"/>
                    <a:pt x="28" y="82"/>
                  </a:cubicBezTo>
                  <a:cubicBezTo>
                    <a:pt x="29" y="90"/>
                    <a:pt x="36" y="92"/>
                    <a:pt x="41" y="96"/>
                  </a:cubicBezTo>
                  <a:cubicBezTo>
                    <a:pt x="42" y="97"/>
                    <a:pt x="43" y="97"/>
                    <a:pt x="44" y="98"/>
                  </a:cubicBezTo>
                  <a:cubicBezTo>
                    <a:pt x="42" y="100"/>
                    <a:pt x="40" y="101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8"/>
                  </a:cubicBezTo>
                  <a:cubicBezTo>
                    <a:pt x="23" y="120"/>
                    <a:pt x="22" y="121"/>
                    <a:pt x="20" y="123"/>
                  </a:cubicBezTo>
                  <a:cubicBezTo>
                    <a:pt x="17" y="125"/>
                    <a:pt x="13" y="127"/>
                    <a:pt x="11" y="130"/>
                  </a:cubicBezTo>
                  <a:cubicBezTo>
                    <a:pt x="6" y="140"/>
                    <a:pt x="3" y="151"/>
                    <a:pt x="6" y="162"/>
                  </a:cubicBezTo>
                  <a:cubicBezTo>
                    <a:pt x="9" y="172"/>
                    <a:pt x="11" y="182"/>
                    <a:pt x="9" y="194"/>
                  </a:cubicBezTo>
                  <a:cubicBezTo>
                    <a:pt x="6" y="209"/>
                    <a:pt x="13" y="222"/>
                    <a:pt x="24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7" y="248"/>
                  </a:cubicBezTo>
                  <a:cubicBezTo>
                    <a:pt x="0" y="261"/>
                    <a:pt x="0" y="275"/>
                    <a:pt x="4" y="289"/>
                  </a:cubicBezTo>
                  <a:cubicBezTo>
                    <a:pt x="5" y="292"/>
                    <a:pt x="8" y="295"/>
                    <a:pt x="10" y="297"/>
                  </a:cubicBezTo>
                  <a:cubicBezTo>
                    <a:pt x="32" y="312"/>
                    <a:pt x="55" y="328"/>
                    <a:pt x="77" y="344"/>
                  </a:cubicBezTo>
                  <a:cubicBezTo>
                    <a:pt x="117" y="371"/>
                    <a:pt x="157" y="399"/>
                    <a:pt x="197" y="427"/>
                  </a:cubicBezTo>
                  <a:cubicBezTo>
                    <a:pt x="199" y="429"/>
                    <a:pt x="202" y="430"/>
                    <a:pt x="205" y="430"/>
                  </a:cubicBezTo>
                  <a:cubicBezTo>
                    <a:pt x="207" y="430"/>
                    <a:pt x="209" y="429"/>
                    <a:pt x="211" y="428"/>
                  </a:cubicBezTo>
                  <a:cubicBezTo>
                    <a:pt x="224" y="423"/>
                    <a:pt x="237" y="418"/>
                    <a:pt x="249" y="413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8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10"/>
                    <a:pt x="388" y="303"/>
                  </a:cubicBezTo>
                  <a:cubicBezTo>
                    <a:pt x="389" y="302"/>
                    <a:pt x="388" y="298"/>
                    <a:pt x="387" y="296"/>
                  </a:cubicBezTo>
                  <a:cubicBezTo>
                    <a:pt x="385" y="294"/>
                    <a:pt x="381" y="293"/>
                    <a:pt x="379" y="292"/>
                  </a:cubicBezTo>
                  <a:cubicBezTo>
                    <a:pt x="370" y="288"/>
                    <a:pt x="362" y="284"/>
                    <a:pt x="352" y="279"/>
                  </a:cubicBezTo>
                  <a:cubicBezTo>
                    <a:pt x="355" y="277"/>
                    <a:pt x="357" y="275"/>
                    <a:pt x="359" y="274"/>
                  </a:cubicBezTo>
                  <a:cubicBezTo>
                    <a:pt x="361" y="273"/>
                    <a:pt x="362" y="272"/>
                    <a:pt x="364" y="271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60"/>
                  </a:cubicBezTo>
                  <a:cubicBezTo>
                    <a:pt x="394" y="259"/>
                    <a:pt x="397" y="257"/>
                    <a:pt x="397" y="256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7"/>
                    <a:pt x="379" y="227"/>
                  </a:cubicBezTo>
                  <a:cubicBezTo>
                    <a:pt x="379" y="226"/>
                    <a:pt x="380" y="224"/>
                    <a:pt x="381" y="222"/>
                  </a:cubicBezTo>
                  <a:cubicBezTo>
                    <a:pt x="384" y="211"/>
                    <a:pt x="396" y="210"/>
                    <a:pt x="404" y="205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3"/>
                    <a:pt x="436" y="191"/>
                    <a:pt x="437" y="190"/>
                  </a:cubicBezTo>
                  <a:cubicBezTo>
                    <a:pt x="437" y="188"/>
                    <a:pt x="435" y="186"/>
                    <a:pt x="434" y="185"/>
                  </a:cubicBezTo>
                  <a:cubicBezTo>
                    <a:pt x="432" y="184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6" y="159"/>
                    <a:pt x="436" y="157"/>
                    <a:pt x="437" y="156"/>
                  </a:cubicBezTo>
                  <a:cubicBezTo>
                    <a:pt x="442" y="153"/>
                    <a:pt x="442" y="150"/>
                    <a:pt x="437" y="147"/>
                  </a:cubicBezTo>
                  <a:cubicBezTo>
                    <a:pt x="430" y="144"/>
                    <a:pt x="423" y="141"/>
                    <a:pt x="416" y="139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6"/>
                    <a:pt x="422" y="111"/>
                  </a:cubicBezTo>
                  <a:cubicBezTo>
                    <a:pt x="432" y="104"/>
                    <a:pt x="431" y="99"/>
                    <a:pt x="421" y="95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2" y="61"/>
                    <a:pt x="290" y="31"/>
                    <a:pt x="227" y="2"/>
                  </a:cubicBezTo>
                  <a:cubicBezTo>
                    <a:pt x="226" y="1"/>
                    <a:pt x="223" y="0"/>
                    <a:pt x="22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0472738" y="2354263"/>
              <a:ext cx="395287" cy="2349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56" y="35"/>
                    <a:pt x="112" y="69"/>
                    <a:pt x="170" y="101"/>
                  </a:cubicBezTo>
                  <a:cubicBezTo>
                    <a:pt x="166" y="93"/>
                    <a:pt x="1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902950" y="2579688"/>
              <a:ext cx="322262" cy="77788"/>
            </a:xfrm>
            <a:custGeom>
              <a:avLst/>
              <a:gdLst>
                <a:gd name="T0" fmla="*/ 138 w 138"/>
                <a:gd name="T1" fmla="*/ 0 h 33"/>
                <a:gd name="T2" fmla="*/ 0 w 138"/>
                <a:gd name="T3" fmla="*/ 30 h 33"/>
                <a:gd name="T4" fmla="*/ 1 w 138"/>
                <a:gd name="T5" fmla="*/ 33 h 33"/>
                <a:gd name="T6" fmla="*/ 138 w 138"/>
                <a:gd name="T7" fmla="*/ 3 h 33"/>
                <a:gd name="T8" fmla="*/ 138 w 13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3">
                  <a:moveTo>
                    <a:pt x="138" y="0"/>
                  </a:moveTo>
                  <a:cubicBezTo>
                    <a:pt x="92" y="10"/>
                    <a:pt x="46" y="19"/>
                    <a:pt x="0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7" y="23"/>
                    <a:pt x="93" y="13"/>
                    <a:pt x="138" y="3"/>
                  </a:cubicBezTo>
                  <a:cubicBezTo>
                    <a:pt x="138" y="2"/>
                    <a:pt x="138" y="1"/>
                    <a:pt x="1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0922000" y="3049588"/>
              <a:ext cx="263525" cy="106363"/>
            </a:xfrm>
            <a:custGeom>
              <a:avLst/>
              <a:gdLst>
                <a:gd name="T0" fmla="*/ 111 w 113"/>
                <a:gd name="T1" fmla="*/ 0 h 46"/>
                <a:gd name="T2" fmla="*/ 0 w 113"/>
                <a:gd name="T3" fmla="*/ 44 h 46"/>
                <a:gd name="T4" fmla="*/ 1 w 113"/>
                <a:gd name="T5" fmla="*/ 46 h 46"/>
                <a:gd name="T6" fmla="*/ 113 w 113"/>
                <a:gd name="T7" fmla="*/ 2 h 46"/>
                <a:gd name="T8" fmla="*/ 111 w 11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1" y="0"/>
                  </a:moveTo>
                  <a:cubicBezTo>
                    <a:pt x="74" y="14"/>
                    <a:pt x="37" y="29"/>
                    <a:pt x="0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38" y="32"/>
                    <a:pt x="75" y="17"/>
                    <a:pt x="113" y="2"/>
                  </a:cubicBezTo>
                  <a:cubicBezTo>
                    <a:pt x="112" y="1"/>
                    <a:pt x="112" y="0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1007725" y="2640013"/>
              <a:ext cx="331787" cy="128588"/>
            </a:xfrm>
            <a:custGeom>
              <a:avLst/>
              <a:gdLst>
                <a:gd name="T0" fmla="*/ 141 w 142"/>
                <a:gd name="T1" fmla="*/ 0 h 55"/>
                <a:gd name="T2" fmla="*/ 0 w 142"/>
                <a:gd name="T3" fmla="*/ 51 h 55"/>
                <a:gd name="T4" fmla="*/ 1 w 142"/>
                <a:gd name="T5" fmla="*/ 55 h 55"/>
                <a:gd name="T6" fmla="*/ 142 w 142"/>
                <a:gd name="T7" fmla="*/ 2 h 55"/>
                <a:gd name="T8" fmla="*/ 141 w 1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1" y="0"/>
                  </a:moveTo>
                  <a:cubicBezTo>
                    <a:pt x="95" y="18"/>
                    <a:pt x="47" y="34"/>
                    <a:pt x="0" y="51"/>
                  </a:cubicBezTo>
                  <a:cubicBezTo>
                    <a:pt x="1" y="52"/>
                    <a:pt x="1" y="53"/>
                    <a:pt x="1" y="55"/>
                  </a:cubicBezTo>
                  <a:cubicBezTo>
                    <a:pt x="48" y="37"/>
                    <a:pt x="95" y="20"/>
                    <a:pt x="142" y="2"/>
                  </a:cubicBezTo>
                  <a:cubicBezTo>
                    <a:pt x="142" y="2"/>
                    <a:pt x="142" y="1"/>
                    <a:pt x="1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1015663" y="2663826"/>
              <a:ext cx="309562" cy="119063"/>
            </a:xfrm>
            <a:custGeom>
              <a:avLst/>
              <a:gdLst>
                <a:gd name="T0" fmla="*/ 132 w 133"/>
                <a:gd name="T1" fmla="*/ 0 h 51"/>
                <a:gd name="T2" fmla="*/ 0 w 133"/>
                <a:gd name="T3" fmla="*/ 49 h 51"/>
                <a:gd name="T4" fmla="*/ 0 w 133"/>
                <a:gd name="T5" fmla="*/ 51 h 51"/>
                <a:gd name="T6" fmla="*/ 133 w 133"/>
                <a:gd name="T7" fmla="*/ 3 h 51"/>
                <a:gd name="T8" fmla="*/ 132 w 13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2" y="0"/>
                  </a:moveTo>
                  <a:cubicBezTo>
                    <a:pt x="88" y="17"/>
                    <a:pt x="44" y="33"/>
                    <a:pt x="0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44" y="35"/>
                    <a:pt x="89" y="19"/>
                    <a:pt x="133" y="3"/>
                  </a:cubicBezTo>
                  <a:cubicBezTo>
                    <a:pt x="132" y="2"/>
                    <a:pt x="132" y="1"/>
                    <a:pt x="13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14311313" y="3810001"/>
              <a:ext cx="1033462" cy="1000125"/>
            </a:xfrm>
            <a:custGeom>
              <a:avLst/>
              <a:gdLst>
                <a:gd name="T0" fmla="*/ 373 w 443"/>
                <a:gd name="T1" fmla="*/ 315 h 429"/>
                <a:gd name="T2" fmla="*/ 361 w 443"/>
                <a:gd name="T3" fmla="*/ 345 h 429"/>
                <a:gd name="T4" fmla="*/ 322 w 443"/>
                <a:gd name="T5" fmla="*/ 345 h 429"/>
                <a:gd name="T6" fmla="*/ 364 w 443"/>
                <a:gd name="T7" fmla="*/ 303 h 429"/>
                <a:gd name="T8" fmla="*/ 364 w 443"/>
                <a:gd name="T9" fmla="*/ 303 h 429"/>
                <a:gd name="T10" fmla="*/ 289 w 443"/>
                <a:gd name="T11" fmla="*/ 305 h 429"/>
                <a:gd name="T12" fmla="*/ 328 w 443"/>
                <a:gd name="T13" fmla="*/ 304 h 429"/>
                <a:gd name="T14" fmla="*/ 248 w 443"/>
                <a:gd name="T15" fmla="*/ 317 h 429"/>
                <a:gd name="T16" fmla="*/ 146 w 443"/>
                <a:gd name="T17" fmla="*/ 316 h 429"/>
                <a:gd name="T18" fmla="*/ 172 w 443"/>
                <a:gd name="T19" fmla="*/ 309 h 429"/>
                <a:gd name="T20" fmla="*/ 186 w 443"/>
                <a:gd name="T21" fmla="*/ 313 h 429"/>
                <a:gd name="T22" fmla="*/ 235 w 443"/>
                <a:gd name="T23" fmla="*/ 306 h 429"/>
                <a:gd name="T24" fmla="*/ 36 w 443"/>
                <a:gd name="T25" fmla="*/ 244 h 429"/>
                <a:gd name="T26" fmla="*/ 42 w 443"/>
                <a:gd name="T27" fmla="*/ 263 h 429"/>
                <a:gd name="T28" fmla="*/ 193 w 443"/>
                <a:gd name="T29" fmla="*/ 354 h 429"/>
                <a:gd name="T30" fmla="*/ 202 w 443"/>
                <a:gd name="T31" fmla="*/ 352 h 429"/>
                <a:gd name="T32" fmla="*/ 216 w 443"/>
                <a:gd name="T33" fmla="*/ 361 h 429"/>
                <a:gd name="T34" fmla="*/ 193 w 443"/>
                <a:gd name="T35" fmla="*/ 406 h 429"/>
                <a:gd name="T36" fmla="*/ 15 w 443"/>
                <a:gd name="T37" fmla="*/ 280 h 429"/>
                <a:gd name="T38" fmla="*/ 302 w 443"/>
                <a:gd name="T39" fmla="*/ 244 h 429"/>
                <a:gd name="T40" fmla="*/ 362 w 443"/>
                <a:gd name="T41" fmla="*/ 235 h 429"/>
                <a:gd name="T42" fmla="*/ 245 w 443"/>
                <a:gd name="T43" fmla="*/ 271 h 429"/>
                <a:gd name="T44" fmla="*/ 207 w 443"/>
                <a:gd name="T45" fmla="*/ 291 h 429"/>
                <a:gd name="T46" fmla="*/ 244 w 443"/>
                <a:gd name="T47" fmla="*/ 252 h 429"/>
                <a:gd name="T48" fmla="*/ 200 w 443"/>
                <a:gd name="T49" fmla="*/ 274 h 429"/>
                <a:gd name="T50" fmla="*/ 113 w 443"/>
                <a:gd name="T51" fmla="*/ 323 h 429"/>
                <a:gd name="T52" fmla="*/ 88 w 443"/>
                <a:gd name="T53" fmla="*/ 238 h 429"/>
                <a:gd name="T54" fmla="*/ 162 w 443"/>
                <a:gd name="T55" fmla="*/ 295 h 429"/>
                <a:gd name="T56" fmla="*/ 274 w 443"/>
                <a:gd name="T57" fmla="*/ 234 h 429"/>
                <a:gd name="T58" fmla="*/ 411 w 443"/>
                <a:gd name="T59" fmla="*/ 186 h 429"/>
                <a:gd name="T60" fmla="*/ 98 w 443"/>
                <a:gd name="T61" fmla="*/ 234 h 429"/>
                <a:gd name="T62" fmla="*/ 78 w 443"/>
                <a:gd name="T63" fmla="*/ 174 h 429"/>
                <a:gd name="T64" fmla="*/ 189 w 443"/>
                <a:gd name="T65" fmla="*/ 245 h 429"/>
                <a:gd name="T66" fmla="*/ 234 w 443"/>
                <a:gd name="T67" fmla="*/ 160 h 429"/>
                <a:gd name="T68" fmla="*/ 253 w 443"/>
                <a:gd name="T69" fmla="*/ 161 h 429"/>
                <a:gd name="T70" fmla="*/ 225 w 443"/>
                <a:gd name="T71" fmla="*/ 188 h 429"/>
                <a:gd name="T72" fmla="*/ 221 w 443"/>
                <a:gd name="T73" fmla="*/ 226 h 429"/>
                <a:gd name="T74" fmla="*/ 37 w 443"/>
                <a:gd name="T75" fmla="*/ 112 h 429"/>
                <a:gd name="T76" fmla="*/ 75 w 443"/>
                <a:gd name="T77" fmla="*/ 119 h 429"/>
                <a:gd name="T78" fmla="*/ 213 w 443"/>
                <a:gd name="T79" fmla="*/ 212 h 429"/>
                <a:gd name="T80" fmla="*/ 341 w 443"/>
                <a:gd name="T81" fmla="*/ 181 h 429"/>
                <a:gd name="T82" fmla="*/ 213 w 443"/>
                <a:gd name="T83" fmla="*/ 201 h 429"/>
                <a:gd name="T84" fmla="*/ 39 w 443"/>
                <a:gd name="T85" fmla="*/ 83 h 429"/>
                <a:gd name="T86" fmla="*/ 219 w 443"/>
                <a:gd name="T87" fmla="*/ 8 h 429"/>
                <a:gd name="T88" fmla="*/ 225 w 443"/>
                <a:gd name="T89" fmla="*/ 147 h 429"/>
                <a:gd name="T90" fmla="*/ 219 w 443"/>
                <a:gd name="T91" fmla="*/ 0 h 429"/>
                <a:gd name="T92" fmla="*/ 42 w 443"/>
                <a:gd name="T93" fmla="*/ 96 h 429"/>
                <a:gd name="T94" fmla="*/ 21 w 443"/>
                <a:gd name="T95" fmla="*/ 122 h 429"/>
                <a:gd name="T96" fmla="*/ 26 w 443"/>
                <a:gd name="T97" fmla="*/ 238 h 429"/>
                <a:gd name="T98" fmla="*/ 5 w 443"/>
                <a:gd name="T99" fmla="*/ 288 h 429"/>
                <a:gd name="T100" fmla="*/ 212 w 443"/>
                <a:gd name="T101" fmla="*/ 428 h 429"/>
                <a:gd name="T102" fmla="*/ 374 w 443"/>
                <a:gd name="T103" fmla="*/ 320 h 429"/>
                <a:gd name="T104" fmla="*/ 360 w 443"/>
                <a:gd name="T105" fmla="*/ 274 h 429"/>
                <a:gd name="T106" fmla="*/ 395 w 443"/>
                <a:gd name="T107" fmla="*/ 250 h 429"/>
                <a:gd name="T108" fmla="*/ 433 w 443"/>
                <a:gd name="T109" fmla="*/ 193 h 429"/>
                <a:gd name="T110" fmla="*/ 438 w 443"/>
                <a:gd name="T111" fmla="*/ 156 h 429"/>
                <a:gd name="T112" fmla="*/ 421 w 443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" h="429">
                  <a:moveTo>
                    <a:pt x="216" y="379"/>
                  </a:moveTo>
                  <a:cubicBezTo>
                    <a:pt x="217" y="379"/>
                    <a:pt x="217" y="378"/>
                    <a:pt x="218" y="378"/>
                  </a:cubicBezTo>
                  <a:cubicBezTo>
                    <a:pt x="237" y="365"/>
                    <a:pt x="259" y="360"/>
                    <a:pt x="280" y="351"/>
                  </a:cubicBezTo>
                  <a:cubicBezTo>
                    <a:pt x="308" y="339"/>
                    <a:pt x="338" y="328"/>
                    <a:pt x="367" y="317"/>
                  </a:cubicBezTo>
                  <a:cubicBezTo>
                    <a:pt x="369" y="316"/>
                    <a:pt x="371" y="315"/>
                    <a:pt x="373" y="315"/>
                  </a:cubicBezTo>
                  <a:cubicBezTo>
                    <a:pt x="358" y="327"/>
                    <a:pt x="339" y="330"/>
                    <a:pt x="322" y="338"/>
                  </a:cubicBezTo>
                  <a:cubicBezTo>
                    <a:pt x="317" y="340"/>
                    <a:pt x="311" y="342"/>
                    <a:pt x="305" y="346"/>
                  </a:cubicBezTo>
                  <a:cubicBezTo>
                    <a:pt x="325" y="339"/>
                    <a:pt x="344" y="332"/>
                    <a:pt x="363" y="325"/>
                  </a:cubicBezTo>
                  <a:cubicBezTo>
                    <a:pt x="364" y="331"/>
                    <a:pt x="365" y="336"/>
                    <a:pt x="365" y="341"/>
                  </a:cubicBezTo>
                  <a:cubicBezTo>
                    <a:pt x="365" y="342"/>
                    <a:pt x="363" y="345"/>
                    <a:pt x="361" y="345"/>
                  </a:cubicBezTo>
                  <a:cubicBezTo>
                    <a:pt x="321" y="362"/>
                    <a:pt x="281" y="379"/>
                    <a:pt x="241" y="395"/>
                  </a:cubicBezTo>
                  <a:cubicBezTo>
                    <a:pt x="232" y="399"/>
                    <a:pt x="223" y="403"/>
                    <a:pt x="213" y="407"/>
                  </a:cubicBezTo>
                  <a:cubicBezTo>
                    <a:pt x="211" y="402"/>
                    <a:pt x="210" y="397"/>
                    <a:pt x="209" y="392"/>
                  </a:cubicBezTo>
                  <a:cubicBezTo>
                    <a:pt x="247" y="377"/>
                    <a:pt x="285" y="362"/>
                    <a:pt x="323" y="347"/>
                  </a:cubicBezTo>
                  <a:cubicBezTo>
                    <a:pt x="322" y="346"/>
                    <a:pt x="322" y="345"/>
                    <a:pt x="322" y="345"/>
                  </a:cubicBezTo>
                  <a:cubicBezTo>
                    <a:pt x="285" y="359"/>
                    <a:pt x="247" y="374"/>
                    <a:pt x="209" y="389"/>
                  </a:cubicBezTo>
                  <a:cubicBezTo>
                    <a:pt x="210" y="384"/>
                    <a:pt x="208" y="379"/>
                    <a:pt x="214" y="379"/>
                  </a:cubicBezTo>
                  <a:cubicBezTo>
                    <a:pt x="214" y="379"/>
                    <a:pt x="215" y="379"/>
                    <a:pt x="216" y="379"/>
                  </a:cubicBezTo>
                  <a:cubicBezTo>
                    <a:pt x="216" y="379"/>
                    <a:pt x="216" y="379"/>
                    <a:pt x="216" y="379"/>
                  </a:cubicBezTo>
                  <a:moveTo>
                    <a:pt x="364" y="303"/>
                  </a:moveTo>
                  <a:cubicBezTo>
                    <a:pt x="360" y="303"/>
                    <a:pt x="356" y="298"/>
                    <a:pt x="351" y="296"/>
                  </a:cubicBezTo>
                  <a:cubicBezTo>
                    <a:pt x="350" y="295"/>
                    <a:pt x="349" y="292"/>
                    <a:pt x="348" y="290"/>
                  </a:cubicBezTo>
                  <a:cubicBezTo>
                    <a:pt x="348" y="290"/>
                    <a:pt x="349" y="289"/>
                    <a:pt x="349" y="289"/>
                  </a:cubicBezTo>
                  <a:cubicBezTo>
                    <a:pt x="357" y="292"/>
                    <a:pt x="364" y="296"/>
                    <a:pt x="371" y="300"/>
                  </a:cubicBezTo>
                  <a:cubicBezTo>
                    <a:pt x="369" y="302"/>
                    <a:pt x="367" y="303"/>
                    <a:pt x="364" y="303"/>
                  </a:cubicBezTo>
                  <a:moveTo>
                    <a:pt x="235" y="306"/>
                  </a:moveTo>
                  <a:cubicBezTo>
                    <a:pt x="269" y="292"/>
                    <a:pt x="305" y="288"/>
                    <a:pt x="341" y="283"/>
                  </a:cubicBezTo>
                  <a:cubicBezTo>
                    <a:pt x="341" y="286"/>
                    <a:pt x="341" y="290"/>
                    <a:pt x="340" y="293"/>
                  </a:cubicBezTo>
                  <a:cubicBezTo>
                    <a:pt x="339" y="295"/>
                    <a:pt x="336" y="296"/>
                    <a:pt x="335" y="296"/>
                  </a:cubicBezTo>
                  <a:cubicBezTo>
                    <a:pt x="320" y="299"/>
                    <a:pt x="304" y="302"/>
                    <a:pt x="289" y="305"/>
                  </a:cubicBezTo>
                  <a:cubicBezTo>
                    <a:pt x="288" y="305"/>
                    <a:pt x="287" y="306"/>
                    <a:pt x="285" y="307"/>
                  </a:cubicBezTo>
                  <a:cubicBezTo>
                    <a:pt x="286" y="307"/>
                    <a:pt x="286" y="308"/>
                    <a:pt x="286" y="308"/>
                  </a:cubicBezTo>
                  <a:cubicBezTo>
                    <a:pt x="304" y="305"/>
                    <a:pt x="322" y="302"/>
                    <a:pt x="340" y="299"/>
                  </a:cubicBezTo>
                  <a:cubicBezTo>
                    <a:pt x="341" y="299"/>
                    <a:pt x="341" y="300"/>
                    <a:pt x="341" y="301"/>
                  </a:cubicBezTo>
                  <a:cubicBezTo>
                    <a:pt x="337" y="302"/>
                    <a:pt x="332" y="303"/>
                    <a:pt x="328" y="304"/>
                  </a:cubicBezTo>
                  <a:cubicBezTo>
                    <a:pt x="274" y="317"/>
                    <a:pt x="220" y="330"/>
                    <a:pt x="165" y="342"/>
                  </a:cubicBezTo>
                  <a:cubicBezTo>
                    <a:pt x="162" y="343"/>
                    <a:pt x="159" y="343"/>
                    <a:pt x="156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9" y="345"/>
                    <a:pt x="147" y="342"/>
                    <a:pt x="146" y="339"/>
                  </a:cubicBezTo>
                  <a:cubicBezTo>
                    <a:pt x="180" y="331"/>
                    <a:pt x="215" y="328"/>
                    <a:pt x="248" y="317"/>
                  </a:cubicBezTo>
                  <a:cubicBezTo>
                    <a:pt x="234" y="319"/>
                    <a:pt x="219" y="322"/>
                    <a:pt x="205" y="325"/>
                  </a:cubicBezTo>
                  <a:cubicBezTo>
                    <a:pt x="186" y="328"/>
                    <a:pt x="166" y="332"/>
                    <a:pt x="147" y="335"/>
                  </a:cubicBezTo>
                  <a:cubicBezTo>
                    <a:pt x="147" y="335"/>
                    <a:pt x="147" y="335"/>
                    <a:pt x="147" y="335"/>
                  </a:cubicBezTo>
                  <a:cubicBezTo>
                    <a:pt x="145" y="335"/>
                    <a:pt x="143" y="333"/>
                    <a:pt x="143" y="332"/>
                  </a:cubicBezTo>
                  <a:cubicBezTo>
                    <a:pt x="144" y="327"/>
                    <a:pt x="145" y="322"/>
                    <a:pt x="146" y="316"/>
                  </a:cubicBezTo>
                  <a:cubicBezTo>
                    <a:pt x="146" y="316"/>
                    <a:pt x="147" y="314"/>
                    <a:pt x="148" y="314"/>
                  </a:cubicBezTo>
                  <a:cubicBezTo>
                    <a:pt x="148" y="314"/>
                    <a:pt x="148" y="314"/>
                    <a:pt x="148" y="314"/>
                  </a:cubicBezTo>
                  <a:cubicBezTo>
                    <a:pt x="149" y="315"/>
                    <a:pt x="150" y="315"/>
                    <a:pt x="152" y="315"/>
                  </a:cubicBezTo>
                  <a:cubicBezTo>
                    <a:pt x="155" y="315"/>
                    <a:pt x="159" y="313"/>
                    <a:pt x="162" y="312"/>
                  </a:cubicBezTo>
                  <a:cubicBezTo>
                    <a:pt x="165" y="310"/>
                    <a:pt x="169" y="309"/>
                    <a:pt x="172" y="309"/>
                  </a:cubicBezTo>
                  <a:cubicBezTo>
                    <a:pt x="173" y="309"/>
                    <a:pt x="173" y="309"/>
                    <a:pt x="173" y="309"/>
                  </a:cubicBezTo>
                  <a:cubicBezTo>
                    <a:pt x="173" y="309"/>
                    <a:pt x="173" y="309"/>
                    <a:pt x="174" y="309"/>
                  </a:cubicBezTo>
                  <a:cubicBezTo>
                    <a:pt x="174" y="309"/>
                    <a:pt x="175" y="309"/>
                    <a:pt x="176" y="309"/>
                  </a:cubicBezTo>
                  <a:cubicBezTo>
                    <a:pt x="176" y="309"/>
                    <a:pt x="177" y="308"/>
                    <a:pt x="177" y="308"/>
                  </a:cubicBezTo>
                  <a:cubicBezTo>
                    <a:pt x="181" y="308"/>
                    <a:pt x="184" y="309"/>
                    <a:pt x="186" y="313"/>
                  </a:cubicBezTo>
                  <a:cubicBezTo>
                    <a:pt x="175" y="315"/>
                    <a:pt x="165" y="317"/>
                    <a:pt x="154" y="318"/>
                  </a:cubicBezTo>
                  <a:cubicBezTo>
                    <a:pt x="154" y="319"/>
                    <a:pt x="154" y="320"/>
                    <a:pt x="154" y="320"/>
                  </a:cubicBezTo>
                  <a:cubicBezTo>
                    <a:pt x="208" y="315"/>
                    <a:pt x="262" y="305"/>
                    <a:pt x="315" y="295"/>
                  </a:cubicBezTo>
                  <a:cubicBezTo>
                    <a:pt x="315" y="294"/>
                    <a:pt x="315" y="293"/>
                    <a:pt x="315" y="293"/>
                  </a:cubicBezTo>
                  <a:cubicBezTo>
                    <a:pt x="288" y="297"/>
                    <a:pt x="261" y="302"/>
                    <a:pt x="235" y="306"/>
                  </a:cubicBezTo>
                  <a:moveTo>
                    <a:pt x="193" y="302"/>
                  </a:moveTo>
                  <a:cubicBezTo>
                    <a:pt x="187" y="294"/>
                    <a:pt x="185" y="284"/>
                    <a:pt x="185" y="274"/>
                  </a:cubicBezTo>
                  <a:cubicBezTo>
                    <a:pt x="188" y="283"/>
                    <a:pt x="190" y="293"/>
                    <a:pt x="193" y="302"/>
                  </a:cubicBezTo>
                  <a:moveTo>
                    <a:pt x="26" y="251"/>
                  </a:moveTo>
                  <a:cubicBezTo>
                    <a:pt x="30" y="251"/>
                    <a:pt x="33" y="248"/>
                    <a:pt x="36" y="244"/>
                  </a:cubicBezTo>
                  <a:cubicBezTo>
                    <a:pt x="42" y="251"/>
                    <a:pt x="47" y="257"/>
                    <a:pt x="53" y="263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6" y="261"/>
                    <a:pt x="41" y="258"/>
                    <a:pt x="33" y="254"/>
                  </a:cubicBezTo>
                  <a:cubicBezTo>
                    <a:pt x="34" y="257"/>
                    <a:pt x="35" y="258"/>
                    <a:pt x="35" y="259"/>
                  </a:cubicBezTo>
                  <a:cubicBezTo>
                    <a:pt x="37" y="260"/>
                    <a:pt x="40" y="262"/>
                    <a:pt x="42" y="263"/>
                  </a:cubicBezTo>
                  <a:cubicBezTo>
                    <a:pt x="64" y="273"/>
                    <a:pt x="77" y="293"/>
                    <a:pt x="92" y="310"/>
                  </a:cubicBezTo>
                  <a:cubicBezTo>
                    <a:pt x="106" y="326"/>
                    <a:pt x="120" y="343"/>
                    <a:pt x="134" y="360"/>
                  </a:cubicBezTo>
                  <a:cubicBezTo>
                    <a:pt x="138" y="364"/>
                    <a:pt x="142" y="365"/>
                    <a:pt x="146" y="365"/>
                  </a:cubicBezTo>
                  <a:cubicBezTo>
                    <a:pt x="148" y="365"/>
                    <a:pt x="150" y="365"/>
                    <a:pt x="153" y="364"/>
                  </a:cubicBezTo>
                  <a:cubicBezTo>
                    <a:pt x="166" y="361"/>
                    <a:pt x="180" y="357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6" y="354"/>
                    <a:pt x="197" y="355"/>
                    <a:pt x="199" y="355"/>
                  </a:cubicBezTo>
                  <a:cubicBezTo>
                    <a:pt x="202" y="356"/>
                    <a:pt x="204" y="357"/>
                    <a:pt x="207" y="358"/>
                  </a:cubicBezTo>
                  <a:cubicBezTo>
                    <a:pt x="207" y="358"/>
                    <a:pt x="207" y="357"/>
                    <a:pt x="207" y="357"/>
                  </a:cubicBezTo>
                  <a:cubicBezTo>
                    <a:pt x="206" y="356"/>
                    <a:pt x="204" y="355"/>
                    <a:pt x="202" y="352"/>
                  </a:cubicBezTo>
                  <a:cubicBezTo>
                    <a:pt x="230" y="346"/>
                    <a:pt x="257" y="339"/>
                    <a:pt x="284" y="333"/>
                  </a:cubicBezTo>
                  <a:cubicBezTo>
                    <a:pt x="285" y="334"/>
                    <a:pt x="285" y="334"/>
                    <a:pt x="285" y="334"/>
                  </a:cubicBezTo>
                  <a:cubicBezTo>
                    <a:pt x="278" y="336"/>
                    <a:pt x="271" y="339"/>
                    <a:pt x="264" y="342"/>
                  </a:cubicBezTo>
                  <a:cubicBezTo>
                    <a:pt x="250" y="347"/>
                    <a:pt x="236" y="352"/>
                    <a:pt x="221" y="358"/>
                  </a:cubicBezTo>
                  <a:cubicBezTo>
                    <a:pt x="219" y="358"/>
                    <a:pt x="218" y="360"/>
                    <a:pt x="216" y="361"/>
                  </a:cubicBezTo>
                  <a:cubicBezTo>
                    <a:pt x="214" y="361"/>
                    <a:pt x="212" y="362"/>
                    <a:pt x="210" y="362"/>
                  </a:cubicBezTo>
                  <a:cubicBezTo>
                    <a:pt x="210" y="362"/>
                    <a:pt x="209" y="362"/>
                    <a:pt x="209" y="362"/>
                  </a:cubicBezTo>
                  <a:cubicBezTo>
                    <a:pt x="208" y="362"/>
                    <a:pt x="206" y="362"/>
                    <a:pt x="205" y="362"/>
                  </a:cubicBezTo>
                  <a:cubicBezTo>
                    <a:pt x="202" y="362"/>
                    <a:pt x="199" y="363"/>
                    <a:pt x="197" y="367"/>
                  </a:cubicBezTo>
                  <a:cubicBezTo>
                    <a:pt x="192" y="379"/>
                    <a:pt x="189" y="392"/>
                    <a:pt x="193" y="406"/>
                  </a:cubicBezTo>
                  <a:cubicBezTo>
                    <a:pt x="190" y="405"/>
                    <a:pt x="188" y="404"/>
                    <a:pt x="186" y="403"/>
                  </a:cubicBezTo>
                  <a:cubicBezTo>
                    <a:pt x="160" y="384"/>
                    <a:pt x="133" y="366"/>
                    <a:pt x="106" y="347"/>
                  </a:cubicBezTo>
                  <a:cubicBezTo>
                    <a:pt x="88" y="335"/>
                    <a:pt x="71" y="323"/>
                    <a:pt x="54" y="311"/>
                  </a:cubicBezTo>
                  <a:cubicBezTo>
                    <a:pt x="44" y="304"/>
                    <a:pt x="34" y="298"/>
                    <a:pt x="25" y="291"/>
                  </a:cubicBezTo>
                  <a:cubicBezTo>
                    <a:pt x="21" y="288"/>
                    <a:pt x="17" y="285"/>
                    <a:pt x="15" y="280"/>
                  </a:cubicBezTo>
                  <a:cubicBezTo>
                    <a:pt x="12" y="272"/>
                    <a:pt x="12" y="262"/>
                    <a:pt x="17" y="254"/>
                  </a:cubicBezTo>
                  <a:cubicBezTo>
                    <a:pt x="18" y="252"/>
                    <a:pt x="21" y="250"/>
                    <a:pt x="22" y="250"/>
                  </a:cubicBezTo>
                  <a:cubicBezTo>
                    <a:pt x="22" y="250"/>
                    <a:pt x="22" y="250"/>
                    <a:pt x="22" y="250"/>
                  </a:cubicBezTo>
                  <a:cubicBezTo>
                    <a:pt x="24" y="251"/>
                    <a:pt x="25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8" y="227"/>
                    <a:pt x="372" y="222"/>
                  </a:cubicBezTo>
                  <a:cubicBezTo>
                    <a:pt x="371" y="228"/>
                    <a:pt x="370" y="231"/>
                    <a:pt x="363" y="232"/>
                  </a:cubicBezTo>
                  <a:cubicBezTo>
                    <a:pt x="352" y="233"/>
                    <a:pt x="341" y="237"/>
                    <a:pt x="330" y="240"/>
                  </a:cubicBezTo>
                  <a:cubicBezTo>
                    <a:pt x="330" y="240"/>
                    <a:pt x="330" y="241"/>
                    <a:pt x="331" y="242"/>
                  </a:cubicBezTo>
                  <a:cubicBezTo>
                    <a:pt x="341" y="239"/>
                    <a:pt x="351" y="237"/>
                    <a:pt x="362" y="235"/>
                  </a:cubicBezTo>
                  <a:cubicBezTo>
                    <a:pt x="362" y="235"/>
                    <a:pt x="362" y="235"/>
                    <a:pt x="363" y="235"/>
                  </a:cubicBezTo>
                  <a:cubicBezTo>
                    <a:pt x="365" y="235"/>
                    <a:pt x="367" y="236"/>
                    <a:pt x="369" y="237"/>
                  </a:cubicBezTo>
                  <a:cubicBezTo>
                    <a:pt x="367" y="238"/>
                    <a:pt x="366" y="241"/>
                    <a:pt x="364" y="241"/>
                  </a:cubicBezTo>
                  <a:cubicBezTo>
                    <a:pt x="327" y="250"/>
                    <a:pt x="290" y="260"/>
                    <a:pt x="252" y="269"/>
                  </a:cubicBezTo>
                  <a:cubicBezTo>
                    <a:pt x="250" y="269"/>
                    <a:pt x="247" y="270"/>
                    <a:pt x="245" y="271"/>
                  </a:cubicBezTo>
                  <a:cubicBezTo>
                    <a:pt x="245" y="272"/>
                    <a:pt x="245" y="273"/>
                    <a:pt x="245" y="273"/>
                  </a:cubicBezTo>
                  <a:cubicBezTo>
                    <a:pt x="286" y="263"/>
                    <a:pt x="327" y="254"/>
                    <a:pt x="368" y="244"/>
                  </a:cubicBezTo>
                  <a:cubicBezTo>
                    <a:pt x="369" y="244"/>
                    <a:pt x="369" y="245"/>
                    <a:pt x="369" y="246"/>
                  </a:cubicBezTo>
                  <a:cubicBezTo>
                    <a:pt x="367" y="247"/>
                    <a:pt x="365" y="248"/>
                    <a:pt x="363" y="249"/>
                  </a:cubicBezTo>
                  <a:cubicBezTo>
                    <a:pt x="311" y="263"/>
                    <a:pt x="259" y="277"/>
                    <a:pt x="207" y="291"/>
                  </a:cubicBezTo>
                  <a:cubicBezTo>
                    <a:pt x="204" y="292"/>
                    <a:pt x="202" y="292"/>
                    <a:pt x="200" y="292"/>
                  </a:cubicBezTo>
                  <a:cubicBezTo>
                    <a:pt x="196" y="292"/>
                    <a:pt x="195" y="289"/>
                    <a:pt x="194" y="282"/>
                  </a:cubicBezTo>
                  <a:cubicBezTo>
                    <a:pt x="194" y="279"/>
                    <a:pt x="193" y="277"/>
                    <a:pt x="193" y="275"/>
                  </a:cubicBezTo>
                  <a:cubicBezTo>
                    <a:pt x="193" y="267"/>
                    <a:pt x="195" y="264"/>
                    <a:pt x="203" y="262"/>
                  </a:cubicBezTo>
                  <a:cubicBezTo>
                    <a:pt x="217" y="258"/>
                    <a:pt x="230" y="255"/>
                    <a:pt x="244" y="252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3" y="253"/>
                    <a:pt x="256" y="253"/>
                  </a:cubicBezTo>
                  <a:cubicBezTo>
                    <a:pt x="256" y="254"/>
                    <a:pt x="256" y="255"/>
                    <a:pt x="256" y="255"/>
                  </a:cubicBezTo>
                  <a:cubicBezTo>
                    <a:pt x="237" y="261"/>
                    <a:pt x="218" y="266"/>
                    <a:pt x="199" y="271"/>
                  </a:cubicBezTo>
                  <a:cubicBezTo>
                    <a:pt x="199" y="272"/>
                    <a:pt x="199" y="273"/>
                    <a:pt x="200" y="274"/>
                  </a:cubicBezTo>
                  <a:cubicBezTo>
                    <a:pt x="239" y="263"/>
                    <a:pt x="278" y="253"/>
                    <a:pt x="317" y="242"/>
                  </a:cubicBezTo>
                  <a:cubicBezTo>
                    <a:pt x="316" y="242"/>
                    <a:pt x="316" y="241"/>
                    <a:pt x="316" y="241"/>
                  </a:cubicBezTo>
                  <a:cubicBezTo>
                    <a:pt x="312" y="242"/>
                    <a:pt x="307" y="243"/>
                    <a:pt x="302" y="244"/>
                  </a:cubicBezTo>
                  <a:moveTo>
                    <a:pt x="131" y="344"/>
                  </a:moveTo>
                  <a:cubicBezTo>
                    <a:pt x="125" y="337"/>
                    <a:pt x="119" y="330"/>
                    <a:pt x="113" y="323"/>
                  </a:cubicBezTo>
                  <a:cubicBezTo>
                    <a:pt x="100" y="307"/>
                    <a:pt x="87" y="292"/>
                    <a:pt x="75" y="276"/>
                  </a:cubicBezTo>
                  <a:cubicBezTo>
                    <a:pt x="64" y="264"/>
                    <a:pt x="54" y="251"/>
                    <a:pt x="43" y="239"/>
                  </a:cubicBezTo>
                  <a:cubicBezTo>
                    <a:pt x="36" y="230"/>
                    <a:pt x="29" y="222"/>
                    <a:pt x="23" y="214"/>
                  </a:cubicBezTo>
                  <a:cubicBezTo>
                    <a:pt x="17" y="206"/>
                    <a:pt x="19" y="197"/>
                    <a:pt x="21" y="187"/>
                  </a:cubicBezTo>
                  <a:cubicBezTo>
                    <a:pt x="44" y="205"/>
                    <a:pt x="67" y="220"/>
                    <a:pt x="88" y="238"/>
                  </a:cubicBezTo>
                  <a:cubicBezTo>
                    <a:pt x="108" y="256"/>
                    <a:pt x="126" y="278"/>
                    <a:pt x="145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8" y="284"/>
                    <a:pt x="128" y="273"/>
                    <a:pt x="119" y="262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6" y="296"/>
                    <a:pt x="150" y="298"/>
                    <a:pt x="144" y="300"/>
                  </a:cubicBezTo>
                  <a:cubicBezTo>
                    <a:pt x="143" y="300"/>
                    <a:pt x="141" y="301"/>
                    <a:pt x="140" y="303"/>
                  </a:cubicBezTo>
                  <a:cubicBezTo>
                    <a:pt x="129" y="314"/>
                    <a:pt x="126" y="326"/>
                    <a:pt x="131" y="340"/>
                  </a:cubicBezTo>
                  <a:cubicBezTo>
                    <a:pt x="131" y="342"/>
                    <a:pt x="132" y="343"/>
                    <a:pt x="131" y="344"/>
                  </a:cubicBezTo>
                  <a:moveTo>
                    <a:pt x="274" y="234"/>
                  </a:moveTo>
                  <a:cubicBezTo>
                    <a:pt x="272" y="234"/>
                    <a:pt x="270" y="233"/>
                    <a:pt x="269" y="229"/>
                  </a:cubicBezTo>
                  <a:cubicBezTo>
                    <a:pt x="267" y="224"/>
                    <a:pt x="268" y="220"/>
                    <a:pt x="274" y="218"/>
                  </a:cubicBezTo>
                  <a:cubicBezTo>
                    <a:pt x="324" y="200"/>
                    <a:pt x="375" y="182"/>
                    <a:pt x="426" y="164"/>
                  </a:cubicBezTo>
                  <a:cubicBezTo>
                    <a:pt x="426" y="164"/>
                    <a:pt x="428" y="164"/>
                    <a:pt x="430" y="163"/>
                  </a:cubicBezTo>
                  <a:cubicBezTo>
                    <a:pt x="424" y="173"/>
                    <a:pt x="422" y="182"/>
                    <a:pt x="411" y="186"/>
                  </a:cubicBezTo>
                  <a:cubicBezTo>
                    <a:pt x="367" y="201"/>
                    <a:pt x="323" y="217"/>
                    <a:pt x="279" y="233"/>
                  </a:cubicBezTo>
                  <a:cubicBezTo>
                    <a:pt x="277" y="234"/>
                    <a:pt x="275" y="234"/>
                    <a:pt x="274" y="234"/>
                  </a:cubicBezTo>
                  <a:moveTo>
                    <a:pt x="178" y="295"/>
                  </a:moveTo>
                  <a:cubicBezTo>
                    <a:pt x="173" y="291"/>
                    <a:pt x="170" y="289"/>
                    <a:pt x="166" y="286"/>
                  </a:cubicBezTo>
                  <a:cubicBezTo>
                    <a:pt x="143" y="268"/>
                    <a:pt x="121" y="251"/>
                    <a:pt x="98" y="234"/>
                  </a:cubicBezTo>
                  <a:cubicBezTo>
                    <a:pt x="74" y="215"/>
                    <a:pt x="51" y="197"/>
                    <a:pt x="27" y="179"/>
                  </a:cubicBezTo>
                  <a:cubicBezTo>
                    <a:pt x="17" y="171"/>
                    <a:pt x="15" y="160"/>
                    <a:pt x="17" y="148"/>
                  </a:cubicBezTo>
                  <a:cubicBezTo>
                    <a:pt x="18" y="142"/>
                    <a:pt x="21" y="136"/>
                    <a:pt x="24" y="130"/>
                  </a:cubicBezTo>
                  <a:cubicBezTo>
                    <a:pt x="25" y="142"/>
                    <a:pt x="34" y="143"/>
                    <a:pt x="41" y="147"/>
                  </a:cubicBezTo>
                  <a:cubicBezTo>
                    <a:pt x="54" y="156"/>
                    <a:pt x="65" y="165"/>
                    <a:pt x="78" y="174"/>
                  </a:cubicBezTo>
                  <a:cubicBezTo>
                    <a:pt x="107" y="195"/>
                    <a:pt x="137" y="216"/>
                    <a:pt x="167" y="237"/>
                  </a:cubicBezTo>
                  <a:cubicBezTo>
                    <a:pt x="170" y="240"/>
                    <a:pt x="173" y="242"/>
                    <a:pt x="177" y="243"/>
                  </a:cubicBezTo>
                  <a:cubicBezTo>
                    <a:pt x="148" y="217"/>
                    <a:pt x="117" y="192"/>
                    <a:pt x="85" y="169"/>
                  </a:cubicBezTo>
                  <a:cubicBezTo>
                    <a:pt x="130" y="192"/>
                    <a:pt x="175" y="214"/>
                    <a:pt x="221" y="238"/>
                  </a:cubicBezTo>
                  <a:cubicBezTo>
                    <a:pt x="209" y="240"/>
                    <a:pt x="199" y="242"/>
                    <a:pt x="189" y="245"/>
                  </a:cubicBezTo>
                  <a:cubicBezTo>
                    <a:pt x="185" y="246"/>
                    <a:pt x="181" y="249"/>
                    <a:pt x="180" y="251"/>
                  </a:cubicBezTo>
                  <a:cubicBezTo>
                    <a:pt x="173" y="263"/>
                    <a:pt x="173" y="275"/>
                    <a:pt x="178" y="295"/>
                  </a:cubicBezTo>
                  <a:moveTo>
                    <a:pt x="224" y="184"/>
                  </a:moveTo>
                  <a:cubicBezTo>
                    <a:pt x="223" y="177"/>
                    <a:pt x="224" y="170"/>
                    <a:pt x="228" y="164"/>
                  </a:cubicBezTo>
                  <a:cubicBezTo>
                    <a:pt x="229" y="162"/>
                    <a:pt x="232" y="161"/>
                    <a:pt x="234" y="160"/>
                  </a:cubicBezTo>
                  <a:cubicBezTo>
                    <a:pt x="278" y="149"/>
                    <a:pt x="321" y="138"/>
                    <a:pt x="364" y="127"/>
                  </a:cubicBezTo>
                  <a:cubicBezTo>
                    <a:pt x="378" y="123"/>
                    <a:pt x="391" y="120"/>
                    <a:pt x="405" y="116"/>
                  </a:cubicBezTo>
                  <a:cubicBezTo>
                    <a:pt x="404" y="122"/>
                    <a:pt x="402" y="124"/>
                    <a:pt x="396" y="126"/>
                  </a:cubicBezTo>
                  <a:cubicBezTo>
                    <a:pt x="348" y="136"/>
                    <a:pt x="300" y="147"/>
                    <a:pt x="252" y="158"/>
                  </a:cubicBezTo>
                  <a:cubicBezTo>
                    <a:pt x="252" y="159"/>
                    <a:pt x="253" y="160"/>
                    <a:pt x="253" y="161"/>
                  </a:cubicBezTo>
                  <a:cubicBezTo>
                    <a:pt x="302" y="150"/>
                    <a:pt x="352" y="138"/>
                    <a:pt x="402" y="127"/>
                  </a:cubicBezTo>
                  <a:cubicBezTo>
                    <a:pt x="403" y="133"/>
                    <a:pt x="403" y="139"/>
                    <a:pt x="404" y="146"/>
                  </a:cubicBezTo>
                  <a:cubicBezTo>
                    <a:pt x="344" y="160"/>
                    <a:pt x="285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5" y="188"/>
                    <a:pt x="225" y="188"/>
                  </a:cubicBezTo>
                  <a:cubicBezTo>
                    <a:pt x="243" y="183"/>
                    <a:pt x="260" y="178"/>
                    <a:pt x="278" y="174"/>
                  </a:cubicBezTo>
                  <a:cubicBezTo>
                    <a:pt x="278" y="173"/>
                    <a:pt x="278" y="172"/>
                    <a:pt x="278" y="172"/>
                  </a:cubicBezTo>
                  <a:cubicBezTo>
                    <a:pt x="260" y="176"/>
                    <a:pt x="242" y="180"/>
                    <a:pt x="224" y="184"/>
                  </a:cubicBezTo>
                  <a:moveTo>
                    <a:pt x="254" y="242"/>
                  </a:moveTo>
                  <a:cubicBezTo>
                    <a:pt x="243" y="237"/>
                    <a:pt x="232" y="232"/>
                    <a:pt x="221" y="226"/>
                  </a:cubicBezTo>
                  <a:cubicBezTo>
                    <a:pt x="202" y="217"/>
                    <a:pt x="182" y="207"/>
                    <a:pt x="162" y="197"/>
                  </a:cubicBezTo>
                  <a:cubicBezTo>
                    <a:pt x="144" y="188"/>
                    <a:pt x="126" y="179"/>
                    <a:pt x="107" y="170"/>
                  </a:cubicBezTo>
                  <a:cubicBezTo>
                    <a:pt x="93" y="163"/>
                    <a:pt x="79" y="156"/>
                    <a:pt x="65" y="149"/>
                  </a:cubicBezTo>
                  <a:cubicBezTo>
                    <a:pt x="56" y="145"/>
                    <a:pt x="48" y="141"/>
                    <a:pt x="40" y="136"/>
                  </a:cubicBezTo>
                  <a:cubicBezTo>
                    <a:pt x="33" y="132"/>
                    <a:pt x="31" y="116"/>
                    <a:pt x="37" y="112"/>
                  </a:cubicBezTo>
                  <a:cubicBezTo>
                    <a:pt x="42" y="108"/>
                    <a:pt x="50" y="111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4"/>
                    <a:pt x="56" y="105"/>
                    <a:pt x="57" y="106"/>
                  </a:cubicBezTo>
                  <a:cubicBezTo>
                    <a:pt x="63" y="110"/>
                    <a:pt x="69" y="114"/>
                    <a:pt x="75" y="118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67" y="115"/>
                    <a:pt x="60" y="112"/>
                    <a:pt x="52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55" y="113"/>
                    <a:pt x="58" y="115"/>
                    <a:pt x="62" y="117"/>
                  </a:cubicBezTo>
                  <a:cubicBezTo>
                    <a:pt x="106" y="136"/>
                    <a:pt x="145" y="165"/>
                    <a:pt x="184" y="192"/>
                  </a:cubicBezTo>
                  <a:cubicBezTo>
                    <a:pt x="194" y="198"/>
                    <a:pt x="204" y="205"/>
                    <a:pt x="213" y="212"/>
                  </a:cubicBezTo>
                  <a:cubicBezTo>
                    <a:pt x="214" y="212"/>
                    <a:pt x="216" y="213"/>
                    <a:pt x="217" y="213"/>
                  </a:cubicBezTo>
                  <a:cubicBezTo>
                    <a:pt x="218" y="213"/>
                    <a:pt x="218" y="213"/>
                    <a:pt x="218" y="213"/>
                  </a:cubicBezTo>
                  <a:cubicBezTo>
                    <a:pt x="228" y="211"/>
                    <a:pt x="239" y="209"/>
                    <a:pt x="249" y="206"/>
                  </a:cubicBezTo>
                  <a:cubicBezTo>
                    <a:pt x="274" y="199"/>
                    <a:pt x="298" y="192"/>
                    <a:pt x="323" y="185"/>
                  </a:cubicBezTo>
                  <a:cubicBezTo>
                    <a:pt x="329" y="183"/>
                    <a:pt x="335" y="182"/>
                    <a:pt x="341" y="181"/>
                  </a:cubicBezTo>
                  <a:cubicBezTo>
                    <a:pt x="330" y="185"/>
                    <a:pt x="318" y="189"/>
                    <a:pt x="306" y="193"/>
                  </a:cubicBezTo>
                  <a:cubicBezTo>
                    <a:pt x="294" y="197"/>
                    <a:pt x="282" y="202"/>
                    <a:pt x="270" y="205"/>
                  </a:cubicBezTo>
                  <a:cubicBezTo>
                    <a:pt x="255" y="209"/>
                    <a:pt x="249" y="223"/>
                    <a:pt x="253" y="237"/>
                  </a:cubicBezTo>
                  <a:cubicBezTo>
                    <a:pt x="253" y="239"/>
                    <a:pt x="254" y="240"/>
                    <a:pt x="254" y="242"/>
                  </a:cubicBezTo>
                  <a:moveTo>
                    <a:pt x="213" y="201"/>
                  </a:moveTo>
                  <a:cubicBezTo>
                    <a:pt x="204" y="195"/>
                    <a:pt x="197" y="190"/>
                    <a:pt x="189" y="186"/>
                  </a:cubicBezTo>
                  <a:cubicBezTo>
                    <a:pt x="168" y="171"/>
                    <a:pt x="146" y="157"/>
                    <a:pt x="124" y="142"/>
                  </a:cubicBezTo>
                  <a:cubicBezTo>
                    <a:pt x="102" y="127"/>
                    <a:pt x="79" y="112"/>
                    <a:pt x="57" y="97"/>
                  </a:cubicBezTo>
                  <a:cubicBezTo>
                    <a:pt x="52" y="94"/>
                    <a:pt x="48" y="91"/>
                    <a:pt x="43" y="87"/>
                  </a:cubicBezTo>
                  <a:cubicBezTo>
                    <a:pt x="41" y="86"/>
                    <a:pt x="39" y="84"/>
                    <a:pt x="39" y="83"/>
                  </a:cubicBezTo>
                  <a:cubicBezTo>
                    <a:pt x="36" y="71"/>
                    <a:pt x="34" y="58"/>
                    <a:pt x="41" y="47"/>
                  </a:cubicBezTo>
                  <a:cubicBezTo>
                    <a:pt x="42" y="45"/>
                    <a:pt x="44" y="43"/>
                    <a:pt x="47" y="42"/>
                  </a:cubicBezTo>
                  <a:cubicBezTo>
                    <a:pt x="75" y="36"/>
                    <a:pt x="104" y="30"/>
                    <a:pt x="133" y="25"/>
                  </a:cubicBezTo>
                  <a:cubicBezTo>
                    <a:pt x="158" y="19"/>
                    <a:pt x="183" y="15"/>
                    <a:pt x="208" y="9"/>
                  </a:cubicBezTo>
                  <a:cubicBezTo>
                    <a:pt x="212" y="8"/>
                    <a:pt x="216" y="8"/>
                    <a:pt x="219" y="8"/>
                  </a:cubicBezTo>
                  <a:cubicBezTo>
                    <a:pt x="224" y="8"/>
                    <a:pt x="229" y="9"/>
                    <a:pt x="234" y="11"/>
                  </a:cubicBezTo>
                  <a:cubicBezTo>
                    <a:pt x="293" y="40"/>
                    <a:pt x="352" y="69"/>
                    <a:pt x="411" y="98"/>
                  </a:cubicBezTo>
                  <a:cubicBezTo>
                    <a:pt x="412" y="98"/>
                    <a:pt x="413" y="98"/>
                    <a:pt x="414" y="100"/>
                  </a:cubicBezTo>
                  <a:cubicBezTo>
                    <a:pt x="381" y="108"/>
                    <a:pt x="348" y="116"/>
                    <a:pt x="316" y="124"/>
                  </a:cubicBezTo>
                  <a:cubicBezTo>
                    <a:pt x="286" y="132"/>
                    <a:pt x="255" y="139"/>
                    <a:pt x="225" y="147"/>
                  </a:cubicBezTo>
                  <a:cubicBezTo>
                    <a:pt x="223" y="147"/>
                    <a:pt x="221" y="149"/>
                    <a:pt x="219" y="150"/>
                  </a:cubicBezTo>
                  <a:cubicBezTo>
                    <a:pt x="209" y="164"/>
                    <a:pt x="204" y="179"/>
                    <a:pt x="211" y="196"/>
                  </a:cubicBezTo>
                  <a:cubicBezTo>
                    <a:pt x="211" y="197"/>
                    <a:pt x="212" y="198"/>
                    <a:pt x="213" y="201"/>
                  </a:cubicBezTo>
                  <a:moveTo>
                    <a:pt x="222" y="0"/>
                  </a:moveTo>
                  <a:cubicBezTo>
                    <a:pt x="221" y="0"/>
                    <a:pt x="220" y="0"/>
                    <a:pt x="219" y="0"/>
                  </a:cubicBezTo>
                  <a:cubicBezTo>
                    <a:pt x="205" y="3"/>
                    <a:pt x="191" y="6"/>
                    <a:pt x="177" y="8"/>
                  </a:cubicBezTo>
                  <a:cubicBezTo>
                    <a:pt x="135" y="17"/>
                    <a:pt x="93" y="25"/>
                    <a:pt x="51" y="33"/>
                  </a:cubicBezTo>
                  <a:cubicBezTo>
                    <a:pt x="39" y="35"/>
                    <a:pt x="34" y="40"/>
                    <a:pt x="30" y="50"/>
                  </a:cubicBezTo>
                  <a:cubicBezTo>
                    <a:pt x="25" y="60"/>
                    <a:pt x="27" y="71"/>
                    <a:pt x="29" y="82"/>
                  </a:cubicBezTo>
                  <a:cubicBezTo>
                    <a:pt x="30" y="89"/>
                    <a:pt x="37" y="92"/>
                    <a:pt x="42" y="96"/>
                  </a:cubicBezTo>
                  <a:cubicBezTo>
                    <a:pt x="43" y="96"/>
                    <a:pt x="44" y="97"/>
                    <a:pt x="45" y="97"/>
                  </a:cubicBezTo>
                  <a:cubicBezTo>
                    <a:pt x="43" y="100"/>
                    <a:pt x="41" y="100"/>
                    <a:pt x="40" y="101"/>
                  </a:cubicBezTo>
                  <a:cubicBezTo>
                    <a:pt x="36" y="102"/>
                    <a:pt x="32" y="102"/>
                    <a:pt x="30" y="104"/>
                  </a:cubicBezTo>
                  <a:cubicBezTo>
                    <a:pt x="28" y="108"/>
                    <a:pt x="27" y="113"/>
                    <a:pt x="25" y="117"/>
                  </a:cubicBezTo>
                  <a:cubicBezTo>
                    <a:pt x="24" y="119"/>
                    <a:pt x="22" y="121"/>
                    <a:pt x="21" y="122"/>
                  </a:cubicBezTo>
                  <a:cubicBezTo>
                    <a:pt x="18" y="125"/>
                    <a:pt x="14" y="126"/>
                    <a:pt x="12" y="129"/>
                  </a:cubicBezTo>
                  <a:cubicBezTo>
                    <a:pt x="6" y="139"/>
                    <a:pt x="4" y="150"/>
                    <a:pt x="7" y="161"/>
                  </a:cubicBezTo>
                  <a:cubicBezTo>
                    <a:pt x="10" y="172"/>
                    <a:pt x="12" y="182"/>
                    <a:pt x="10" y="193"/>
                  </a:cubicBezTo>
                  <a:cubicBezTo>
                    <a:pt x="7" y="209"/>
                    <a:pt x="14" y="221"/>
                    <a:pt x="25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5" y="240"/>
                    <a:pt x="22" y="242"/>
                    <a:pt x="20" y="242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1"/>
                    <a:pt x="16" y="241"/>
                    <a:pt x="15" y="241"/>
                  </a:cubicBezTo>
                  <a:cubicBezTo>
                    <a:pt x="11" y="241"/>
                    <a:pt x="9" y="244"/>
                    <a:pt x="7" y="248"/>
                  </a:cubicBezTo>
                  <a:cubicBezTo>
                    <a:pt x="1" y="261"/>
                    <a:pt x="0" y="275"/>
                    <a:pt x="5" y="288"/>
                  </a:cubicBezTo>
                  <a:cubicBezTo>
                    <a:pt x="5" y="291"/>
                    <a:pt x="8" y="294"/>
                    <a:pt x="11" y="296"/>
                  </a:cubicBezTo>
                  <a:cubicBezTo>
                    <a:pt x="33" y="312"/>
                    <a:pt x="55" y="328"/>
                    <a:pt x="78" y="343"/>
                  </a:cubicBezTo>
                  <a:cubicBezTo>
                    <a:pt x="117" y="371"/>
                    <a:pt x="157" y="399"/>
                    <a:pt x="197" y="426"/>
                  </a:cubicBezTo>
                  <a:cubicBezTo>
                    <a:pt x="200" y="428"/>
                    <a:pt x="203" y="429"/>
                    <a:pt x="206" y="429"/>
                  </a:cubicBezTo>
                  <a:cubicBezTo>
                    <a:pt x="208" y="429"/>
                    <a:pt x="210" y="429"/>
                    <a:pt x="212" y="428"/>
                  </a:cubicBezTo>
                  <a:cubicBezTo>
                    <a:pt x="225" y="423"/>
                    <a:pt x="237" y="417"/>
                    <a:pt x="250" y="412"/>
                  </a:cubicBezTo>
                  <a:cubicBezTo>
                    <a:pt x="295" y="393"/>
                    <a:pt x="341" y="375"/>
                    <a:pt x="386" y="356"/>
                  </a:cubicBezTo>
                  <a:cubicBezTo>
                    <a:pt x="394" y="353"/>
                    <a:pt x="394" y="348"/>
                    <a:pt x="387" y="343"/>
                  </a:cubicBezTo>
                  <a:cubicBezTo>
                    <a:pt x="383" y="340"/>
                    <a:pt x="379" y="337"/>
                    <a:pt x="376" y="335"/>
                  </a:cubicBezTo>
                  <a:cubicBezTo>
                    <a:pt x="370" y="331"/>
                    <a:pt x="369" y="325"/>
                    <a:pt x="374" y="320"/>
                  </a:cubicBezTo>
                  <a:cubicBezTo>
                    <a:pt x="379" y="314"/>
                    <a:pt x="384" y="309"/>
                    <a:pt x="389" y="303"/>
                  </a:cubicBezTo>
                  <a:cubicBezTo>
                    <a:pt x="390" y="302"/>
                    <a:pt x="389" y="297"/>
                    <a:pt x="387" y="296"/>
                  </a:cubicBezTo>
                  <a:cubicBezTo>
                    <a:pt x="385" y="293"/>
                    <a:pt x="382" y="293"/>
                    <a:pt x="379" y="291"/>
                  </a:cubicBezTo>
                  <a:cubicBezTo>
                    <a:pt x="371" y="287"/>
                    <a:pt x="363" y="283"/>
                    <a:pt x="353" y="278"/>
                  </a:cubicBezTo>
                  <a:cubicBezTo>
                    <a:pt x="356" y="276"/>
                    <a:pt x="358" y="275"/>
                    <a:pt x="360" y="274"/>
                  </a:cubicBezTo>
                  <a:cubicBezTo>
                    <a:pt x="361" y="273"/>
                    <a:pt x="363" y="271"/>
                    <a:pt x="364" y="270"/>
                  </a:cubicBezTo>
                  <a:cubicBezTo>
                    <a:pt x="366" y="269"/>
                    <a:pt x="367" y="267"/>
                    <a:pt x="369" y="266"/>
                  </a:cubicBezTo>
                  <a:cubicBezTo>
                    <a:pt x="377" y="264"/>
                    <a:pt x="385" y="262"/>
                    <a:pt x="394" y="259"/>
                  </a:cubicBezTo>
                  <a:cubicBezTo>
                    <a:pt x="395" y="259"/>
                    <a:pt x="397" y="257"/>
                    <a:pt x="397" y="255"/>
                  </a:cubicBezTo>
                  <a:cubicBezTo>
                    <a:pt x="398" y="254"/>
                    <a:pt x="397" y="251"/>
                    <a:pt x="395" y="250"/>
                  </a:cubicBezTo>
                  <a:cubicBezTo>
                    <a:pt x="392" y="248"/>
                    <a:pt x="389" y="246"/>
                    <a:pt x="386" y="244"/>
                  </a:cubicBezTo>
                  <a:cubicBezTo>
                    <a:pt x="377" y="239"/>
                    <a:pt x="376" y="236"/>
                    <a:pt x="379" y="227"/>
                  </a:cubicBezTo>
                  <a:cubicBezTo>
                    <a:pt x="380" y="225"/>
                    <a:pt x="381" y="224"/>
                    <a:pt x="381" y="222"/>
                  </a:cubicBezTo>
                  <a:cubicBezTo>
                    <a:pt x="385" y="211"/>
                    <a:pt x="396" y="209"/>
                    <a:pt x="404" y="204"/>
                  </a:cubicBezTo>
                  <a:cubicBezTo>
                    <a:pt x="413" y="199"/>
                    <a:pt x="424" y="197"/>
                    <a:pt x="433" y="193"/>
                  </a:cubicBezTo>
                  <a:cubicBezTo>
                    <a:pt x="435" y="192"/>
                    <a:pt x="437" y="191"/>
                    <a:pt x="437" y="189"/>
                  </a:cubicBezTo>
                  <a:cubicBezTo>
                    <a:pt x="437" y="188"/>
                    <a:pt x="436" y="186"/>
                    <a:pt x="434" y="185"/>
                  </a:cubicBezTo>
                  <a:cubicBezTo>
                    <a:pt x="432" y="183"/>
                    <a:pt x="430" y="182"/>
                    <a:pt x="430" y="182"/>
                  </a:cubicBezTo>
                  <a:cubicBezTo>
                    <a:pt x="432" y="174"/>
                    <a:pt x="434" y="167"/>
                    <a:pt x="436" y="160"/>
                  </a:cubicBezTo>
                  <a:cubicBezTo>
                    <a:pt x="436" y="158"/>
                    <a:pt x="437" y="157"/>
                    <a:pt x="438" y="156"/>
                  </a:cubicBezTo>
                  <a:cubicBezTo>
                    <a:pt x="443" y="153"/>
                    <a:pt x="443" y="149"/>
                    <a:pt x="437" y="147"/>
                  </a:cubicBezTo>
                  <a:cubicBezTo>
                    <a:pt x="431" y="144"/>
                    <a:pt x="424" y="141"/>
                    <a:pt x="417" y="138"/>
                  </a:cubicBezTo>
                  <a:cubicBezTo>
                    <a:pt x="413" y="137"/>
                    <a:pt x="412" y="135"/>
                    <a:pt x="412" y="131"/>
                  </a:cubicBezTo>
                  <a:cubicBezTo>
                    <a:pt x="412" y="122"/>
                    <a:pt x="416" y="115"/>
                    <a:pt x="423" y="110"/>
                  </a:cubicBezTo>
                  <a:cubicBezTo>
                    <a:pt x="433" y="104"/>
                    <a:pt x="432" y="99"/>
                    <a:pt x="421" y="94"/>
                  </a:cubicBezTo>
                  <a:cubicBezTo>
                    <a:pt x="419" y="93"/>
                    <a:pt x="417" y="92"/>
                    <a:pt x="414" y="91"/>
                  </a:cubicBezTo>
                  <a:cubicBezTo>
                    <a:pt x="352" y="61"/>
                    <a:pt x="290" y="31"/>
                    <a:pt x="228" y="1"/>
                  </a:cubicBezTo>
                  <a:cubicBezTo>
                    <a:pt x="226" y="1"/>
                    <a:pt x="224" y="0"/>
                    <a:pt x="2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4420850" y="3914776"/>
              <a:ext cx="400050" cy="238125"/>
            </a:xfrm>
            <a:custGeom>
              <a:avLst/>
              <a:gdLst>
                <a:gd name="T0" fmla="*/ 0 w 171"/>
                <a:gd name="T1" fmla="*/ 0 h 102"/>
                <a:gd name="T2" fmla="*/ 171 w 171"/>
                <a:gd name="T3" fmla="*/ 102 h 102"/>
                <a:gd name="T4" fmla="*/ 0 w 171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2">
                  <a:moveTo>
                    <a:pt x="0" y="0"/>
                  </a:moveTo>
                  <a:cubicBezTo>
                    <a:pt x="56" y="36"/>
                    <a:pt x="113" y="70"/>
                    <a:pt x="171" y="102"/>
                  </a:cubicBezTo>
                  <a:cubicBezTo>
                    <a:pt x="167" y="94"/>
                    <a:pt x="10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4855825" y="4141788"/>
              <a:ext cx="320675" cy="79375"/>
            </a:xfrm>
            <a:custGeom>
              <a:avLst/>
              <a:gdLst>
                <a:gd name="T0" fmla="*/ 137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7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7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47" y="24"/>
                    <a:pt x="92" y="14"/>
                    <a:pt x="138" y="4"/>
                  </a:cubicBezTo>
                  <a:cubicBezTo>
                    <a:pt x="138" y="2"/>
                    <a:pt x="138" y="1"/>
                    <a:pt x="13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4873288" y="4610101"/>
              <a:ext cx="261937" cy="109538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1" y="1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4960600" y="4203701"/>
              <a:ext cx="330200" cy="127000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0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1" y="1"/>
                    <a:pt x="141" y="1"/>
                    <a:pt x="1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4965363" y="4227513"/>
              <a:ext cx="309562" cy="115888"/>
            </a:xfrm>
            <a:custGeom>
              <a:avLst/>
              <a:gdLst>
                <a:gd name="T0" fmla="*/ 132 w 133"/>
                <a:gd name="T1" fmla="*/ 0 h 50"/>
                <a:gd name="T2" fmla="*/ 0 w 133"/>
                <a:gd name="T3" fmla="*/ 48 h 50"/>
                <a:gd name="T4" fmla="*/ 1 w 133"/>
                <a:gd name="T5" fmla="*/ 50 h 50"/>
                <a:gd name="T6" fmla="*/ 133 w 133"/>
                <a:gd name="T7" fmla="*/ 3 h 50"/>
                <a:gd name="T8" fmla="*/ 132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2" y="0"/>
                  </a:moveTo>
                  <a:cubicBezTo>
                    <a:pt x="88" y="16"/>
                    <a:pt x="44" y="32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45" y="35"/>
                    <a:pt x="89" y="19"/>
                    <a:pt x="133" y="3"/>
                  </a:cubicBezTo>
                  <a:cubicBezTo>
                    <a:pt x="133" y="2"/>
                    <a:pt x="133" y="1"/>
                    <a:pt x="13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6751300" y="3394076"/>
              <a:ext cx="569912" cy="554038"/>
            </a:xfrm>
            <a:custGeom>
              <a:avLst/>
              <a:gdLst>
                <a:gd name="T0" fmla="*/ 206 w 245"/>
                <a:gd name="T1" fmla="*/ 174 h 237"/>
                <a:gd name="T2" fmla="*/ 200 w 245"/>
                <a:gd name="T3" fmla="*/ 190 h 237"/>
                <a:gd name="T4" fmla="*/ 178 w 245"/>
                <a:gd name="T5" fmla="*/ 190 h 237"/>
                <a:gd name="T6" fmla="*/ 202 w 245"/>
                <a:gd name="T7" fmla="*/ 167 h 237"/>
                <a:gd name="T8" fmla="*/ 202 w 245"/>
                <a:gd name="T9" fmla="*/ 167 h 237"/>
                <a:gd name="T10" fmla="*/ 160 w 245"/>
                <a:gd name="T11" fmla="*/ 168 h 237"/>
                <a:gd name="T12" fmla="*/ 181 w 245"/>
                <a:gd name="T13" fmla="*/ 168 h 237"/>
                <a:gd name="T14" fmla="*/ 137 w 245"/>
                <a:gd name="T15" fmla="*/ 175 h 237"/>
                <a:gd name="T16" fmla="*/ 81 w 245"/>
                <a:gd name="T17" fmla="*/ 174 h 237"/>
                <a:gd name="T18" fmla="*/ 95 w 245"/>
                <a:gd name="T19" fmla="*/ 170 h 237"/>
                <a:gd name="T20" fmla="*/ 103 w 245"/>
                <a:gd name="T21" fmla="*/ 173 h 237"/>
                <a:gd name="T22" fmla="*/ 130 w 245"/>
                <a:gd name="T23" fmla="*/ 169 h 237"/>
                <a:gd name="T24" fmla="*/ 20 w 245"/>
                <a:gd name="T25" fmla="*/ 134 h 237"/>
                <a:gd name="T26" fmla="*/ 24 w 245"/>
                <a:gd name="T27" fmla="*/ 145 h 237"/>
                <a:gd name="T28" fmla="*/ 107 w 245"/>
                <a:gd name="T29" fmla="*/ 195 h 237"/>
                <a:gd name="T30" fmla="*/ 112 w 245"/>
                <a:gd name="T31" fmla="*/ 194 h 237"/>
                <a:gd name="T32" fmla="*/ 119 w 245"/>
                <a:gd name="T33" fmla="*/ 199 h 237"/>
                <a:gd name="T34" fmla="*/ 107 w 245"/>
                <a:gd name="T35" fmla="*/ 224 h 237"/>
                <a:gd name="T36" fmla="*/ 9 w 245"/>
                <a:gd name="T37" fmla="*/ 154 h 237"/>
                <a:gd name="T38" fmla="*/ 167 w 245"/>
                <a:gd name="T39" fmla="*/ 134 h 237"/>
                <a:gd name="T40" fmla="*/ 200 w 245"/>
                <a:gd name="T41" fmla="*/ 129 h 237"/>
                <a:gd name="T42" fmla="*/ 135 w 245"/>
                <a:gd name="T43" fmla="*/ 149 h 237"/>
                <a:gd name="T44" fmla="*/ 115 w 245"/>
                <a:gd name="T45" fmla="*/ 160 h 237"/>
                <a:gd name="T46" fmla="*/ 135 w 245"/>
                <a:gd name="T47" fmla="*/ 139 h 237"/>
                <a:gd name="T48" fmla="*/ 110 w 245"/>
                <a:gd name="T49" fmla="*/ 151 h 237"/>
                <a:gd name="T50" fmla="*/ 63 w 245"/>
                <a:gd name="T51" fmla="*/ 178 h 237"/>
                <a:gd name="T52" fmla="*/ 49 w 245"/>
                <a:gd name="T53" fmla="*/ 131 h 237"/>
                <a:gd name="T54" fmla="*/ 90 w 245"/>
                <a:gd name="T55" fmla="*/ 162 h 237"/>
                <a:gd name="T56" fmla="*/ 152 w 245"/>
                <a:gd name="T57" fmla="*/ 129 h 237"/>
                <a:gd name="T58" fmla="*/ 227 w 245"/>
                <a:gd name="T59" fmla="*/ 102 h 237"/>
                <a:gd name="T60" fmla="*/ 54 w 245"/>
                <a:gd name="T61" fmla="*/ 129 h 237"/>
                <a:gd name="T62" fmla="*/ 43 w 245"/>
                <a:gd name="T63" fmla="*/ 96 h 237"/>
                <a:gd name="T64" fmla="*/ 104 w 245"/>
                <a:gd name="T65" fmla="*/ 135 h 237"/>
                <a:gd name="T66" fmla="*/ 130 w 245"/>
                <a:gd name="T67" fmla="*/ 88 h 237"/>
                <a:gd name="T68" fmla="*/ 140 w 245"/>
                <a:gd name="T69" fmla="*/ 89 h 237"/>
                <a:gd name="T70" fmla="*/ 154 w 245"/>
                <a:gd name="T71" fmla="*/ 96 h 237"/>
                <a:gd name="T72" fmla="*/ 90 w 245"/>
                <a:gd name="T73" fmla="*/ 108 h 237"/>
                <a:gd name="T74" fmla="*/ 30 w 245"/>
                <a:gd name="T75" fmla="*/ 57 h 237"/>
                <a:gd name="T76" fmla="*/ 29 w 245"/>
                <a:gd name="T77" fmla="*/ 60 h 237"/>
                <a:gd name="T78" fmla="*/ 120 w 245"/>
                <a:gd name="T79" fmla="*/ 117 h 237"/>
                <a:gd name="T80" fmla="*/ 169 w 245"/>
                <a:gd name="T81" fmla="*/ 106 h 237"/>
                <a:gd name="T82" fmla="*/ 105 w 245"/>
                <a:gd name="T83" fmla="*/ 102 h 237"/>
                <a:gd name="T84" fmla="*/ 23 w 245"/>
                <a:gd name="T85" fmla="*/ 25 h 237"/>
                <a:gd name="T86" fmla="*/ 130 w 245"/>
                <a:gd name="T87" fmla="*/ 6 h 237"/>
                <a:gd name="T88" fmla="*/ 121 w 245"/>
                <a:gd name="T89" fmla="*/ 83 h 237"/>
                <a:gd name="T90" fmla="*/ 98 w 245"/>
                <a:gd name="T91" fmla="*/ 4 h 237"/>
                <a:gd name="T92" fmla="*/ 25 w 245"/>
                <a:gd name="T93" fmla="*/ 53 h 237"/>
                <a:gd name="T94" fmla="*/ 7 w 245"/>
                <a:gd name="T95" fmla="*/ 71 h 237"/>
                <a:gd name="T96" fmla="*/ 11 w 245"/>
                <a:gd name="T97" fmla="*/ 133 h 237"/>
                <a:gd name="T98" fmla="*/ 6 w 245"/>
                <a:gd name="T99" fmla="*/ 163 h 237"/>
                <a:gd name="T100" fmla="*/ 138 w 245"/>
                <a:gd name="T101" fmla="*/ 227 h 237"/>
                <a:gd name="T102" fmla="*/ 215 w 245"/>
                <a:gd name="T103" fmla="*/ 167 h 237"/>
                <a:gd name="T104" fmla="*/ 201 w 245"/>
                <a:gd name="T105" fmla="*/ 149 h 237"/>
                <a:gd name="T106" fmla="*/ 213 w 245"/>
                <a:gd name="T107" fmla="*/ 134 h 237"/>
                <a:gd name="T108" fmla="*/ 242 w 245"/>
                <a:gd name="T109" fmla="*/ 104 h 237"/>
                <a:gd name="T110" fmla="*/ 242 w 245"/>
                <a:gd name="T111" fmla="*/ 81 h 237"/>
                <a:gd name="T112" fmla="*/ 229 w 245"/>
                <a:gd name="T113" fmla="*/ 5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7">
                  <a:moveTo>
                    <a:pt x="119" y="209"/>
                  </a:moveTo>
                  <a:cubicBezTo>
                    <a:pt x="120" y="209"/>
                    <a:pt x="120" y="209"/>
                    <a:pt x="121" y="208"/>
                  </a:cubicBezTo>
                  <a:cubicBezTo>
                    <a:pt x="131" y="201"/>
                    <a:pt x="143" y="199"/>
                    <a:pt x="155" y="194"/>
                  </a:cubicBezTo>
                  <a:cubicBezTo>
                    <a:pt x="171" y="187"/>
                    <a:pt x="187" y="181"/>
                    <a:pt x="203" y="174"/>
                  </a:cubicBezTo>
                  <a:cubicBezTo>
                    <a:pt x="204" y="174"/>
                    <a:pt x="205" y="174"/>
                    <a:pt x="206" y="174"/>
                  </a:cubicBezTo>
                  <a:cubicBezTo>
                    <a:pt x="198" y="180"/>
                    <a:pt x="188" y="182"/>
                    <a:pt x="178" y="186"/>
                  </a:cubicBezTo>
                  <a:cubicBezTo>
                    <a:pt x="175" y="188"/>
                    <a:pt x="172" y="189"/>
                    <a:pt x="169" y="191"/>
                  </a:cubicBezTo>
                  <a:cubicBezTo>
                    <a:pt x="180" y="187"/>
                    <a:pt x="190" y="183"/>
                    <a:pt x="201" y="179"/>
                  </a:cubicBezTo>
                  <a:cubicBezTo>
                    <a:pt x="201" y="182"/>
                    <a:pt x="202" y="185"/>
                    <a:pt x="202" y="188"/>
                  </a:cubicBezTo>
                  <a:cubicBezTo>
                    <a:pt x="202" y="189"/>
                    <a:pt x="201" y="190"/>
                    <a:pt x="200" y="190"/>
                  </a:cubicBezTo>
                  <a:cubicBezTo>
                    <a:pt x="178" y="200"/>
                    <a:pt x="155" y="209"/>
                    <a:pt x="133" y="218"/>
                  </a:cubicBezTo>
                  <a:cubicBezTo>
                    <a:pt x="128" y="220"/>
                    <a:pt x="123" y="222"/>
                    <a:pt x="118" y="224"/>
                  </a:cubicBezTo>
                  <a:cubicBezTo>
                    <a:pt x="117" y="222"/>
                    <a:pt x="116" y="219"/>
                    <a:pt x="115" y="216"/>
                  </a:cubicBezTo>
                  <a:cubicBezTo>
                    <a:pt x="137" y="208"/>
                    <a:pt x="158" y="200"/>
                    <a:pt x="178" y="191"/>
                  </a:cubicBezTo>
                  <a:cubicBezTo>
                    <a:pt x="178" y="191"/>
                    <a:pt x="178" y="190"/>
                    <a:pt x="178" y="190"/>
                  </a:cubicBezTo>
                  <a:cubicBezTo>
                    <a:pt x="157" y="198"/>
                    <a:pt x="137" y="206"/>
                    <a:pt x="116" y="214"/>
                  </a:cubicBezTo>
                  <a:cubicBezTo>
                    <a:pt x="116" y="212"/>
                    <a:pt x="115" y="209"/>
                    <a:pt x="118" y="209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moveTo>
                    <a:pt x="202" y="167"/>
                  </a:moveTo>
                  <a:cubicBezTo>
                    <a:pt x="199" y="167"/>
                    <a:pt x="197" y="164"/>
                    <a:pt x="194" y="163"/>
                  </a:cubicBezTo>
                  <a:cubicBezTo>
                    <a:pt x="193" y="163"/>
                    <a:pt x="193" y="161"/>
                    <a:pt x="192" y="160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7" y="161"/>
                    <a:pt x="201" y="163"/>
                    <a:pt x="205" y="165"/>
                  </a:cubicBezTo>
                  <a:cubicBezTo>
                    <a:pt x="204" y="166"/>
                    <a:pt x="203" y="167"/>
                    <a:pt x="202" y="167"/>
                  </a:cubicBezTo>
                  <a:moveTo>
                    <a:pt x="130" y="169"/>
                  </a:moveTo>
                  <a:cubicBezTo>
                    <a:pt x="149" y="161"/>
                    <a:pt x="169" y="159"/>
                    <a:pt x="189" y="156"/>
                  </a:cubicBezTo>
                  <a:cubicBezTo>
                    <a:pt x="188" y="158"/>
                    <a:pt x="188" y="160"/>
                    <a:pt x="188" y="161"/>
                  </a:cubicBezTo>
                  <a:cubicBezTo>
                    <a:pt x="188" y="162"/>
                    <a:pt x="186" y="163"/>
                    <a:pt x="185" y="163"/>
                  </a:cubicBezTo>
                  <a:cubicBezTo>
                    <a:pt x="177" y="165"/>
                    <a:pt x="168" y="166"/>
                    <a:pt x="160" y="168"/>
                  </a:cubicBezTo>
                  <a:cubicBezTo>
                    <a:pt x="159" y="168"/>
                    <a:pt x="159" y="169"/>
                    <a:pt x="158" y="169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68" y="168"/>
                    <a:pt x="178" y="166"/>
                    <a:pt x="188" y="165"/>
                  </a:cubicBezTo>
                  <a:cubicBezTo>
                    <a:pt x="188" y="165"/>
                    <a:pt x="189" y="165"/>
                    <a:pt x="189" y="166"/>
                  </a:cubicBezTo>
                  <a:cubicBezTo>
                    <a:pt x="186" y="166"/>
                    <a:pt x="184" y="167"/>
                    <a:pt x="181" y="168"/>
                  </a:cubicBezTo>
                  <a:cubicBezTo>
                    <a:pt x="151" y="175"/>
                    <a:pt x="122" y="182"/>
                    <a:pt x="92" y="189"/>
                  </a:cubicBezTo>
                  <a:cubicBezTo>
                    <a:pt x="90" y="189"/>
                    <a:pt x="88" y="189"/>
                    <a:pt x="86" y="190"/>
                  </a:cubicBezTo>
                  <a:cubicBezTo>
                    <a:pt x="86" y="190"/>
                    <a:pt x="85" y="190"/>
                    <a:pt x="84" y="190"/>
                  </a:cubicBezTo>
                  <a:cubicBezTo>
                    <a:pt x="83" y="190"/>
                    <a:pt x="82" y="189"/>
                    <a:pt x="81" y="187"/>
                  </a:cubicBezTo>
                  <a:cubicBezTo>
                    <a:pt x="100" y="183"/>
                    <a:pt x="119" y="181"/>
                    <a:pt x="137" y="175"/>
                  </a:cubicBezTo>
                  <a:cubicBezTo>
                    <a:pt x="129" y="176"/>
                    <a:pt x="121" y="178"/>
                    <a:pt x="113" y="179"/>
                  </a:cubicBezTo>
                  <a:cubicBezTo>
                    <a:pt x="103" y="181"/>
                    <a:pt x="92" y="183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1" y="185"/>
                    <a:pt x="79" y="184"/>
                    <a:pt x="79" y="183"/>
                  </a:cubicBezTo>
                  <a:cubicBezTo>
                    <a:pt x="80" y="180"/>
                    <a:pt x="80" y="177"/>
                    <a:pt x="81" y="174"/>
                  </a:cubicBezTo>
                  <a:cubicBezTo>
                    <a:pt x="81" y="174"/>
                    <a:pt x="82" y="173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3" y="173"/>
                    <a:pt x="83" y="173"/>
                    <a:pt x="84" y="173"/>
                  </a:cubicBezTo>
                  <a:cubicBezTo>
                    <a:pt x="86" y="173"/>
                    <a:pt x="88" y="173"/>
                    <a:pt x="90" y="172"/>
                  </a:cubicBezTo>
                  <a:cubicBezTo>
                    <a:pt x="92" y="171"/>
                    <a:pt x="93" y="170"/>
                    <a:pt x="95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7" y="170"/>
                    <a:pt x="97" y="170"/>
                  </a:cubicBezTo>
                  <a:cubicBezTo>
                    <a:pt x="98" y="170"/>
                    <a:pt x="98" y="170"/>
                    <a:pt x="98" y="170"/>
                  </a:cubicBezTo>
                  <a:cubicBezTo>
                    <a:pt x="100" y="170"/>
                    <a:pt x="102" y="170"/>
                    <a:pt x="103" y="173"/>
                  </a:cubicBezTo>
                  <a:cubicBezTo>
                    <a:pt x="97" y="174"/>
                    <a:pt x="91" y="175"/>
                    <a:pt x="85" y="176"/>
                  </a:cubicBezTo>
                  <a:cubicBezTo>
                    <a:pt x="85" y="176"/>
                    <a:pt x="85" y="176"/>
                    <a:pt x="86" y="177"/>
                  </a:cubicBezTo>
                  <a:cubicBezTo>
                    <a:pt x="115" y="173"/>
                    <a:pt x="145" y="168"/>
                    <a:pt x="174" y="162"/>
                  </a:cubicBezTo>
                  <a:cubicBezTo>
                    <a:pt x="174" y="162"/>
                    <a:pt x="174" y="162"/>
                    <a:pt x="174" y="161"/>
                  </a:cubicBezTo>
                  <a:cubicBezTo>
                    <a:pt x="159" y="164"/>
                    <a:pt x="145" y="166"/>
                    <a:pt x="130" y="169"/>
                  </a:cubicBezTo>
                  <a:moveTo>
                    <a:pt x="107" y="167"/>
                  </a:moveTo>
                  <a:cubicBezTo>
                    <a:pt x="103" y="162"/>
                    <a:pt x="102" y="157"/>
                    <a:pt x="103" y="151"/>
                  </a:cubicBezTo>
                  <a:cubicBezTo>
                    <a:pt x="104" y="156"/>
                    <a:pt x="105" y="161"/>
                    <a:pt x="107" y="167"/>
                  </a:cubicBezTo>
                  <a:moveTo>
                    <a:pt x="15" y="138"/>
                  </a:moveTo>
                  <a:cubicBezTo>
                    <a:pt x="17" y="138"/>
                    <a:pt x="19" y="137"/>
                    <a:pt x="20" y="134"/>
                  </a:cubicBezTo>
                  <a:cubicBezTo>
                    <a:pt x="23" y="138"/>
                    <a:pt x="26" y="142"/>
                    <a:pt x="29" y="145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6" y="144"/>
                    <a:pt x="23" y="142"/>
                    <a:pt x="19" y="140"/>
                  </a:cubicBezTo>
                  <a:cubicBezTo>
                    <a:pt x="19" y="141"/>
                    <a:pt x="19" y="142"/>
                    <a:pt x="20" y="142"/>
                  </a:cubicBezTo>
                  <a:cubicBezTo>
                    <a:pt x="21" y="143"/>
                    <a:pt x="22" y="144"/>
                    <a:pt x="24" y="145"/>
                  </a:cubicBezTo>
                  <a:cubicBezTo>
                    <a:pt x="36" y="151"/>
                    <a:pt x="43" y="161"/>
                    <a:pt x="51" y="171"/>
                  </a:cubicBezTo>
                  <a:cubicBezTo>
                    <a:pt x="59" y="180"/>
                    <a:pt x="67" y="189"/>
                    <a:pt x="74" y="198"/>
                  </a:cubicBezTo>
                  <a:cubicBezTo>
                    <a:pt x="76" y="200"/>
                    <a:pt x="79" y="201"/>
                    <a:pt x="81" y="201"/>
                  </a:cubicBezTo>
                  <a:cubicBezTo>
                    <a:pt x="82" y="201"/>
                    <a:pt x="83" y="201"/>
                    <a:pt x="85" y="201"/>
                  </a:cubicBezTo>
                  <a:cubicBezTo>
                    <a:pt x="92" y="199"/>
                    <a:pt x="100" y="197"/>
                    <a:pt x="107" y="195"/>
                  </a:cubicBezTo>
                  <a:cubicBezTo>
                    <a:pt x="107" y="195"/>
                    <a:pt x="107" y="195"/>
                    <a:pt x="108" y="195"/>
                  </a:cubicBezTo>
                  <a:cubicBezTo>
                    <a:pt x="108" y="195"/>
                    <a:pt x="109" y="196"/>
                    <a:pt x="110" y="196"/>
                  </a:cubicBezTo>
                  <a:cubicBezTo>
                    <a:pt x="112" y="196"/>
                    <a:pt x="113" y="197"/>
                    <a:pt x="114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6"/>
                    <a:pt x="113" y="195"/>
                    <a:pt x="112" y="194"/>
                  </a:cubicBezTo>
                  <a:cubicBezTo>
                    <a:pt x="127" y="191"/>
                    <a:pt x="142" y="187"/>
                    <a:pt x="157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4" y="185"/>
                    <a:pt x="150" y="187"/>
                    <a:pt x="146" y="188"/>
                  </a:cubicBezTo>
                  <a:cubicBezTo>
                    <a:pt x="138" y="191"/>
                    <a:pt x="130" y="194"/>
                    <a:pt x="123" y="197"/>
                  </a:cubicBezTo>
                  <a:cubicBezTo>
                    <a:pt x="121" y="198"/>
                    <a:pt x="120" y="198"/>
                    <a:pt x="119" y="199"/>
                  </a:cubicBezTo>
                  <a:cubicBezTo>
                    <a:pt x="118" y="199"/>
                    <a:pt x="117" y="200"/>
                    <a:pt x="116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9"/>
                    <a:pt x="114" y="199"/>
                  </a:cubicBezTo>
                  <a:cubicBezTo>
                    <a:pt x="112" y="199"/>
                    <a:pt x="110" y="200"/>
                    <a:pt x="109" y="202"/>
                  </a:cubicBezTo>
                  <a:cubicBezTo>
                    <a:pt x="106" y="209"/>
                    <a:pt x="105" y="216"/>
                    <a:pt x="107" y="224"/>
                  </a:cubicBezTo>
                  <a:cubicBezTo>
                    <a:pt x="105" y="223"/>
                    <a:pt x="104" y="223"/>
                    <a:pt x="103" y="222"/>
                  </a:cubicBezTo>
                  <a:cubicBezTo>
                    <a:pt x="88" y="212"/>
                    <a:pt x="73" y="202"/>
                    <a:pt x="59" y="191"/>
                  </a:cubicBezTo>
                  <a:cubicBezTo>
                    <a:pt x="49" y="185"/>
                    <a:pt x="39" y="178"/>
                    <a:pt x="30" y="171"/>
                  </a:cubicBezTo>
                  <a:cubicBezTo>
                    <a:pt x="25" y="168"/>
                    <a:pt x="19" y="164"/>
                    <a:pt x="14" y="160"/>
                  </a:cubicBezTo>
                  <a:cubicBezTo>
                    <a:pt x="12" y="159"/>
                    <a:pt x="9" y="157"/>
                    <a:pt x="9" y="154"/>
                  </a:cubicBezTo>
                  <a:cubicBezTo>
                    <a:pt x="7" y="150"/>
                    <a:pt x="7" y="144"/>
                    <a:pt x="10" y="140"/>
                  </a:cubicBezTo>
                  <a:cubicBezTo>
                    <a:pt x="10" y="139"/>
                    <a:pt x="12" y="138"/>
                    <a:pt x="12" y="138"/>
                  </a:cubicBezTo>
                  <a:cubicBezTo>
                    <a:pt x="12" y="138"/>
                    <a:pt x="13" y="138"/>
                    <a:pt x="13" y="138"/>
                  </a:cubicBezTo>
                  <a:cubicBezTo>
                    <a:pt x="13" y="138"/>
                    <a:pt x="14" y="138"/>
                    <a:pt x="15" y="138"/>
                  </a:cubicBezTo>
                  <a:moveTo>
                    <a:pt x="167" y="134"/>
                  </a:moveTo>
                  <a:cubicBezTo>
                    <a:pt x="179" y="128"/>
                    <a:pt x="192" y="125"/>
                    <a:pt x="206" y="122"/>
                  </a:cubicBezTo>
                  <a:cubicBezTo>
                    <a:pt x="205" y="126"/>
                    <a:pt x="204" y="127"/>
                    <a:pt x="201" y="128"/>
                  </a:cubicBezTo>
                  <a:cubicBezTo>
                    <a:pt x="195" y="128"/>
                    <a:pt x="189" y="131"/>
                    <a:pt x="183" y="132"/>
                  </a:cubicBezTo>
                  <a:cubicBezTo>
                    <a:pt x="183" y="132"/>
                    <a:pt x="183" y="133"/>
                    <a:pt x="183" y="133"/>
                  </a:cubicBezTo>
                  <a:cubicBezTo>
                    <a:pt x="189" y="132"/>
                    <a:pt x="194" y="131"/>
                    <a:pt x="200" y="129"/>
                  </a:cubicBezTo>
                  <a:cubicBezTo>
                    <a:pt x="200" y="129"/>
                    <a:pt x="200" y="129"/>
                    <a:pt x="201" y="129"/>
                  </a:cubicBezTo>
                  <a:cubicBezTo>
                    <a:pt x="202" y="129"/>
                    <a:pt x="203" y="130"/>
                    <a:pt x="204" y="130"/>
                  </a:cubicBezTo>
                  <a:cubicBezTo>
                    <a:pt x="203" y="131"/>
                    <a:pt x="202" y="132"/>
                    <a:pt x="201" y="133"/>
                  </a:cubicBezTo>
                  <a:cubicBezTo>
                    <a:pt x="181" y="138"/>
                    <a:pt x="160" y="143"/>
                    <a:pt x="140" y="148"/>
                  </a:cubicBezTo>
                  <a:cubicBezTo>
                    <a:pt x="138" y="148"/>
                    <a:pt x="137" y="149"/>
                    <a:pt x="135" y="149"/>
                  </a:cubicBezTo>
                  <a:cubicBezTo>
                    <a:pt x="135" y="150"/>
                    <a:pt x="136" y="150"/>
                    <a:pt x="136" y="151"/>
                  </a:cubicBezTo>
                  <a:cubicBezTo>
                    <a:pt x="158" y="145"/>
                    <a:pt x="181" y="140"/>
                    <a:pt x="204" y="134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3" y="136"/>
                    <a:pt x="202" y="137"/>
                    <a:pt x="201" y="137"/>
                  </a:cubicBezTo>
                  <a:cubicBezTo>
                    <a:pt x="172" y="145"/>
                    <a:pt x="143" y="152"/>
                    <a:pt x="115" y="160"/>
                  </a:cubicBezTo>
                  <a:cubicBezTo>
                    <a:pt x="113" y="161"/>
                    <a:pt x="112" y="161"/>
                    <a:pt x="111" y="161"/>
                  </a:cubicBezTo>
                  <a:cubicBezTo>
                    <a:pt x="109" y="161"/>
                    <a:pt x="108" y="159"/>
                    <a:pt x="108" y="155"/>
                  </a:cubicBezTo>
                  <a:cubicBezTo>
                    <a:pt x="107" y="154"/>
                    <a:pt x="107" y="153"/>
                    <a:pt x="107" y="152"/>
                  </a:cubicBezTo>
                  <a:cubicBezTo>
                    <a:pt x="107" y="147"/>
                    <a:pt x="108" y="145"/>
                    <a:pt x="113" y="144"/>
                  </a:cubicBezTo>
                  <a:cubicBezTo>
                    <a:pt x="120" y="142"/>
                    <a:pt x="127" y="140"/>
                    <a:pt x="135" y="139"/>
                  </a:cubicBezTo>
                  <a:cubicBezTo>
                    <a:pt x="135" y="139"/>
                    <a:pt x="136" y="139"/>
                    <a:pt x="136" y="139"/>
                  </a:cubicBezTo>
                  <a:cubicBezTo>
                    <a:pt x="138" y="139"/>
                    <a:pt x="140" y="139"/>
                    <a:pt x="142" y="139"/>
                  </a:cubicBezTo>
                  <a:cubicBezTo>
                    <a:pt x="142" y="140"/>
                    <a:pt x="142" y="140"/>
                    <a:pt x="142" y="141"/>
                  </a:cubicBezTo>
                  <a:cubicBezTo>
                    <a:pt x="131" y="144"/>
                    <a:pt x="121" y="146"/>
                    <a:pt x="110" y="149"/>
                  </a:cubicBezTo>
                  <a:cubicBezTo>
                    <a:pt x="110" y="150"/>
                    <a:pt x="110" y="150"/>
                    <a:pt x="110" y="151"/>
                  </a:cubicBezTo>
                  <a:cubicBezTo>
                    <a:pt x="132" y="145"/>
                    <a:pt x="154" y="139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2" y="133"/>
                    <a:pt x="170" y="134"/>
                    <a:pt x="167" y="134"/>
                  </a:cubicBezTo>
                  <a:moveTo>
                    <a:pt x="73" y="190"/>
                  </a:moveTo>
                  <a:cubicBezTo>
                    <a:pt x="69" y="186"/>
                    <a:pt x="66" y="182"/>
                    <a:pt x="63" y="178"/>
                  </a:cubicBezTo>
                  <a:cubicBezTo>
                    <a:pt x="55" y="169"/>
                    <a:pt x="48" y="161"/>
                    <a:pt x="41" y="152"/>
                  </a:cubicBezTo>
                  <a:cubicBezTo>
                    <a:pt x="36" y="145"/>
                    <a:pt x="30" y="138"/>
                    <a:pt x="24" y="131"/>
                  </a:cubicBezTo>
                  <a:cubicBezTo>
                    <a:pt x="20" y="127"/>
                    <a:pt x="16" y="122"/>
                    <a:pt x="13" y="118"/>
                  </a:cubicBezTo>
                  <a:cubicBezTo>
                    <a:pt x="10" y="113"/>
                    <a:pt x="11" y="108"/>
                    <a:pt x="12" y="103"/>
                  </a:cubicBezTo>
                  <a:cubicBezTo>
                    <a:pt x="24" y="113"/>
                    <a:pt x="37" y="121"/>
                    <a:pt x="49" y="131"/>
                  </a:cubicBezTo>
                  <a:cubicBezTo>
                    <a:pt x="60" y="141"/>
                    <a:pt x="70" y="153"/>
                    <a:pt x="80" y="164"/>
                  </a:cubicBezTo>
                  <a:cubicBezTo>
                    <a:pt x="81" y="164"/>
                    <a:pt x="81" y="163"/>
                    <a:pt x="82" y="163"/>
                  </a:cubicBezTo>
                  <a:cubicBezTo>
                    <a:pt x="76" y="156"/>
                    <a:pt x="71" y="150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74" y="150"/>
                    <a:pt x="82" y="156"/>
                    <a:pt x="90" y="162"/>
                  </a:cubicBezTo>
                  <a:cubicBezTo>
                    <a:pt x="86" y="163"/>
                    <a:pt x="83" y="164"/>
                    <a:pt x="80" y="165"/>
                  </a:cubicBezTo>
                  <a:cubicBezTo>
                    <a:pt x="79" y="165"/>
                    <a:pt x="78" y="166"/>
                    <a:pt x="77" y="167"/>
                  </a:cubicBezTo>
                  <a:cubicBezTo>
                    <a:pt x="72" y="173"/>
                    <a:pt x="70" y="180"/>
                    <a:pt x="72" y="188"/>
                  </a:cubicBezTo>
                  <a:cubicBezTo>
                    <a:pt x="73" y="188"/>
                    <a:pt x="73" y="189"/>
                    <a:pt x="73" y="190"/>
                  </a:cubicBezTo>
                  <a:moveTo>
                    <a:pt x="152" y="129"/>
                  </a:moveTo>
                  <a:cubicBezTo>
                    <a:pt x="150" y="129"/>
                    <a:pt x="149" y="128"/>
                    <a:pt x="149" y="126"/>
                  </a:cubicBezTo>
                  <a:cubicBezTo>
                    <a:pt x="148" y="123"/>
                    <a:pt x="148" y="121"/>
                    <a:pt x="151" y="120"/>
                  </a:cubicBezTo>
                  <a:cubicBezTo>
                    <a:pt x="179" y="110"/>
                    <a:pt x="207" y="100"/>
                    <a:pt x="235" y="90"/>
                  </a:cubicBezTo>
                  <a:cubicBezTo>
                    <a:pt x="236" y="90"/>
                    <a:pt x="236" y="90"/>
                    <a:pt x="238" y="90"/>
                  </a:cubicBezTo>
                  <a:cubicBezTo>
                    <a:pt x="235" y="95"/>
                    <a:pt x="233" y="100"/>
                    <a:pt x="227" y="102"/>
                  </a:cubicBezTo>
                  <a:cubicBezTo>
                    <a:pt x="203" y="111"/>
                    <a:pt x="179" y="120"/>
                    <a:pt x="154" y="128"/>
                  </a:cubicBezTo>
                  <a:cubicBezTo>
                    <a:pt x="153" y="129"/>
                    <a:pt x="152" y="129"/>
                    <a:pt x="152" y="129"/>
                  </a:cubicBezTo>
                  <a:moveTo>
                    <a:pt x="99" y="163"/>
                  </a:moveTo>
                  <a:cubicBezTo>
                    <a:pt x="96" y="161"/>
                    <a:pt x="94" y="159"/>
                    <a:pt x="92" y="157"/>
                  </a:cubicBezTo>
                  <a:cubicBezTo>
                    <a:pt x="79" y="148"/>
                    <a:pt x="67" y="138"/>
                    <a:pt x="54" y="129"/>
                  </a:cubicBezTo>
                  <a:cubicBezTo>
                    <a:pt x="41" y="119"/>
                    <a:pt x="28" y="109"/>
                    <a:pt x="15" y="98"/>
                  </a:cubicBezTo>
                  <a:cubicBezTo>
                    <a:pt x="9" y="94"/>
                    <a:pt x="9" y="88"/>
                    <a:pt x="10" y="81"/>
                  </a:cubicBezTo>
                  <a:cubicBezTo>
                    <a:pt x="10" y="78"/>
                    <a:pt x="12" y="75"/>
                    <a:pt x="14" y="72"/>
                  </a:cubicBezTo>
                  <a:cubicBezTo>
                    <a:pt x="14" y="78"/>
                    <a:pt x="19" y="78"/>
                    <a:pt x="23" y="81"/>
                  </a:cubicBezTo>
                  <a:cubicBezTo>
                    <a:pt x="30" y="86"/>
                    <a:pt x="36" y="91"/>
                    <a:pt x="43" y="96"/>
                  </a:cubicBezTo>
                  <a:cubicBezTo>
                    <a:pt x="59" y="108"/>
                    <a:pt x="76" y="119"/>
                    <a:pt x="92" y="131"/>
                  </a:cubicBezTo>
                  <a:cubicBezTo>
                    <a:pt x="94" y="132"/>
                    <a:pt x="96" y="133"/>
                    <a:pt x="98" y="134"/>
                  </a:cubicBezTo>
                  <a:cubicBezTo>
                    <a:pt x="82" y="119"/>
                    <a:pt x="65" y="106"/>
                    <a:pt x="47" y="93"/>
                  </a:cubicBezTo>
                  <a:cubicBezTo>
                    <a:pt x="72" y="105"/>
                    <a:pt x="97" y="118"/>
                    <a:pt x="123" y="131"/>
                  </a:cubicBezTo>
                  <a:cubicBezTo>
                    <a:pt x="116" y="132"/>
                    <a:pt x="110" y="133"/>
                    <a:pt x="104" y="135"/>
                  </a:cubicBezTo>
                  <a:cubicBezTo>
                    <a:pt x="103" y="135"/>
                    <a:pt x="100" y="137"/>
                    <a:pt x="100" y="138"/>
                  </a:cubicBezTo>
                  <a:cubicBezTo>
                    <a:pt x="96" y="145"/>
                    <a:pt x="96" y="152"/>
                    <a:pt x="99" y="163"/>
                  </a:cubicBezTo>
                  <a:moveTo>
                    <a:pt x="124" y="101"/>
                  </a:moveTo>
                  <a:cubicBezTo>
                    <a:pt x="123" y="97"/>
                    <a:pt x="124" y="94"/>
                    <a:pt x="126" y="90"/>
                  </a:cubicBezTo>
                  <a:cubicBezTo>
                    <a:pt x="127" y="89"/>
                    <a:pt x="128" y="89"/>
                    <a:pt x="130" y="88"/>
                  </a:cubicBezTo>
                  <a:cubicBezTo>
                    <a:pt x="154" y="82"/>
                    <a:pt x="177" y="76"/>
                    <a:pt x="201" y="70"/>
                  </a:cubicBezTo>
                  <a:cubicBezTo>
                    <a:pt x="209" y="68"/>
                    <a:pt x="216" y="66"/>
                    <a:pt x="224" y="64"/>
                  </a:cubicBezTo>
                  <a:cubicBezTo>
                    <a:pt x="223" y="67"/>
                    <a:pt x="222" y="68"/>
                    <a:pt x="219" y="69"/>
                  </a:cubicBezTo>
                  <a:cubicBezTo>
                    <a:pt x="192" y="75"/>
                    <a:pt x="166" y="81"/>
                    <a:pt x="140" y="87"/>
                  </a:cubicBezTo>
                  <a:cubicBezTo>
                    <a:pt x="140" y="87"/>
                    <a:pt x="140" y="88"/>
                    <a:pt x="140" y="89"/>
                  </a:cubicBezTo>
                  <a:cubicBezTo>
                    <a:pt x="167" y="82"/>
                    <a:pt x="195" y="76"/>
                    <a:pt x="222" y="70"/>
                  </a:cubicBezTo>
                  <a:cubicBezTo>
                    <a:pt x="223" y="73"/>
                    <a:pt x="223" y="76"/>
                    <a:pt x="223" y="80"/>
                  </a:cubicBezTo>
                  <a:cubicBezTo>
                    <a:pt x="190" y="88"/>
                    <a:pt x="158" y="96"/>
                    <a:pt x="125" y="104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34" y="101"/>
                    <a:pt x="144" y="98"/>
                    <a:pt x="154" y="96"/>
                  </a:cubicBezTo>
                  <a:cubicBezTo>
                    <a:pt x="154" y="95"/>
                    <a:pt x="154" y="95"/>
                    <a:pt x="154" y="94"/>
                  </a:cubicBezTo>
                  <a:cubicBezTo>
                    <a:pt x="144" y="97"/>
                    <a:pt x="134" y="99"/>
                    <a:pt x="124" y="101"/>
                  </a:cubicBezTo>
                  <a:moveTo>
                    <a:pt x="141" y="134"/>
                  </a:moveTo>
                  <a:cubicBezTo>
                    <a:pt x="134" y="130"/>
                    <a:pt x="128" y="127"/>
                    <a:pt x="122" y="125"/>
                  </a:cubicBezTo>
                  <a:cubicBezTo>
                    <a:pt x="112" y="119"/>
                    <a:pt x="101" y="114"/>
                    <a:pt x="90" y="108"/>
                  </a:cubicBezTo>
                  <a:cubicBezTo>
                    <a:pt x="80" y="103"/>
                    <a:pt x="70" y="98"/>
                    <a:pt x="60" y="93"/>
                  </a:cubicBezTo>
                  <a:cubicBezTo>
                    <a:pt x="52" y="89"/>
                    <a:pt x="44" y="86"/>
                    <a:pt x="36" y="82"/>
                  </a:cubicBezTo>
                  <a:cubicBezTo>
                    <a:pt x="31" y="80"/>
                    <a:pt x="27" y="77"/>
                    <a:pt x="22" y="75"/>
                  </a:cubicBezTo>
                  <a:cubicBezTo>
                    <a:pt x="18" y="73"/>
                    <a:pt x="17" y="63"/>
                    <a:pt x="21" y="61"/>
                  </a:cubicBezTo>
                  <a:cubicBezTo>
                    <a:pt x="24" y="59"/>
                    <a:pt x="28" y="61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1" y="58"/>
                    <a:pt x="32" y="58"/>
                  </a:cubicBezTo>
                  <a:cubicBezTo>
                    <a:pt x="35" y="60"/>
                    <a:pt x="38" y="62"/>
                    <a:pt x="42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63"/>
                    <a:pt x="33" y="61"/>
                    <a:pt x="29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2" y="63"/>
                    <a:pt x="34" y="64"/>
                  </a:cubicBezTo>
                  <a:cubicBezTo>
                    <a:pt x="59" y="75"/>
                    <a:pt x="80" y="91"/>
                    <a:pt x="102" y="106"/>
                  </a:cubicBezTo>
                  <a:cubicBezTo>
                    <a:pt x="107" y="109"/>
                    <a:pt x="113" y="113"/>
                    <a:pt x="118" y="116"/>
                  </a:cubicBezTo>
                  <a:cubicBezTo>
                    <a:pt x="119" y="117"/>
                    <a:pt x="120" y="117"/>
                    <a:pt x="120" y="117"/>
                  </a:cubicBezTo>
                  <a:cubicBezTo>
                    <a:pt x="120" y="117"/>
                    <a:pt x="121" y="117"/>
                    <a:pt x="121" y="117"/>
                  </a:cubicBezTo>
                  <a:cubicBezTo>
                    <a:pt x="126" y="116"/>
                    <a:pt x="132" y="115"/>
                    <a:pt x="138" y="114"/>
                  </a:cubicBezTo>
                  <a:cubicBezTo>
                    <a:pt x="151" y="110"/>
                    <a:pt x="165" y="106"/>
                    <a:pt x="178" y="102"/>
                  </a:cubicBezTo>
                  <a:cubicBezTo>
                    <a:pt x="182" y="101"/>
                    <a:pt x="185" y="100"/>
                    <a:pt x="189" y="100"/>
                  </a:cubicBezTo>
                  <a:cubicBezTo>
                    <a:pt x="182" y="102"/>
                    <a:pt x="176" y="104"/>
                    <a:pt x="169" y="106"/>
                  </a:cubicBezTo>
                  <a:cubicBezTo>
                    <a:pt x="163" y="109"/>
                    <a:pt x="156" y="111"/>
                    <a:pt x="149" y="113"/>
                  </a:cubicBezTo>
                  <a:cubicBezTo>
                    <a:pt x="141" y="115"/>
                    <a:pt x="138" y="123"/>
                    <a:pt x="140" y="131"/>
                  </a:cubicBezTo>
                  <a:cubicBezTo>
                    <a:pt x="140" y="131"/>
                    <a:pt x="140" y="132"/>
                    <a:pt x="141" y="134"/>
                  </a:cubicBezTo>
                  <a:moveTo>
                    <a:pt x="118" y="111"/>
                  </a:moveTo>
                  <a:cubicBezTo>
                    <a:pt x="113" y="107"/>
                    <a:pt x="109" y="105"/>
                    <a:pt x="105" y="102"/>
                  </a:cubicBezTo>
                  <a:cubicBezTo>
                    <a:pt x="93" y="94"/>
                    <a:pt x="81" y="86"/>
                    <a:pt x="69" y="78"/>
                  </a:cubicBezTo>
                  <a:cubicBezTo>
                    <a:pt x="56" y="70"/>
                    <a:pt x="44" y="61"/>
                    <a:pt x="32" y="53"/>
                  </a:cubicBezTo>
                  <a:cubicBezTo>
                    <a:pt x="29" y="51"/>
                    <a:pt x="26" y="50"/>
                    <a:pt x="24" y="48"/>
                  </a:cubicBezTo>
                  <a:cubicBezTo>
                    <a:pt x="23" y="47"/>
                    <a:pt x="22" y="46"/>
                    <a:pt x="22" y="45"/>
                  </a:cubicBezTo>
                  <a:cubicBezTo>
                    <a:pt x="20" y="39"/>
                    <a:pt x="19" y="32"/>
                    <a:pt x="23" y="25"/>
                  </a:cubicBezTo>
                  <a:cubicBezTo>
                    <a:pt x="23" y="24"/>
                    <a:pt x="25" y="23"/>
                    <a:pt x="26" y="23"/>
                  </a:cubicBezTo>
                  <a:cubicBezTo>
                    <a:pt x="42" y="20"/>
                    <a:pt x="58" y="16"/>
                    <a:pt x="74" y="13"/>
                  </a:cubicBezTo>
                  <a:cubicBezTo>
                    <a:pt x="88" y="10"/>
                    <a:pt x="101" y="8"/>
                    <a:pt x="115" y="5"/>
                  </a:cubicBezTo>
                  <a:cubicBezTo>
                    <a:pt x="117" y="4"/>
                    <a:pt x="119" y="4"/>
                    <a:pt x="121" y="4"/>
                  </a:cubicBezTo>
                  <a:cubicBezTo>
                    <a:pt x="124" y="4"/>
                    <a:pt x="127" y="4"/>
                    <a:pt x="130" y="6"/>
                  </a:cubicBezTo>
                  <a:cubicBezTo>
                    <a:pt x="162" y="22"/>
                    <a:pt x="195" y="38"/>
                    <a:pt x="227" y="53"/>
                  </a:cubicBezTo>
                  <a:cubicBezTo>
                    <a:pt x="228" y="54"/>
                    <a:pt x="228" y="54"/>
                    <a:pt x="229" y="55"/>
                  </a:cubicBezTo>
                  <a:cubicBezTo>
                    <a:pt x="211" y="59"/>
                    <a:pt x="193" y="64"/>
                    <a:pt x="175" y="68"/>
                  </a:cubicBezTo>
                  <a:cubicBezTo>
                    <a:pt x="158" y="72"/>
                    <a:pt x="141" y="76"/>
                    <a:pt x="125" y="81"/>
                  </a:cubicBezTo>
                  <a:cubicBezTo>
                    <a:pt x="123" y="81"/>
                    <a:pt x="122" y="82"/>
                    <a:pt x="121" y="83"/>
                  </a:cubicBezTo>
                  <a:cubicBezTo>
                    <a:pt x="116" y="90"/>
                    <a:pt x="113" y="99"/>
                    <a:pt x="117" y="108"/>
                  </a:cubicBezTo>
                  <a:cubicBezTo>
                    <a:pt x="117" y="108"/>
                    <a:pt x="117" y="109"/>
                    <a:pt x="118" y="111"/>
                  </a:cubicBezTo>
                  <a:moveTo>
                    <a:pt x="123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113" y="1"/>
                    <a:pt x="106" y="3"/>
                    <a:pt x="98" y="4"/>
                  </a:cubicBezTo>
                  <a:cubicBezTo>
                    <a:pt x="75" y="9"/>
                    <a:pt x="51" y="13"/>
                    <a:pt x="28" y="18"/>
                  </a:cubicBezTo>
                  <a:cubicBezTo>
                    <a:pt x="22" y="19"/>
                    <a:pt x="19" y="22"/>
                    <a:pt x="17" y="27"/>
                  </a:cubicBezTo>
                  <a:cubicBezTo>
                    <a:pt x="14" y="33"/>
                    <a:pt x="15" y="39"/>
                    <a:pt x="16" y="45"/>
                  </a:cubicBezTo>
                  <a:cubicBezTo>
                    <a:pt x="17" y="49"/>
                    <a:pt x="20" y="50"/>
                    <a:pt x="23" y="52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20" y="56"/>
                    <a:pt x="18" y="56"/>
                    <a:pt x="17" y="57"/>
                  </a:cubicBezTo>
                  <a:cubicBezTo>
                    <a:pt x="15" y="59"/>
                    <a:pt x="15" y="62"/>
                    <a:pt x="14" y="64"/>
                  </a:cubicBezTo>
                  <a:cubicBezTo>
                    <a:pt x="13" y="65"/>
                    <a:pt x="13" y="66"/>
                    <a:pt x="12" y="67"/>
                  </a:cubicBezTo>
                  <a:cubicBezTo>
                    <a:pt x="10" y="69"/>
                    <a:pt x="8" y="69"/>
                    <a:pt x="7" y="71"/>
                  </a:cubicBezTo>
                  <a:cubicBezTo>
                    <a:pt x="4" y="77"/>
                    <a:pt x="2" y="83"/>
                    <a:pt x="4" y="89"/>
                  </a:cubicBezTo>
                  <a:cubicBezTo>
                    <a:pt x="6" y="95"/>
                    <a:pt x="7" y="100"/>
                    <a:pt x="6" y="106"/>
                  </a:cubicBezTo>
                  <a:cubicBezTo>
                    <a:pt x="4" y="115"/>
                    <a:pt x="8" y="122"/>
                    <a:pt x="14" y="128"/>
                  </a:cubicBezTo>
                  <a:cubicBezTo>
                    <a:pt x="15" y="128"/>
                    <a:pt x="15" y="131"/>
                    <a:pt x="15" y="131"/>
                  </a:cubicBezTo>
                  <a:cubicBezTo>
                    <a:pt x="14" y="132"/>
                    <a:pt x="12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0" y="133"/>
                    <a:pt x="9" y="133"/>
                    <a:pt x="8" y="133"/>
                  </a:cubicBezTo>
                  <a:cubicBezTo>
                    <a:pt x="6" y="133"/>
                    <a:pt x="5" y="134"/>
                    <a:pt x="4" y="136"/>
                  </a:cubicBezTo>
                  <a:cubicBezTo>
                    <a:pt x="1" y="144"/>
                    <a:pt x="0" y="151"/>
                    <a:pt x="3" y="159"/>
                  </a:cubicBezTo>
                  <a:cubicBezTo>
                    <a:pt x="3" y="161"/>
                    <a:pt x="5" y="162"/>
                    <a:pt x="6" y="163"/>
                  </a:cubicBezTo>
                  <a:cubicBezTo>
                    <a:pt x="18" y="172"/>
                    <a:pt x="31" y="181"/>
                    <a:pt x="43" y="189"/>
                  </a:cubicBezTo>
                  <a:cubicBezTo>
                    <a:pt x="65" y="204"/>
                    <a:pt x="87" y="220"/>
                    <a:pt x="109" y="235"/>
                  </a:cubicBezTo>
                  <a:cubicBezTo>
                    <a:pt x="111" y="236"/>
                    <a:pt x="112" y="237"/>
                    <a:pt x="114" y="237"/>
                  </a:cubicBezTo>
                  <a:cubicBezTo>
                    <a:pt x="115" y="237"/>
                    <a:pt x="116" y="237"/>
                    <a:pt x="117" y="236"/>
                  </a:cubicBezTo>
                  <a:cubicBezTo>
                    <a:pt x="124" y="233"/>
                    <a:pt x="131" y="230"/>
                    <a:pt x="138" y="227"/>
                  </a:cubicBezTo>
                  <a:cubicBezTo>
                    <a:pt x="163" y="217"/>
                    <a:pt x="188" y="207"/>
                    <a:pt x="213" y="196"/>
                  </a:cubicBezTo>
                  <a:cubicBezTo>
                    <a:pt x="218" y="194"/>
                    <a:pt x="218" y="192"/>
                    <a:pt x="214" y="189"/>
                  </a:cubicBezTo>
                  <a:cubicBezTo>
                    <a:pt x="212" y="187"/>
                    <a:pt x="210" y="186"/>
                    <a:pt x="208" y="185"/>
                  </a:cubicBezTo>
                  <a:cubicBezTo>
                    <a:pt x="205" y="182"/>
                    <a:pt x="204" y="179"/>
                    <a:pt x="207" y="176"/>
                  </a:cubicBezTo>
                  <a:cubicBezTo>
                    <a:pt x="210" y="173"/>
                    <a:pt x="213" y="170"/>
                    <a:pt x="215" y="167"/>
                  </a:cubicBezTo>
                  <a:cubicBezTo>
                    <a:pt x="216" y="166"/>
                    <a:pt x="215" y="164"/>
                    <a:pt x="214" y="163"/>
                  </a:cubicBezTo>
                  <a:cubicBezTo>
                    <a:pt x="213" y="162"/>
                    <a:pt x="211" y="161"/>
                    <a:pt x="210" y="160"/>
                  </a:cubicBezTo>
                  <a:cubicBezTo>
                    <a:pt x="205" y="158"/>
                    <a:pt x="201" y="156"/>
                    <a:pt x="195" y="153"/>
                  </a:cubicBezTo>
                  <a:cubicBezTo>
                    <a:pt x="197" y="152"/>
                    <a:pt x="198" y="152"/>
                    <a:pt x="199" y="151"/>
                  </a:cubicBezTo>
                  <a:cubicBezTo>
                    <a:pt x="200" y="150"/>
                    <a:pt x="201" y="150"/>
                    <a:pt x="201" y="149"/>
                  </a:cubicBezTo>
                  <a:cubicBezTo>
                    <a:pt x="202" y="148"/>
                    <a:pt x="203" y="147"/>
                    <a:pt x="204" y="147"/>
                  </a:cubicBezTo>
                  <a:cubicBezTo>
                    <a:pt x="209" y="145"/>
                    <a:pt x="213" y="144"/>
                    <a:pt x="218" y="143"/>
                  </a:cubicBezTo>
                  <a:cubicBezTo>
                    <a:pt x="219" y="142"/>
                    <a:pt x="220" y="141"/>
                    <a:pt x="220" y="141"/>
                  </a:cubicBezTo>
                  <a:cubicBezTo>
                    <a:pt x="220" y="140"/>
                    <a:pt x="219" y="138"/>
                    <a:pt x="219" y="138"/>
                  </a:cubicBezTo>
                  <a:cubicBezTo>
                    <a:pt x="217" y="136"/>
                    <a:pt x="215" y="135"/>
                    <a:pt x="213" y="134"/>
                  </a:cubicBezTo>
                  <a:cubicBezTo>
                    <a:pt x="209" y="132"/>
                    <a:pt x="208" y="130"/>
                    <a:pt x="210" y="125"/>
                  </a:cubicBezTo>
                  <a:cubicBezTo>
                    <a:pt x="210" y="124"/>
                    <a:pt x="211" y="123"/>
                    <a:pt x="211" y="122"/>
                  </a:cubicBezTo>
                  <a:cubicBezTo>
                    <a:pt x="213" y="116"/>
                    <a:pt x="219" y="115"/>
                    <a:pt x="224" y="112"/>
                  </a:cubicBezTo>
                  <a:cubicBezTo>
                    <a:pt x="228" y="109"/>
                    <a:pt x="234" y="108"/>
                    <a:pt x="240" y="106"/>
                  </a:cubicBezTo>
                  <a:cubicBezTo>
                    <a:pt x="240" y="106"/>
                    <a:pt x="242" y="105"/>
                    <a:pt x="242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39" y="101"/>
                    <a:pt x="238" y="100"/>
                    <a:pt x="238" y="100"/>
                  </a:cubicBezTo>
                  <a:cubicBezTo>
                    <a:pt x="239" y="96"/>
                    <a:pt x="240" y="92"/>
                    <a:pt x="241" y="88"/>
                  </a:cubicBezTo>
                  <a:cubicBezTo>
                    <a:pt x="241" y="87"/>
                    <a:pt x="242" y="86"/>
                    <a:pt x="242" y="86"/>
                  </a:cubicBezTo>
                  <a:cubicBezTo>
                    <a:pt x="245" y="84"/>
                    <a:pt x="245" y="82"/>
                    <a:pt x="242" y="81"/>
                  </a:cubicBezTo>
                  <a:cubicBezTo>
                    <a:pt x="238" y="79"/>
                    <a:pt x="234" y="77"/>
                    <a:pt x="230" y="76"/>
                  </a:cubicBezTo>
                  <a:cubicBezTo>
                    <a:pt x="228" y="75"/>
                    <a:pt x="228" y="74"/>
                    <a:pt x="228" y="72"/>
                  </a:cubicBezTo>
                  <a:cubicBezTo>
                    <a:pt x="228" y="67"/>
                    <a:pt x="230" y="63"/>
                    <a:pt x="234" y="60"/>
                  </a:cubicBezTo>
                  <a:cubicBezTo>
                    <a:pt x="239" y="57"/>
                    <a:pt x="239" y="54"/>
                    <a:pt x="233" y="52"/>
                  </a:cubicBezTo>
                  <a:cubicBezTo>
                    <a:pt x="232" y="51"/>
                    <a:pt x="230" y="50"/>
                    <a:pt x="229" y="50"/>
                  </a:cubicBezTo>
                  <a:cubicBezTo>
                    <a:pt x="195" y="33"/>
                    <a:pt x="161" y="17"/>
                    <a:pt x="126" y="0"/>
                  </a:cubicBezTo>
                  <a:cubicBezTo>
                    <a:pt x="125" y="0"/>
                    <a:pt x="124" y="0"/>
                    <a:pt x="12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6811625" y="3452813"/>
              <a:ext cx="220662" cy="13017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8"/>
                    <a:pt x="95" y="56"/>
                  </a:cubicBezTo>
                  <a:cubicBezTo>
                    <a:pt x="92" y="51"/>
                    <a:pt x="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7051338" y="3576638"/>
              <a:ext cx="177800" cy="44450"/>
            </a:xfrm>
            <a:custGeom>
              <a:avLst/>
              <a:gdLst>
                <a:gd name="T0" fmla="*/ 76 w 76"/>
                <a:gd name="T1" fmla="*/ 0 h 19"/>
                <a:gd name="T2" fmla="*/ 0 w 76"/>
                <a:gd name="T3" fmla="*/ 17 h 19"/>
                <a:gd name="T4" fmla="*/ 0 w 76"/>
                <a:gd name="T5" fmla="*/ 19 h 19"/>
                <a:gd name="T6" fmla="*/ 76 w 76"/>
                <a:gd name="T7" fmla="*/ 2 h 19"/>
                <a:gd name="T8" fmla="*/ 76 w 7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9">
                  <a:moveTo>
                    <a:pt x="76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26" y="13"/>
                    <a:pt x="51" y="8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7060863" y="3835401"/>
              <a:ext cx="144462" cy="60325"/>
            </a:xfrm>
            <a:custGeom>
              <a:avLst/>
              <a:gdLst>
                <a:gd name="T0" fmla="*/ 62 w 62"/>
                <a:gd name="T1" fmla="*/ 0 h 26"/>
                <a:gd name="T2" fmla="*/ 0 w 62"/>
                <a:gd name="T3" fmla="*/ 25 h 26"/>
                <a:gd name="T4" fmla="*/ 1 w 62"/>
                <a:gd name="T5" fmla="*/ 26 h 26"/>
                <a:gd name="T6" fmla="*/ 62 w 62"/>
                <a:gd name="T7" fmla="*/ 1 h 26"/>
                <a:gd name="T8" fmla="*/ 62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1" y="18"/>
                    <a:pt x="42" y="10"/>
                    <a:pt x="62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7110075" y="3611563"/>
              <a:ext cx="180975" cy="69850"/>
            </a:xfrm>
            <a:custGeom>
              <a:avLst/>
              <a:gdLst>
                <a:gd name="T0" fmla="*/ 78 w 78"/>
                <a:gd name="T1" fmla="*/ 0 h 30"/>
                <a:gd name="T2" fmla="*/ 0 w 78"/>
                <a:gd name="T3" fmla="*/ 28 h 30"/>
                <a:gd name="T4" fmla="*/ 0 w 78"/>
                <a:gd name="T5" fmla="*/ 30 h 30"/>
                <a:gd name="T6" fmla="*/ 78 w 78"/>
                <a:gd name="T7" fmla="*/ 1 h 30"/>
                <a:gd name="T8" fmla="*/ 78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2" y="11"/>
                    <a:pt x="78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7111663" y="3625851"/>
              <a:ext cx="173037" cy="61913"/>
            </a:xfrm>
            <a:custGeom>
              <a:avLst/>
              <a:gdLst>
                <a:gd name="T0" fmla="*/ 73 w 74"/>
                <a:gd name="T1" fmla="*/ 0 h 27"/>
                <a:gd name="T2" fmla="*/ 0 w 74"/>
                <a:gd name="T3" fmla="*/ 26 h 27"/>
                <a:gd name="T4" fmla="*/ 0 w 74"/>
                <a:gd name="T5" fmla="*/ 27 h 27"/>
                <a:gd name="T6" fmla="*/ 74 w 74"/>
                <a:gd name="T7" fmla="*/ 1 h 27"/>
                <a:gd name="T8" fmla="*/ 73 w 7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73" y="0"/>
                  </a:moveTo>
                  <a:cubicBezTo>
                    <a:pt x="49" y="8"/>
                    <a:pt x="24" y="17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19"/>
                    <a:pt x="49" y="10"/>
                    <a:pt x="74" y="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7940338" y="5822951"/>
              <a:ext cx="1030287" cy="1001713"/>
            </a:xfrm>
            <a:custGeom>
              <a:avLst/>
              <a:gdLst>
                <a:gd name="T0" fmla="*/ 372 w 442"/>
                <a:gd name="T1" fmla="*/ 315 h 429"/>
                <a:gd name="T2" fmla="*/ 360 w 442"/>
                <a:gd name="T3" fmla="*/ 346 h 429"/>
                <a:gd name="T4" fmla="*/ 321 w 442"/>
                <a:gd name="T5" fmla="*/ 345 h 429"/>
                <a:gd name="T6" fmla="*/ 364 w 442"/>
                <a:gd name="T7" fmla="*/ 303 h 429"/>
                <a:gd name="T8" fmla="*/ 364 w 442"/>
                <a:gd name="T9" fmla="*/ 303 h 429"/>
                <a:gd name="T10" fmla="*/ 289 w 442"/>
                <a:gd name="T11" fmla="*/ 305 h 429"/>
                <a:gd name="T12" fmla="*/ 327 w 442"/>
                <a:gd name="T13" fmla="*/ 304 h 429"/>
                <a:gd name="T14" fmla="*/ 247 w 442"/>
                <a:gd name="T15" fmla="*/ 317 h 429"/>
                <a:gd name="T16" fmla="*/ 145 w 442"/>
                <a:gd name="T17" fmla="*/ 317 h 429"/>
                <a:gd name="T18" fmla="*/ 172 w 442"/>
                <a:gd name="T19" fmla="*/ 309 h 429"/>
                <a:gd name="T20" fmla="*/ 185 w 442"/>
                <a:gd name="T21" fmla="*/ 313 h 429"/>
                <a:gd name="T22" fmla="*/ 234 w 442"/>
                <a:gd name="T23" fmla="*/ 306 h 429"/>
                <a:gd name="T24" fmla="*/ 35 w 442"/>
                <a:gd name="T25" fmla="*/ 244 h 429"/>
                <a:gd name="T26" fmla="*/ 42 w 442"/>
                <a:gd name="T27" fmla="*/ 263 h 429"/>
                <a:gd name="T28" fmla="*/ 193 w 442"/>
                <a:gd name="T29" fmla="*/ 354 h 429"/>
                <a:gd name="T30" fmla="*/ 201 w 442"/>
                <a:gd name="T31" fmla="*/ 352 h 429"/>
                <a:gd name="T32" fmla="*/ 215 w 442"/>
                <a:gd name="T33" fmla="*/ 361 h 429"/>
                <a:gd name="T34" fmla="*/ 192 w 442"/>
                <a:gd name="T35" fmla="*/ 406 h 429"/>
                <a:gd name="T36" fmla="*/ 14 w 442"/>
                <a:gd name="T37" fmla="*/ 280 h 429"/>
                <a:gd name="T38" fmla="*/ 302 w 442"/>
                <a:gd name="T39" fmla="*/ 244 h 429"/>
                <a:gd name="T40" fmla="*/ 361 w 442"/>
                <a:gd name="T41" fmla="*/ 235 h 429"/>
                <a:gd name="T42" fmla="*/ 244 w 442"/>
                <a:gd name="T43" fmla="*/ 271 h 429"/>
                <a:gd name="T44" fmla="*/ 206 w 442"/>
                <a:gd name="T45" fmla="*/ 291 h 429"/>
                <a:gd name="T46" fmla="*/ 243 w 442"/>
                <a:gd name="T47" fmla="*/ 252 h 429"/>
                <a:gd name="T48" fmla="*/ 199 w 442"/>
                <a:gd name="T49" fmla="*/ 274 h 429"/>
                <a:gd name="T50" fmla="*/ 112 w 442"/>
                <a:gd name="T51" fmla="*/ 323 h 429"/>
                <a:gd name="T52" fmla="*/ 87 w 442"/>
                <a:gd name="T53" fmla="*/ 238 h 429"/>
                <a:gd name="T54" fmla="*/ 162 w 442"/>
                <a:gd name="T55" fmla="*/ 295 h 429"/>
                <a:gd name="T56" fmla="*/ 273 w 442"/>
                <a:gd name="T57" fmla="*/ 234 h 429"/>
                <a:gd name="T58" fmla="*/ 410 w 442"/>
                <a:gd name="T59" fmla="*/ 186 h 429"/>
                <a:gd name="T60" fmla="*/ 97 w 442"/>
                <a:gd name="T61" fmla="*/ 234 h 429"/>
                <a:gd name="T62" fmla="*/ 77 w 442"/>
                <a:gd name="T63" fmla="*/ 174 h 429"/>
                <a:gd name="T64" fmla="*/ 188 w 442"/>
                <a:gd name="T65" fmla="*/ 245 h 429"/>
                <a:gd name="T66" fmla="*/ 234 w 442"/>
                <a:gd name="T67" fmla="*/ 160 h 429"/>
                <a:gd name="T68" fmla="*/ 252 w 442"/>
                <a:gd name="T69" fmla="*/ 161 h 429"/>
                <a:gd name="T70" fmla="*/ 224 w 442"/>
                <a:gd name="T71" fmla="*/ 188 h 429"/>
                <a:gd name="T72" fmla="*/ 221 w 442"/>
                <a:gd name="T73" fmla="*/ 226 h 429"/>
                <a:gd name="T74" fmla="*/ 37 w 442"/>
                <a:gd name="T75" fmla="*/ 112 h 429"/>
                <a:gd name="T76" fmla="*/ 74 w 442"/>
                <a:gd name="T77" fmla="*/ 119 h 429"/>
                <a:gd name="T78" fmla="*/ 213 w 442"/>
                <a:gd name="T79" fmla="*/ 212 h 429"/>
                <a:gd name="T80" fmla="*/ 341 w 442"/>
                <a:gd name="T81" fmla="*/ 181 h 429"/>
                <a:gd name="T82" fmla="*/ 212 w 442"/>
                <a:gd name="T83" fmla="*/ 201 h 429"/>
                <a:gd name="T84" fmla="*/ 38 w 442"/>
                <a:gd name="T85" fmla="*/ 83 h 429"/>
                <a:gd name="T86" fmla="*/ 218 w 442"/>
                <a:gd name="T87" fmla="*/ 8 h 429"/>
                <a:gd name="T88" fmla="*/ 225 w 442"/>
                <a:gd name="T89" fmla="*/ 147 h 429"/>
                <a:gd name="T90" fmla="*/ 218 w 442"/>
                <a:gd name="T91" fmla="*/ 0 h 429"/>
                <a:gd name="T92" fmla="*/ 41 w 442"/>
                <a:gd name="T93" fmla="*/ 96 h 429"/>
                <a:gd name="T94" fmla="*/ 20 w 442"/>
                <a:gd name="T95" fmla="*/ 122 h 429"/>
                <a:gd name="T96" fmla="*/ 26 w 442"/>
                <a:gd name="T97" fmla="*/ 238 h 429"/>
                <a:gd name="T98" fmla="*/ 4 w 442"/>
                <a:gd name="T99" fmla="*/ 288 h 429"/>
                <a:gd name="T100" fmla="*/ 211 w 442"/>
                <a:gd name="T101" fmla="*/ 428 h 429"/>
                <a:gd name="T102" fmla="*/ 373 w 442"/>
                <a:gd name="T103" fmla="*/ 320 h 429"/>
                <a:gd name="T104" fmla="*/ 359 w 442"/>
                <a:gd name="T105" fmla="*/ 274 h 429"/>
                <a:gd name="T106" fmla="*/ 394 w 442"/>
                <a:gd name="T107" fmla="*/ 250 h 429"/>
                <a:gd name="T108" fmla="*/ 433 w 442"/>
                <a:gd name="T109" fmla="*/ 193 h 429"/>
                <a:gd name="T110" fmla="*/ 437 w 442"/>
                <a:gd name="T111" fmla="*/ 156 h 429"/>
                <a:gd name="T112" fmla="*/ 421 w 442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29">
                  <a:moveTo>
                    <a:pt x="215" y="379"/>
                  </a:moveTo>
                  <a:cubicBezTo>
                    <a:pt x="216" y="379"/>
                    <a:pt x="217" y="378"/>
                    <a:pt x="217" y="378"/>
                  </a:cubicBezTo>
                  <a:cubicBezTo>
                    <a:pt x="236" y="365"/>
                    <a:pt x="258" y="360"/>
                    <a:pt x="279" y="352"/>
                  </a:cubicBezTo>
                  <a:cubicBezTo>
                    <a:pt x="308" y="339"/>
                    <a:pt x="337" y="328"/>
                    <a:pt x="366" y="317"/>
                  </a:cubicBezTo>
                  <a:cubicBezTo>
                    <a:pt x="368" y="316"/>
                    <a:pt x="370" y="315"/>
                    <a:pt x="372" y="315"/>
                  </a:cubicBezTo>
                  <a:cubicBezTo>
                    <a:pt x="357" y="327"/>
                    <a:pt x="338" y="330"/>
                    <a:pt x="322" y="338"/>
                  </a:cubicBezTo>
                  <a:cubicBezTo>
                    <a:pt x="316" y="340"/>
                    <a:pt x="310" y="342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2"/>
                    <a:pt x="362" y="345"/>
                    <a:pt x="360" y="346"/>
                  </a:cubicBezTo>
                  <a:cubicBezTo>
                    <a:pt x="320" y="362"/>
                    <a:pt x="280" y="379"/>
                    <a:pt x="240" y="396"/>
                  </a:cubicBezTo>
                  <a:cubicBezTo>
                    <a:pt x="231" y="399"/>
                    <a:pt x="222" y="403"/>
                    <a:pt x="212" y="407"/>
                  </a:cubicBezTo>
                  <a:cubicBezTo>
                    <a:pt x="211" y="402"/>
                    <a:pt x="209" y="397"/>
                    <a:pt x="208" y="392"/>
                  </a:cubicBezTo>
                  <a:cubicBezTo>
                    <a:pt x="246" y="377"/>
                    <a:pt x="284" y="362"/>
                    <a:pt x="322" y="347"/>
                  </a:cubicBezTo>
                  <a:cubicBezTo>
                    <a:pt x="322" y="346"/>
                    <a:pt x="321" y="345"/>
                    <a:pt x="321" y="345"/>
                  </a:cubicBezTo>
                  <a:cubicBezTo>
                    <a:pt x="284" y="359"/>
                    <a:pt x="247" y="374"/>
                    <a:pt x="208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8"/>
                    <a:pt x="351" y="296"/>
                  </a:cubicBezTo>
                  <a:cubicBezTo>
                    <a:pt x="349" y="295"/>
                    <a:pt x="348" y="292"/>
                    <a:pt x="347" y="290"/>
                  </a:cubicBezTo>
                  <a:cubicBezTo>
                    <a:pt x="348" y="290"/>
                    <a:pt x="348" y="289"/>
                    <a:pt x="349" y="289"/>
                  </a:cubicBezTo>
                  <a:cubicBezTo>
                    <a:pt x="356" y="292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6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6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6"/>
                  </a:cubicBezTo>
                  <a:cubicBezTo>
                    <a:pt x="319" y="299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7"/>
                    <a:pt x="285" y="308"/>
                    <a:pt x="285" y="308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299"/>
                    <a:pt x="340" y="300"/>
                    <a:pt x="340" y="301"/>
                  </a:cubicBezTo>
                  <a:cubicBezTo>
                    <a:pt x="336" y="302"/>
                    <a:pt x="332" y="303"/>
                    <a:pt x="327" y="304"/>
                  </a:cubicBezTo>
                  <a:cubicBezTo>
                    <a:pt x="273" y="317"/>
                    <a:pt x="219" y="330"/>
                    <a:pt x="165" y="342"/>
                  </a:cubicBezTo>
                  <a:cubicBezTo>
                    <a:pt x="161" y="343"/>
                    <a:pt x="158" y="343"/>
                    <a:pt x="155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8" y="345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19"/>
                    <a:pt x="219" y="322"/>
                    <a:pt x="204" y="325"/>
                  </a:cubicBezTo>
                  <a:cubicBezTo>
                    <a:pt x="185" y="328"/>
                    <a:pt x="165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2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4"/>
                    <a:pt x="147" y="314"/>
                  </a:cubicBezTo>
                  <a:cubicBezTo>
                    <a:pt x="147" y="314"/>
                    <a:pt x="147" y="314"/>
                    <a:pt x="147" y="314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3"/>
                    <a:pt x="161" y="312"/>
                  </a:cubicBezTo>
                  <a:cubicBezTo>
                    <a:pt x="165" y="310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5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3"/>
                  </a:cubicBezTo>
                  <a:cubicBezTo>
                    <a:pt x="174" y="315"/>
                    <a:pt x="164" y="317"/>
                    <a:pt x="153" y="318"/>
                  </a:cubicBezTo>
                  <a:cubicBezTo>
                    <a:pt x="153" y="319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3"/>
                    <a:pt x="314" y="293"/>
                  </a:cubicBezTo>
                  <a:cubicBezTo>
                    <a:pt x="287" y="297"/>
                    <a:pt x="261" y="302"/>
                    <a:pt x="234" y="306"/>
                  </a:cubicBezTo>
                  <a:moveTo>
                    <a:pt x="192" y="302"/>
                  </a:moveTo>
                  <a:cubicBezTo>
                    <a:pt x="186" y="294"/>
                    <a:pt x="184" y="284"/>
                    <a:pt x="185" y="274"/>
                  </a:cubicBezTo>
                  <a:cubicBezTo>
                    <a:pt x="187" y="283"/>
                    <a:pt x="190" y="293"/>
                    <a:pt x="192" y="302"/>
                  </a:cubicBezTo>
                  <a:moveTo>
                    <a:pt x="26" y="251"/>
                  </a:moveTo>
                  <a:cubicBezTo>
                    <a:pt x="30" y="251"/>
                    <a:pt x="32" y="248"/>
                    <a:pt x="35" y="244"/>
                  </a:cubicBezTo>
                  <a:cubicBezTo>
                    <a:pt x="41" y="251"/>
                    <a:pt x="47" y="257"/>
                    <a:pt x="52" y="263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46" y="261"/>
                    <a:pt x="40" y="258"/>
                    <a:pt x="33" y="254"/>
                  </a:cubicBezTo>
                  <a:cubicBezTo>
                    <a:pt x="34" y="257"/>
                    <a:pt x="34" y="258"/>
                    <a:pt x="34" y="259"/>
                  </a:cubicBezTo>
                  <a:cubicBezTo>
                    <a:pt x="37" y="260"/>
                    <a:pt x="39" y="262"/>
                    <a:pt x="42" y="263"/>
                  </a:cubicBezTo>
                  <a:cubicBezTo>
                    <a:pt x="63" y="273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5"/>
                    <a:pt x="145" y="365"/>
                  </a:cubicBezTo>
                  <a:cubicBezTo>
                    <a:pt x="148" y="365"/>
                    <a:pt x="150" y="365"/>
                    <a:pt x="152" y="364"/>
                  </a:cubicBezTo>
                  <a:cubicBezTo>
                    <a:pt x="165" y="361"/>
                    <a:pt x="179" y="357"/>
                    <a:pt x="193" y="354"/>
                  </a:cubicBezTo>
                  <a:cubicBezTo>
                    <a:pt x="193" y="354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5"/>
                  </a:cubicBezTo>
                  <a:cubicBezTo>
                    <a:pt x="201" y="356"/>
                    <a:pt x="203" y="357"/>
                    <a:pt x="206" y="358"/>
                  </a:cubicBezTo>
                  <a:cubicBezTo>
                    <a:pt x="206" y="358"/>
                    <a:pt x="206" y="357"/>
                    <a:pt x="206" y="357"/>
                  </a:cubicBezTo>
                  <a:cubicBezTo>
                    <a:pt x="205" y="356"/>
                    <a:pt x="204" y="355"/>
                    <a:pt x="201" y="352"/>
                  </a:cubicBezTo>
                  <a:cubicBezTo>
                    <a:pt x="229" y="346"/>
                    <a:pt x="256" y="339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6"/>
                    <a:pt x="270" y="339"/>
                    <a:pt x="263" y="342"/>
                  </a:cubicBezTo>
                  <a:cubicBezTo>
                    <a:pt x="249" y="347"/>
                    <a:pt x="235" y="352"/>
                    <a:pt x="221" y="358"/>
                  </a:cubicBezTo>
                  <a:cubicBezTo>
                    <a:pt x="219" y="358"/>
                    <a:pt x="217" y="360"/>
                    <a:pt x="215" y="361"/>
                  </a:cubicBezTo>
                  <a:cubicBezTo>
                    <a:pt x="213" y="361"/>
                    <a:pt x="211" y="362"/>
                    <a:pt x="209" y="362"/>
                  </a:cubicBezTo>
                  <a:cubicBezTo>
                    <a:pt x="209" y="362"/>
                    <a:pt x="209" y="362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3"/>
                    <a:pt x="197" y="367"/>
                  </a:cubicBezTo>
                  <a:cubicBezTo>
                    <a:pt x="191" y="379"/>
                    <a:pt x="189" y="392"/>
                    <a:pt x="192" y="406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4"/>
                    <a:pt x="132" y="366"/>
                    <a:pt x="105" y="347"/>
                  </a:cubicBezTo>
                  <a:cubicBezTo>
                    <a:pt x="88" y="335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1"/>
                  </a:cubicBezTo>
                  <a:cubicBezTo>
                    <a:pt x="20" y="288"/>
                    <a:pt x="16" y="285"/>
                    <a:pt x="14" y="280"/>
                  </a:cubicBezTo>
                  <a:cubicBezTo>
                    <a:pt x="11" y="272"/>
                    <a:pt x="12" y="262"/>
                    <a:pt x="16" y="254"/>
                  </a:cubicBezTo>
                  <a:cubicBezTo>
                    <a:pt x="17" y="252"/>
                    <a:pt x="20" y="250"/>
                    <a:pt x="21" y="250"/>
                  </a:cubicBezTo>
                  <a:cubicBezTo>
                    <a:pt x="21" y="250"/>
                    <a:pt x="22" y="250"/>
                    <a:pt x="22" y="250"/>
                  </a:cubicBezTo>
                  <a:cubicBezTo>
                    <a:pt x="23" y="251"/>
                    <a:pt x="24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0" y="228"/>
                    <a:pt x="369" y="231"/>
                    <a:pt x="362" y="232"/>
                  </a:cubicBezTo>
                  <a:cubicBezTo>
                    <a:pt x="351" y="233"/>
                    <a:pt x="340" y="237"/>
                    <a:pt x="329" y="240"/>
                  </a:cubicBezTo>
                  <a:cubicBezTo>
                    <a:pt x="329" y="240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5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6"/>
                    <a:pt x="368" y="237"/>
                  </a:cubicBezTo>
                  <a:cubicBezTo>
                    <a:pt x="367" y="238"/>
                    <a:pt x="365" y="241"/>
                    <a:pt x="363" y="241"/>
                  </a:cubicBezTo>
                  <a:cubicBezTo>
                    <a:pt x="326" y="250"/>
                    <a:pt x="289" y="260"/>
                    <a:pt x="252" y="269"/>
                  </a:cubicBezTo>
                  <a:cubicBezTo>
                    <a:pt x="249" y="269"/>
                    <a:pt x="247" y="270"/>
                    <a:pt x="244" y="271"/>
                  </a:cubicBezTo>
                  <a:cubicBezTo>
                    <a:pt x="244" y="272"/>
                    <a:pt x="244" y="273"/>
                    <a:pt x="244" y="273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4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89"/>
                    <a:pt x="194" y="282"/>
                  </a:cubicBezTo>
                  <a:cubicBezTo>
                    <a:pt x="193" y="279"/>
                    <a:pt x="193" y="277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8"/>
                    <a:pt x="229" y="255"/>
                    <a:pt x="243" y="252"/>
                  </a:cubicBezTo>
                  <a:cubicBezTo>
                    <a:pt x="244" y="252"/>
                    <a:pt x="245" y="252"/>
                    <a:pt x="245" y="252"/>
                  </a:cubicBezTo>
                  <a:cubicBezTo>
                    <a:pt x="249" y="252"/>
                    <a:pt x="252" y="253"/>
                    <a:pt x="255" y="253"/>
                  </a:cubicBezTo>
                  <a:cubicBezTo>
                    <a:pt x="255" y="254"/>
                    <a:pt x="255" y="255"/>
                    <a:pt x="255" y="255"/>
                  </a:cubicBezTo>
                  <a:cubicBezTo>
                    <a:pt x="236" y="261"/>
                    <a:pt x="217" y="266"/>
                    <a:pt x="198" y="271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3"/>
                    <a:pt x="277" y="253"/>
                    <a:pt x="316" y="242"/>
                  </a:cubicBezTo>
                  <a:cubicBezTo>
                    <a:pt x="316" y="242"/>
                    <a:pt x="316" y="241"/>
                    <a:pt x="315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4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7"/>
                    <a:pt x="87" y="292"/>
                    <a:pt x="74" y="276"/>
                  </a:cubicBezTo>
                  <a:cubicBezTo>
                    <a:pt x="63" y="264"/>
                    <a:pt x="53" y="251"/>
                    <a:pt x="42" y="239"/>
                  </a:cubicBezTo>
                  <a:cubicBezTo>
                    <a:pt x="35" y="230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7"/>
                  </a:cubicBezTo>
                  <a:cubicBezTo>
                    <a:pt x="43" y="205"/>
                    <a:pt x="66" y="220"/>
                    <a:pt x="87" y="238"/>
                  </a:cubicBezTo>
                  <a:cubicBezTo>
                    <a:pt x="107" y="256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5" y="296"/>
                    <a:pt x="149" y="298"/>
                    <a:pt x="144" y="300"/>
                  </a:cubicBezTo>
                  <a:cubicBezTo>
                    <a:pt x="142" y="300"/>
                    <a:pt x="140" y="301"/>
                    <a:pt x="139" y="303"/>
                  </a:cubicBezTo>
                  <a:cubicBezTo>
                    <a:pt x="128" y="314"/>
                    <a:pt x="126" y="326"/>
                    <a:pt x="130" y="340"/>
                  </a:cubicBezTo>
                  <a:cubicBezTo>
                    <a:pt x="130" y="342"/>
                    <a:pt x="131" y="343"/>
                    <a:pt x="131" y="344"/>
                  </a:cubicBezTo>
                  <a:moveTo>
                    <a:pt x="273" y="234"/>
                  </a:moveTo>
                  <a:cubicBezTo>
                    <a:pt x="271" y="234"/>
                    <a:pt x="269" y="233"/>
                    <a:pt x="268" y="229"/>
                  </a:cubicBezTo>
                  <a:cubicBezTo>
                    <a:pt x="266" y="224"/>
                    <a:pt x="267" y="220"/>
                    <a:pt x="273" y="218"/>
                  </a:cubicBezTo>
                  <a:cubicBezTo>
                    <a:pt x="324" y="200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3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1"/>
                    <a:pt x="322" y="217"/>
                    <a:pt x="278" y="233"/>
                  </a:cubicBezTo>
                  <a:cubicBezTo>
                    <a:pt x="276" y="234"/>
                    <a:pt x="275" y="234"/>
                    <a:pt x="273" y="234"/>
                  </a:cubicBezTo>
                  <a:moveTo>
                    <a:pt x="178" y="295"/>
                  </a:moveTo>
                  <a:cubicBezTo>
                    <a:pt x="173" y="291"/>
                    <a:pt x="169" y="289"/>
                    <a:pt x="165" y="286"/>
                  </a:cubicBezTo>
                  <a:cubicBezTo>
                    <a:pt x="142" y="268"/>
                    <a:pt x="120" y="251"/>
                    <a:pt x="97" y="234"/>
                  </a:cubicBezTo>
                  <a:cubicBezTo>
                    <a:pt x="74" y="215"/>
                    <a:pt x="50" y="197"/>
                    <a:pt x="26" y="179"/>
                  </a:cubicBezTo>
                  <a:cubicBezTo>
                    <a:pt x="16" y="171"/>
                    <a:pt x="15" y="160"/>
                    <a:pt x="16" y="148"/>
                  </a:cubicBezTo>
                  <a:cubicBezTo>
                    <a:pt x="17" y="142"/>
                    <a:pt x="20" y="136"/>
                    <a:pt x="23" y="130"/>
                  </a:cubicBezTo>
                  <a:cubicBezTo>
                    <a:pt x="24" y="142"/>
                    <a:pt x="34" y="143"/>
                    <a:pt x="40" y="147"/>
                  </a:cubicBezTo>
                  <a:cubicBezTo>
                    <a:pt x="53" y="156"/>
                    <a:pt x="65" y="165"/>
                    <a:pt x="77" y="174"/>
                  </a:cubicBezTo>
                  <a:cubicBezTo>
                    <a:pt x="107" y="195"/>
                    <a:pt x="136" y="216"/>
                    <a:pt x="166" y="238"/>
                  </a:cubicBezTo>
                  <a:cubicBezTo>
                    <a:pt x="169" y="240"/>
                    <a:pt x="172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4"/>
                    <a:pt x="221" y="238"/>
                  </a:cubicBezTo>
                  <a:cubicBezTo>
                    <a:pt x="209" y="240"/>
                    <a:pt x="198" y="242"/>
                    <a:pt x="188" y="245"/>
                  </a:cubicBezTo>
                  <a:cubicBezTo>
                    <a:pt x="184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0"/>
                    <a:pt x="227" y="164"/>
                  </a:cubicBezTo>
                  <a:cubicBezTo>
                    <a:pt x="228" y="162"/>
                    <a:pt x="231" y="161"/>
                    <a:pt x="234" y="160"/>
                  </a:cubicBezTo>
                  <a:cubicBezTo>
                    <a:pt x="277" y="149"/>
                    <a:pt x="320" y="138"/>
                    <a:pt x="363" y="127"/>
                  </a:cubicBezTo>
                  <a:cubicBezTo>
                    <a:pt x="377" y="123"/>
                    <a:pt x="390" y="120"/>
                    <a:pt x="404" y="116"/>
                  </a:cubicBezTo>
                  <a:cubicBezTo>
                    <a:pt x="403" y="122"/>
                    <a:pt x="401" y="124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8"/>
                    <a:pt x="401" y="127"/>
                  </a:cubicBezTo>
                  <a:cubicBezTo>
                    <a:pt x="402" y="133"/>
                    <a:pt x="402" y="139"/>
                    <a:pt x="403" y="146"/>
                  </a:cubicBezTo>
                  <a:cubicBezTo>
                    <a:pt x="343" y="161"/>
                    <a:pt x="284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4" y="188"/>
                    <a:pt x="224" y="188"/>
                  </a:cubicBezTo>
                  <a:cubicBezTo>
                    <a:pt x="242" y="183"/>
                    <a:pt x="260" y="178"/>
                    <a:pt x="277" y="174"/>
                  </a:cubicBezTo>
                  <a:cubicBezTo>
                    <a:pt x="277" y="173"/>
                    <a:pt x="277" y="172"/>
                    <a:pt x="277" y="172"/>
                  </a:cubicBezTo>
                  <a:cubicBezTo>
                    <a:pt x="259" y="176"/>
                    <a:pt x="242" y="180"/>
                    <a:pt x="224" y="185"/>
                  </a:cubicBezTo>
                  <a:moveTo>
                    <a:pt x="254" y="242"/>
                  </a:moveTo>
                  <a:cubicBezTo>
                    <a:pt x="242" y="237"/>
                    <a:pt x="231" y="232"/>
                    <a:pt x="221" y="226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2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6"/>
                  </a:cubicBezTo>
                  <a:cubicBezTo>
                    <a:pt x="32" y="132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4" y="104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5"/>
                    <a:pt x="59" y="112"/>
                    <a:pt x="51" y="109"/>
                  </a:cubicBezTo>
                  <a:cubicBezTo>
                    <a:pt x="51" y="109"/>
                    <a:pt x="51" y="110"/>
                    <a:pt x="50" y="111"/>
                  </a:cubicBezTo>
                  <a:cubicBezTo>
                    <a:pt x="54" y="113"/>
                    <a:pt x="57" y="115"/>
                    <a:pt x="61" y="117"/>
                  </a:cubicBezTo>
                  <a:cubicBezTo>
                    <a:pt x="106" y="136"/>
                    <a:pt x="144" y="165"/>
                    <a:pt x="184" y="192"/>
                  </a:cubicBezTo>
                  <a:cubicBezTo>
                    <a:pt x="193" y="198"/>
                    <a:pt x="203" y="205"/>
                    <a:pt x="213" y="212"/>
                  </a:cubicBezTo>
                  <a:cubicBezTo>
                    <a:pt x="214" y="212"/>
                    <a:pt x="215" y="213"/>
                    <a:pt x="217" y="213"/>
                  </a:cubicBezTo>
                  <a:cubicBezTo>
                    <a:pt x="217" y="213"/>
                    <a:pt x="217" y="213"/>
                    <a:pt x="217" y="213"/>
                  </a:cubicBezTo>
                  <a:cubicBezTo>
                    <a:pt x="228" y="211"/>
                    <a:pt x="238" y="209"/>
                    <a:pt x="248" y="206"/>
                  </a:cubicBezTo>
                  <a:cubicBezTo>
                    <a:pt x="273" y="200"/>
                    <a:pt x="297" y="192"/>
                    <a:pt x="322" y="185"/>
                  </a:cubicBezTo>
                  <a:cubicBezTo>
                    <a:pt x="328" y="183"/>
                    <a:pt x="334" y="182"/>
                    <a:pt x="341" y="181"/>
                  </a:cubicBezTo>
                  <a:cubicBezTo>
                    <a:pt x="329" y="185"/>
                    <a:pt x="317" y="189"/>
                    <a:pt x="305" y="193"/>
                  </a:cubicBezTo>
                  <a:cubicBezTo>
                    <a:pt x="293" y="197"/>
                    <a:pt x="282" y="202"/>
                    <a:pt x="269" y="205"/>
                  </a:cubicBezTo>
                  <a:cubicBezTo>
                    <a:pt x="255" y="209"/>
                    <a:pt x="248" y="223"/>
                    <a:pt x="252" y="237"/>
                  </a:cubicBezTo>
                  <a:cubicBezTo>
                    <a:pt x="252" y="239"/>
                    <a:pt x="253" y="240"/>
                    <a:pt x="254" y="242"/>
                  </a:cubicBezTo>
                  <a:moveTo>
                    <a:pt x="212" y="201"/>
                  </a:moveTo>
                  <a:cubicBezTo>
                    <a:pt x="203" y="195"/>
                    <a:pt x="196" y="190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7"/>
                  </a:cubicBezTo>
                  <a:cubicBezTo>
                    <a:pt x="40" y="86"/>
                    <a:pt x="39" y="84"/>
                    <a:pt x="38" y="83"/>
                  </a:cubicBezTo>
                  <a:cubicBezTo>
                    <a:pt x="35" y="71"/>
                    <a:pt x="33" y="58"/>
                    <a:pt x="40" y="47"/>
                  </a:cubicBezTo>
                  <a:cubicBezTo>
                    <a:pt x="41" y="45"/>
                    <a:pt x="44" y="43"/>
                    <a:pt x="46" y="42"/>
                  </a:cubicBezTo>
                  <a:cubicBezTo>
                    <a:pt x="75" y="36"/>
                    <a:pt x="103" y="30"/>
                    <a:pt x="132" y="25"/>
                  </a:cubicBezTo>
                  <a:cubicBezTo>
                    <a:pt x="157" y="20"/>
                    <a:pt x="182" y="15"/>
                    <a:pt x="208" y="9"/>
                  </a:cubicBezTo>
                  <a:cubicBezTo>
                    <a:pt x="211" y="8"/>
                    <a:pt x="215" y="8"/>
                    <a:pt x="218" y="8"/>
                  </a:cubicBezTo>
                  <a:cubicBezTo>
                    <a:pt x="223" y="8"/>
                    <a:pt x="228" y="9"/>
                    <a:pt x="233" y="11"/>
                  </a:cubicBezTo>
                  <a:cubicBezTo>
                    <a:pt x="292" y="40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7"/>
                    <a:pt x="220" y="149"/>
                    <a:pt x="219" y="150"/>
                  </a:cubicBezTo>
                  <a:cubicBezTo>
                    <a:pt x="208" y="164"/>
                    <a:pt x="203" y="179"/>
                    <a:pt x="210" y="196"/>
                  </a:cubicBezTo>
                  <a:cubicBezTo>
                    <a:pt x="211" y="197"/>
                    <a:pt x="211" y="198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0"/>
                    <a:pt x="218" y="0"/>
                  </a:cubicBezTo>
                  <a:cubicBezTo>
                    <a:pt x="204" y="3"/>
                    <a:pt x="190" y="6"/>
                    <a:pt x="176" y="8"/>
                  </a:cubicBezTo>
                  <a:cubicBezTo>
                    <a:pt x="134" y="17"/>
                    <a:pt x="92" y="25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0"/>
                    <a:pt x="26" y="71"/>
                    <a:pt x="28" y="82"/>
                  </a:cubicBezTo>
                  <a:cubicBezTo>
                    <a:pt x="29" y="89"/>
                    <a:pt x="36" y="92"/>
                    <a:pt x="41" y="96"/>
                  </a:cubicBezTo>
                  <a:cubicBezTo>
                    <a:pt x="42" y="96"/>
                    <a:pt x="43" y="97"/>
                    <a:pt x="44" y="97"/>
                  </a:cubicBezTo>
                  <a:cubicBezTo>
                    <a:pt x="42" y="100"/>
                    <a:pt x="40" y="100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7"/>
                  </a:cubicBezTo>
                  <a:cubicBezTo>
                    <a:pt x="23" y="119"/>
                    <a:pt x="22" y="121"/>
                    <a:pt x="20" y="122"/>
                  </a:cubicBezTo>
                  <a:cubicBezTo>
                    <a:pt x="17" y="125"/>
                    <a:pt x="13" y="126"/>
                    <a:pt x="11" y="129"/>
                  </a:cubicBezTo>
                  <a:cubicBezTo>
                    <a:pt x="6" y="139"/>
                    <a:pt x="3" y="150"/>
                    <a:pt x="6" y="161"/>
                  </a:cubicBezTo>
                  <a:cubicBezTo>
                    <a:pt x="9" y="172"/>
                    <a:pt x="11" y="182"/>
                    <a:pt x="9" y="193"/>
                  </a:cubicBezTo>
                  <a:cubicBezTo>
                    <a:pt x="6" y="209"/>
                    <a:pt x="13" y="221"/>
                    <a:pt x="24" y="232"/>
                  </a:cubicBezTo>
                  <a:cubicBezTo>
                    <a:pt x="26" y="233"/>
                    <a:pt x="26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6" y="248"/>
                  </a:cubicBezTo>
                  <a:cubicBezTo>
                    <a:pt x="0" y="261"/>
                    <a:pt x="0" y="275"/>
                    <a:pt x="4" y="288"/>
                  </a:cubicBezTo>
                  <a:cubicBezTo>
                    <a:pt x="5" y="291"/>
                    <a:pt x="7" y="294"/>
                    <a:pt x="10" y="296"/>
                  </a:cubicBezTo>
                  <a:cubicBezTo>
                    <a:pt x="32" y="312"/>
                    <a:pt x="55" y="328"/>
                    <a:pt x="77" y="343"/>
                  </a:cubicBezTo>
                  <a:cubicBezTo>
                    <a:pt x="117" y="371"/>
                    <a:pt x="157" y="399"/>
                    <a:pt x="196" y="427"/>
                  </a:cubicBezTo>
                  <a:cubicBezTo>
                    <a:pt x="199" y="428"/>
                    <a:pt x="202" y="429"/>
                    <a:pt x="205" y="429"/>
                  </a:cubicBezTo>
                  <a:cubicBezTo>
                    <a:pt x="207" y="429"/>
                    <a:pt x="209" y="429"/>
                    <a:pt x="211" y="428"/>
                  </a:cubicBezTo>
                  <a:cubicBezTo>
                    <a:pt x="224" y="423"/>
                    <a:pt x="237" y="417"/>
                    <a:pt x="249" y="412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7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09"/>
                    <a:pt x="388" y="303"/>
                  </a:cubicBezTo>
                  <a:cubicBezTo>
                    <a:pt x="389" y="302"/>
                    <a:pt x="388" y="297"/>
                    <a:pt x="387" y="296"/>
                  </a:cubicBezTo>
                  <a:cubicBezTo>
                    <a:pt x="385" y="293"/>
                    <a:pt x="381" y="293"/>
                    <a:pt x="378" y="291"/>
                  </a:cubicBezTo>
                  <a:cubicBezTo>
                    <a:pt x="370" y="287"/>
                    <a:pt x="362" y="283"/>
                    <a:pt x="352" y="278"/>
                  </a:cubicBezTo>
                  <a:cubicBezTo>
                    <a:pt x="355" y="276"/>
                    <a:pt x="357" y="275"/>
                    <a:pt x="359" y="274"/>
                  </a:cubicBezTo>
                  <a:cubicBezTo>
                    <a:pt x="361" y="273"/>
                    <a:pt x="362" y="271"/>
                    <a:pt x="364" y="270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59"/>
                  </a:cubicBezTo>
                  <a:cubicBezTo>
                    <a:pt x="394" y="259"/>
                    <a:pt x="396" y="257"/>
                    <a:pt x="397" y="255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6"/>
                    <a:pt x="378" y="227"/>
                  </a:cubicBezTo>
                  <a:cubicBezTo>
                    <a:pt x="379" y="225"/>
                    <a:pt x="380" y="224"/>
                    <a:pt x="381" y="222"/>
                  </a:cubicBezTo>
                  <a:cubicBezTo>
                    <a:pt x="384" y="211"/>
                    <a:pt x="396" y="209"/>
                    <a:pt x="404" y="204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2"/>
                    <a:pt x="436" y="191"/>
                    <a:pt x="437" y="189"/>
                  </a:cubicBezTo>
                  <a:cubicBezTo>
                    <a:pt x="437" y="188"/>
                    <a:pt x="435" y="186"/>
                    <a:pt x="433" y="185"/>
                  </a:cubicBezTo>
                  <a:cubicBezTo>
                    <a:pt x="432" y="183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5" y="158"/>
                    <a:pt x="436" y="157"/>
                    <a:pt x="437" y="156"/>
                  </a:cubicBezTo>
                  <a:cubicBezTo>
                    <a:pt x="442" y="153"/>
                    <a:pt x="442" y="149"/>
                    <a:pt x="437" y="147"/>
                  </a:cubicBezTo>
                  <a:cubicBezTo>
                    <a:pt x="430" y="144"/>
                    <a:pt x="423" y="141"/>
                    <a:pt x="416" y="138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5"/>
                    <a:pt x="422" y="110"/>
                  </a:cubicBezTo>
                  <a:cubicBezTo>
                    <a:pt x="432" y="104"/>
                    <a:pt x="431" y="99"/>
                    <a:pt x="421" y="94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1" y="61"/>
                    <a:pt x="289" y="31"/>
                    <a:pt x="227" y="1"/>
                  </a:cubicBezTo>
                  <a:cubicBezTo>
                    <a:pt x="225" y="1"/>
                    <a:pt x="223" y="0"/>
                    <a:pt x="22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8049875" y="5929313"/>
              <a:ext cx="395287" cy="236538"/>
            </a:xfrm>
            <a:custGeom>
              <a:avLst/>
              <a:gdLst>
                <a:gd name="T0" fmla="*/ 0 w 170"/>
                <a:gd name="T1" fmla="*/ 0 h 102"/>
                <a:gd name="T2" fmla="*/ 170 w 170"/>
                <a:gd name="T3" fmla="*/ 102 h 102"/>
                <a:gd name="T4" fmla="*/ 0 w 170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2">
                  <a:moveTo>
                    <a:pt x="0" y="0"/>
                  </a:moveTo>
                  <a:cubicBezTo>
                    <a:pt x="56" y="36"/>
                    <a:pt x="112" y="70"/>
                    <a:pt x="170" y="102"/>
                  </a:cubicBezTo>
                  <a:cubicBezTo>
                    <a:pt x="166" y="94"/>
                    <a:pt x="10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8480088" y="6154738"/>
              <a:ext cx="322262" cy="79375"/>
            </a:xfrm>
            <a:custGeom>
              <a:avLst/>
              <a:gdLst>
                <a:gd name="T0" fmla="*/ 138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8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8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47" y="24"/>
                    <a:pt x="93" y="14"/>
                    <a:pt x="138" y="4"/>
                  </a:cubicBezTo>
                  <a:cubicBezTo>
                    <a:pt x="138" y="3"/>
                    <a:pt x="138" y="1"/>
                    <a:pt x="1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18499138" y="6624638"/>
              <a:ext cx="260350" cy="109538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2" y="1"/>
                    <a:pt x="1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8584863" y="6218238"/>
              <a:ext cx="331787" cy="125413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2" y="1"/>
                    <a:pt x="141" y="1"/>
                    <a:pt x="14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589625" y="6242051"/>
              <a:ext cx="312737" cy="115888"/>
            </a:xfrm>
            <a:custGeom>
              <a:avLst/>
              <a:gdLst>
                <a:gd name="T0" fmla="*/ 133 w 134"/>
                <a:gd name="T1" fmla="*/ 0 h 50"/>
                <a:gd name="T2" fmla="*/ 0 w 134"/>
                <a:gd name="T3" fmla="*/ 48 h 50"/>
                <a:gd name="T4" fmla="*/ 1 w 134"/>
                <a:gd name="T5" fmla="*/ 50 h 50"/>
                <a:gd name="T6" fmla="*/ 134 w 134"/>
                <a:gd name="T7" fmla="*/ 3 h 50"/>
                <a:gd name="T8" fmla="*/ 133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3" y="0"/>
                  </a:moveTo>
                  <a:cubicBezTo>
                    <a:pt x="89" y="16"/>
                    <a:pt x="45" y="32"/>
                    <a:pt x="0" y="48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45" y="35"/>
                    <a:pt x="90" y="19"/>
                    <a:pt x="134" y="3"/>
                  </a:cubicBezTo>
                  <a:cubicBezTo>
                    <a:pt x="133" y="2"/>
                    <a:pt x="133" y="1"/>
                    <a:pt x="13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11587163" y="5095876"/>
              <a:ext cx="568325" cy="555625"/>
            </a:xfrm>
            <a:custGeom>
              <a:avLst/>
              <a:gdLst>
                <a:gd name="T0" fmla="*/ 206 w 244"/>
                <a:gd name="T1" fmla="*/ 175 h 238"/>
                <a:gd name="T2" fmla="*/ 199 w 244"/>
                <a:gd name="T3" fmla="*/ 191 h 238"/>
                <a:gd name="T4" fmla="*/ 177 w 244"/>
                <a:gd name="T5" fmla="*/ 191 h 238"/>
                <a:gd name="T6" fmla="*/ 201 w 244"/>
                <a:gd name="T7" fmla="*/ 168 h 238"/>
                <a:gd name="T8" fmla="*/ 201 w 244"/>
                <a:gd name="T9" fmla="*/ 168 h 238"/>
                <a:gd name="T10" fmla="*/ 160 w 244"/>
                <a:gd name="T11" fmla="*/ 169 h 238"/>
                <a:gd name="T12" fmla="*/ 181 w 244"/>
                <a:gd name="T13" fmla="*/ 169 h 238"/>
                <a:gd name="T14" fmla="*/ 137 w 244"/>
                <a:gd name="T15" fmla="*/ 175 h 238"/>
                <a:gd name="T16" fmla="*/ 80 w 244"/>
                <a:gd name="T17" fmla="*/ 175 h 238"/>
                <a:gd name="T18" fmla="*/ 95 w 244"/>
                <a:gd name="T19" fmla="*/ 171 h 238"/>
                <a:gd name="T20" fmla="*/ 102 w 244"/>
                <a:gd name="T21" fmla="*/ 173 h 238"/>
                <a:gd name="T22" fmla="*/ 129 w 244"/>
                <a:gd name="T23" fmla="*/ 170 h 238"/>
                <a:gd name="T24" fmla="*/ 20 w 244"/>
                <a:gd name="T25" fmla="*/ 135 h 238"/>
                <a:gd name="T26" fmla="*/ 23 w 244"/>
                <a:gd name="T27" fmla="*/ 146 h 238"/>
                <a:gd name="T28" fmla="*/ 107 w 244"/>
                <a:gd name="T29" fmla="*/ 196 h 238"/>
                <a:gd name="T30" fmla="*/ 111 w 244"/>
                <a:gd name="T31" fmla="*/ 195 h 238"/>
                <a:gd name="T32" fmla="*/ 119 w 244"/>
                <a:gd name="T33" fmla="*/ 200 h 238"/>
                <a:gd name="T34" fmla="*/ 106 w 244"/>
                <a:gd name="T35" fmla="*/ 225 h 238"/>
                <a:gd name="T36" fmla="*/ 8 w 244"/>
                <a:gd name="T37" fmla="*/ 155 h 238"/>
                <a:gd name="T38" fmla="*/ 167 w 244"/>
                <a:gd name="T39" fmla="*/ 135 h 238"/>
                <a:gd name="T40" fmla="*/ 200 w 244"/>
                <a:gd name="T41" fmla="*/ 130 h 238"/>
                <a:gd name="T42" fmla="*/ 135 w 244"/>
                <a:gd name="T43" fmla="*/ 150 h 238"/>
                <a:gd name="T44" fmla="*/ 114 w 244"/>
                <a:gd name="T45" fmla="*/ 161 h 238"/>
                <a:gd name="T46" fmla="*/ 134 w 244"/>
                <a:gd name="T47" fmla="*/ 140 h 238"/>
                <a:gd name="T48" fmla="*/ 110 w 244"/>
                <a:gd name="T49" fmla="*/ 152 h 238"/>
                <a:gd name="T50" fmla="*/ 62 w 244"/>
                <a:gd name="T51" fmla="*/ 179 h 238"/>
                <a:gd name="T52" fmla="*/ 48 w 244"/>
                <a:gd name="T53" fmla="*/ 132 h 238"/>
                <a:gd name="T54" fmla="*/ 89 w 244"/>
                <a:gd name="T55" fmla="*/ 163 h 238"/>
                <a:gd name="T56" fmla="*/ 151 w 244"/>
                <a:gd name="T57" fmla="*/ 130 h 238"/>
                <a:gd name="T58" fmla="*/ 227 w 244"/>
                <a:gd name="T59" fmla="*/ 103 h 238"/>
                <a:gd name="T60" fmla="*/ 54 w 244"/>
                <a:gd name="T61" fmla="*/ 129 h 238"/>
                <a:gd name="T62" fmla="*/ 43 w 244"/>
                <a:gd name="T63" fmla="*/ 97 h 238"/>
                <a:gd name="T64" fmla="*/ 104 w 244"/>
                <a:gd name="T65" fmla="*/ 136 h 238"/>
                <a:gd name="T66" fmla="*/ 129 w 244"/>
                <a:gd name="T67" fmla="*/ 89 h 238"/>
                <a:gd name="T68" fmla="*/ 139 w 244"/>
                <a:gd name="T69" fmla="*/ 89 h 238"/>
                <a:gd name="T70" fmla="*/ 153 w 244"/>
                <a:gd name="T71" fmla="*/ 96 h 238"/>
                <a:gd name="T72" fmla="*/ 89 w 244"/>
                <a:gd name="T73" fmla="*/ 109 h 238"/>
                <a:gd name="T74" fmla="*/ 30 w 244"/>
                <a:gd name="T75" fmla="*/ 58 h 238"/>
                <a:gd name="T76" fmla="*/ 28 w 244"/>
                <a:gd name="T77" fmla="*/ 61 h 238"/>
                <a:gd name="T78" fmla="*/ 120 w 244"/>
                <a:gd name="T79" fmla="*/ 118 h 238"/>
                <a:gd name="T80" fmla="*/ 169 w 244"/>
                <a:gd name="T81" fmla="*/ 107 h 238"/>
                <a:gd name="T82" fmla="*/ 104 w 244"/>
                <a:gd name="T83" fmla="*/ 103 h 238"/>
                <a:gd name="T84" fmla="*/ 22 w 244"/>
                <a:gd name="T85" fmla="*/ 26 h 238"/>
                <a:gd name="T86" fmla="*/ 129 w 244"/>
                <a:gd name="T87" fmla="*/ 7 h 238"/>
                <a:gd name="T88" fmla="*/ 121 w 244"/>
                <a:gd name="T89" fmla="*/ 83 h 238"/>
                <a:gd name="T90" fmla="*/ 97 w 244"/>
                <a:gd name="T91" fmla="*/ 5 h 238"/>
                <a:gd name="T92" fmla="*/ 24 w 244"/>
                <a:gd name="T93" fmla="*/ 54 h 238"/>
                <a:gd name="T94" fmla="*/ 6 w 244"/>
                <a:gd name="T95" fmla="*/ 72 h 238"/>
                <a:gd name="T96" fmla="*/ 11 w 244"/>
                <a:gd name="T97" fmla="*/ 134 h 238"/>
                <a:gd name="T98" fmla="*/ 6 w 244"/>
                <a:gd name="T99" fmla="*/ 164 h 238"/>
                <a:gd name="T100" fmla="*/ 138 w 244"/>
                <a:gd name="T101" fmla="*/ 228 h 238"/>
                <a:gd name="T102" fmla="*/ 214 w 244"/>
                <a:gd name="T103" fmla="*/ 168 h 238"/>
                <a:gd name="T104" fmla="*/ 201 w 244"/>
                <a:gd name="T105" fmla="*/ 150 h 238"/>
                <a:gd name="T106" fmla="*/ 213 w 244"/>
                <a:gd name="T107" fmla="*/ 135 h 238"/>
                <a:gd name="T108" fmla="*/ 241 w 244"/>
                <a:gd name="T109" fmla="*/ 105 h 238"/>
                <a:gd name="T110" fmla="*/ 241 w 244"/>
                <a:gd name="T111" fmla="*/ 81 h 238"/>
                <a:gd name="T112" fmla="*/ 229 w 244"/>
                <a:gd name="T113" fmla="*/ 5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238">
                  <a:moveTo>
                    <a:pt x="119" y="210"/>
                  </a:moveTo>
                  <a:cubicBezTo>
                    <a:pt x="119" y="210"/>
                    <a:pt x="120" y="209"/>
                    <a:pt x="120" y="209"/>
                  </a:cubicBezTo>
                  <a:cubicBezTo>
                    <a:pt x="131" y="202"/>
                    <a:pt x="143" y="199"/>
                    <a:pt x="154" y="195"/>
                  </a:cubicBezTo>
                  <a:cubicBezTo>
                    <a:pt x="170" y="188"/>
                    <a:pt x="186" y="182"/>
                    <a:pt x="202" y="175"/>
                  </a:cubicBezTo>
                  <a:cubicBezTo>
                    <a:pt x="203" y="175"/>
                    <a:pt x="205" y="175"/>
                    <a:pt x="206" y="175"/>
                  </a:cubicBezTo>
                  <a:cubicBezTo>
                    <a:pt x="197" y="181"/>
                    <a:pt x="187" y="183"/>
                    <a:pt x="178" y="187"/>
                  </a:cubicBezTo>
                  <a:cubicBezTo>
                    <a:pt x="175" y="188"/>
                    <a:pt x="171" y="190"/>
                    <a:pt x="168" y="192"/>
                  </a:cubicBezTo>
                  <a:cubicBezTo>
                    <a:pt x="179" y="188"/>
                    <a:pt x="190" y="184"/>
                    <a:pt x="200" y="180"/>
                  </a:cubicBezTo>
                  <a:cubicBezTo>
                    <a:pt x="201" y="183"/>
                    <a:pt x="201" y="186"/>
                    <a:pt x="201" y="189"/>
                  </a:cubicBezTo>
                  <a:cubicBezTo>
                    <a:pt x="201" y="190"/>
                    <a:pt x="200" y="191"/>
                    <a:pt x="199" y="191"/>
                  </a:cubicBezTo>
                  <a:cubicBezTo>
                    <a:pt x="177" y="201"/>
                    <a:pt x="155" y="210"/>
                    <a:pt x="133" y="219"/>
                  </a:cubicBezTo>
                  <a:cubicBezTo>
                    <a:pt x="128" y="221"/>
                    <a:pt x="123" y="223"/>
                    <a:pt x="117" y="225"/>
                  </a:cubicBezTo>
                  <a:cubicBezTo>
                    <a:pt x="116" y="223"/>
                    <a:pt x="116" y="220"/>
                    <a:pt x="115" y="217"/>
                  </a:cubicBezTo>
                  <a:cubicBezTo>
                    <a:pt x="136" y="209"/>
                    <a:pt x="157" y="200"/>
                    <a:pt x="178" y="192"/>
                  </a:cubicBezTo>
                  <a:cubicBezTo>
                    <a:pt x="178" y="192"/>
                    <a:pt x="178" y="191"/>
                    <a:pt x="177" y="191"/>
                  </a:cubicBezTo>
                  <a:cubicBezTo>
                    <a:pt x="157" y="199"/>
                    <a:pt x="136" y="207"/>
                    <a:pt x="115" y="215"/>
                  </a:cubicBezTo>
                  <a:cubicBezTo>
                    <a:pt x="115" y="212"/>
                    <a:pt x="114" y="210"/>
                    <a:pt x="118" y="210"/>
                  </a:cubicBezTo>
                  <a:cubicBezTo>
                    <a:pt x="118" y="210"/>
                    <a:pt x="118" y="210"/>
                    <a:pt x="119" y="210"/>
                  </a:cubicBezTo>
                  <a:cubicBezTo>
                    <a:pt x="119" y="210"/>
                    <a:pt x="119" y="210"/>
                    <a:pt x="119" y="210"/>
                  </a:cubicBezTo>
                  <a:moveTo>
                    <a:pt x="201" y="168"/>
                  </a:moveTo>
                  <a:cubicBezTo>
                    <a:pt x="198" y="168"/>
                    <a:pt x="196" y="165"/>
                    <a:pt x="194" y="164"/>
                  </a:cubicBezTo>
                  <a:cubicBezTo>
                    <a:pt x="193" y="163"/>
                    <a:pt x="193" y="162"/>
                    <a:pt x="192" y="161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7" y="162"/>
                    <a:pt x="201" y="164"/>
                    <a:pt x="205" y="166"/>
                  </a:cubicBezTo>
                  <a:cubicBezTo>
                    <a:pt x="203" y="167"/>
                    <a:pt x="202" y="168"/>
                    <a:pt x="201" y="168"/>
                  </a:cubicBezTo>
                  <a:moveTo>
                    <a:pt x="129" y="170"/>
                  </a:moveTo>
                  <a:cubicBezTo>
                    <a:pt x="148" y="162"/>
                    <a:pt x="168" y="160"/>
                    <a:pt x="188" y="157"/>
                  </a:cubicBezTo>
                  <a:cubicBezTo>
                    <a:pt x="188" y="159"/>
                    <a:pt x="188" y="161"/>
                    <a:pt x="187" y="162"/>
                  </a:cubicBezTo>
                  <a:cubicBezTo>
                    <a:pt x="187" y="163"/>
                    <a:pt x="186" y="164"/>
                    <a:pt x="185" y="164"/>
                  </a:cubicBezTo>
                  <a:cubicBezTo>
                    <a:pt x="176" y="166"/>
                    <a:pt x="168" y="167"/>
                    <a:pt x="160" y="169"/>
                  </a:cubicBezTo>
                  <a:cubicBezTo>
                    <a:pt x="159" y="169"/>
                    <a:pt x="158" y="169"/>
                    <a:pt x="157" y="170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68" y="169"/>
                    <a:pt x="178" y="167"/>
                    <a:pt x="188" y="165"/>
                  </a:cubicBezTo>
                  <a:cubicBezTo>
                    <a:pt x="188" y="166"/>
                    <a:pt x="188" y="166"/>
                    <a:pt x="188" y="167"/>
                  </a:cubicBezTo>
                  <a:cubicBezTo>
                    <a:pt x="186" y="167"/>
                    <a:pt x="183" y="168"/>
                    <a:pt x="181" y="169"/>
                  </a:cubicBezTo>
                  <a:cubicBezTo>
                    <a:pt x="151" y="176"/>
                    <a:pt x="121" y="183"/>
                    <a:pt x="91" y="190"/>
                  </a:cubicBezTo>
                  <a:cubicBezTo>
                    <a:pt x="89" y="190"/>
                    <a:pt x="87" y="190"/>
                    <a:pt x="86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2" y="191"/>
                    <a:pt x="81" y="190"/>
                    <a:pt x="80" y="188"/>
                  </a:cubicBezTo>
                  <a:cubicBezTo>
                    <a:pt x="99" y="183"/>
                    <a:pt x="118" y="182"/>
                    <a:pt x="137" y="175"/>
                  </a:cubicBezTo>
                  <a:cubicBezTo>
                    <a:pt x="129" y="177"/>
                    <a:pt x="121" y="179"/>
                    <a:pt x="113" y="180"/>
                  </a:cubicBezTo>
                  <a:cubicBezTo>
                    <a:pt x="102" y="182"/>
                    <a:pt x="91" y="184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0" y="185"/>
                    <a:pt x="79" y="184"/>
                    <a:pt x="79" y="184"/>
                  </a:cubicBezTo>
                  <a:cubicBezTo>
                    <a:pt x="79" y="181"/>
                    <a:pt x="80" y="178"/>
                    <a:pt x="80" y="175"/>
                  </a:cubicBezTo>
                  <a:cubicBezTo>
                    <a:pt x="80" y="175"/>
                    <a:pt x="81" y="174"/>
                    <a:pt x="81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4"/>
                    <a:pt x="83" y="174"/>
                    <a:pt x="83" y="174"/>
                  </a:cubicBezTo>
                  <a:cubicBezTo>
                    <a:pt x="85" y="174"/>
                    <a:pt x="87" y="173"/>
                    <a:pt x="89" y="173"/>
                  </a:cubicBezTo>
                  <a:cubicBezTo>
                    <a:pt x="91" y="172"/>
                    <a:pt x="93" y="171"/>
                    <a:pt x="95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5" y="171"/>
                    <a:pt x="95" y="171"/>
                    <a:pt x="96" y="171"/>
                  </a:cubicBezTo>
                  <a:cubicBezTo>
                    <a:pt x="96" y="171"/>
                    <a:pt x="96" y="171"/>
                    <a:pt x="97" y="171"/>
                  </a:cubicBezTo>
                  <a:cubicBezTo>
                    <a:pt x="97" y="171"/>
                    <a:pt x="97" y="171"/>
                    <a:pt x="98" y="171"/>
                  </a:cubicBezTo>
                  <a:cubicBezTo>
                    <a:pt x="99" y="171"/>
                    <a:pt x="101" y="171"/>
                    <a:pt x="102" y="173"/>
                  </a:cubicBezTo>
                  <a:cubicBezTo>
                    <a:pt x="96" y="174"/>
                    <a:pt x="91" y="175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115" y="174"/>
                    <a:pt x="144" y="169"/>
                    <a:pt x="174" y="163"/>
                  </a:cubicBezTo>
                  <a:cubicBezTo>
                    <a:pt x="174" y="163"/>
                    <a:pt x="174" y="163"/>
                    <a:pt x="173" y="162"/>
                  </a:cubicBezTo>
                  <a:cubicBezTo>
                    <a:pt x="159" y="165"/>
                    <a:pt x="144" y="167"/>
                    <a:pt x="129" y="170"/>
                  </a:cubicBezTo>
                  <a:moveTo>
                    <a:pt x="106" y="167"/>
                  </a:moveTo>
                  <a:cubicBezTo>
                    <a:pt x="103" y="163"/>
                    <a:pt x="102" y="157"/>
                    <a:pt x="102" y="152"/>
                  </a:cubicBezTo>
                  <a:cubicBezTo>
                    <a:pt x="103" y="157"/>
                    <a:pt x="105" y="162"/>
                    <a:pt x="106" y="167"/>
                  </a:cubicBezTo>
                  <a:moveTo>
                    <a:pt x="14" y="139"/>
                  </a:moveTo>
                  <a:cubicBezTo>
                    <a:pt x="16" y="139"/>
                    <a:pt x="18" y="137"/>
                    <a:pt x="20" y="135"/>
                  </a:cubicBezTo>
                  <a:cubicBezTo>
                    <a:pt x="23" y="139"/>
                    <a:pt x="26" y="142"/>
                    <a:pt x="29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5" y="145"/>
                    <a:pt x="22" y="143"/>
                    <a:pt x="18" y="141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20" y="144"/>
                    <a:pt x="22" y="145"/>
                    <a:pt x="23" y="146"/>
                  </a:cubicBezTo>
                  <a:cubicBezTo>
                    <a:pt x="35" y="151"/>
                    <a:pt x="42" y="162"/>
                    <a:pt x="50" y="172"/>
                  </a:cubicBezTo>
                  <a:cubicBezTo>
                    <a:pt x="58" y="181"/>
                    <a:pt x="66" y="190"/>
                    <a:pt x="74" y="199"/>
                  </a:cubicBezTo>
                  <a:cubicBezTo>
                    <a:pt x="76" y="201"/>
                    <a:pt x="78" y="202"/>
                    <a:pt x="80" y="202"/>
                  </a:cubicBezTo>
                  <a:cubicBezTo>
                    <a:pt x="82" y="202"/>
                    <a:pt x="83" y="202"/>
                    <a:pt x="84" y="202"/>
                  </a:cubicBezTo>
                  <a:cubicBezTo>
                    <a:pt x="91" y="200"/>
                    <a:pt x="99" y="198"/>
                    <a:pt x="107" y="196"/>
                  </a:cubicBezTo>
                  <a:cubicBezTo>
                    <a:pt x="107" y="196"/>
                    <a:pt x="107" y="196"/>
                    <a:pt x="107" y="196"/>
                  </a:cubicBezTo>
                  <a:cubicBezTo>
                    <a:pt x="108" y="196"/>
                    <a:pt x="109" y="196"/>
                    <a:pt x="110" y="197"/>
                  </a:cubicBezTo>
                  <a:cubicBezTo>
                    <a:pt x="111" y="197"/>
                    <a:pt x="112" y="198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3" y="197"/>
                    <a:pt x="113" y="196"/>
                    <a:pt x="111" y="195"/>
                  </a:cubicBezTo>
                  <a:cubicBezTo>
                    <a:pt x="127" y="191"/>
                    <a:pt x="142" y="188"/>
                    <a:pt x="157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3" y="186"/>
                    <a:pt x="149" y="188"/>
                    <a:pt x="145" y="189"/>
                  </a:cubicBezTo>
                  <a:cubicBezTo>
                    <a:pt x="138" y="192"/>
                    <a:pt x="130" y="195"/>
                    <a:pt x="122" y="198"/>
                  </a:cubicBezTo>
                  <a:cubicBezTo>
                    <a:pt x="121" y="198"/>
                    <a:pt x="120" y="199"/>
                    <a:pt x="119" y="200"/>
                  </a:cubicBezTo>
                  <a:cubicBezTo>
                    <a:pt x="118" y="200"/>
                    <a:pt x="117" y="201"/>
                    <a:pt x="116" y="201"/>
                  </a:cubicBezTo>
                  <a:cubicBezTo>
                    <a:pt x="115" y="201"/>
                    <a:pt x="115" y="201"/>
                    <a:pt x="115" y="200"/>
                  </a:cubicBezTo>
                  <a:cubicBezTo>
                    <a:pt x="114" y="200"/>
                    <a:pt x="114" y="200"/>
                    <a:pt x="113" y="200"/>
                  </a:cubicBezTo>
                  <a:cubicBezTo>
                    <a:pt x="111" y="200"/>
                    <a:pt x="110" y="201"/>
                    <a:pt x="109" y="203"/>
                  </a:cubicBezTo>
                  <a:cubicBezTo>
                    <a:pt x="106" y="210"/>
                    <a:pt x="104" y="217"/>
                    <a:pt x="106" y="225"/>
                  </a:cubicBezTo>
                  <a:cubicBezTo>
                    <a:pt x="105" y="224"/>
                    <a:pt x="104" y="224"/>
                    <a:pt x="103" y="223"/>
                  </a:cubicBezTo>
                  <a:cubicBezTo>
                    <a:pt x="88" y="213"/>
                    <a:pt x="73" y="203"/>
                    <a:pt x="58" y="192"/>
                  </a:cubicBezTo>
                  <a:cubicBezTo>
                    <a:pt x="48" y="186"/>
                    <a:pt x="39" y="179"/>
                    <a:pt x="29" y="172"/>
                  </a:cubicBezTo>
                  <a:cubicBezTo>
                    <a:pt x="24" y="168"/>
                    <a:pt x="18" y="165"/>
                    <a:pt x="13" y="161"/>
                  </a:cubicBezTo>
                  <a:cubicBezTo>
                    <a:pt x="11" y="160"/>
                    <a:pt x="9" y="158"/>
                    <a:pt x="8" y="155"/>
                  </a:cubicBezTo>
                  <a:cubicBezTo>
                    <a:pt x="6" y="150"/>
                    <a:pt x="7" y="145"/>
                    <a:pt x="9" y="141"/>
                  </a:cubicBezTo>
                  <a:cubicBezTo>
                    <a:pt x="9" y="140"/>
                    <a:pt x="11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39"/>
                    <a:pt x="14" y="139"/>
                    <a:pt x="14" y="139"/>
                  </a:cubicBezTo>
                  <a:moveTo>
                    <a:pt x="167" y="135"/>
                  </a:moveTo>
                  <a:cubicBezTo>
                    <a:pt x="179" y="129"/>
                    <a:pt x="192" y="126"/>
                    <a:pt x="205" y="123"/>
                  </a:cubicBezTo>
                  <a:cubicBezTo>
                    <a:pt x="205" y="127"/>
                    <a:pt x="204" y="128"/>
                    <a:pt x="200" y="129"/>
                  </a:cubicBezTo>
                  <a:cubicBezTo>
                    <a:pt x="194" y="129"/>
                    <a:pt x="188" y="131"/>
                    <a:pt x="182" y="133"/>
                  </a:cubicBezTo>
                  <a:cubicBezTo>
                    <a:pt x="182" y="133"/>
                    <a:pt x="182" y="134"/>
                    <a:pt x="182" y="134"/>
                  </a:cubicBezTo>
                  <a:cubicBezTo>
                    <a:pt x="188" y="133"/>
                    <a:pt x="194" y="131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0"/>
                    <a:pt x="202" y="131"/>
                    <a:pt x="204" y="131"/>
                  </a:cubicBezTo>
                  <a:cubicBezTo>
                    <a:pt x="203" y="132"/>
                    <a:pt x="202" y="133"/>
                    <a:pt x="201" y="134"/>
                  </a:cubicBezTo>
                  <a:cubicBezTo>
                    <a:pt x="180" y="139"/>
                    <a:pt x="160" y="144"/>
                    <a:pt x="139" y="149"/>
                  </a:cubicBezTo>
                  <a:cubicBezTo>
                    <a:pt x="138" y="149"/>
                    <a:pt x="136" y="150"/>
                    <a:pt x="135" y="150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58" y="146"/>
                    <a:pt x="181" y="140"/>
                    <a:pt x="203" y="135"/>
                  </a:cubicBezTo>
                  <a:cubicBezTo>
                    <a:pt x="203" y="135"/>
                    <a:pt x="204" y="136"/>
                    <a:pt x="204" y="136"/>
                  </a:cubicBezTo>
                  <a:cubicBezTo>
                    <a:pt x="203" y="137"/>
                    <a:pt x="201" y="137"/>
                    <a:pt x="200" y="138"/>
                  </a:cubicBezTo>
                  <a:cubicBezTo>
                    <a:pt x="171" y="146"/>
                    <a:pt x="143" y="153"/>
                    <a:pt x="114" y="161"/>
                  </a:cubicBezTo>
                  <a:cubicBezTo>
                    <a:pt x="112" y="162"/>
                    <a:pt x="111" y="162"/>
                    <a:pt x="110" y="162"/>
                  </a:cubicBezTo>
                  <a:cubicBezTo>
                    <a:pt x="108" y="162"/>
                    <a:pt x="107" y="160"/>
                    <a:pt x="107" y="156"/>
                  </a:cubicBezTo>
                  <a:cubicBezTo>
                    <a:pt x="107" y="155"/>
                    <a:pt x="107" y="154"/>
                    <a:pt x="106" y="152"/>
                  </a:cubicBezTo>
                  <a:cubicBezTo>
                    <a:pt x="106" y="148"/>
                    <a:pt x="108" y="146"/>
                    <a:pt x="112" y="145"/>
                  </a:cubicBezTo>
                  <a:cubicBezTo>
                    <a:pt x="119" y="143"/>
                    <a:pt x="127" y="141"/>
                    <a:pt x="134" y="140"/>
                  </a:cubicBezTo>
                  <a:cubicBezTo>
                    <a:pt x="135" y="140"/>
                    <a:pt x="135" y="140"/>
                    <a:pt x="136" y="140"/>
                  </a:cubicBezTo>
                  <a:cubicBezTo>
                    <a:pt x="137" y="140"/>
                    <a:pt x="139" y="140"/>
                    <a:pt x="141" y="140"/>
                  </a:cubicBezTo>
                  <a:cubicBezTo>
                    <a:pt x="141" y="141"/>
                    <a:pt x="141" y="141"/>
                    <a:pt x="141" y="142"/>
                  </a:cubicBezTo>
                  <a:cubicBezTo>
                    <a:pt x="131" y="144"/>
                    <a:pt x="120" y="147"/>
                    <a:pt x="110" y="150"/>
                  </a:cubicBezTo>
                  <a:cubicBezTo>
                    <a:pt x="110" y="151"/>
                    <a:pt x="110" y="151"/>
                    <a:pt x="110" y="152"/>
                  </a:cubicBezTo>
                  <a:cubicBezTo>
                    <a:pt x="131" y="146"/>
                    <a:pt x="153" y="140"/>
                    <a:pt x="175" y="134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2" y="134"/>
                    <a:pt x="169" y="135"/>
                    <a:pt x="167" y="135"/>
                  </a:cubicBezTo>
                  <a:moveTo>
                    <a:pt x="72" y="191"/>
                  </a:moveTo>
                  <a:cubicBezTo>
                    <a:pt x="69" y="187"/>
                    <a:pt x="65" y="183"/>
                    <a:pt x="62" y="179"/>
                  </a:cubicBezTo>
                  <a:cubicBezTo>
                    <a:pt x="55" y="170"/>
                    <a:pt x="48" y="162"/>
                    <a:pt x="41" y="153"/>
                  </a:cubicBezTo>
                  <a:cubicBezTo>
                    <a:pt x="35" y="146"/>
                    <a:pt x="29" y="139"/>
                    <a:pt x="23" y="132"/>
                  </a:cubicBezTo>
                  <a:cubicBezTo>
                    <a:pt x="20" y="128"/>
                    <a:pt x="16" y="123"/>
                    <a:pt x="12" y="118"/>
                  </a:cubicBezTo>
                  <a:cubicBezTo>
                    <a:pt x="9" y="114"/>
                    <a:pt x="10" y="109"/>
                    <a:pt x="11" y="104"/>
                  </a:cubicBezTo>
                  <a:cubicBezTo>
                    <a:pt x="24" y="113"/>
                    <a:pt x="37" y="122"/>
                    <a:pt x="48" y="132"/>
                  </a:cubicBezTo>
                  <a:cubicBezTo>
                    <a:pt x="59" y="142"/>
                    <a:pt x="69" y="154"/>
                    <a:pt x="80" y="165"/>
                  </a:cubicBezTo>
                  <a:cubicBezTo>
                    <a:pt x="80" y="164"/>
                    <a:pt x="81" y="164"/>
                    <a:pt x="81" y="163"/>
                  </a:cubicBezTo>
                  <a:cubicBezTo>
                    <a:pt x="76" y="157"/>
                    <a:pt x="71" y="151"/>
                    <a:pt x="6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3" y="151"/>
                    <a:pt x="81" y="157"/>
                    <a:pt x="89" y="163"/>
                  </a:cubicBezTo>
                  <a:cubicBezTo>
                    <a:pt x="86" y="164"/>
                    <a:pt x="83" y="165"/>
                    <a:pt x="79" y="166"/>
                  </a:cubicBezTo>
                  <a:cubicBezTo>
                    <a:pt x="78" y="166"/>
                    <a:pt x="78" y="167"/>
                    <a:pt x="77" y="168"/>
                  </a:cubicBezTo>
                  <a:cubicBezTo>
                    <a:pt x="71" y="174"/>
                    <a:pt x="69" y="181"/>
                    <a:pt x="72" y="188"/>
                  </a:cubicBezTo>
                  <a:cubicBezTo>
                    <a:pt x="72" y="189"/>
                    <a:pt x="72" y="190"/>
                    <a:pt x="72" y="191"/>
                  </a:cubicBezTo>
                  <a:moveTo>
                    <a:pt x="151" y="130"/>
                  </a:moveTo>
                  <a:cubicBezTo>
                    <a:pt x="150" y="130"/>
                    <a:pt x="149" y="129"/>
                    <a:pt x="148" y="127"/>
                  </a:cubicBezTo>
                  <a:cubicBezTo>
                    <a:pt x="147" y="124"/>
                    <a:pt x="147" y="122"/>
                    <a:pt x="151" y="121"/>
                  </a:cubicBezTo>
                  <a:cubicBezTo>
                    <a:pt x="179" y="111"/>
                    <a:pt x="207" y="101"/>
                    <a:pt x="235" y="91"/>
                  </a:cubicBezTo>
                  <a:cubicBezTo>
                    <a:pt x="235" y="91"/>
                    <a:pt x="236" y="91"/>
                    <a:pt x="237" y="91"/>
                  </a:cubicBezTo>
                  <a:cubicBezTo>
                    <a:pt x="234" y="96"/>
                    <a:pt x="233" y="101"/>
                    <a:pt x="227" y="103"/>
                  </a:cubicBezTo>
                  <a:cubicBezTo>
                    <a:pt x="202" y="112"/>
                    <a:pt x="178" y="120"/>
                    <a:pt x="154" y="129"/>
                  </a:cubicBezTo>
                  <a:cubicBezTo>
                    <a:pt x="153" y="129"/>
                    <a:pt x="152" y="130"/>
                    <a:pt x="151" y="130"/>
                  </a:cubicBezTo>
                  <a:moveTo>
                    <a:pt x="98" y="163"/>
                  </a:moveTo>
                  <a:cubicBezTo>
                    <a:pt x="95" y="161"/>
                    <a:pt x="93" y="160"/>
                    <a:pt x="91" y="158"/>
                  </a:cubicBezTo>
                  <a:cubicBezTo>
                    <a:pt x="79" y="149"/>
                    <a:pt x="66" y="139"/>
                    <a:pt x="54" y="129"/>
                  </a:cubicBezTo>
                  <a:cubicBezTo>
                    <a:pt x="41" y="119"/>
                    <a:pt x="28" y="109"/>
                    <a:pt x="15" y="99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2"/>
                  </a:cubicBezTo>
                  <a:cubicBezTo>
                    <a:pt x="13" y="79"/>
                    <a:pt x="19" y="79"/>
                    <a:pt x="22" y="82"/>
                  </a:cubicBezTo>
                  <a:cubicBezTo>
                    <a:pt x="29" y="86"/>
                    <a:pt x="36" y="92"/>
                    <a:pt x="43" y="97"/>
                  </a:cubicBezTo>
                  <a:cubicBezTo>
                    <a:pt x="59" y="108"/>
                    <a:pt x="75" y="120"/>
                    <a:pt x="92" y="132"/>
                  </a:cubicBezTo>
                  <a:cubicBezTo>
                    <a:pt x="93" y="133"/>
                    <a:pt x="95" y="134"/>
                    <a:pt x="98" y="135"/>
                  </a:cubicBezTo>
                  <a:cubicBezTo>
                    <a:pt x="81" y="120"/>
                    <a:pt x="64" y="107"/>
                    <a:pt x="46" y="94"/>
                  </a:cubicBezTo>
                  <a:cubicBezTo>
                    <a:pt x="71" y="106"/>
                    <a:pt x="96" y="119"/>
                    <a:pt x="122" y="132"/>
                  </a:cubicBezTo>
                  <a:cubicBezTo>
                    <a:pt x="115" y="133"/>
                    <a:pt x="110" y="134"/>
                    <a:pt x="104" y="136"/>
                  </a:cubicBezTo>
                  <a:cubicBezTo>
                    <a:pt x="102" y="136"/>
                    <a:pt x="100" y="138"/>
                    <a:pt x="99" y="139"/>
                  </a:cubicBezTo>
                  <a:cubicBezTo>
                    <a:pt x="95" y="145"/>
                    <a:pt x="95" y="152"/>
                    <a:pt x="98" y="163"/>
                  </a:cubicBezTo>
                  <a:moveTo>
                    <a:pt x="124" y="102"/>
                  </a:moveTo>
                  <a:cubicBezTo>
                    <a:pt x="123" y="98"/>
                    <a:pt x="123" y="95"/>
                    <a:pt x="126" y="91"/>
                  </a:cubicBezTo>
                  <a:cubicBezTo>
                    <a:pt x="126" y="90"/>
                    <a:pt x="128" y="89"/>
                    <a:pt x="129" y="89"/>
                  </a:cubicBezTo>
                  <a:cubicBezTo>
                    <a:pt x="153" y="83"/>
                    <a:pt x="177" y="77"/>
                    <a:pt x="201" y="70"/>
                  </a:cubicBezTo>
                  <a:cubicBezTo>
                    <a:pt x="208" y="69"/>
                    <a:pt x="216" y="67"/>
                    <a:pt x="223" y="65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192" y="76"/>
                    <a:pt x="165" y="82"/>
                    <a:pt x="139" y="88"/>
                  </a:cubicBezTo>
                  <a:cubicBezTo>
                    <a:pt x="139" y="88"/>
                    <a:pt x="139" y="89"/>
                    <a:pt x="139" y="89"/>
                  </a:cubicBezTo>
                  <a:cubicBezTo>
                    <a:pt x="167" y="83"/>
                    <a:pt x="194" y="77"/>
                    <a:pt x="222" y="71"/>
                  </a:cubicBezTo>
                  <a:cubicBezTo>
                    <a:pt x="222" y="74"/>
                    <a:pt x="222" y="77"/>
                    <a:pt x="223" y="81"/>
                  </a:cubicBezTo>
                  <a:cubicBezTo>
                    <a:pt x="190" y="89"/>
                    <a:pt x="157" y="97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34" y="102"/>
                    <a:pt x="144" y="99"/>
                    <a:pt x="153" y="96"/>
                  </a:cubicBezTo>
                  <a:cubicBezTo>
                    <a:pt x="153" y="96"/>
                    <a:pt x="153" y="96"/>
                    <a:pt x="153" y="95"/>
                  </a:cubicBezTo>
                  <a:cubicBezTo>
                    <a:pt x="143" y="98"/>
                    <a:pt x="134" y="100"/>
                    <a:pt x="124" y="102"/>
                  </a:cubicBezTo>
                  <a:moveTo>
                    <a:pt x="140" y="134"/>
                  </a:moveTo>
                  <a:cubicBezTo>
                    <a:pt x="134" y="131"/>
                    <a:pt x="128" y="128"/>
                    <a:pt x="122" y="125"/>
                  </a:cubicBezTo>
                  <a:cubicBezTo>
                    <a:pt x="111" y="120"/>
                    <a:pt x="100" y="115"/>
                    <a:pt x="89" y="109"/>
                  </a:cubicBezTo>
                  <a:cubicBezTo>
                    <a:pt x="79" y="104"/>
                    <a:pt x="69" y="99"/>
                    <a:pt x="59" y="94"/>
                  </a:cubicBezTo>
                  <a:cubicBezTo>
                    <a:pt x="51" y="90"/>
                    <a:pt x="43" y="87"/>
                    <a:pt x="35" y="83"/>
                  </a:cubicBezTo>
                  <a:cubicBezTo>
                    <a:pt x="31" y="80"/>
                    <a:pt x="26" y="78"/>
                    <a:pt x="22" y="76"/>
                  </a:cubicBezTo>
                  <a:cubicBezTo>
                    <a:pt x="18" y="74"/>
                    <a:pt x="17" y="64"/>
                    <a:pt x="20" y="62"/>
                  </a:cubicBezTo>
                  <a:cubicBezTo>
                    <a:pt x="23" y="60"/>
                    <a:pt x="27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8"/>
                    <a:pt x="31" y="59"/>
                  </a:cubicBezTo>
                  <a:cubicBezTo>
                    <a:pt x="34" y="61"/>
                    <a:pt x="38" y="63"/>
                    <a:pt x="41" y="65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8" y="76"/>
                    <a:pt x="80" y="92"/>
                    <a:pt x="102" y="106"/>
                  </a:cubicBezTo>
                  <a:cubicBezTo>
                    <a:pt x="107" y="110"/>
                    <a:pt x="112" y="114"/>
                    <a:pt x="117" y="117"/>
                  </a:cubicBezTo>
                  <a:cubicBezTo>
                    <a:pt x="118" y="118"/>
                    <a:pt x="119" y="118"/>
                    <a:pt x="120" y="118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6" y="117"/>
                    <a:pt x="132" y="116"/>
                    <a:pt x="137" y="114"/>
                  </a:cubicBezTo>
                  <a:cubicBezTo>
                    <a:pt x="151" y="111"/>
                    <a:pt x="164" y="107"/>
                    <a:pt x="178" y="103"/>
                  </a:cubicBezTo>
                  <a:cubicBezTo>
                    <a:pt x="181" y="102"/>
                    <a:pt x="185" y="101"/>
                    <a:pt x="188" y="101"/>
                  </a:cubicBezTo>
                  <a:cubicBezTo>
                    <a:pt x="182" y="103"/>
                    <a:pt x="175" y="105"/>
                    <a:pt x="169" y="107"/>
                  </a:cubicBezTo>
                  <a:cubicBezTo>
                    <a:pt x="162" y="109"/>
                    <a:pt x="156" y="112"/>
                    <a:pt x="149" y="114"/>
                  </a:cubicBezTo>
                  <a:cubicBezTo>
                    <a:pt x="141" y="116"/>
                    <a:pt x="137" y="124"/>
                    <a:pt x="139" y="132"/>
                  </a:cubicBezTo>
                  <a:cubicBezTo>
                    <a:pt x="140" y="132"/>
                    <a:pt x="140" y="133"/>
                    <a:pt x="140" y="134"/>
                  </a:cubicBezTo>
                  <a:moveTo>
                    <a:pt x="117" y="111"/>
                  </a:moveTo>
                  <a:cubicBezTo>
                    <a:pt x="112" y="108"/>
                    <a:pt x="108" y="106"/>
                    <a:pt x="104" y="103"/>
                  </a:cubicBezTo>
                  <a:cubicBezTo>
                    <a:pt x="92" y="95"/>
                    <a:pt x="80" y="87"/>
                    <a:pt x="68" y="79"/>
                  </a:cubicBezTo>
                  <a:cubicBezTo>
                    <a:pt x="56" y="71"/>
                    <a:pt x="44" y="62"/>
                    <a:pt x="31" y="54"/>
                  </a:cubicBezTo>
                  <a:cubicBezTo>
                    <a:pt x="29" y="52"/>
                    <a:pt x="26" y="51"/>
                    <a:pt x="23" y="49"/>
                  </a:cubicBezTo>
                  <a:cubicBezTo>
                    <a:pt x="22" y="48"/>
                    <a:pt x="21" y="47"/>
                    <a:pt x="21" y="46"/>
                  </a:cubicBezTo>
                  <a:cubicBezTo>
                    <a:pt x="19" y="39"/>
                    <a:pt x="18" y="33"/>
                    <a:pt x="22" y="26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41" y="20"/>
                    <a:pt x="57" y="17"/>
                    <a:pt x="73" y="14"/>
                  </a:cubicBezTo>
                  <a:cubicBezTo>
                    <a:pt x="87" y="11"/>
                    <a:pt x="101" y="8"/>
                    <a:pt x="115" y="5"/>
                  </a:cubicBezTo>
                  <a:cubicBezTo>
                    <a:pt x="117" y="5"/>
                    <a:pt x="119" y="5"/>
                    <a:pt x="121" y="5"/>
                  </a:cubicBezTo>
                  <a:cubicBezTo>
                    <a:pt x="123" y="5"/>
                    <a:pt x="126" y="5"/>
                    <a:pt x="129" y="7"/>
                  </a:cubicBezTo>
                  <a:cubicBezTo>
                    <a:pt x="162" y="23"/>
                    <a:pt x="194" y="38"/>
                    <a:pt x="227" y="54"/>
                  </a:cubicBezTo>
                  <a:cubicBezTo>
                    <a:pt x="227" y="55"/>
                    <a:pt x="228" y="55"/>
                    <a:pt x="229" y="55"/>
                  </a:cubicBezTo>
                  <a:cubicBezTo>
                    <a:pt x="210" y="60"/>
                    <a:pt x="192" y="64"/>
                    <a:pt x="174" y="69"/>
                  </a:cubicBezTo>
                  <a:cubicBezTo>
                    <a:pt x="157" y="73"/>
                    <a:pt x="141" y="77"/>
                    <a:pt x="124" y="82"/>
                  </a:cubicBezTo>
                  <a:cubicBezTo>
                    <a:pt x="123" y="82"/>
                    <a:pt x="122" y="83"/>
                    <a:pt x="121" y="83"/>
                  </a:cubicBezTo>
                  <a:cubicBezTo>
                    <a:pt x="115" y="91"/>
                    <a:pt x="112" y="99"/>
                    <a:pt x="116" y="109"/>
                  </a:cubicBezTo>
                  <a:cubicBezTo>
                    <a:pt x="116" y="109"/>
                    <a:pt x="117" y="110"/>
                    <a:pt x="117" y="111"/>
                  </a:cubicBezTo>
                  <a:moveTo>
                    <a:pt x="122" y="0"/>
                  </a:moveTo>
                  <a:cubicBezTo>
                    <a:pt x="122" y="0"/>
                    <a:pt x="121" y="0"/>
                    <a:pt x="121" y="1"/>
                  </a:cubicBezTo>
                  <a:cubicBezTo>
                    <a:pt x="113" y="2"/>
                    <a:pt x="105" y="4"/>
                    <a:pt x="97" y="5"/>
                  </a:cubicBezTo>
                  <a:cubicBezTo>
                    <a:pt x="74" y="10"/>
                    <a:pt x="51" y="14"/>
                    <a:pt x="28" y="18"/>
                  </a:cubicBezTo>
                  <a:cubicBezTo>
                    <a:pt x="21" y="19"/>
                    <a:pt x="18" y="23"/>
                    <a:pt x="16" y="28"/>
                  </a:cubicBezTo>
                  <a:cubicBezTo>
                    <a:pt x="14" y="34"/>
                    <a:pt x="14" y="40"/>
                    <a:pt x="15" y="46"/>
                  </a:cubicBezTo>
                  <a:cubicBezTo>
                    <a:pt x="16" y="50"/>
                    <a:pt x="20" y="51"/>
                    <a:pt x="23" y="53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3" y="56"/>
                    <a:pt x="22" y="56"/>
                    <a:pt x="21" y="56"/>
                  </a:cubicBezTo>
                  <a:cubicBezTo>
                    <a:pt x="20" y="57"/>
                    <a:pt x="17" y="57"/>
                    <a:pt x="16" y="58"/>
                  </a:cubicBezTo>
                  <a:cubicBezTo>
                    <a:pt x="15" y="60"/>
                    <a:pt x="14" y="63"/>
                    <a:pt x="13" y="65"/>
                  </a:cubicBezTo>
                  <a:cubicBezTo>
                    <a:pt x="13" y="66"/>
                    <a:pt x="12" y="67"/>
                    <a:pt x="11" y="68"/>
                  </a:cubicBezTo>
                  <a:cubicBezTo>
                    <a:pt x="10" y="69"/>
                    <a:pt x="7" y="70"/>
                    <a:pt x="6" y="72"/>
                  </a:cubicBezTo>
                  <a:cubicBezTo>
                    <a:pt x="3" y="77"/>
                    <a:pt x="2" y="83"/>
                    <a:pt x="3" y="90"/>
                  </a:cubicBezTo>
                  <a:cubicBezTo>
                    <a:pt x="5" y="95"/>
                    <a:pt x="6" y="101"/>
                    <a:pt x="5" y="107"/>
                  </a:cubicBezTo>
                  <a:cubicBezTo>
                    <a:pt x="3" y="116"/>
                    <a:pt x="7" y="123"/>
                    <a:pt x="13" y="128"/>
                  </a:cubicBezTo>
                  <a:cubicBezTo>
                    <a:pt x="14" y="129"/>
                    <a:pt x="15" y="131"/>
                    <a:pt x="14" y="132"/>
                  </a:cubicBezTo>
                  <a:cubicBezTo>
                    <a:pt x="13" y="133"/>
                    <a:pt x="12" y="134"/>
                    <a:pt x="11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9" y="134"/>
                    <a:pt x="9" y="133"/>
                    <a:pt x="8" y="133"/>
                  </a:cubicBezTo>
                  <a:cubicBezTo>
                    <a:pt x="6" y="133"/>
                    <a:pt x="5" y="135"/>
                    <a:pt x="4" y="137"/>
                  </a:cubicBezTo>
                  <a:cubicBezTo>
                    <a:pt x="0" y="145"/>
                    <a:pt x="0" y="152"/>
                    <a:pt x="2" y="160"/>
                  </a:cubicBezTo>
                  <a:cubicBezTo>
                    <a:pt x="3" y="161"/>
                    <a:pt x="4" y="163"/>
                    <a:pt x="6" y="164"/>
                  </a:cubicBezTo>
                  <a:cubicBezTo>
                    <a:pt x="18" y="173"/>
                    <a:pt x="30" y="181"/>
                    <a:pt x="43" y="190"/>
                  </a:cubicBezTo>
                  <a:cubicBezTo>
                    <a:pt x="65" y="205"/>
                    <a:pt x="87" y="221"/>
                    <a:pt x="109" y="236"/>
                  </a:cubicBezTo>
                  <a:cubicBezTo>
                    <a:pt x="110" y="237"/>
                    <a:pt x="112" y="238"/>
                    <a:pt x="113" y="238"/>
                  </a:cubicBezTo>
                  <a:cubicBezTo>
                    <a:pt x="114" y="238"/>
                    <a:pt x="116" y="237"/>
                    <a:pt x="117" y="237"/>
                  </a:cubicBezTo>
                  <a:cubicBezTo>
                    <a:pt x="124" y="234"/>
                    <a:pt x="131" y="231"/>
                    <a:pt x="138" y="228"/>
                  </a:cubicBezTo>
                  <a:cubicBezTo>
                    <a:pt x="163" y="218"/>
                    <a:pt x="188" y="208"/>
                    <a:pt x="213" y="197"/>
                  </a:cubicBezTo>
                  <a:cubicBezTo>
                    <a:pt x="217" y="195"/>
                    <a:pt x="217" y="193"/>
                    <a:pt x="214" y="190"/>
                  </a:cubicBezTo>
                  <a:cubicBezTo>
                    <a:pt x="211" y="188"/>
                    <a:pt x="209" y="187"/>
                    <a:pt x="207" y="185"/>
                  </a:cubicBezTo>
                  <a:cubicBezTo>
                    <a:pt x="204" y="183"/>
                    <a:pt x="204" y="180"/>
                    <a:pt x="206" y="177"/>
                  </a:cubicBezTo>
                  <a:cubicBezTo>
                    <a:pt x="209" y="174"/>
                    <a:pt x="212" y="171"/>
                    <a:pt x="214" y="168"/>
                  </a:cubicBezTo>
                  <a:cubicBezTo>
                    <a:pt x="215" y="167"/>
                    <a:pt x="214" y="165"/>
                    <a:pt x="214" y="164"/>
                  </a:cubicBezTo>
                  <a:cubicBezTo>
                    <a:pt x="213" y="163"/>
                    <a:pt x="211" y="162"/>
                    <a:pt x="209" y="161"/>
                  </a:cubicBezTo>
                  <a:cubicBezTo>
                    <a:pt x="205" y="159"/>
                    <a:pt x="200" y="157"/>
                    <a:pt x="194" y="154"/>
                  </a:cubicBezTo>
                  <a:cubicBezTo>
                    <a:pt x="196" y="153"/>
                    <a:pt x="197" y="152"/>
                    <a:pt x="199" y="152"/>
                  </a:cubicBezTo>
                  <a:cubicBezTo>
                    <a:pt x="199" y="151"/>
                    <a:pt x="200" y="150"/>
                    <a:pt x="201" y="150"/>
                  </a:cubicBezTo>
                  <a:cubicBezTo>
                    <a:pt x="202" y="149"/>
                    <a:pt x="202" y="148"/>
                    <a:pt x="203" y="148"/>
                  </a:cubicBezTo>
                  <a:cubicBezTo>
                    <a:pt x="208" y="146"/>
                    <a:pt x="213" y="145"/>
                    <a:pt x="217" y="144"/>
                  </a:cubicBezTo>
                  <a:cubicBezTo>
                    <a:pt x="218" y="143"/>
                    <a:pt x="219" y="142"/>
                    <a:pt x="219" y="142"/>
                  </a:cubicBezTo>
                  <a:cubicBezTo>
                    <a:pt x="219" y="141"/>
                    <a:pt x="219" y="139"/>
                    <a:pt x="218" y="138"/>
                  </a:cubicBezTo>
                  <a:cubicBezTo>
                    <a:pt x="216" y="137"/>
                    <a:pt x="214" y="136"/>
                    <a:pt x="213" y="135"/>
                  </a:cubicBezTo>
                  <a:cubicBezTo>
                    <a:pt x="208" y="132"/>
                    <a:pt x="207" y="131"/>
                    <a:pt x="209" y="126"/>
                  </a:cubicBezTo>
                  <a:cubicBezTo>
                    <a:pt x="209" y="125"/>
                    <a:pt x="210" y="124"/>
                    <a:pt x="210" y="123"/>
                  </a:cubicBezTo>
                  <a:cubicBezTo>
                    <a:pt x="212" y="117"/>
                    <a:pt x="219" y="116"/>
                    <a:pt x="223" y="113"/>
                  </a:cubicBezTo>
                  <a:cubicBezTo>
                    <a:pt x="228" y="110"/>
                    <a:pt x="234" y="109"/>
                    <a:pt x="239" y="107"/>
                  </a:cubicBezTo>
                  <a:cubicBezTo>
                    <a:pt x="240" y="107"/>
                    <a:pt x="241" y="106"/>
                    <a:pt x="241" y="105"/>
                  </a:cubicBezTo>
                  <a:cubicBezTo>
                    <a:pt x="241" y="104"/>
                    <a:pt x="240" y="103"/>
                    <a:pt x="240" y="103"/>
                  </a:cubicBezTo>
                  <a:cubicBezTo>
                    <a:pt x="239" y="102"/>
                    <a:pt x="237" y="101"/>
                    <a:pt x="237" y="101"/>
                  </a:cubicBezTo>
                  <a:cubicBezTo>
                    <a:pt x="238" y="96"/>
                    <a:pt x="239" y="92"/>
                    <a:pt x="240" y="89"/>
                  </a:cubicBezTo>
                  <a:cubicBezTo>
                    <a:pt x="241" y="88"/>
                    <a:pt x="241" y="87"/>
                    <a:pt x="242" y="87"/>
                  </a:cubicBezTo>
                  <a:cubicBezTo>
                    <a:pt x="244" y="85"/>
                    <a:pt x="244" y="83"/>
                    <a:pt x="241" y="81"/>
                  </a:cubicBezTo>
                  <a:cubicBezTo>
                    <a:pt x="238" y="80"/>
                    <a:pt x="234" y="78"/>
                    <a:pt x="230" y="77"/>
                  </a:cubicBezTo>
                  <a:cubicBezTo>
                    <a:pt x="228" y="76"/>
                    <a:pt x="227" y="75"/>
                    <a:pt x="227" y="73"/>
                  </a:cubicBezTo>
                  <a:cubicBezTo>
                    <a:pt x="227" y="68"/>
                    <a:pt x="229" y="64"/>
                    <a:pt x="233" y="61"/>
                  </a:cubicBezTo>
                  <a:cubicBezTo>
                    <a:pt x="239" y="58"/>
                    <a:pt x="238" y="55"/>
                    <a:pt x="233" y="52"/>
                  </a:cubicBezTo>
                  <a:cubicBezTo>
                    <a:pt x="231" y="52"/>
                    <a:pt x="230" y="51"/>
                    <a:pt x="229" y="51"/>
                  </a:cubicBezTo>
                  <a:cubicBezTo>
                    <a:pt x="194" y="34"/>
                    <a:pt x="160" y="18"/>
                    <a:pt x="126" y="1"/>
                  </a:cubicBezTo>
                  <a:cubicBezTo>
                    <a:pt x="125" y="1"/>
                    <a:pt x="123" y="0"/>
                    <a:pt x="1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1647488" y="5154613"/>
              <a:ext cx="219075" cy="131763"/>
            </a:xfrm>
            <a:custGeom>
              <a:avLst/>
              <a:gdLst>
                <a:gd name="T0" fmla="*/ 0 w 94"/>
                <a:gd name="T1" fmla="*/ 0 h 57"/>
                <a:gd name="T2" fmla="*/ 94 w 94"/>
                <a:gd name="T3" fmla="*/ 57 h 57"/>
                <a:gd name="T4" fmla="*/ 0 w 94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57">
                  <a:moveTo>
                    <a:pt x="0" y="0"/>
                  </a:moveTo>
                  <a:cubicBezTo>
                    <a:pt x="31" y="20"/>
                    <a:pt x="62" y="39"/>
                    <a:pt x="94" y="57"/>
                  </a:cubicBezTo>
                  <a:cubicBezTo>
                    <a:pt x="92" y="52"/>
                    <a:pt x="5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1885613" y="5280026"/>
              <a:ext cx="179387" cy="44450"/>
            </a:xfrm>
            <a:custGeom>
              <a:avLst/>
              <a:gdLst>
                <a:gd name="T0" fmla="*/ 76 w 77"/>
                <a:gd name="T1" fmla="*/ 0 h 19"/>
                <a:gd name="T2" fmla="*/ 0 w 77"/>
                <a:gd name="T3" fmla="*/ 17 h 19"/>
                <a:gd name="T4" fmla="*/ 1 w 77"/>
                <a:gd name="T5" fmla="*/ 19 h 19"/>
                <a:gd name="T6" fmla="*/ 77 w 77"/>
                <a:gd name="T7" fmla="*/ 2 h 19"/>
                <a:gd name="T8" fmla="*/ 76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6" y="0"/>
                  </a:moveTo>
                  <a:cubicBezTo>
                    <a:pt x="51" y="6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1" y="7"/>
                    <a:pt x="77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1896725" y="5538788"/>
              <a:ext cx="144462" cy="60325"/>
            </a:xfrm>
            <a:custGeom>
              <a:avLst/>
              <a:gdLst>
                <a:gd name="T0" fmla="*/ 61 w 62"/>
                <a:gd name="T1" fmla="*/ 0 h 26"/>
                <a:gd name="T2" fmla="*/ 0 w 62"/>
                <a:gd name="T3" fmla="*/ 25 h 26"/>
                <a:gd name="T4" fmla="*/ 0 w 62"/>
                <a:gd name="T5" fmla="*/ 26 h 26"/>
                <a:gd name="T6" fmla="*/ 62 w 62"/>
                <a:gd name="T7" fmla="*/ 1 h 26"/>
                <a:gd name="T8" fmla="*/ 61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1" y="0"/>
                  </a:moveTo>
                  <a:cubicBezTo>
                    <a:pt x="41" y="8"/>
                    <a:pt x="20" y="16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21" y="18"/>
                    <a:pt x="41" y="9"/>
                    <a:pt x="62" y="1"/>
                  </a:cubicBezTo>
                  <a:cubicBezTo>
                    <a:pt x="62" y="1"/>
                    <a:pt x="61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11942763" y="5314951"/>
              <a:ext cx="184150" cy="69850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1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9"/>
                    <a:pt x="26" y="18"/>
                    <a:pt x="0" y="28"/>
                  </a:cubicBezTo>
                  <a:cubicBezTo>
                    <a:pt x="0" y="29"/>
                    <a:pt x="1" y="29"/>
                    <a:pt x="1" y="30"/>
                  </a:cubicBezTo>
                  <a:cubicBezTo>
                    <a:pt x="27" y="20"/>
                    <a:pt x="53" y="11"/>
                    <a:pt x="79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11945938" y="5326063"/>
              <a:ext cx="171450" cy="65088"/>
            </a:xfrm>
            <a:custGeom>
              <a:avLst/>
              <a:gdLst>
                <a:gd name="T0" fmla="*/ 74 w 74"/>
                <a:gd name="T1" fmla="*/ 0 h 28"/>
                <a:gd name="T2" fmla="*/ 0 w 74"/>
                <a:gd name="T3" fmla="*/ 27 h 28"/>
                <a:gd name="T4" fmla="*/ 1 w 74"/>
                <a:gd name="T5" fmla="*/ 28 h 28"/>
                <a:gd name="T6" fmla="*/ 74 w 74"/>
                <a:gd name="T7" fmla="*/ 2 h 28"/>
                <a:gd name="T8" fmla="*/ 74 w 7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">
                  <a:moveTo>
                    <a:pt x="74" y="0"/>
                  </a:moveTo>
                  <a:cubicBezTo>
                    <a:pt x="49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14524038" y="6223001"/>
              <a:ext cx="333375" cy="323850"/>
            </a:xfrm>
            <a:custGeom>
              <a:avLst/>
              <a:gdLst>
                <a:gd name="T0" fmla="*/ 120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3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9 w 143"/>
                <a:gd name="T81" fmla="*/ 65 h 139"/>
                <a:gd name="T82" fmla="*/ 12 w 143"/>
                <a:gd name="T83" fmla="*/ 27 h 139"/>
                <a:gd name="T84" fmla="*/ 71 w 143"/>
                <a:gd name="T85" fmla="*/ 3 h 139"/>
                <a:gd name="T86" fmla="*/ 73 w 143"/>
                <a:gd name="T87" fmla="*/ 48 h 139"/>
                <a:gd name="T88" fmla="*/ 71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8 w 143"/>
                <a:gd name="T105" fmla="*/ 81 h 139"/>
                <a:gd name="T106" fmla="*/ 140 w 143"/>
                <a:gd name="T107" fmla="*/ 63 h 139"/>
                <a:gd name="T108" fmla="*/ 142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4" y="117"/>
                    <a:pt x="90" y="114"/>
                  </a:cubicBezTo>
                  <a:cubicBezTo>
                    <a:pt x="100" y="110"/>
                    <a:pt x="109" y="107"/>
                    <a:pt x="119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6" y="106"/>
                    <a:pt x="110" y="107"/>
                    <a:pt x="104" y="110"/>
                  </a:cubicBezTo>
                  <a:cubicBezTo>
                    <a:pt x="102" y="110"/>
                    <a:pt x="100" y="111"/>
                    <a:pt x="99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8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8"/>
                    <a:pt x="91" y="123"/>
                    <a:pt x="78" y="128"/>
                  </a:cubicBezTo>
                  <a:cubicBezTo>
                    <a:pt x="75" y="130"/>
                    <a:pt x="72" y="131"/>
                    <a:pt x="69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8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09" y="96"/>
                    <a:pt x="109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7" y="104"/>
                    <a:pt x="47" y="10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7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10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4" y="118"/>
                    <a:pt x="46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7" y="110"/>
                    <a:pt x="85" y="111"/>
                  </a:cubicBezTo>
                  <a:cubicBezTo>
                    <a:pt x="81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8" y="118"/>
                    <a:pt x="67" y="118"/>
                    <a:pt x="67" y="118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4" y="118"/>
                    <a:pt x="64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1" y="131"/>
                    <a:pt x="60" y="131"/>
                  </a:cubicBezTo>
                  <a:cubicBezTo>
                    <a:pt x="51" y="125"/>
                    <a:pt x="43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8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4" y="76"/>
                    <a:pt x="110" y="77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19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1"/>
                    <a:pt x="62" y="90"/>
                    <a:pt x="62" y="89"/>
                  </a:cubicBezTo>
                  <a:cubicBezTo>
                    <a:pt x="62" y="87"/>
                    <a:pt x="63" y="86"/>
                    <a:pt x="66" y="85"/>
                  </a:cubicBezTo>
                  <a:cubicBezTo>
                    <a:pt x="70" y="84"/>
                    <a:pt x="74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90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9"/>
                    <a:pt x="99" y="79"/>
                    <a:pt x="98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4" y="78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1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8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5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60" y="80"/>
                    <a:pt x="58" y="81"/>
                    <a:pt x="58" y="82"/>
                  </a:cubicBezTo>
                  <a:cubicBezTo>
                    <a:pt x="56" y="85"/>
                    <a:pt x="56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9"/>
                    <a:pt x="104" y="45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8" y="49"/>
                    <a:pt x="114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1" y="48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3" y="65"/>
                    <a:pt x="66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moveTo>
                    <a:pt x="69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3" y="41"/>
                    <a:pt x="25" y="36"/>
                    <a:pt x="18" y="32"/>
                  </a:cubicBezTo>
                  <a:cubicBezTo>
                    <a:pt x="17" y="31"/>
                    <a:pt x="15" y="30"/>
                    <a:pt x="14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1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5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3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6" y="58"/>
                    <a:pt x="68" y="64"/>
                  </a:cubicBezTo>
                  <a:cubicBezTo>
                    <a:pt x="68" y="64"/>
                    <a:pt x="68" y="64"/>
                    <a:pt x="69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1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2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4" y="42"/>
                  </a:cubicBezTo>
                  <a:cubicBezTo>
                    <a:pt x="2" y="45"/>
                    <a:pt x="1" y="49"/>
                    <a:pt x="2" y="53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8" y="139"/>
                    <a:pt x="68" y="139"/>
                  </a:cubicBezTo>
                  <a:cubicBezTo>
                    <a:pt x="72" y="137"/>
                    <a:pt x="77" y="135"/>
                    <a:pt x="81" y="134"/>
                  </a:cubicBezTo>
                  <a:cubicBezTo>
                    <a:pt x="95" y="128"/>
                    <a:pt x="110" y="122"/>
                    <a:pt x="125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3" y="110"/>
                    <a:pt x="121" y="109"/>
                  </a:cubicBezTo>
                  <a:cubicBezTo>
                    <a:pt x="120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6" y="98"/>
                  </a:cubicBezTo>
                  <a:cubicBezTo>
                    <a:pt x="126" y="98"/>
                    <a:pt x="126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6" y="89"/>
                    <a:pt x="116" y="89"/>
                  </a:cubicBezTo>
                  <a:cubicBezTo>
                    <a:pt x="117" y="89"/>
                    <a:pt x="117" y="88"/>
                    <a:pt x="118" y="88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7"/>
                    <a:pt x="140" y="54"/>
                    <a:pt x="141" y="52"/>
                  </a:cubicBezTo>
                  <a:cubicBezTo>
                    <a:pt x="141" y="52"/>
                    <a:pt x="141" y="51"/>
                    <a:pt x="142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5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40" y="32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14" y="20"/>
                    <a:pt x="94" y="10"/>
                    <a:pt x="74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14558963" y="6257926"/>
              <a:ext cx="128587" cy="76200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14698663" y="6329363"/>
              <a:ext cx="10477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14706600" y="6481763"/>
              <a:ext cx="82550" cy="36513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14733588" y="6351588"/>
              <a:ext cx="107950" cy="41275"/>
            </a:xfrm>
            <a:custGeom>
              <a:avLst/>
              <a:gdLst>
                <a:gd name="T0" fmla="*/ 45 w 46"/>
                <a:gd name="T1" fmla="*/ 0 h 18"/>
                <a:gd name="T2" fmla="*/ 0 w 46"/>
                <a:gd name="T3" fmla="*/ 17 h 18"/>
                <a:gd name="T4" fmla="*/ 0 w 46"/>
                <a:gd name="T5" fmla="*/ 18 h 18"/>
                <a:gd name="T6" fmla="*/ 46 w 46"/>
                <a:gd name="T7" fmla="*/ 1 h 18"/>
                <a:gd name="T8" fmla="*/ 45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2"/>
                    <a:pt x="30" y="6"/>
                    <a:pt x="46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4733588" y="6357938"/>
              <a:ext cx="103187" cy="39688"/>
            </a:xfrm>
            <a:custGeom>
              <a:avLst/>
              <a:gdLst>
                <a:gd name="T0" fmla="*/ 43 w 44"/>
                <a:gd name="T1" fmla="*/ 0 h 17"/>
                <a:gd name="T2" fmla="*/ 0 w 44"/>
                <a:gd name="T3" fmla="*/ 16 h 17"/>
                <a:gd name="T4" fmla="*/ 1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5206663" y="3016251"/>
              <a:ext cx="333375" cy="323850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3 h 139"/>
                <a:gd name="T108" fmla="*/ 141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3" y="117"/>
                    <a:pt x="90" y="114"/>
                  </a:cubicBezTo>
                  <a:cubicBezTo>
                    <a:pt x="99" y="110"/>
                    <a:pt x="109" y="107"/>
                    <a:pt x="118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10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8"/>
                    <a:pt x="90" y="123"/>
                    <a:pt x="77" y="128"/>
                  </a:cubicBezTo>
                  <a:cubicBezTo>
                    <a:pt x="75" y="130"/>
                    <a:pt x="72" y="131"/>
                    <a:pt x="68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7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6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5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9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2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8" y="111"/>
                    <a:pt x="43" y="117"/>
                  </a:cubicBezTo>
                  <a:cubicBezTo>
                    <a:pt x="44" y="118"/>
                    <a:pt x="45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69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7" y="118"/>
                    <a:pt x="67" y="118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1"/>
                  </a:cubicBezTo>
                  <a:cubicBezTo>
                    <a:pt x="51" y="125"/>
                    <a:pt x="42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4" y="91"/>
                  </a:cubicBezTo>
                  <a:cubicBezTo>
                    <a:pt x="3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7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6"/>
                    <a:pt x="110" y="77"/>
                    <a:pt x="106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1"/>
                    <a:pt x="62" y="90"/>
                    <a:pt x="62" y="89"/>
                  </a:cubicBezTo>
                  <a:cubicBezTo>
                    <a:pt x="62" y="87"/>
                    <a:pt x="63" y="86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9"/>
                    <a:pt x="99" y="79"/>
                    <a:pt x="97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7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4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59" y="80"/>
                    <a:pt x="58" y="81"/>
                    <a:pt x="58" y="82"/>
                  </a:cubicBezTo>
                  <a:cubicBezTo>
                    <a:pt x="56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9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9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2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1" y="77"/>
                  </a:cubicBezTo>
                  <a:cubicBezTo>
                    <a:pt x="82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2" y="41"/>
                    <a:pt x="25" y="36"/>
                    <a:pt x="18" y="32"/>
                  </a:cubicBezTo>
                  <a:cubicBezTo>
                    <a:pt x="17" y="31"/>
                    <a:pt x="15" y="30"/>
                    <a:pt x="13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8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4"/>
                  </a:cubicBezTo>
                  <a:cubicBezTo>
                    <a:pt x="95" y="128"/>
                    <a:pt x="110" y="122"/>
                    <a:pt x="124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10"/>
                    <a:pt x="121" y="109"/>
                  </a:cubicBezTo>
                  <a:cubicBezTo>
                    <a:pt x="119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5" y="89"/>
                    <a:pt x="116" y="89"/>
                  </a:cubicBezTo>
                  <a:cubicBezTo>
                    <a:pt x="117" y="89"/>
                    <a:pt x="117" y="88"/>
                    <a:pt x="117" y="88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7" y="81"/>
                  </a:cubicBezTo>
                  <a:cubicBezTo>
                    <a:pt x="127" y="80"/>
                    <a:pt x="125" y="80"/>
                    <a:pt x="124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0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2"/>
                    <a:pt x="141" y="51"/>
                    <a:pt x="141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39" y="32"/>
                    <a:pt x="136" y="31"/>
                  </a:cubicBezTo>
                  <a:cubicBezTo>
                    <a:pt x="135" y="30"/>
                    <a:pt x="134" y="30"/>
                    <a:pt x="134" y="30"/>
                  </a:cubicBezTo>
                  <a:cubicBezTo>
                    <a:pt x="114" y="20"/>
                    <a:pt x="94" y="10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5241588" y="3051176"/>
              <a:ext cx="128587" cy="77788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5381288" y="3124201"/>
              <a:ext cx="106362" cy="25400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5389225" y="3275013"/>
              <a:ext cx="84137" cy="38100"/>
            </a:xfrm>
            <a:custGeom>
              <a:avLst/>
              <a:gdLst>
                <a:gd name="T0" fmla="*/ 35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5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5" y="0"/>
                  </a:moveTo>
                  <a:cubicBezTo>
                    <a:pt x="23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5417800" y="3144838"/>
              <a:ext cx="104775" cy="39688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7 h 17"/>
                <a:gd name="T4" fmla="*/ 0 w 45"/>
                <a:gd name="T5" fmla="*/ 17 h 17"/>
                <a:gd name="T6" fmla="*/ 45 w 45"/>
                <a:gd name="T7" fmla="*/ 1 h 17"/>
                <a:gd name="T8" fmla="*/ 45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12"/>
                    <a:pt x="30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5417800" y="3151188"/>
              <a:ext cx="100012" cy="39688"/>
            </a:xfrm>
            <a:custGeom>
              <a:avLst/>
              <a:gdLst>
                <a:gd name="T0" fmla="*/ 43 w 43"/>
                <a:gd name="T1" fmla="*/ 0 h 17"/>
                <a:gd name="T2" fmla="*/ 0 w 43"/>
                <a:gd name="T3" fmla="*/ 16 h 17"/>
                <a:gd name="T4" fmla="*/ 1 w 43"/>
                <a:gd name="T5" fmla="*/ 17 h 17"/>
                <a:gd name="T6" fmla="*/ 43 w 43"/>
                <a:gd name="T7" fmla="*/ 1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7"/>
            <p:cNvSpPr>
              <a:spLocks noEditPoints="1"/>
            </p:cNvSpPr>
            <p:nvPr/>
          </p:nvSpPr>
          <p:spPr bwMode="auto">
            <a:xfrm>
              <a:off x="11977688" y="2570163"/>
              <a:ext cx="666750" cy="647700"/>
            </a:xfrm>
            <a:custGeom>
              <a:avLst/>
              <a:gdLst>
                <a:gd name="T0" fmla="*/ 240 w 286"/>
                <a:gd name="T1" fmla="*/ 203 h 277"/>
                <a:gd name="T2" fmla="*/ 233 w 286"/>
                <a:gd name="T3" fmla="*/ 223 h 277"/>
                <a:gd name="T4" fmla="*/ 208 w 286"/>
                <a:gd name="T5" fmla="*/ 222 h 277"/>
                <a:gd name="T6" fmla="*/ 235 w 286"/>
                <a:gd name="T7" fmla="*/ 195 h 277"/>
                <a:gd name="T8" fmla="*/ 235 w 286"/>
                <a:gd name="T9" fmla="*/ 195 h 277"/>
                <a:gd name="T10" fmla="*/ 187 w 286"/>
                <a:gd name="T11" fmla="*/ 196 h 277"/>
                <a:gd name="T12" fmla="*/ 212 w 286"/>
                <a:gd name="T13" fmla="*/ 196 h 277"/>
                <a:gd name="T14" fmla="*/ 160 w 286"/>
                <a:gd name="T15" fmla="*/ 204 h 277"/>
                <a:gd name="T16" fmla="*/ 94 w 286"/>
                <a:gd name="T17" fmla="*/ 204 h 277"/>
                <a:gd name="T18" fmla="*/ 111 w 286"/>
                <a:gd name="T19" fmla="*/ 199 h 277"/>
                <a:gd name="T20" fmla="*/ 120 w 286"/>
                <a:gd name="T21" fmla="*/ 202 h 277"/>
                <a:gd name="T22" fmla="*/ 152 w 286"/>
                <a:gd name="T23" fmla="*/ 197 h 277"/>
                <a:gd name="T24" fmla="*/ 23 w 286"/>
                <a:gd name="T25" fmla="*/ 157 h 277"/>
                <a:gd name="T26" fmla="*/ 27 w 286"/>
                <a:gd name="T27" fmla="*/ 170 h 277"/>
                <a:gd name="T28" fmla="*/ 125 w 286"/>
                <a:gd name="T29" fmla="*/ 228 h 277"/>
                <a:gd name="T30" fmla="*/ 130 w 286"/>
                <a:gd name="T31" fmla="*/ 227 h 277"/>
                <a:gd name="T32" fmla="*/ 139 w 286"/>
                <a:gd name="T33" fmla="*/ 232 h 277"/>
                <a:gd name="T34" fmla="*/ 124 w 286"/>
                <a:gd name="T35" fmla="*/ 262 h 277"/>
                <a:gd name="T36" fmla="*/ 10 w 286"/>
                <a:gd name="T37" fmla="*/ 181 h 277"/>
                <a:gd name="T38" fmla="*/ 195 w 286"/>
                <a:gd name="T39" fmla="*/ 157 h 277"/>
                <a:gd name="T40" fmla="*/ 233 w 286"/>
                <a:gd name="T41" fmla="*/ 152 h 277"/>
                <a:gd name="T42" fmla="*/ 158 w 286"/>
                <a:gd name="T43" fmla="*/ 175 h 277"/>
                <a:gd name="T44" fmla="*/ 134 w 286"/>
                <a:gd name="T45" fmla="*/ 187 h 277"/>
                <a:gd name="T46" fmla="*/ 157 w 286"/>
                <a:gd name="T47" fmla="*/ 163 h 277"/>
                <a:gd name="T48" fmla="*/ 129 w 286"/>
                <a:gd name="T49" fmla="*/ 176 h 277"/>
                <a:gd name="T50" fmla="*/ 73 w 286"/>
                <a:gd name="T51" fmla="*/ 208 h 277"/>
                <a:gd name="T52" fmla="*/ 57 w 286"/>
                <a:gd name="T53" fmla="*/ 154 h 277"/>
                <a:gd name="T54" fmla="*/ 105 w 286"/>
                <a:gd name="T55" fmla="*/ 190 h 277"/>
                <a:gd name="T56" fmla="*/ 177 w 286"/>
                <a:gd name="T57" fmla="*/ 151 h 277"/>
                <a:gd name="T58" fmla="*/ 265 w 286"/>
                <a:gd name="T59" fmla="*/ 120 h 277"/>
                <a:gd name="T60" fmla="*/ 63 w 286"/>
                <a:gd name="T61" fmla="*/ 151 h 277"/>
                <a:gd name="T62" fmla="*/ 50 w 286"/>
                <a:gd name="T63" fmla="*/ 112 h 277"/>
                <a:gd name="T64" fmla="*/ 122 w 286"/>
                <a:gd name="T65" fmla="*/ 158 h 277"/>
                <a:gd name="T66" fmla="*/ 151 w 286"/>
                <a:gd name="T67" fmla="*/ 103 h 277"/>
                <a:gd name="T68" fmla="*/ 163 w 286"/>
                <a:gd name="T69" fmla="*/ 104 h 277"/>
                <a:gd name="T70" fmla="*/ 145 w 286"/>
                <a:gd name="T71" fmla="*/ 121 h 277"/>
                <a:gd name="T72" fmla="*/ 143 w 286"/>
                <a:gd name="T73" fmla="*/ 146 h 277"/>
                <a:gd name="T74" fmla="*/ 24 w 286"/>
                <a:gd name="T75" fmla="*/ 72 h 277"/>
                <a:gd name="T76" fmla="*/ 48 w 286"/>
                <a:gd name="T77" fmla="*/ 76 h 277"/>
                <a:gd name="T78" fmla="*/ 138 w 286"/>
                <a:gd name="T79" fmla="*/ 136 h 277"/>
                <a:gd name="T80" fmla="*/ 220 w 286"/>
                <a:gd name="T81" fmla="*/ 117 h 277"/>
                <a:gd name="T82" fmla="*/ 137 w 286"/>
                <a:gd name="T83" fmla="*/ 129 h 277"/>
                <a:gd name="T84" fmla="*/ 25 w 286"/>
                <a:gd name="T85" fmla="*/ 53 h 277"/>
                <a:gd name="T86" fmla="*/ 141 w 286"/>
                <a:gd name="T87" fmla="*/ 5 h 277"/>
                <a:gd name="T88" fmla="*/ 145 w 286"/>
                <a:gd name="T89" fmla="*/ 95 h 277"/>
                <a:gd name="T90" fmla="*/ 141 w 286"/>
                <a:gd name="T91" fmla="*/ 0 h 277"/>
                <a:gd name="T92" fmla="*/ 27 w 286"/>
                <a:gd name="T93" fmla="*/ 62 h 277"/>
                <a:gd name="T94" fmla="*/ 14 w 286"/>
                <a:gd name="T95" fmla="*/ 79 h 277"/>
                <a:gd name="T96" fmla="*/ 17 w 286"/>
                <a:gd name="T97" fmla="*/ 153 h 277"/>
                <a:gd name="T98" fmla="*/ 3 w 286"/>
                <a:gd name="T99" fmla="*/ 186 h 277"/>
                <a:gd name="T100" fmla="*/ 137 w 286"/>
                <a:gd name="T101" fmla="*/ 276 h 277"/>
                <a:gd name="T102" fmla="*/ 241 w 286"/>
                <a:gd name="T103" fmla="*/ 206 h 277"/>
                <a:gd name="T104" fmla="*/ 232 w 286"/>
                <a:gd name="T105" fmla="*/ 176 h 277"/>
                <a:gd name="T106" fmla="*/ 255 w 286"/>
                <a:gd name="T107" fmla="*/ 161 h 277"/>
                <a:gd name="T108" fmla="*/ 279 w 286"/>
                <a:gd name="T109" fmla="*/ 124 h 277"/>
                <a:gd name="T110" fmla="*/ 283 w 286"/>
                <a:gd name="T111" fmla="*/ 101 h 277"/>
                <a:gd name="T112" fmla="*/ 272 w 286"/>
                <a:gd name="T113" fmla="*/ 6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277">
                  <a:moveTo>
                    <a:pt x="139" y="244"/>
                  </a:moveTo>
                  <a:cubicBezTo>
                    <a:pt x="140" y="244"/>
                    <a:pt x="140" y="244"/>
                    <a:pt x="141" y="244"/>
                  </a:cubicBezTo>
                  <a:cubicBezTo>
                    <a:pt x="153" y="236"/>
                    <a:pt x="167" y="232"/>
                    <a:pt x="180" y="227"/>
                  </a:cubicBezTo>
                  <a:cubicBezTo>
                    <a:pt x="199" y="219"/>
                    <a:pt x="218" y="212"/>
                    <a:pt x="237" y="204"/>
                  </a:cubicBezTo>
                  <a:cubicBezTo>
                    <a:pt x="238" y="204"/>
                    <a:pt x="239" y="203"/>
                    <a:pt x="240" y="203"/>
                  </a:cubicBezTo>
                  <a:cubicBezTo>
                    <a:pt x="231" y="211"/>
                    <a:pt x="219" y="213"/>
                    <a:pt x="208" y="218"/>
                  </a:cubicBezTo>
                  <a:cubicBezTo>
                    <a:pt x="204" y="219"/>
                    <a:pt x="201" y="221"/>
                    <a:pt x="197" y="223"/>
                  </a:cubicBezTo>
                  <a:cubicBezTo>
                    <a:pt x="209" y="218"/>
                    <a:pt x="222" y="214"/>
                    <a:pt x="234" y="209"/>
                  </a:cubicBezTo>
                  <a:cubicBezTo>
                    <a:pt x="235" y="213"/>
                    <a:pt x="235" y="216"/>
                    <a:pt x="235" y="220"/>
                  </a:cubicBezTo>
                  <a:cubicBezTo>
                    <a:pt x="235" y="221"/>
                    <a:pt x="234" y="222"/>
                    <a:pt x="233" y="223"/>
                  </a:cubicBezTo>
                  <a:cubicBezTo>
                    <a:pt x="207" y="233"/>
                    <a:pt x="181" y="244"/>
                    <a:pt x="155" y="255"/>
                  </a:cubicBezTo>
                  <a:cubicBezTo>
                    <a:pt x="150" y="257"/>
                    <a:pt x="144" y="260"/>
                    <a:pt x="137" y="262"/>
                  </a:cubicBezTo>
                  <a:cubicBezTo>
                    <a:pt x="136" y="259"/>
                    <a:pt x="136" y="256"/>
                    <a:pt x="135" y="253"/>
                  </a:cubicBezTo>
                  <a:cubicBezTo>
                    <a:pt x="159" y="243"/>
                    <a:pt x="184" y="233"/>
                    <a:pt x="208" y="224"/>
                  </a:cubicBezTo>
                  <a:cubicBezTo>
                    <a:pt x="208" y="223"/>
                    <a:pt x="208" y="223"/>
                    <a:pt x="208" y="222"/>
                  </a:cubicBezTo>
                  <a:cubicBezTo>
                    <a:pt x="184" y="232"/>
                    <a:pt x="160" y="241"/>
                    <a:pt x="135" y="251"/>
                  </a:cubicBezTo>
                  <a:cubicBezTo>
                    <a:pt x="135" y="247"/>
                    <a:pt x="134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moveTo>
                    <a:pt x="235" y="195"/>
                  </a:moveTo>
                  <a:cubicBezTo>
                    <a:pt x="232" y="195"/>
                    <a:pt x="229" y="192"/>
                    <a:pt x="227" y="191"/>
                  </a:cubicBezTo>
                  <a:cubicBezTo>
                    <a:pt x="226" y="190"/>
                    <a:pt x="225" y="188"/>
                    <a:pt x="224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0" y="188"/>
                    <a:pt x="235" y="191"/>
                    <a:pt x="240" y="193"/>
                  </a:cubicBezTo>
                  <a:cubicBezTo>
                    <a:pt x="238" y="195"/>
                    <a:pt x="236" y="195"/>
                    <a:pt x="235" y="195"/>
                  </a:cubicBezTo>
                  <a:moveTo>
                    <a:pt x="152" y="197"/>
                  </a:moveTo>
                  <a:cubicBezTo>
                    <a:pt x="173" y="188"/>
                    <a:pt x="197" y="186"/>
                    <a:pt x="220" y="182"/>
                  </a:cubicBezTo>
                  <a:cubicBezTo>
                    <a:pt x="220" y="184"/>
                    <a:pt x="220" y="187"/>
                    <a:pt x="219" y="189"/>
                  </a:cubicBezTo>
                  <a:cubicBezTo>
                    <a:pt x="219" y="190"/>
                    <a:pt x="217" y="191"/>
                    <a:pt x="216" y="191"/>
                  </a:cubicBezTo>
                  <a:cubicBezTo>
                    <a:pt x="206" y="193"/>
                    <a:pt x="196" y="195"/>
                    <a:pt x="187" y="196"/>
                  </a:cubicBezTo>
                  <a:cubicBezTo>
                    <a:pt x="186" y="197"/>
                    <a:pt x="185" y="197"/>
                    <a:pt x="184" y="198"/>
                  </a:cubicBezTo>
                  <a:cubicBezTo>
                    <a:pt x="184" y="198"/>
                    <a:pt x="184" y="198"/>
                    <a:pt x="184" y="199"/>
                  </a:cubicBezTo>
                  <a:cubicBezTo>
                    <a:pt x="196" y="197"/>
                    <a:pt x="208" y="195"/>
                    <a:pt x="220" y="192"/>
                  </a:cubicBezTo>
                  <a:cubicBezTo>
                    <a:pt x="220" y="193"/>
                    <a:pt x="220" y="193"/>
                    <a:pt x="220" y="194"/>
                  </a:cubicBezTo>
                  <a:cubicBezTo>
                    <a:pt x="217" y="195"/>
                    <a:pt x="214" y="196"/>
                    <a:pt x="212" y="196"/>
                  </a:cubicBezTo>
                  <a:cubicBezTo>
                    <a:pt x="177" y="204"/>
                    <a:pt x="142" y="212"/>
                    <a:pt x="107" y="221"/>
                  </a:cubicBezTo>
                  <a:cubicBezTo>
                    <a:pt x="105" y="221"/>
                    <a:pt x="103" y="221"/>
                    <a:pt x="101" y="222"/>
                  </a:cubicBezTo>
                  <a:cubicBezTo>
                    <a:pt x="100" y="222"/>
                    <a:pt x="99" y="223"/>
                    <a:pt x="98" y="223"/>
                  </a:cubicBezTo>
                  <a:cubicBezTo>
                    <a:pt x="96" y="223"/>
                    <a:pt x="95" y="221"/>
                    <a:pt x="94" y="218"/>
                  </a:cubicBezTo>
                  <a:cubicBezTo>
                    <a:pt x="116" y="213"/>
                    <a:pt x="139" y="211"/>
                    <a:pt x="160" y="204"/>
                  </a:cubicBezTo>
                  <a:cubicBezTo>
                    <a:pt x="151" y="206"/>
                    <a:pt x="142" y="208"/>
                    <a:pt x="132" y="209"/>
                  </a:cubicBezTo>
                  <a:cubicBezTo>
                    <a:pt x="120" y="212"/>
                    <a:pt x="107" y="214"/>
                    <a:pt x="95" y="216"/>
                  </a:cubicBezTo>
                  <a:cubicBezTo>
                    <a:pt x="95" y="216"/>
                    <a:pt x="95" y="216"/>
                    <a:pt x="95" y="216"/>
                  </a:cubicBezTo>
                  <a:cubicBezTo>
                    <a:pt x="94" y="216"/>
                    <a:pt x="92" y="215"/>
                    <a:pt x="92" y="214"/>
                  </a:cubicBezTo>
                  <a:cubicBezTo>
                    <a:pt x="93" y="211"/>
                    <a:pt x="93" y="207"/>
                    <a:pt x="94" y="204"/>
                  </a:cubicBezTo>
                  <a:cubicBezTo>
                    <a:pt x="94" y="203"/>
                    <a:pt x="95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7" y="203"/>
                    <a:pt x="98" y="203"/>
                  </a:cubicBezTo>
                  <a:cubicBezTo>
                    <a:pt x="100" y="203"/>
                    <a:pt x="102" y="202"/>
                    <a:pt x="105" y="201"/>
                  </a:cubicBezTo>
                  <a:cubicBezTo>
                    <a:pt x="107" y="200"/>
                    <a:pt x="109" y="199"/>
                    <a:pt x="111" y="199"/>
                  </a:cubicBezTo>
                  <a:cubicBezTo>
                    <a:pt x="111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4" y="199"/>
                    <a:pt x="114" y="199"/>
                    <a:pt x="115" y="199"/>
                  </a:cubicBezTo>
                  <a:cubicBezTo>
                    <a:pt x="117" y="199"/>
                    <a:pt x="119" y="199"/>
                    <a:pt x="120" y="202"/>
                  </a:cubicBezTo>
                  <a:cubicBezTo>
                    <a:pt x="113" y="203"/>
                    <a:pt x="106" y="204"/>
                    <a:pt x="100" y="205"/>
                  </a:cubicBezTo>
                  <a:cubicBezTo>
                    <a:pt x="100" y="206"/>
                    <a:pt x="100" y="206"/>
                    <a:pt x="100" y="207"/>
                  </a:cubicBezTo>
                  <a:cubicBezTo>
                    <a:pt x="134" y="203"/>
                    <a:pt x="169" y="196"/>
                    <a:pt x="203" y="190"/>
                  </a:cubicBezTo>
                  <a:cubicBezTo>
                    <a:pt x="203" y="190"/>
                    <a:pt x="203" y="189"/>
                    <a:pt x="203" y="189"/>
                  </a:cubicBezTo>
                  <a:cubicBezTo>
                    <a:pt x="186" y="192"/>
                    <a:pt x="169" y="195"/>
                    <a:pt x="152" y="197"/>
                  </a:cubicBezTo>
                  <a:moveTo>
                    <a:pt x="125" y="195"/>
                  </a:moveTo>
                  <a:cubicBezTo>
                    <a:pt x="120" y="189"/>
                    <a:pt x="119" y="183"/>
                    <a:pt x="120" y="177"/>
                  </a:cubicBezTo>
                  <a:cubicBezTo>
                    <a:pt x="121" y="183"/>
                    <a:pt x="123" y="189"/>
                    <a:pt x="125" y="195"/>
                  </a:cubicBezTo>
                  <a:moveTo>
                    <a:pt x="17" y="162"/>
                  </a:moveTo>
                  <a:cubicBezTo>
                    <a:pt x="20" y="162"/>
                    <a:pt x="22" y="160"/>
                    <a:pt x="23" y="157"/>
                  </a:cubicBezTo>
                  <a:cubicBezTo>
                    <a:pt x="27" y="162"/>
                    <a:pt x="31" y="166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0" y="168"/>
                    <a:pt x="26" y="166"/>
                    <a:pt x="22" y="164"/>
                  </a:cubicBezTo>
                  <a:cubicBezTo>
                    <a:pt x="22" y="166"/>
                    <a:pt x="22" y="166"/>
                    <a:pt x="23" y="167"/>
                  </a:cubicBezTo>
                  <a:cubicBezTo>
                    <a:pt x="24" y="168"/>
                    <a:pt x="26" y="169"/>
                    <a:pt x="27" y="170"/>
                  </a:cubicBezTo>
                  <a:cubicBezTo>
                    <a:pt x="41" y="176"/>
                    <a:pt x="50" y="189"/>
                    <a:pt x="59" y="200"/>
                  </a:cubicBezTo>
                  <a:cubicBezTo>
                    <a:pt x="69" y="210"/>
                    <a:pt x="78" y="221"/>
                    <a:pt x="87" y="232"/>
                  </a:cubicBezTo>
                  <a:cubicBezTo>
                    <a:pt x="89" y="234"/>
                    <a:pt x="92" y="235"/>
                    <a:pt x="94" y="235"/>
                  </a:cubicBezTo>
                  <a:cubicBezTo>
                    <a:pt x="96" y="235"/>
                    <a:pt x="97" y="235"/>
                    <a:pt x="99" y="235"/>
                  </a:cubicBezTo>
                  <a:cubicBezTo>
                    <a:pt x="107" y="232"/>
                    <a:pt x="116" y="230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6" y="228"/>
                    <a:pt x="127" y="229"/>
                    <a:pt x="128" y="229"/>
                  </a:cubicBezTo>
                  <a:cubicBezTo>
                    <a:pt x="130" y="230"/>
                    <a:pt x="132" y="230"/>
                    <a:pt x="133" y="231"/>
                  </a:cubicBezTo>
                  <a:cubicBezTo>
                    <a:pt x="134" y="230"/>
                    <a:pt x="134" y="230"/>
                    <a:pt x="134" y="230"/>
                  </a:cubicBezTo>
                  <a:cubicBezTo>
                    <a:pt x="133" y="229"/>
                    <a:pt x="132" y="228"/>
                    <a:pt x="130" y="227"/>
                  </a:cubicBezTo>
                  <a:cubicBezTo>
                    <a:pt x="148" y="223"/>
                    <a:pt x="166" y="219"/>
                    <a:pt x="183" y="214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79" y="217"/>
                    <a:pt x="175" y="219"/>
                    <a:pt x="170" y="220"/>
                  </a:cubicBezTo>
                  <a:cubicBezTo>
                    <a:pt x="161" y="224"/>
                    <a:pt x="152" y="227"/>
                    <a:pt x="143" y="230"/>
                  </a:cubicBezTo>
                  <a:cubicBezTo>
                    <a:pt x="142" y="231"/>
                    <a:pt x="141" y="232"/>
                    <a:pt x="139" y="232"/>
                  </a:cubicBezTo>
                  <a:cubicBezTo>
                    <a:pt x="138" y="233"/>
                    <a:pt x="137" y="233"/>
                    <a:pt x="136" y="233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4" y="233"/>
                    <a:pt x="133" y="233"/>
                    <a:pt x="133" y="233"/>
                  </a:cubicBezTo>
                  <a:cubicBezTo>
                    <a:pt x="130" y="233"/>
                    <a:pt x="129" y="234"/>
                    <a:pt x="127" y="237"/>
                  </a:cubicBezTo>
                  <a:cubicBezTo>
                    <a:pt x="124" y="244"/>
                    <a:pt x="122" y="252"/>
                    <a:pt x="124" y="262"/>
                  </a:cubicBezTo>
                  <a:cubicBezTo>
                    <a:pt x="123" y="261"/>
                    <a:pt x="121" y="260"/>
                    <a:pt x="120" y="260"/>
                  </a:cubicBezTo>
                  <a:cubicBezTo>
                    <a:pt x="103" y="248"/>
                    <a:pt x="86" y="236"/>
                    <a:pt x="68" y="224"/>
                  </a:cubicBezTo>
                  <a:cubicBezTo>
                    <a:pt x="57" y="216"/>
                    <a:pt x="46" y="208"/>
                    <a:pt x="35" y="200"/>
                  </a:cubicBezTo>
                  <a:cubicBezTo>
                    <a:pt x="29" y="196"/>
                    <a:pt x="22" y="192"/>
                    <a:pt x="16" y="188"/>
                  </a:cubicBezTo>
                  <a:cubicBezTo>
                    <a:pt x="14" y="186"/>
                    <a:pt x="11" y="183"/>
                    <a:pt x="10" y="181"/>
                  </a:cubicBezTo>
                  <a:cubicBezTo>
                    <a:pt x="8" y="175"/>
                    <a:pt x="8" y="169"/>
                    <a:pt x="11" y="164"/>
                  </a:cubicBezTo>
                  <a:cubicBezTo>
                    <a:pt x="12" y="163"/>
                    <a:pt x="13" y="161"/>
                    <a:pt x="14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6" y="162"/>
                    <a:pt x="16" y="162"/>
                    <a:pt x="17" y="162"/>
                  </a:cubicBezTo>
                  <a:moveTo>
                    <a:pt x="195" y="157"/>
                  </a:moveTo>
                  <a:cubicBezTo>
                    <a:pt x="209" y="150"/>
                    <a:pt x="224" y="146"/>
                    <a:pt x="240" y="143"/>
                  </a:cubicBezTo>
                  <a:cubicBezTo>
                    <a:pt x="239" y="147"/>
                    <a:pt x="238" y="149"/>
                    <a:pt x="234" y="150"/>
                  </a:cubicBezTo>
                  <a:cubicBezTo>
                    <a:pt x="227" y="150"/>
                    <a:pt x="220" y="153"/>
                    <a:pt x="213" y="155"/>
                  </a:cubicBezTo>
                  <a:cubicBezTo>
                    <a:pt x="213" y="155"/>
                    <a:pt x="213" y="155"/>
                    <a:pt x="213" y="156"/>
                  </a:cubicBezTo>
                  <a:cubicBezTo>
                    <a:pt x="220" y="154"/>
                    <a:pt x="227" y="153"/>
                    <a:pt x="233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5" y="152"/>
                    <a:pt x="237" y="152"/>
                    <a:pt x="238" y="153"/>
                  </a:cubicBezTo>
                  <a:cubicBezTo>
                    <a:pt x="237" y="154"/>
                    <a:pt x="236" y="155"/>
                    <a:pt x="235" y="155"/>
                  </a:cubicBezTo>
                  <a:cubicBezTo>
                    <a:pt x="211" y="161"/>
                    <a:pt x="187" y="167"/>
                    <a:pt x="163" y="173"/>
                  </a:cubicBezTo>
                  <a:cubicBezTo>
                    <a:pt x="161" y="174"/>
                    <a:pt x="160" y="174"/>
                    <a:pt x="158" y="175"/>
                  </a:cubicBezTo>
                  <a:cubicBezTo>
                    <a:pt x="158" y="175"/>
                    <a:pt x="158" y="176"/>
                    <a:pt x="158" y="176"/>
                  </a:cubicBezTo>
                  <a:cubicBezTo>
                    <a:pt x="185" y="170"/>
                    <a:pt x="211" y="163"/>
                    <a:pt x="238" y="157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7" y="159"/>
                    <a:pt x="235" y="160"/>
                    <a:pt x="234" y="160"/>
                  </a:cubicBezTo>
                  <a:cubicBezTo>
                    <a:pt x="201" y="169"/>
                    <a:pt x="167" y="178"/>
                    <a:pt x="134" y="187"/>
                  </a:cubicBezTo>
                  <a:cubicBezTo>
                    <a:pt x="132" y="188"/>
                    <a:pt x="130" y="188"/>
                    <a:pt x="129" y="188"/>
                  </a:cubicBezTo>
                  <a:cubicBezTo>
                    <a:pt x="127" y="188"/>
                    <a:pt x="126" y="186"/>
                    <a:pt x="125" y="182"/>
                  </a:cubicBezTo>
                  <a:cubicBezTo>
                    <a:pt x="125" y="180"/>
                    <a:pt x="125" y="179"/>
                    <a:pt x="125" y="177"/>
                  </a:cubicBezTo>
                  <a:cubicBezTo>
                    <a:pt x="125" y="172"/>
                    <a:pt x="126" y="170"/>
                    <a:pt x="131" y="169"/>
                  </a:cubicBezTo>
                  <a:cubicBezTo>
                    <a:pt x="140" y="167"/>
                    <a:pt x="149" y="164"/>
                    <a:pt x="157" y="163"/>
                  </a:cubicBezTo>
                  <a:cubicBezTo>
                    <a:pt x="158" y="162"/>
                    <a:pt x="158" y="162"/>
                    <a:pt x="159" y="162"/>
                  </a:cubicBezTo>
                  <a:cubicBezTo>
                    <a:pt x="161" y="162"/>
                    <a:pt x="163" y="163"/>
                    <a:pt x="165" y="163"/>
                  </a:cubicBezTo>
                  <a:cubicBezTo>
                    <a:pt x="165" y="164"/>
                    <a:pt x="165" y="164"/>
                    <a:pt x="165" y="165"/>
                  </a:cubicBezTo>
                  <a:cubicBezTo>
                    <a:pt x="153" y="168"/>
                    <a:pt x="141" y="171"/>
                    <a:pt x="128" y="175"/>
                  </a:cubicBezTo>
                  <a:cubicBezTo>
                    <a:pt x="128" y="175"/>
                    <a:pt x="129" y="176"/>
                    <a:pt x="129" y="176"/>
                  </a:cubicBezTo>
                  <a:cubicBezTo>
                    <a:pt x="154" y="170"/>
                    <a:pt x="179" y="163"/>
                    <a:pt x="204" y="156"/>
                  </a:cubicBezTo>
                  <a:cubicBezTo>
                    <a:pt x="204" y="156"/>
                    <a:pt x="204" y="156"/>
                    <a:pt x="204" y="155"/>
                  </a:cubicBezTo>
                  <a:cubicBezTo>
                    <a:pt x="201" y="156"/>
                    <a:pt x="198" y="156"/>
                    <a:pt x="195" y="157"/>
                  </a:cubicBezTo>
                  <a:moveTo>
                    <a:pt x="85" y="222"/>
                  </a:moveTo>
                  <a:cubicBezTo>
                    <a:pt x="81" y="217"/>
                    <a:pt x="77" y="213"/>
                    <a:pt x="73" y="208"/>
                  </a:cubicBezTo>
                  <a:cubicBezTo>
                    <a:pt x="65" y="198"/>
                    <a:pt x="57" y="188"/>
                    <a:pt x="48" y="178"/>
                  </a:cubicBezTo>
                  <a:cubicBezTo>
                    <a:pt x="42" y="170"/>
                    <a:pt x="35" y="162"/>
                    <a:pt x="28" y="154"/>
                  </a:cubicBezTo>
                  <a:cubicBezTo>
                    <a:pt x="24" y="148"/>
                    <a:pt x="19" y="143"/>
                    <a:pt x="15" y="138"/>
                  </a:cubicBezTo>
                  <a:cubicBezTo>
                    <a:pt x="11" y="133"/>
                    <a:pt x="12" y="127"/>
                    <a:pt x="14" y="121"/>
                  </a:cubicBezTo>
                  <a:cubicBezTo>
                    <a:pt x="29" y="132"/>
                    <a:pt x="44" y="142"/>
                    <a:pt x="57" y="154"/>
                  </a:cubicBezTo>
                  <a:cubicBezTo>
                    <a:pt x="70" y="165"/>
                    <a:pt x="81" y="179"/>
                    <a:pt x="93" y="192"/>
                  </a:cubicBezTo>
                  <a:cubicBezTo>
                    <a:pt x="94" y="191"/>
                    <a:pt x="95" y="191"/>
                    <a:pt x="95" y="190"/>
                  </a:cubicBezTo>
                  <a:cubicBezTo>
                    <a:pt x="89" y="183"/>
                    <a:pt x="83" y="176"/>
                    <a:pt x="77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86" y="176"/>
                    <a:pt x="95" y="182"/>
                    <a:pt x="105" y="190"/>
                  </a:cubicBezTo>
                  <a:cubicBezTo>
                    <a:pt x="101" y="191"/>
                    <a:pt x="97" y="192"/>
                    <a:pt x="93" y="193"/>
                  </a:cubicBezTo>
                  <a:cubicBezTo>
                    <a:pt x="92" y="193"/>
                    <a:pt x="91" y="194"/>
                    <a:pt x="90" y="195"/>
                  </a:cubicBezTo>
                  <a:cubicBezTo>
                    <a:pt x="83" y="202"/>
                    <a:pt x="82" y="210"/>
                    <a:pt x="84" y="219"/>
                  </a:cubicBezTo>
                  <a:cubicBezTo>
                    <a:pt x="85" y="220"/>
                    <a:pt x="85" y="221"/>
                    <a:pt x="85" y="222"/>
                  </a:cubicBezTo>
                  <a:moveTo>
                    <a:pt x="177" y="151"/>
                  </a:moveTo>
                  <a:cubicBezTo>
                    <a:pt x="175" y="151"/>
                    <a:pt x="174" y="150"/>
                    <a:pt x="173" y="148"/>
                  </a:cubicBezTo>
                  <a:cubicBezTo>
                    <a:pt x="172" y="144"/>
                    <a:pt x="173" y="142"/>
                    <a:pt x="177" y="141"/>
                  </a:cubicBezTo>
                  <a:cubicBezTo>
                    <a:pt x="209" y="129"/>
                    <a:pt x="242" y="117"/>
                    <a:pt x="274" y="106"/>
                  </a:cubicBezTo>
                  <a:cubicBezTo>
                    <a:pt x="275" y="106"/>
                    <a:pt x="276" y="106"/>
                    <a:pt x="277" y="105"/>
                  </a:cubicBezTo>
                  <a:cubicBezTo>
                    <a:pt x="274" y="111"/>
                    <a:pt x="272" y="117"/>
                    <a:pt x="265" y="120"/>
                  </a:cubicBezTo>
                  <a:cubicBezTo>
                    <a:pt x="237" y="130"/>
                    <a:pt x="208" y="140"/>
                    <a:pt x="180" y="150"/>
                  </a:cubicBezTo>
                  <a:cubicBezTo>
                    <a:pt x="179" y="151"/>
                    <a:pt x="178" y="151"/>
                    <a:pt x="177" y="151"/>
                  </a:cubicBezTo>
                  <a:moveTo>
                    <a:pt x="115" y="190"/>
                  </a:moveTo>
                  <a:cubicBezTo>
                    <a:pt x="112" y="188"/>
                    <a:pt x="109" y="186"/>
                    <a:pt x="107" y="184"/>
                  </a:cubicBezTo>
                  <a:cubicBezTo>
                    <a:pt x="92" y="173"/>
                    <a:pt x="78" y="162"/>
                    <a:pt x="63" y="151"/>
                  </a:cubicBezTo>
                  <a:cubicBezTo>
                    <a:pt x="48" y="139"/>
                    <a:pt x="33" y="127"/>
                    <a:pt x="18" y="115"/>
                  </a:cubicBezTo>
                  <a:cubicBezTo>
                    <a:pt x="11" y="110"/>
                    <a:pt x="10" y="103"/>
                    <a:pt x="11" y="95"/>
                  </a:cubicBezTo>
                  <a:cubicBezTo>
                    <a:pt x="12" y="91"/>
                    <a:pt x="14" y="88"/>
                    <a:pt x="16" y="84"/>
                  </a:cubicBezTo>
                  <a:cubicBezTo>
                    <a:pt x="16" y="91"/>
                    <a:pt x="22" y="92"/>
                    <a:pt x="27" y="95"/>
                  </a:cubicBezTo>
                  <a:cubicBezTo>
                    <a:pt x="35" y="100"/>
                    <a:pt x="42" y="107"/>
                    <a:pt x="50" y="112"/>
                  </a:cubicBezTo>
                  <a:cubicBezTo>
                    <a:pt x="69" y="126"/>
                    <a:pt x="88" y="140"/>
                    <a:pt x="108" y="153"/>
                  </a:cubicBezTo>
                  <a:cubicBezTo>
                    <a:pt x="110" y="155"/>
                    <a:pt x="112" y="156"/>
                    <a:pt x="114" y="156"/>
                  </a:cubicBezTo>
                  <a:cubicBezTo>
                    <a:pt x="95" y="140"/>
                    <a:pt x="76" y="124"/>
                    <a:pt x="55" y="109"/>
                  </a:cubicBezTo>
                  <a:cubicBezTo>
                    <a:pt x="84" y="123"/>
                    <a:pt x="113" y="138"/>
                    <a:pt x="143" y="153"/>
                  </a:cubicBezTo>
                  <a:cubicBezTo>
                    <a:pt x="135" y="155"/>
                    <a:pt x="128" y="156"/>
                    <a:pt x="122" y="158"/>
                  </a:cubicBezTo>
                  <a:cubicBezTo>
                    <a:pt x="120" y="159"/>
                    <a:pt x="117" y="160"/>
                    <a:pt x="116" y="162"/>
                  </a:cubicBezTo>
                  <a:cubicBezTo>
                    <a:pt x="112" y="169"/>
                    <a:pt x="112" y="177"/>
                    <a:pt x="115" y="190"/>
                  </a:cubicBezTo>
                  <a:moveTo>
                    <a:pt x="145" y="119"/>
                  </a:moveTo>
                  <a:cubicBezTo>
                    <a:pt x="144" y="114"/>
                    <a:pt x="145" y="110"/>
                    <a:pt x="147" y="106"/>
                  </a:cubicBezTo>
                  <a:cubicBezTo>
                    <a:pt x="148" y="105"/>
                    <a:pt x="150" y="104"/>
                    <a:pt x="151" y="103"/>
                  </a:cubicBezTo>
                  <a:cubicBezTo>
                    <a:pt x="179" y="96"/>
                    <a:pt x="207" y="89"/>
                    <a:pt x="235" y="82"/>
                  </a:cubicBezTo>
                  <a:cubicBezTo>
                    <a:pt x="244" y="80"/>
                    <a:pt x="252" y="77"/>
                    <a:pt x="261" y="75"/>
                  </a:cubicBezTo>
                  <a:cubicBezTo>
                    <a:pt x="260" y="79"/>
                    <a:pt x="259" y="80"/>
                    <a:pt x="255" y="81"/>
                  </a:cubicBezTo>
                  <a:cubicBezTo>
                    <a:pt x="224" y="88"/>
                    <a:pt x="194" y="95"/>
                    <a:pt x="163" y="102"/>
                  </a:cubicBezTo>
                  <a:cubicBezTo>
                    <a:pt x="163" y="102"/>
                    <a:pt x="163" y="103"/>
                    <a:pt x="163" y="104"/>
                  </a:cubicBezTo>
                  <a:cubicBezTo>
                    <a:pt x="195" y="97"/>
                    <a:pt x="227" y="89"/>
                    <a:pt x="259" y="82"/>
                  </a:cubicBezTo>
                  <a:cubicBezTo>
                    <a:pt x="260" y="86"/>
                    <a:pt x="260" y="90"/>
                    <a:pt x="260" y="94"/>
                  </a:cubicBezTo>
                  <a:cubicBezTo>
                    <a:pt x="222" y="103"/>
                    <a:pt x="184" y="113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1"/>
                    <a:pt x="145" y="121"/>
                  </a:cubicBezTo>
                  <a:cubicBezTo>
                    <a:pt x="157" y="118"/>
                    <a:pt x="168" y="115"/>
                    <a:pt x="180" y="112"/>
                  </a:cubicBezTo>
                  <a:cubicBezTo>
                    <a:pt x="179" y="112"/>
                    <a:pt x="179" y="111"/>
                    <a:pt x="179" y="111"/>
                  </a:cubicBezTo>
                  <a:cubicBezTo>
                    <a:pt x="168" y="113"/>
                    <a:pt x="156" y="116"/>
                    <a:pt x="145" y="119"/>
                  </a:cubicBezTo>
                  <a:moveTo>
                    <a:pt x="164" y="156"/>
                  </a:moveTo>
                  <a:cubicBezTo>
                    <a:pt x="157" y="153"/>
                    <a:pt x="150" y="149"/>
                    <a:pt x="143" y="146"/>
                  </a:cubicBezTo>
                  <a:cubicBezTo>
                    <a:pt x="130" y="140"/>
                    <a:pt x="117" y="133"/>
                    <a:pt x="105" y="127"/>
                  </a:cubicBezTo>
                  <a:cubicBezTo>
                    <a:pt x="93" y="121"/>
                    <a:pt x="81" y="115"/>
                    <a:pt x="69" y="109"/>
                  </a:cubicBezTo>
                  <a:cubicBezTo>
                    <a:pt x="60" y="105"/>
                    <a:pt x="51" y="100"/>
                    <a:pt x="42" y="96"/>
                  </a:cubicBezTo>
                  <a:cubicBezTo>
                    <a:pt x="37" y="93"/>
                    <a:pt x="31" y="91"/>
                    <a:pt x="26" y="88"/>
                  </a:cubicBezTo>
                  <a:cubicBezTo>
                    <a:pt x="21" y="85"/>
                    <a:pt x="20" y="75"/>
                    <a:pt x="24" y="72"/>
                  </a:cubicBezTo>
                  <a:cubicBezTo>
                    <a:pt x="28" y="70"/>
                    <a:pt x="33" y="71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6" y="68"/>
                    <a:pt x="37" y="68"/>
                  </a:cubicBezTo>
                  <a:cubicBezTo>
                    <a:pt x="41" y="71"/>
                    <a:pt x="45" y="73"/>
                    <a:pt x="49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3" y="74"/>
                    <a:pt x="39" y="72"/>
                    <a:pt x="34" y="70"/>
                  </a:cubicBezTo>
                  <a:cubicBezTo>
                    <a:pt x="34" y="71"/>
                    <a:pt x="33" y="71"/>
                    <a:pt x="33" y="71"/>
                  </a:cubicBezTo>
                  <a:cubicBezTo>
                    <a:pt x="35" y="73"/>
                    <a:pt x="38" y="74"/>
                    <a:pt x="40" y="75"/>
                  </a:cubicBezTo>
                  <a:cubicBezTo>
                    <a:pt x="69" y="88"/>
                    <a:pt x="93" y="107"/>
                    <a:pt x="119" y="124"/>
                  </a:cubicBezTo>
                  <a:cubicBezTo>
                    <a:pt x="125" y="128"/>
                    <a:pt x="131" y="132"/>
                    <a:pt x="138" y="136"/>
                  </a:cubicBezTo>
                  <a:cubicBezTo>
                    <a:pt x="138" y="137"/>
                    <a:pt x="139" y="137"/>
                    <a:pt x="140" y="137"/>
                  </a:cubicBezTo>
                  <a:cubicBezTo>
                    <a:pt x="140" y="137"/>
                    <a:pt x="141" y="137"/>
                    <a:pt x="141" y="137"/>
                  </a:cubicBezTo>
                  <a:cubicBezTo>
                    <a:pt x="147" y="136"/>
                    <a:pt x="154" y="135"/>
                    <a:pt x="161" y="133"/>
                  </a:cubicBezTo>
                  <a:cubicBezTo>
                    <a:pt x="177" y="129"/>
                    <a:pt x="192" y="124"/>
                    <a:pt x="208" y="119"/>
                  </a:cubicBezTo>
                  <a:cubicBezTo>
                    <a:pt x="212" y="118"/>
                    <a:pt x="216" y="117"/>
                    <a:pt x="220" y="117"/>
                  </a:cubicBezTo>
                  <a:cubicBezTo>
                    <a:pt x="213" y="119"/>
                    <a:pt x="205" y="122"/>
                    <a:pt x="198" y="125"/>
                  </a:cubicBezTo>
                  <a:cubicBezTo>
                    <a:pt x="190" y="127"/>
                    <a:pt x="182" y="130"/>
                    <a:pt x="174" y="132"/>
                  </a:cubicBezTo>
                  <a:cubicBezTo>
                    <a:pt x="165" y="135"/>
                    <a:pt x="161" y="144"/>
                    <a:pt x="163" y="153"/>
                  </a:cubicBezTo>
                  <a:cubicBezTo>
                    <a:pt x="163" y="154"/>
                    <a:pt x="164" y="155"/>
                    <a:pt x="164" y="156"/>
                  </a:cubicBezTo>
                  <a:moveTo>
                    <a:pt x="137" y="129"/>
                  </a:moveTo>
                  <a:cubicBezTo>
                    <a:pt x="132" y="126"/>
                    <a:pt x="127" y="123"/>
                    <a:pt x="122" y="120"/>
                  </a:cubicBezTo>
                  <a:cubicBezTo>
                    <a:pt x="108" y="110"/>
                    <a:pt x="94" y="101"/>
                    <a:pt x="80" y="92"/>
                  </a:cubicBezTo>
                  <a:cubicBezTo>
                    <a:pt x="66" y="82"/>
                    <a:pt x="51" y="72"/>
                    <a:pt x="37" y="62"/>
                  </a:cubicBezTo>
                  <a:cubicBezTo>
                    <a:pt x="34" y="60"/>
                    <a:pt x="31" y="59"/>
                    <a:pt x="28" y="56"/>
                  </a:cubicBezTo>
                  <a:cubicBezTo>
                    <a:pt x="27" y="56"/>
                    <a:pt x="26" y="54"/>
                    <a:pt x="25" y="53"/>
                  </a:cubicBezTo>
                  <a:cubicBezTo>
                    <a:pt x="23" y="46"/>
                    <a:pt x="22" y="38"/>
                    <a:pt x="27" y="30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49" y="23"/>
                    <a:pt x="67" y="20"/>
                    <a:pt x="86" y="16"/>
                  </a:cubicBezTo>
                  <a:cubicBezTo>
                    <a:pt x="102" y="13"/>
                    <a:pt x="118" y="9"/>
                    <a:pt x="134" y="6"/>
                  </a:cubicBezTo>
                  <a:cubicBezTo>
                    <a:pt x="137" y="5"/>
                    <a:pt x="139" y="5"/>
                    <a:pt x="141" y="5"/>
                  </a:cubicBezTo>
                  <a:cubicBezTo>
                    <a:pt x="145" y="5"/>
                    <a:pt x="148" y="6"/>
                    <a:pt x="151" y="7"/>
                  </a:cubicBezTo>
                  <a:cubicBezTo>
                    <a:pt x="189" y="26"/>
                    <a:pt x="227" y="44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ubicBezTo>
                    <a:pt x="246" y="70"/>
                    <a:pt x="225" y="75"/>
                    <a:pt x="204" y="80"/>
                  </a:cubicBezTo>
                  <a:cubicBezTo>
                    <a:pt x="184" y="85"/>
                    <a:pt x="165" y="90"/>
                    <a:pt x="145" y="95"/>
                  </a:cubicBezTo>
                  <a:cubicBezTo>
                    <a:pt x="144" y="95"/>
                    <a:pt x="142" y="96"/>
                    <a:pt x="142" y="97"/>
                  </a:cubicBezTo>
                  <a:cubicBezTo>
                    <a:pt x="135" y="106"/>
                    <a:pt x="131" y="115"/>
                    <a:pt x="136" y="126"/>
                  </a:cubicBezTo>
                  <a:cubicBezTo>
                    <a:pt x="136" y="127"/>
                    <a:pt x="137" y="128"/>
                    <a:pt x="137" y="129"/>
                  </a:cubicBezTo>
                  <a:moveTo>
                    <a:pt x="143" y="0"/>
                  </a:moveTo>
                  <a:cubicBezTo>
                    <a:pt x="142" y="0"/>
                    <a:pt x="142" y="0"/>
                    <a:pt x="141" y="0"/>
                  </a:cubicBezTo>
                  <a:cubicBezTo>
                    <a:pt x="132" y="2"/>
                    <a:pt x="123" y="4"/>
                    <a:pt x="114" y="6"/>
                  </a:cubicBezTo>
                  <a:cubicBezTo>
                    <a:pt x="87" y="11"/>
                    <a:pt x="60" y="16"/>
                    <a:pt x="33" y="21"/>
                  </a:cubicBezTo>
                  <a:cubicBezTo>
                    <a:pt x="26" y="22"/>
                    <a:pt x="22" y="26"/>
                    <a:pt x="19" y="32"/>
                  </a:cubicBezTo>
                  <a:cubicBezTo>
                    <a:pt x="17" y="39"/>
                    <a:pt x="17" y="46"/>
                    <a:pt x="19" y="53"/>
                  </a:cubicBezTo>
                  <a:cubicBezTo>
                    <a:pt x="20" y="58"/>
                    <a:pt x="24" y="59"/>
                    <a:pt x="27" y="62"/>
                  </a:cubicBezTo>
                  <a:cubicBezTo>
                    <a:pt x="28" y="62"/>
                    <a:pt x="28" y="62"/>
                    <a:pt x="29" y="63"/>
                  </a:cubicBezTo>
                  <a:cubicBezTo>
                    <a:pt x="28" y="64"/>
                    <a:pt x="27" y="65"/>
                    <a:pt x="26" y="65"/>
                  </a:cubicBezTo>
                  <a:cubicBezTo>
                    <a:pt x="24" y="66"/>
                    <a:pt x="21" y="66"/>
                    <a:pt x="20" y="67"/>
                  </a:cubicBezTo>
                  <a:cubicBezTo>
                    <a:pt x="18" y="69"/>
                    <a:pt x="17" y="73"/>
                    <a:pt x="16" y="76"/>
                  </a:cubicBezTo>
                  <a:cubicBezTo>
                    <a:pt x="15" y="77"/>
                    <a:pt x="15" y="78"/>
                    <a:pt x="14" y="79"/>
                  </a:cubicBezTo>
                  <a:cubicBezTo>
                    <a:pt x="12" y="81"/>
                    <a:pt x="9" y="82"/>
                    <a:pt x="8" y="83"/>
                  </a:cubicBezTo>
                  <a:cubicBezTo>
                    <a:pt x="4" y="90"/>
                    <a:pt x="3" y="97"/>
                    <a:pt x="5" y="104"/>
                  </a:cubicBezTo>
                  <a:cubicBezTo>
                    <a:pt x="7" y="111"/>
                    <a:pt x="8" y="117"/>
                    <a:pt x="7" y="125"/>
                  </a:cubicBezTo>
                  <a:cubicBezTo>
                    <a:pt x="5" y="135"/>
                    <a:pt x="9" y="143"/>
                    <a:pt x="16" y="149"/>
                  </a:cubicBezTo>
                  <a:cubicBezTo>
                    <a:pt x="17" y="150"/>
                    <a:pt x="18" y="153"/>
                    <a:pt x="17" y="153"/>
                  </a:cubicBezTo>
                  <a:cubicBezTo>
                    <a:pt x="16" y="155"/>
                    <a:pt x="14" y="156"/>
                    <a:pt x="13" y="156"/>
                  </a:cubicBezTo>
                  <a:cubicBezTo>
                    <a:pt x="13" y="156"/>
                    <a:pt x="13" y="156"/>
                    <a:pt x="12" y="156"/>
                  </a:cubicBezTo>
                  <a:cubicBezTo>
                    <a:pt x="11" y="155"/>
                    <a:pt x="11" y="155"/>
                    <a:pt x="10" y="155"/>
                  </a:cubicBezTo>
                  <a:cubicBezTo>
                    <a:pt x="7" y="155"/>
                    <a:pt x="6" y="157"/>
                    <a:pt x="5" y="160"/>
                  </a:cubicBezTo>
                  <a:cubicBezTo>
                    <a:pt x="1" y="168"/>
                    <a:pt x="0" y="177"/>
                    <a:pt x="3" y="186"/>
                  </a:cubicBezTo>
                  <a:cubicBezTo>
                    <a:pt x="4" y="188"/>
                    <a:pt x="5" y="190"/>
                    <a:pt x="7" y="191"/>
                  </a:cubicBezTo>
                  <a:cubicBezTo>
                    <a:pt x="21" y="201"/>
                    <a:pt x="36" y="211"/>
                    <a:pt x="50" y="221"/>
                  </a:cubicBezTo>
                  <a:cubicBezTo>
                    <a:pt x="76" y="239"/>
                    <a:pt x="102" y="257"/>
                    <a:pt x="127" y="275"/>
                  </a:cubicBezTo>
                  <a:cubicBezTo>
                    <a:pt x="129" y="276"/>
                    <a:pt x="131" y="277"/>
                    <a:pt x="133" y="277"/>
                  </a:cubicBezTo>
                  <a:cubicBezTo>
                    <a:pt x="134" y="277"/>
                    <a:pt x="135" y="276"/>
                    <a:pt x="137" y="276"/>
                  </a:cubicBezTo>
                  <a:cubicBezTo>
                    <a:pt x="145" y="272"/>
                    <a:pt x="153" y="269"/>
                    <a:pt x="161" y="266"/>
                  </a:cubicBezTo>
                  <a:cubicBezTo>
                    <a:pt x="190" y="254"/>
                    <a:pt x="220" y="242"/>
                    <a:pt x="249" y="229"/>
                  </a:cubicBezTo>
                  <a:cubicBezTo>
                    <a:pt x="254" y="227"/>
                    <a:pt x="254" y="224"/>
                    <a:pt x="250" y="221"/>
                  </a:cubicBezTo>
                  <a:cubicBezTo>
                    <a:pt x="247" y="219"/>
                    <a:pt x="245" y="218"/>
                    <a:pt x="242" y="216"/>
                  </a:cubicBezTo>
                  <a:cubicBezTo>
                    <a:pt x="239" y="213"/>
                    <a:pt x="238" y="210"/>
                    <a:pt x="241" y="206"/>
                  </a:cubicBezTo>
                  <a:cubicBezTo>
                    <a:pt x="244" y="203"/>
                    <a:pt x="248" y="199"/>
                    <a:pt x="251" y="195"/>
                  </a:cubicBezTo>
                  <a:cubicBezTo>
                    <a:pt x="251" y="194"/>
                    <a:pt x="251" y="192"/>
                    <a:pt x="250" y="190"/>
                  </a:cubicBezTo>
                  <a:cubicBezTo>
                    <a:pt x="249" y="189"/>
                    <a:pt x="246" y="189"/>
                    <a:pt x="245" y="188"/>
                  </a:cubicBezTo>
                  <a:cubicBezTo>
                    <a:pt x="239" y="185"/>
                    <a:pt x="234" y="183"/>
                    <a:pt x="227" y="179"/>
                  </a:cubicBezTo>
                  <a:cubicBezTo>
                    <a:pt x="230" y="178"/>
                    <a:pt x="231" y="177"/>
                    <a:pt x="232" y="176"/>
                  </a:cubicBezTo>
                  <a:cubicBezTo>
                    <a:pt x="233" y="176"/>
                    <a:pt x="234" y="175"/>
                    <a:pt x="235" y="174"/>
                  </a:cubicBezTo>
                  <a:cubicBezTo>
                    <a:pt x="236" y="173"/>
                    <a:pt x="237" y="172"/>
                    <a:pt x="238" y="172"/>
                  </a:cubicBezTo>
                  <a:cubicBezTo>
                    <a:pt x="243" y="170"/>
                    <a:pt x="249" y="169"/>
                    <a:pt x="254" y="167"/>
                  </a:cubicBezTo>
                  <a:cubicBezTo>
                    <a:pt x="255" y="167"/>
                    <a:pt x="256" y="166"/>
                    <a:pt x="256" y="165"/>
                  </a:cubicBezTo>
                  <a:cubicBezTo>
                    <a:pt x="256" y="164"/>
                    <a:pt x="256" y="162"/>
                    <a:pt x="255" y="161"/>
                  </a:cubicBezTo>
                  <a:cubicBezTo>
                    <a:pt x="253" y="160"/>
                    <a:pt x="251" y="158"/>
                    <a:pt x="249" y="157"/>
                  </a:cubicBezTo>
                  <a:cubicBezTo>
                    <a:pt x="243" y="154"/>
                    <a:pt x="243" y="152"/>
                    <a:pt x="245" y="146"/>
                  </a:cubicBezTo>
                  <a:cubicBezTo>
                    <a:pt x="245" y="145"/>
                    <a:pt x="246" y="144"/>
                    <a:pt x="246" y="143"/>
                  </a:cubicBezTo>
                  <a:cubicBezTo>
                    <a:pt x="248" y="136"/>
                    <a:pt x="256" y="135"/>
                    <a:pt x="261" y="132"/>
                  </a:cubicBezTo>
                  <a:cubicBezTo>
                    <a:pt x="266" y="128"/>
                    <a:pt x="273" y="127"/>
                    <a:pt x="279" y="124"/>
                  </a:cubicBezTo>
                  <a:cubicBezTo>
                    <a:pt x="280" y="124"/>
                    <a:pt x="282" y="123"/>
                    <a:pt x="282" y="122"/>
                  </a:cubicBezTo>
                  <a:cubicBezTo>
                    <a:pt x="282" y="121"/>
                    <a:pt x="281" y="120"/>
                    <a:pt x="280" y="119"/>
                  </a:cubicBezTo>
                  <a:cubicBezTo>
                    <a:pt x="279" y="118"/>
                    <a:pt x="277" y="117"/>
                    <a:pt x="277" y="117"/>
                  </a:cubicBezTo>
                  <a:cubicBezTo>
                    <a:pt x="278" y="112"/>
                    <a:pt x="280" y="107"/>
                    <a:pt x="281" y="103"/>
                  </a:cubicBezTo>
                  <a:cubicBezTo>
                    <a:pt x="281" y="102"/>
                    <a:pt x="282" y="101"/>
                    <a:pt x="283" y="101"/>
                  </a:cubicBezTo>
                  <a:cubicBezTo>
                    <a:pt x="286" y="98"/>
                    <a:pt x="286" y="96"/>
                    <a:pt x="282" y="95"/>
                  </a:cubicBezTo>
                  <a:cubicBezTo>
                    <a:pt x="278" y="93"/>
                    <a:pt x="273" y="91"/>
                    <a:pt x="269" y="89"/>
                  </a:cubicBezTo>
                  <a:cubicBezTo>
                    <a:pt x="266" y="88"/>
                    <a:pt x="266" y="87"/>
                    <a:pt x="266" y="84"/>
                  </a:cubicBezTo>
                  <a:cubicBezTo>
                    <a:pt x="266" y="79"/>
                    <a:pt x="268" y="74"/>
                    <a:pt x="273" y="71"/>
                  </a:cubicBezTo>
                  <a:cubicBezTo>
                    <a:pt x="279" y="67"/>
                    <a:pt x="279" y="64"/>
                    <a:pt x="272" y="61"/>
                  </a:cubicBezTo>
                  <a:cubicBezTo>
                    <a:pt x="270" y="60"/>
                    <a:pt x="269" y="59"/>
                    <a:pt x="267" y="59"/>
                  </a:cubicBezTo>
                  <a:cubicBezTo>
                    <a:pt x="227" y="39"/>
                    <a:pt x="187" y="20"/>
                    <a:pt x="147" y="1"/>
                  </a:cubicBezTo>
                  <a:cubicBezTo>
                    <a:pt x="146" y="0"/>
                    <a:pt x="144" y="0"/>
                    <a:pt x="1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12050713" y="2638426"/>
              <a:ext cx="255587" cy="153988"/>
            </a:xfrm>
            <a:custGeom>
              <a:avLst/>
              <a:gdLst>
                <a:gd name="T0" fmla="*/ 0 w 110"/>
                <a:gd name="T1" fmla="*/ 0 h 66"/>
                <a:gd name="T2" fmla="*/ 110 w 110"/>
                <a:gd name="T3" fmla="*/ 66 h 66"/>
                <a:gd name="T4" fmla="*/ 0 w 11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66">
                  <a:moveTo>
                    <a:pt x="0" y="0"/>
                  </a:moveTo>
                  <a:cubicBezTo>
                    <a:pt x="36" y="23"/>
                    <a:pt x="72" y="45"/>
                    <a:pt x="110" y="66"/>
                  </a:cubicBezTo>
                  <a:cubicBezTo>
                    <a:pt x="107" y="61"/>
                    <a:pt x="6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2328525" y="2786063"/>
              <a:ext cx="206375" cy="47625"/>
            </a:xfrm>
            <a:custGeom>
              <a:avLst/>
              <a:gdLst>
                <a:gd name="T0" fmla="*/ 89 w 89"/>
                <a:gd name="T1" fmla="*/ 0 h 21"/>
                <a:gd name="T2" fmla="*/ 0 w 89"/>
                <a:gd name="T3" fmla="*/ 19 h 21"/>
                <a:gd name="T4" fmla="*/ 1 w 89"/>
                <a:gd name="T5" fmla="*/ 21 h 21"/>
                <a:gd name="T6" fmla="*/ 89 w 89"/>
                <a:gd name="T7" fmla="*/ 2 h 21"/>
                <a:gd name="T8" fmla="*/ 89 w 8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59" y="6"/>
                    <a:pt x="30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60" y="8"/>
                    <a:pt x="89" y="2"/>
                  </a:cubicBezTo>
                  <a:cubicBezTo>
                    <a:pt x="89" y="1"/>
                    <a:pt x="89" y="0"/>
                    <a:pt x="8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2341225" y="3086101"/>
              <a:ext cx="168275" cy="69850"/>
            </a:xfrm>
            <a:custGeom>
              <a:avLst/>
              <a:gdLst>
                <a:gd name="T0" fmla="*/ 71 w 72"/>
                <a:gd name="T1" fmla="*/ 0 h 30"/>
                <a:gd name="T2" fmla="*/ 0 w 72"/>
                <a:gd name="T3" fmla="*/ 29 h 30"/>
                <a:gd name="T4" fmla="*/ 0 w 72"/>
                <a:gd name="T5" fmla="*/ 30 h 30"/>
                <a:gd name="T6" fmla="*/ 72 w 72"/>
                <a:gd name="T7" fmla="*/ 2 h 30"/>
                <a:gd name="T8" fmla="*/ 71 w 7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71" y="0"/>
                  </a:moveTo>
                  <a:cubicBezTo>
                    <a:pt x="47" y="10"/>
                    <a:pt x="23" y="1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24" y="21"/>
                    <a:pt x="48" y="11"/>
                    <a:pt x="72" y="2"/>
                  </a:cubicBezTo>
                  <a:cubicBezTo>
                    <a:pt x="72" y="1"/>
                    <a:pt x="71" y="1"/>
                    <a:pt x="7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12395200" y="2825751"/>
              <a:ext cx="214312" cy="80963"/>
            </a:xfrm>
            <a:custGeom>
              <a:avLst/>
              <a:gdLst>
                <a:gd name="T0" fmla="*/ 91 w 92"/>
                <a:gd name="T1" fmla="*/ 0 h 35"/>
                <a:gd name="T2" fmla="*/ 0 w 92"/>
                <a:gd name="T3" fmla="*/ 33 h 35"/>
                <a:gd name="T4" fmla="*/ 1 w 92"/>
                <a:gd name="T5" fmla="*/ 35 h 35"/>
                <a:gd name="T6" fmla="*/ 92 w 92"/>
                <a:gd name="T7" fmla="*/ 1 h 35"/>
                <a:gd name="T8" fmla="*/ 91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91" y="0"/>
                  </a:moveTo>
                  <a:cubicBezTo>
                    <a:pt x="61" y="11"/>
                    <a:pt x="30" y="22"/>
                    <a:pt x="0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31" y="24"/>
                    <a:pt x="62" y="12"/>
                    <a:pt x="92" y="1"/>
                  </a:cubicBezTo>
                  <a:cubicBezTo>
                    <a:pt x="92" y="1"/>
                    <a:pt x="91" y="0"/>
                    <a:pt x="9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12399963" y="2838451"/>
              <a:ext cx="200025" cy="77788"/>
            </a:xfrm>
            <a:custGeom>
              <a:avLst/>
              <a:gdLst>
                <a:gd name="T0" fmla="*/ 85 w 86"/>
                <a:gd name="T1" fmla="*/ 0 h 33"/>
                <a:gd name="T2" fmla="*/ 0 w 86"/>
                <a:gd name="T3" fmla="*/ 32 h 33"/>
                <a:gd name="T4" fmla="*/ 0 w 86"/>
                <a:gd name="T5" fmla="*/ 33 h 33"/>
                <a:gd name="T6" fmla="*/ 86 w 86"/>
                <a:gd name="T7" fmla="*/ 2 h 33"/>
                <a:gd name="T8" fmla="*/ 85 w 8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3">
                  <a:moveTo>
                    <a:pt x="85" y="0"/>
                  </a:moveTo>
                  <a:cubicBezTo>
                    <a:pt x="57" y="11"/>
                    <a:pt x="28" y="21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29" y="23"/>
                    <a:pt x="57" y="12"/>
                    <a:pt x="86" y="2"/>
                  </a:cubicBezTo>
                  <a:cubicBezTo>
                    <a:pt x="85" y="2"/>
                    <a:pt x="85" y="1"/>
                    <a:pt x="8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3"/>
            <p:cNvSpPr>
              <a:spLocks noEditPoints="1"/>
            </p:cNvSpPr>
            <p:nvPr/>
          </p:nvSpPr>
          <p:spPr bwMode="auto">
            <a:xfrm>
              <a:off x="12395200" y="6272213"/>
              <a:ext cx="477837" cy="466725"/>
            </a:xfrm>
            <a:custGeom>
              <a:avLst/>
              <a:gdLst>
                <a:gd name="T0" fmla="*/ 173 w 205"/>
                <a:gd name="T1" fmla="*/ 147 h 200"/>
                <a:gd name="T2" fmla="*/ 167 w 205"/>
                <a:gd name="T3" fmla="*/ 161 h 200"/>
                <a:gd name="T4" fmla="*/ 149 w 205"/>
                <a:gd name="T5" fmla="*/ 160 h 200"/>
                <a:gd name="T6" fmla="*/ 169 w 205"/>
                <a:gd name="T7" fmla="*/ 141 h 200"/>
                <a:gd name="T8" fmla="*/ 169 w 205"/>
                <a:gd name="T9" fmla="*/ 141 h 200"/>
                <a:gd name="T10" fmla="*/ 134 w 205"/>
                <a:gd name="T11" fmla="*/ 142 h 200"/>
                <a:gd name="T12" fmla="*/ 152 w 205"/>
                <a:gd name="T13" fmla="*/ 142 h 200"/>
                <a:gd name="T14" fmla="*/ 115 w 205"/>
                <a:gd name="T15" fmla="*/ 147 h 200"/>
                <a:gd name="T16" fmla="*/ 67 w 205"/>
                <a:gd name="T17" fmla="*/ 147 h 200"/>
                <a:gd name="T18" fmla="*/ 80 w 205"/>
                <a:gd name="T19" fmla="*/ 144 h 200"/>
                <a:gd name="T20" fmla="*/ 86 w 205"/>
                <a:gd name="T21" fmla="*/ 146 h 200"/>
                <a:gd name="T22" fmla="*/ 109 w 205"/>
                <a:gd name="T23" fmla="*/ 143 h 200"/>
                <a:gd name="T24" fmla="*/ 17 w 205"/>
                <a:gd name="T25" fmla="*/ 114 h 200"/>
                <a:gd name="T26" fmla="*/ 19 w 205"/>
                <a:gd name="T27" fmla="*/ 123 h 200"/>
                <a:gd name="T28" fmla="*/ 90 w 205"/>
                <a:gd name="T29" fmla="*/ 165 h 200"/>
                <a:gd name="T30" fmla="*/ 94 w 205"/>
                <a:gd name="T31" fmla="*/ 164 h 200"/>
                <a:gd name="T32" fmla="*/ 100 w 205"/>
                <a:gd name="T33" fmla="*/ 168 h 200"/>
                <a:gd name="T34" fmla="*/ 89 w 205"/>
                <a:gd name="T35" fmla="*/ 189 h 200"/>
                <a:gd name="T36" fmla="*/ 7 w 205"/>
                <a:gd name="T37" fmla="*/ 131 h 200"/>
                <a:gd name="T38" fmla="*/ 140 w 205"/>
                <a:gd name="T39" fmla="*/ 113 h 200"/>
                <a:gd name="T40" fmla="*/ 168 w 205"/>
                <a:gd name="T41" fmla="*/ 110 h 200"/>
                <a:gd name="T42" fmla="*/ 113 w 205"/>
                <a:gd name="T43" fmla="*/ 126 h 200"/>
                <a:gd name="T44" fmla="*/ 96 w 205"/>
                <a:gd name="T45" fmla="*/ 135 h 200"/>
                <a:gd name="T46" fmla="*/ 113 w 205"/>
                <a:gd name="T47" fmla="*/ 117 h 200"/>
                <a:gd name="T48" fmla="*/ 92 w 205"/>
                <a:gd name="T49" fmla="*/ 127 h 200"/>
                <a:gd name="T50" fmla="*/ 52 w 205"/>
                <a:gd name="T51" fmla="*/ 150 h 200"/>
                <a:gd name="T52" fmla="*/ 40 w 205"/>
                <a:gd name="T53" fmla="*/ 111 h 200"/>
                <a:gd name="T54" fmla="*/ 75 w 205"/>
                <a:gd name="T55" fmla="*/ 137 h 200"/>
                <a:gd name="T56" fmla="*/ 127 w 205"/>
                <a:gd name="T57" fmla="*/ 109 h 200"/>
                <a:gd name="T58" fmla="*/ 190 w 205"/>
                <a:gd name="T59" fmla="*/ 87 h 200"/>
                <a:gd name="T60" fmla="*/ 45 w 205"/>
                <a:gd name="T61" fmla="*/ 109 h 200"/>
                <a:gd name="T62" fmla="*/ 36 w 205"/>
                <a:gd name="T63" fmla="*/ 81 h 200"/>
                <a:gd name="T64" fmla="*/ 87 w 205"/>
                <a:gd name="T65" fmla="*/ 114 h 200"/>
                <a:gd name="T66" fmla="*/ 108 w 205"/>
                <a:gd name="T67" fmla="*/ 75 h 200"/>
                <a:gd name="T68" fmla="*/ 117 w 205"/>
                <a:gd name="T69" fmla="*/ 75 h 200"/>
                <a:gd name="T70" fmla="*/ 129 w 205"/>
                <a:gd name="T71" fmla="*/ 81 h 200"/>
                <a:gd name="T72" fmla="*/ 75 w 205"/>
                <a:gd name="T73" fmla="*/ 92 h 200"/>
                <a:gd name="T74" fmla="*/ 25 w 205"/>
                <a:gd name="T75" fmla="*/ 49 h 200"/>
                <a:gd name="T76" fmla="*/ 24 w 205"/>
                <a:gd name="T77" fmla="*/ 51 h 200"/>
                <a:gd name="T78" fmla="*/ 101 w 205"/>
                <a:gd name="T79" fmla="*/ 99 h 200"/>
                <a:gd name="T80" fmla="*/ 142 w 205"/>
                <a:gd name="T81" fmla="*/ 90 h 200"/>
                <a:gd name="T82" fmla="*/ 88 w 205"/>
                <a:gd name="T83" fmla="*/ 87 h 200"/>
                <a:gd name="T84" fmla="*/ 19 w 205"/>
                <a:gd name="T85" fmla="*/ 22 h 200"/>
                <a:gd name="T86" fmla="*/ 108 w 205"/>
                <a:gd name="T87" fmla="*/ 6 h 200"/>
                <a:gd name="T88" fmla="*/ 102 w 205"/>
                <a:gd name="T89" fmla="*/ 70 h 200"/>
                <a:gd name="T90" fmla="*/ 82 w 205"/>
                <a:gd name="T91" fmla="*/ 4 h 200"/>
                <a:gd name="T92" fmla="*/ 21 w 205"/>
                <a:gd name="T93" fmla="*/ 46 h 200"/>
                <a:gd name="T94" fmla="*/ 5 w 205"/>
                <a:gd name="T95" fmla="*/ 61 h 200"/>
                <a:gd name="T96" fmla="*/ 9 w 205"/>
                <a:gd name="T97" fmla="*/ 113 h 200"/>
                <a:gd name="T98" fmla="*/ 5 w 205"/>
                <a:gd name="T99" fmla="*/ 138 h 200"/>
                <a:gd name="T100" fmla="*/ 116 w 205"/>
                <a:gd name="T101" fmla="*/ 192 h 200"/>
                <a:gd name="T102" fmla="*/ 180 w 205"/>
                <a:gd name="T103" fmla="*/ 141 h 200"/>
                <a:gd name="T104" fmla="*/ 169 w 205"/>
                <a:gd name="T105" fmla="*/ 126 h 200"/>
                <a:gd name="T106" fmla="*/ 179 w 205"/>
                <a:gd name="T107" fmla="*/ 114 h 200"/>
                <a:gd name="T108" fmla="*/ 203 w 205"/>
                <a:gd name="T109" fmla="*/ 88 h 200"/>
                <a:gd name="T110" fmla="*/ 203 w 205"/>
                <a:gd name="T111" fmla="*/ 69 h 200"/>
                <a:gd name="T112" fmla="*/ 192 w 205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0">
                  <a:moveTo>
                    <a:pt x="100" y="176"/>
                  </a:moveTo>
                  <a:cubicBezTo>
                    <a:pt x="100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29" y="163"/>
                  </a:cubicBezTo>
                  <a:cubicBezTo>
                    <a:pt x="143" y="158"/>
                    <a:pt x="156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7" y="154"/>
                    <a:pt x="149" y="157"/>
                  </a:cubicBezTo>
                  <a:cubicBezTo>
                    <a:pt x="147" y="158"/>
                    <a:pt x="144" y="159"/>
                    <a:pt x="141" y="161"/>
                  </a:cubicBezTo>
                  <a:cubicBezTo>
                    <a:pt x="150" y="158"/>
                    <a:pt x="159" y="154"/>
                    <a:pt x="168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69" y="159"/>
                    <a:pt x="168" y="160"/>
                    <a:pt x="167" y="161"/>
                  </a:cubicBezTo>
                  <a:cubicBezTo>
                    <a:pt x="149" y="168"/>
                    <a:pt x="130" y="176"/>
                    <a:pt x="111" y="184"/>
                  </a:cubicBezTo>
                  <a:cubicBezTo>
                    <a:pt x="107" y="186"/>
                    <a:pt x="103" y="187"/>
                    <a:pt x="99" y="189"/>
                  </a:cubicBezTo>
                  <a:cubicBezTo>
                    <a:pt x="98" y="187"/>
                    <a:pt x="97" y="185"/>
                    <a:pt x="97" y="182"/>
                  </a:cubicBezTo>
                  <a:cubicBezTo>
                    <a:pt x="114" y="175"/>
                    <a:pt x="132" y="168"/>
                    <a:pt x="149" y="161"/>
                  </a:cubicBezTo>
                  <a:cubicBezTo>
                    <a:pt x="149" y="161"/>
                    <a:pt x="149" y="161"/>
                    <a:pt x="149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6" y="176"/>
                    <a:pt x="99" y="176"/>
                  </a:cubicBezTo>
                  <a:cubicBezTo>
                    <a:pt x="99" y="176"/>
                    <a:pt x="99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1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5" y="136"/>
                    <a:pt x="169" y="138"/>
                    <a:pt x="172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3"/>
                  </a:moveTo>
                  <a:cubicBezTo>
                    <a:pt x="124" y="136"/>
                    <a:pt x="141" y="134"/>
                    <a:pt x="158" y="132"/>
                  </a:cubicBezTo>
                  <a:cubicBezTo>
                    <a:pt x="158" y="133"/>
                    <a:pt x="158" y="135"/>
                    <a:pt x="157" y="136"/>
                  </a:cubicBezTo>
                  <a:cubicBezTo>
                    <a:pt x="157" y="137"/>
                    <a:pt x="156" y="138"/>
                    <a:pt x="155" y="138"/>
                  </a:cubicBezTo>
                  <a:cubicBezTo>
                    <a:pt x="148" y="139"/>
                    <a:pt x="141" y="141"/>
                    <a:pt x="134" y="142"/>
                  </a:cubicBezTo>
                  <a:cubicBezTo>
                    <a:pt x="133" y="142"/>
                    <a:pt x="133" y="142"/>
                    <a:pt x="132" y="143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41" y="142"/>
                    <a:pt x="149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8"/>
                    <a:pt x="102" y="153"/>
                    <a:pt x="76" y="159"/>
                  </a:cubicBezTo>
                  <a:cubicBezTo>
                    <a:pt x="75" y="160"/>
                    <a:pt x="73" y="160"/>
                    <a:pt x="72" y="160"/>
                  </a:cubicBezTo>
                  <a:cubicBezTo>
                    <a:pt x="71" y="161"/>
                    <a:pt x="71" y="161"/>
                    <a:pt x="70" y="161"/>
                  </a:cubicBezTo>
                  <a:cubicBezTo>
                    <a:pt x="69" y="161"/>
                    <a:pt x="68" y="159"/>
                    <a:pt x="67" y="158"/>
                  </a:cubicBezTo>
                  <a:cubicBezTo>
                    <a:pt x="83" y="154"/>
                    <a:pt x="99" y="153"/>
                    <a:pt x="115" y="147"/>
                  </a:cubicBezTo>
                  <a:cubicBezTo>
                    <a:pt x="108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7" y="156"/>
                    <a:pt x="66" y="155"/>
                    <a:pt x="66" y="155"/>
                  </a:cubicBezTo>
                  <a:cubicBezTo>
                    <a:pt x="66" y="152"/>
                    <a:pt x="67" y="150"/>
                    <a:pt x="67" y="147"/>
                  </a:cubicBezTo>
                  <a:cubicBezTo>
                    <a:pt x="68" y="147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9" y="146"/>
                    <a:pt x="70" y="146"/>
                    <a:pt x="70" y="146"/>
                  </a:cubicBezTo>
                  <a:cubicBezTo>
                    <a:pt x="72" y="146"/>
                    <a:pt x="73" y="146"/>
                    <a:pt x="75" y="145"/>
                  </a:cubicBezTo>
                  <a:cubicBezTo>
                    <a:pt x="76" y="144"/>
                    <a:pt x="78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6" y="147"/>
                    <a:pt x="71" y="148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6" y="146"/>
                    <a:pt x="121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3" y="138"/>
                    <a:pt x="121" y="140"/>
                    <a:pt x="109" y="143"/>
                  </a:cubicBezTo>
                  <a:moveTo>
                    <a:pt x="89" y="141"/>
                  </a:moveTo>
                  <a:cubicBezTo>
                    <a:pt x="86" y="137"/>
                    <a:pt x="86" y="132"/>
                    <a:pt x="86" y="128"/>
                  </a:cubicBezTo>
                  <a:cubicBezTo>
                    <a:pt x="87" y="132"/>
                    <a:pt x="88" y="136"/>
                    <a:pt x="89" y="141"/>
                  </a:cubicBezTo>
                  <a:moveTo>
                    <a:pt x="12" y="117"/>
                  </a:moveTo>
                  <a:cubicBezTo>
                    <a:pt x="14" y="117"/>
                    <a:pt x="15" y="115"/>
                    <a:pt x="17" y="114"/>
                  </a:cubicBezTo>
                  <a:cubicBezTo>
                    <a:pt x="19" y="117"/>
                    <a:pt x="22" y="120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1" y="122"/>
                    <a:pt x="19" y="120"/>
                    <a:pt x="15" y="118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7" y="121"/>
                    <a:pt x="18" y="122"/>
                    <a:pt x="19" y="123"/>
                  </a:cubicBezTo>
                  <a:cubicBezTo>
                    <a:pt x="29" y="127"/>
                    <a:pt x="36" y="136"/>
                    <a:pt x="42" y="144"/>
                  </a:cubicBezTo>
                  <a:cubicBezTo>
                    <a:pt x="49" y="152"/>
                    <a:pt x="56" y="160"/>
                    <a:pt x="62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3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1" y="165"/>
                    <a:pt x="92" y="165"/>
                  </a:cubicBezTo>
                  <a:cubicBezTo>
                    <a:pt x="93" y="166"/>
                    <a:pt x="94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5" y="165"/>
                    <a:pt x="95" y="165"/>
                    <a:pt x="94" y="164"/>
                  </a:cubicBezTo>
                  <a:cubicBezTo>
                    <a:pt x="106" y="161"/>
                    <a:pt x="119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5" y="158"/>
                    <a:pt x="122" y="159"/>
                  </a:cubicBezTo>
                  <a:cubicBezTo>
                    <a:pt x="116" y="161"/>
                    <a:pt x="109" y="164"/>
                    <a:pt x="102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8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3" y="168"/>
                    <a:pt x="92" y="169"/>
                    <a:pt x="91" y="171"/>
                  </a:cubicBezTo>
                  <a:cubicBezTo>
                    <a:pt x="89" y="176"/>
                    <a:pt x="88" y="182"/>
                    <a:pt x="89" y="189"/>
                  </a:cubicBezTo>
                  <a:cubicBezTo>
                    <a:pt x="88" y="188"/>
                    <a:pt x="87" y="188"/>
                    <a:pt x="86" y="187"/>
                  </a:cubicBezTo>
                  <a:cubicBezTo>
                    <a:pt x="74" y="179"/>
                    <a:pt x="61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0" y="141"/>
                    <a:pt x="16" y="139"/>
                    <a:pt x="11" y="136"/>
                  </a:cubicBezTo>
                  <a:cubicBezTo>
                    <a:pt x="9" y="134"/>
                    <a:pt x="7" y="132"/>
                    <a:pt x="7" y="131"/>
                  </a:cubicBezTo>
                  <a:cubicBezTo>
                    <a:pt x="5" y="126"/>
                    <a:pt x="6" y="122"/>
                    <a:pt x="8" y="118"/>
                  </a:cubicBezTo>
                  <a:cubicBezTo>
                    <a:pt x="8" y="117"/>
                    <a:pt x="9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2" y="117"/>
                  </a:cubicBezTo>
                  <a:moveTo>
                    <a:pt x="140" y="113"/>
                  </a:moveTo>
                  <a:cubicBezTo>
                    <a:pt x="150" y="108"/>
                    <a:pt x="161" y="106"/>
                    <a:pt x="172" y="103"/>
                  </a:cubicBezTo>
                  <a:cubicBezTo>
                    <a:pt x="172" y="106"/>
                    <a:pt x="171" y="108"/>
                    <a:pt x="168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8" y="112"/>
                    <a:pt x="163" y="110"/>
                    <a:pt x="168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10"/>
                    <a:pt x="170" y="110"/>
                    <a:pt x="171" y="110"/>
                  </a:cubicBezTo>
                  <a:cubicBezTo>
                    <a:pt x="170" y="111"/>
                    <a:pt x="169" y="112"/>
                    <a:pt x="169" y="112"/>
                  </a:cubicBezTo>
                  <a:cubicBezTo>
                    <a:pt x="151" y="117"/>
                    <a:pt x="134" y="121"/>
                    <a:pt x="117" y="125"/>
                  </a:cubicBezTo>
                  <a:cubicBezTo>
                    <a:pt x="116" y="125"/>
                    <a:pt x="114" y="126"/>
                    <a:pt x="113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69" y="116"/>
                    <a:pt x="168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4" y="136"/>
                    <a:pt x="93" y="136"/>
                    <a:pt x="93" y="136"/>
                  </a:cubicBezTo>
                  <a:cubicBezTo>
                    <a:pt x="91" y="136"/>
                    <a:pt x="90" y="135"/>
                    <a:pt x="90" y="131"/>
                  </a:cubicBezTo>
                  <a:cubicBezTo>
                    <a:pt x="90" y="130"/>
                    <a:pt x="90" y="129"/>
                    <a:pt x="89" y="128"/>
                  </a:cubicBezTo>
                  <a:cubicBezTo>
                    <a:pt x="89" y="124"/>
                    <a:pt x="90" y="123"/>
                    <a:pt x="94" y="122"/>
                  </a:cubicBezTo>
                  <a:cubicBezTo>
                    <a:pt x="100" y="120"/>
                    <a:pt x="107" y="119"/>
                    <a:pt x="113" y="117"/>
                  </a:cubicBezTo>
                  <a:cubicBezTo>
                    <a:pt x="113" y="117"/>
                    <a:pt x="114" y="117"/>
                    <a:pt x="114" y="117"/>
                  </a:cubicBezTo>
                  <a:cubicBezTo>
                    <a:pt x="115" y="117"/>
                    <a:pt x="117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10" y="123"/>
                    <a:pt x="129" y="118"/>
                    <a:pt x="147" y="113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4" y="113"/>
                    <a:pt x="142" y="113"/>
                    <a:pt x="140" y="113"/>
                  </a:cubicBezTo>
                  <a:moveTo>
                    <a:pt x="61" y="160"/>
                  </a:moveTo>
                  <a:cubicBezTo>
                    <a:pt x="58" y="157"/>
                    <a:pt x="55" y="154"/>
                    <a:pt x="52" y="150"/>
                  </a:cubicBezTo>
                  <a:cubicBezTo>
                    <a:pt x="46" y="143"/>
                    <a:pt x="40" y="136"/>
                    <a:pt x="34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3" y="104"/>
                    <a:pt x="10" y="100"/>
                  </a:cubicBezTo>
                  <a:cubicBezTo>
                    <a:pt x="8" y="96"/>
                    <a:pt x="8" y="92"/>
                    <a:pt x="9" y="87"/>
                  </a:cubicBezTo>
                  <a:cubicBezTo>
                    <a:pt x="20" y="95"/>
                    <a:pt x="31" y="102"/>
                    <a:pt x="40" y="111"/>
                  </a:cubicBezTo>
                  <a:cubicBezTo>
                    <a:pt x="50" y="119"/>
                    <a:pt x="58" y="129"/>
                    <a:pt x="67" y="139"/>
                  </a:cubicBezTo>
                  <a:cubicBezTo>
                    <a:pt x="67" y="138"/>
                    <a:pt x="68" y="138"/>
                    <a:pt x="68" y="137"/>
                  </a:cubicBezTo>
                  <a:cubicBezTo>
                    <a:pt x="64" y="132"/>
                    <a:pt x="59" y="127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62" y="127"/>
                    <a:pt x="68" y="132"/>
                    <a:pt x="75" y="137"/>
                  </a:cubicBezTo>
                  <a:cubicBezTo>
                    <a:pt x="72" y="138"/>
                    <a:pt x="69" y="139"/>
                    <a:pt x="67" y="139"/>
                  </a:cubicBezTo>
                  <a:cubicBezTo>
                    <a:pt x="66" y="140"/>
                    <a:pt x="65" y="140"/>
                    <a:pt x="65" y="141"/>
                  </a:cubicBezTo>
                  <a:cubicBezTo>
                    <a:pt x="60" y="146"/>
                    <a:pt x="58" y="152"/>
                    <a:pt x="60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4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0" y="93"/>
                    <a:pt x="174" y="85"/>
                    <a:pt x="197" y="77"/>
                  </a:cubicBezTo>
                  <a:cubicBezTo>
                    <a:pt x="198" y="76"/>
                    <a:pt x="198" y="76"/>
                    <a:pt x="199" y="76"/>
                  </a:cubicBezTo>
                  <a:cubicBezTo>
                    <a:pt x="197" y="81"/>
                    <a:pt x="195" y="85"/>
                    <a:pt x="190" y="87"/>
                  </a:cubicBezTo>
                  <a:cubicBezTo>
                    <a:pt x="170" y="94"/>
                    <a:pt x="150" y="101"/>
                    <a:pt x="129" y="109"/>
                  </a:cubicBezTo>
                  <a:cubicBezTo>
                    <a:pt x="128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0" y="136"/>
                    <a:pt x="78" y="134"/>
                    <a:pt x="77" y="133"/>
                  </a:cubicBezTo>
                  <a:cubicBezTo>
                    <a:pt x="66" y="125"/>
                    <a:pt x="56" y="117"/>
                    <a:pt x="45" y="109"/>
                  </a:cubicBezTo>
                  <a:cubicBezTo>
                    <a:pt x="34" y="100"/>
                    <a:pt x="23" y="92"/>
                    <a:pt x="12" y="84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8" y="66"/>
                    <a:pt x="10" y="64"/>
                    <a:pt x="11" y="61"/>
                  </a:cubicBezTo>
                  <a:cubicBezTo>
                    <a:pt x="11" y="66"/>
                    <a:pt x="16" y="67"/>
                    <a:pt x="19" y="69"/>
                  </a:cubicBezTo>
                  <a:cubicBezTo>
                    <a:pt x="25" y="73"/>
                    <a:pt x="30" y="77"/>
                    <a:pt x="36" y="81"/>
                  </a:cubicBezTo>
                  <a:cubicBezTo>
                    <a:pt x="50" y="91"/>
                    <a:pt x="63" y="101"/>
                    <a:pt x="77" y="111"/>
                  </a:cubicBezTo>
                  <a:cubicBezTo>
                    <a:pt x="79" y="112"/>
                    <a:pt x="80" y="113"/>
                    <a:pt x="82" y="113"/>
                  </a:cubicBezTo>
                  <a:cubicBezTo>
                    <a:pt x="68" y="101"/>
                    <a:pt x="54" y="90"/>
                    <a:pt x="39" y="79"/>
                  </a:cubicBezTo>
                  <a:cubicBezTo>
                    <a:pt x="60" y="89"/>
                    <a:pt x="81" y="100"/>
                    <a:pt x="102" y="111"/>
                  </a:cubicBezTo>
                  <a:cubicBezTo>
                    <a:pt x="97" y="112"/>
                    <a:pt x="92" y="113"/>
                    <a:pt x="87" y="114"/>
                  </a:cubicBezTo>
                  <a:cubicBezTo>
                    <a:pt x="86" y="115"/>
                    <a:pt x="84" y="116"/>
                    <a:pt x="83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3"/>
                    <a:pt x="104" y="79"/>
                    <a:pt x="105" y="77"/>
                  </a:cubicBezTo>
                  <a:cubicBezTo>
                    <a:pt x="106" y="76"/>
                    <a:pt x="107" y="75"/>
                    <a:pt x="108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1" y="56"/>
                    <a:pt x="188" y="54"/>
                  </a:cubicBezTo>
                  <a:cubicBezTo>
                    <a:pt x="187" y="57"/>
                    <a:pt x="186" y="58"/>
                    <a:pt x="183" y="59"/>
                  </a:cubicBezTo>
                  <a:cubicBezTo>
                    <a:pt x="161" y="64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6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59" y="75"/>
                    <a:pt x="132" y="82"/>
                    <a:pt x="104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0" y="82"/>
                    <a:pt x="112" y="84"/>
                    <a:pt x="104" y="86"/>
                  </a:cubicBezTo>
                  <a:moveTo>
                    <a:pt x="118" y="113"/>
                  </a:moveTo>
                  <a:cubicBezTo>
                    <a:pt x="112" y="110"/>
                    <a:pt x="107" y="108"/>
                    <a:pt x="102" y="105"/>
                  </a:cubicBezTo>
                  <a:cubicBezTo>
                    <a:pt x="93" y="101"/>
                    <a:pt x="84" y="96"/>
                    <a:pt x="75" y="92"/>
                  </a:cubicBezTo>
                  <a:cubicBezTo>
                    <a:pt x="66" y="88"/>
                    <a:pt x="58" y="83"/>
                    <a:pt x="50" y="79"/>
                  </a:cubicBezTo>
                  <a:cubicBezTo>
                    <a:pt x="43" y="76"/>
                    <a:pt x="36" y="73"/>
                    <a:pt x="30" y="70"/>
                  </a:cubicBezTo>
                  <a:cubicBezTo>
                    <a:pt x="26" y="68"/>
                    <a:pt x="22" y="66"/>
                    <a:pt x="18" y="64"/>
                  </a:cubicBezTo>
                  <a:cubicBezTo>
                    <a:pt x="15" y="62"/>
                    <a:pt x="14" y="54"/>
                    <a:pt x="17" y="52"/>
                  </a:cubicBezTo>
                  <a:cubicBezTo>
                    <a:pt x="19" y="51"/>
                    <a:pt x="23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4"/>
                    <a:pt x="27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3"/>
                    <a:pt x="27" y="54"/>
                    <a:pt x="29" y="55"/>
                  </a:cubicBezTo>
                  <a:cubicBezTo>
                    <a:pt x="49" y="64"/>
                    <a:pt x="67" y="77"/>
                    <a:pt x="85" y="89"/>
                  </a:cubicBezTo>
                  <a:cubicBezTo>
                    <a:pt x="90" y="92"/>
                    <a:pt x="94" y="96"/>
                    <a:pt x="99" y="99"/>
                  </a:cubicBezTo>
                  <a:cubicBezTo>
                    <a:pt x="99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5" y="96"/>
                  </a:cubicBezTo>
                  <a:cubicBezTo>
                    <a:pt x="127" y="93"/>
                    <a:pt x="138" y="90"/>
                    <a:pt x="149" y="86"/>
                  </a:cubicBezTo>
                  <a:cubicBezTo>
                    <a:pt x="152" y="86"/>
                    <a:pt x="155" y="85"/>
                    <a:pt x="158" y="85"/>
                  </a:cubicBezTo>
                  <a:cubicBezTo>
                    <a:pt x="153" y="86"/>
                    <a:pt x="147" y="88"/>
                    <a:pt x="142" y="90"/>
                  </a:cubicBezTo>
                  <a:cubicBezTo>
                    <a:pt x="136" y="92"/>
                    <a:pt x="131" y="94"/>
                    <a:pt x="125" y="96"/>
                  </a:cubicBezTo>
                  <a:cubicBezTo>
                    <a:pt x="118" y="98"/>
                    <a:pt x="115" y="104"/>
                    <a:pt x="117" y="111"/>
                  </a:cubicBezTo>
                  <a:cubicBezTo>
                    <a:pt x="117" y="111"/>
                    <a:pt x="117" y="112"/>
                    <a:pt x="118" y="113"/>
                  </a:cubicBezTo>
                  <a:moveTo>
                    <a:pt x="98" y="94"/>
                  </a:moveTo>
                  <a:cubicBezTo>
                    <a:pt x="94" y="91"/>
                    <a:pt x="91" y="89"/>
                    <a:pt x="88" y="87"/>
                  </a:cubicBezTo>
                  <a:cubicBezTo>
                    <a:pt x="77" y="80"/>
                    <a:pt x="67" y="73"/>
                    <a:pt x="57" y="66"/>
                  </a:cubicBezTo>
                  <a:cubicBezTo>
                    <a:pt x="47" y="59"/>
                    <a:pt x="37" y="52"/>
                    <a:pt x="26" y="45"/>
                  </a:cubicBezTo>
                  <a:cubicBezTo>
                    <a:pt x="24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6" y="33"/>
                    <a:pt x="16" y="28"/>
                    <a:pt x="19" y="22"/>
                  </a:cubicBezTo>
                  <a:cubicBezTo>
                    <a:pt x="19" y="21"/>
                    <a:pt x="20" y="20"/>
                    <a:pt x="21" y="20"/>
                  </a:cubicBezTo>
                  <a:cubicBezTo>
                    <a:pt x="35" y="17"/>
                    <a:pt x="48" y="15"/>
                    <a:pt x="61" y="12"/>
                  </a:cubicBezTo>
                  <a:cubicBezTo>
                    <a:pt x="73" y="9"/>
                    <a:pt x="85" y="7"/>
                    <a:pt x="96" y="5"/>
                  </a:cubicBezTo>
                  <a:cubicBezTo>
                    <a:pt x="98" y="4"/>
                    <a:pt x="100" y="4"/>
                    <a:pt x="101" y="4"/>
                  </a:cubicBezTo>
                  <a:cubicBezTo>
                    <a:pt x="104" y="4"/>
                    <a:pt x="106" y="5"/>
                    <a:pt x="108" y="6"/>
                  </a:cubicBezTo>
                  <a:cubicBezTo>
                    <a:pt x="136" y="19"/>
                    <a:pt x="163" y="32"/>
                    <a:pt x="191" y="46"/>
                  </a:cubicBezTo>
                  <a:cubicBezTo>
                    <a:pt x="191" y="46"/>
                    <a:pt x="191" y="46"/>
                    <a:pt x="192" y="47"/>
                  </a:cubicBezTo>
                  <a:cubicBezTo>
                    <a:pt x="176" y="51"/>
                    <a:pt x="161" y="54"/>
                    <a:pt x="146" y="58"/>
                  </a:cubicBezTo>
                  <a:cubicBezTo>
                    <a:pt x="132" y="61"/>
                    <a:pt x="118" y="65"/>
                    <a:pt x="104" y="69"/>
                  </a:cubicBezTo>
                  <a:cubicBezTo>
                    <a:pt x="103" y="69"/>
                    <a:pt x="102" y="69"/>
                    <a:pt x="102" y="70"/>
                  </a:cubicBezTo>
                  <a:cubicBezTo>
                    <a:pt x="97" y="77"/>
                    <a:pt x="94" y="84"/>
                    <a:pt x="98" y="91"/>
                  </a:cubicBezTo>
                  <a:cubicBezTo>
                    <a:pt x="98" y="92"/>
                    <a:pt x="98" y="92"/>
                    <a:pt x="98" y="94"/>
                  </a:cubicBezTo>
                  <a:moveTo>
                    <a:pt x="103" y="0"/>
                  </a:moveTo>
                  <a:cubicBezTo>
                    <a:pt x="102" y="0"/>
                    <a:pt x="102" y="1"/>
                    <a:pt x="101" y="1"/>
                  </a:cubicBezTo>
                  <a:cubicBezTo>
                    <a:pt x="95" y="2"/>
                    <a:pt x="88" y="3"/>
                    <a:pt x="82" y="4"/>
                  </a:cubicBezTo>
                  <a:cubicBezTo>
                    <a:pt x="62" y="8"/>
                    <a:pt x="43" y="12"/>
                    <a:pt x="23" y="16"/>
                  </a:cubicBezTo>
                  <a:cubicBezTo>
                    <a:pt x="18" y="16"/>
                    <a:pt x="15" y="19"/>
                    <a:pt x="14" y="24"/>
                  </a:cubicBezTo>
                  <a:cubicBezTo>
                    <a:pt x="12" y="28"/>
                    <a:pt x="12" y="33"/>
                    <a:pt x="13" y="38"/>
                  </a:cubicBezTo>
                  <a:cubicBezTo>
                    <a:pt x="14" y="42"/>
                    <a:pt x="17" y="43"/>
                    <a:pt x="19" y="45"/>
                  </a:cubicBezTo>
                  <a:cubicBezTo>
                    <a:pt x="20" y="45"/>
                    <a:pt x="20" y="45"/>
                    <a:pt x="21" y="46"/>
                  </a:cubicBezTo>
                  <a:cubicBezTo>
                    <a:pt x="20" y="47"/>
                    <a:pt x="19" y="47"/>
                    <a:pt x="18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2" y="53"/>
                    <a:pt x="11" y="55"/>
                  </a:cubicBezTo>
                  <a:cubicBezTo>
                    <a:pt x="11" y="56"/>
                    <a:pt x="10" y="57"/>
                    <a:pt x="9" y="57"/>
                  </a:cubicBezTo>
                  <a:cubicBezTo>
                    <a:pt x="8" y="58"/>
                    <a:pt x="6" y="59"/>
                    <a:pt x="5" y="61"/>
                  </a:cubicBezTo>
                  <a:cubicBezTo>
                    <a:pt x="3" y="65"/>
                    <a:pt x="1" y="70"/>
                    <a:pt x="3" y="75"/>
                  </a:cubicBezTo>
                  <a:cubicBezTo>
                    <a:pt x="4" y="80"/>
                    <a:pt x="5" y="85"/>
                    <a:pt x="4" y="90"/>
                  </a:cubicBezTo>
                  <a:cubicBezTo>
                    <a:pt x="3" y="97"/>
                    <a:pt x="6" y="103"/>
                    <a:pt x="11" y="108"/>
                  </a:cubicBezTo>
                  <a:cubicBezTo>
                    <a:pt x="12" y="109"/>
                    <a:pt x="12" y="110"/>
                    <a:pt x="12" y="111"/>
                  </a:cubicBezTo>
                  <a:cubicBezTo>
                    <a:pt x="11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7" y="112"/>
                    <a:pt x="7" y="112"/>
                  </a:cubicBezTo>
                  <a:cubicBezTo>
                    <a:pt x="5" y="112"/>
                    <a:pt x="4" y="114"/>
                    <a:pt x="3" y="115"/>
                  </a:cubicBezTo>
                  <a:cubicBezTo>
                    <a:pt x="0" y="121"/>
                    <a:pt x="0" y="128"/>
                    <a:pt x="2" y="134"/>
                  </a:cubicBezTo>
                  <a:cubicBezTo>
                    <a:pt x="2" y="136"/>
                    <a:pt x="4" y="137"/>
                    <a:pt x="5" y="138"/>
                  </a:cubicBezTo>
                  <a:cubicBezTo>
                    <a:pt x="15" y="145"/>
                    <a:pt x="25" y="152"/>
                    <a:pt x="36" y="160"/>
                  </a:cubicBezTo>
                  <a:cubicBezTo>
                    <a:pt x="54" y="172"/>
                    <a:pt x="73" y="185"/>
                    <a:pt x="91" y="198"/>
                  </a:cubicBezTo>
                  <a:cubicBezTo>
                    <a:pt x="93" y="199"/>
                    <a:pt x="94" y="200"/>
                    <a:pt x="95" y="200"/>
                  </a:cubicBezTo>
                  <a:cubicBezTo>
                    <a:pt x="96" y="200"/>
                    <a:pt x="97" y="199"/>
                    <a:pt x="98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2" y="164"/>
                    <a:pt x="183" y="162"/>
                    <a:pt x="179" y="159"/>
                  </a:cubicBezTo>
                  <a:cubicBezTo>
                    <a:pt x="178" y="158"/>
                    <a:pt x="176" y="157"/>
                    <a:pt x="174" y="156"/>
                  </a:cubicBezTo>
                  <a:cubicBezTo>
                    <a:pt x="171" y="154"/>
                    <a:pt x="171" y="151"/>
                    <a:pt x="173" y="149"/>
                  </a:cubicBezTo>
                  <a:cubicBezTo>
                    <a:pt x="176" y="146"/>
                    <a:pt x="178" y="144"/>
                    <a:pt x="180" y="141"/>
                  </a:cubicBezTo>
                  <a:cubicBezTo>
                    <a:pt x="181" y="140"/>
                    <a:pt x="180" y="138"/>
                    <a:pt x="179" y="138"/>
                  </a:cubicBezTo>
                  <a:cubicBezTo>
                    <a:pt x="179" y="137"/>
                    <a:pt x="177" y="136"/>
                    <a:pt x="176" y="136"/>
                  </a:cubicBezTo>
                  <a:cubicBezTo>
                    <a:pt x="172" y="134"/>
                    <a:pt x="168" y="132"/>
                    <a:pt x="163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7" y="127"/>
                    <a:pt x="168" y="126"/>
                    <a:pt x="169" y="126"/>
                  </a:cubicBezTo>
                  <a:cubicBezTo>
                    <a:pt x="169" y="125"/>
                    <a:pt x="170" y="124"/>
                    <a:pt x="171" y="124"/>
                  </a:cubicBezTo>
                  <a:cubicBezTo>
                    <a:pt x="175" y="123"/>
                    <a:pt x="179" y="122"/>
                    <a:pt x="182" y="121"/>
                  </a:cubicBezTo>
                  <a:cubicBezTo>
                    <a:pt x="183" y="120"/>
                    <a:pt x="184" y="120"/>
                    <a:pt x="184" y="119"/>
                  </a:cubicBezTo>
                  <a:cubicBezTo>
                    <a:pt x="184" y="118"/>
                    <a:pt x="184" y="117"/>
                    <a:pt x="183" y="116"/>
                  </a:cubicBezTo>
                  <a:cubicBezTo>
                    <a:pt x="182" y="115"/>
                    <a:pt x="180" y="114"/>
                    <a:pt x="179" y="114"/>
                  </a:cubicBezTo>
                  <a:cubicBezTo>
                    <a:pt x="175" y="111"/>
                    <a:pt x="174" y="110"/>
                    <a:pt x="176" y="106"/>
                  </a:cubicBezTo>
                  <a:cubicBezTo>
                    <a:pt x="176" y="105"/>
                    <a:pt x="176" y="104"/>
                    <a:pt x="177" y="103"/>
                  </a:cubicBezTo>
                  <a:cubicBezTo>
                    <a:pt x="178" y="98"/>
                    <a:pt x="184" y="98"/>
                    <a:pt x="187" y="95"/>
                  </a:cubicBezTo>
                  <a:cubicBezTo>
                    <a:pt x="191" y="93"/>
                    <a:pt x="196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1" y="86"/>
                  </a:cubicBezTo>
                  <a:cubicBezTo>
                    <a:pt x="200" y="85"/>
                    <a:pt x="199" y="85"/>
                    <a:pt x="199" y="85"/>
                  </a:cubicBezTo>
                  <a:cubicBezTo>
                    <a:pt x="200" y="81"/>
                    <a:pt x="201" y="78"/>
                    <a:pt x="202" y="74"/>
                  </a:cubicBezTo>
                  <a:cubicBezTo>
                    <a:pt x="202" y="74"/>
                    <a:pt x="202" y="73"/>
                    <a:pt x="203" y="73"/>
                  </a:cubicBezTo>
                  <a:cubicBezTo>
                    <a:pt x="205" y="71"/>
                    <a:pt x="205" y="70"/>
                    <a:pt x="203" y="69"/>
                  </a:cubicBezTo>
                  <a:cubicBezTo>
                    <a:pt x="200" y="67"/>
                    <a:pt x="196" y="66"/>
                    <a:pt x="193" y="65"/>
                  </a:cubicBezTo>
                  <a:cubicBezTo>
                    <a:pt x="191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0" y="49"/>
                    <a:pt x="200" y="46"/>
                    <a:pt x="195" y="44"/>
                  </a:cubicBezTo>
                  <a:cubicBezTo>
                    <a:pt x="194" y="44"/>
                    <a:pt x="193" y="43"/>
                    <a:pt x="192" y="43"/>
                  </a:cubicBezTo>
                  <a:cubicBezTo>
                    <a:pt x="163" y="29"/>
                    <a:pt x="134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12447588" y="6323013"/>
              <a:ext cx="184150" cy="109538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4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12647613" y="6427788"/>
              <a:ext cx="149225" cy="34925"/>
            </a:xfrm>
            <a:custGeom>
              <a:avLst/>
              <a:gdLst>
                <a:gd name="T0" fmla="*/ 64 w 64"/>
                <a:gd name="T1" fmla="*/ 0 h 15"/>
                <a:gd name="T2" fmla="*/ 0 w 64"/>
                <a:gd name="T3" fmla="*/ 14 h 15"/>
                <a:gd name="T4" fmla="*/ 0 w 64"/>
                <a:gd name="T5" fmla="*/ 15 h 15"/>
                <a:gd name="T6" fmla="*/ 64 w 64"/>
                <a:gd name="T7" fmla="*/ 1 h 15"/>
                <a:gd name="T8" fmla="*/ 64 w 6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5">
                  <a:moveTo>
                    <a:pt x="64" y="0"/>
                  </a:moveTo>
                  <a:cubicBezTo>
                    <a:pt x="42" y="4"/>
                    <a:pt x="21" y="8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1" y="10"/>
                    <a:pt x="43" y="6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12657138" y="6645276"/>
              <a:ext cx="120650" cy="49213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7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7" y="14"/>
                    <a:pt x="34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12696825" y="6456363"/>
              <a:ext cx="153987" cy="57150"/>
            </a:xfrm>
            <a:custGeom>
              <a:avLst/>
              <a:gdLst>
                <a:gd name="T0" fmla="*/ 65 w 66"/>
                <a:gd name="T1" fmla="*/ 0 h 25"/>
                <a:gd name="T2" fmla="*/ 0 w 66"/>
                <a:gd name="T3" fmla="*/ 24 h 25"/>
                <a:gd name="T4" fmla="*/ 0 w 66"/>
                <a:gd name="T5" fmla="*/ 25 h 25"/>
                <a:gd name="T6" fmla="*/ 66 w 66"/>
                <a:gd name="T7" fmla="*/ 1 h 25"/>
                <a:gd name="T8" fmla="*/ 65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5" y="0"/>
                  </a:moveTo>
                  <a:cubicBezTo>
                    <a:pt x="43" y="8"/>
                    <a:pt x="21" y="15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12698413" y="6467476"/>
              <a:ext cx="144462" cy="53975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0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7"/>
                    <a:pt x="20" y="14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1" y="15"/>
                    <a:pt x="41" y="8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9"/>
            <p:cNvSpPr>
              <a:spLocks noEditPoints="1"/>
            </p:cNvSpPr>
            <p:nvPr/>
          </p:nvSpPr>
          <p:spPr bwMode="auto">
            <a:xfrm>
              <a:off x="18205450" y="3459163"/>
              <a:ext cx="479425" cy="466725"/>
            </a:xfrm>
            <a:custGeom>
              <a:avLst/>
              <a:gdLst>
                <a:gd name="T0" fmla="*/ 173 w 206"/>
                <a:gd name="T1" fmla="*/ 147 h 200"/>
                <a:gd name="T2" fmla="*/ 168 w 206"/>
                <a:gd name="T3" fmla="*/ 161 h 200"/>
                <a:gd name="T4" fmla="*/ 150 w 206"/>
                <a:gd name="T5" fmla="*/ 160 h 200"/>
                <a:gd name="T6" fmla="*/ 169 w 206"/>
                <a:gd name="T7" fmla="*/ 141 h 200"/>
                <a:gd name="T8" fmla="*/ 169 w 206"/>
                <a:gd name="T9" fmla="*/ 141 h 200"/>
                <a:gd name="T10" fmla="*/ 135 w 206"/>
                <a:gd name="T11" fmla="*/ 142 h 200"/>
                <a:gd name="T12" fmla="*/ 152 w 206"/>
                <a:gd name="T13" fmla="*/ 142 h 200"/>
                <a:gd name="T14" fmla="*/ 115 w 206"/>
                <a:gd name="T15" fmla="*/ 147 h 200"/>
                <a:gd name="T16" fmla="*/ 68 w 206"/>
                <a:gd name="T17" fmla="*/ 147 h 200"/>
                <a:gd name="T18" fmla="*/ 80 w 206"/>
                <a:gd name="T19" fmla="*/ 144 h 200"/>
                <a:gd name="T20" fmla="*/ 86 w 206"/>
                <a:gd name="T21" fmla="*/ 146 h 200"/>
                <a:gd name="T22" fmla="*/ 109 w 206"/>
                <a:gd name="T23" fmla="*/ 142 h 200"/>
                <a:gd name="T24" fmla="*/ 17 w 206"/>
                <a:gd name="T25" fmla="*/ 114 h 200"/>
                <a:gd name="T26" fmla="*/ 20 w 206"/>
                <a:gd name="T27" fmla="*/ 123 h 200"/>
                <a:gd name="T28" fmla="*/ 90 w 206"/>
                <a:gd name="T29" fmla="*/ 165 h 200"/>
                <a:gd name="T30" fmla="*/ 94 w 206"/>
                <a:gd name="T31" fmla="*/ 164 h 200"/>
                <a:gd name="T32" fmla="*/ 100 w 206"/>
                <a:gd name="T33" fmla="*/ 168 h 200"/>
                <a:gd name="T34" fmla="*/ 90 w 206"/>
                <a:gd name="T35" fmla="*/ 189 h 200"/>
                <a:gd name="T36" fmla="*/ 7 w 206"/>
                <a:gd name="T37" fmla="*/ 130 h 200"/>
                <a:gd name="T38" fmla="*/ 141 w 206"/>
                <a:gd name="T39" fmla="*/ 113 h 200"/>
                <a:gd name="T40" fmla="*/ 168 w 206"/>
                <a:gd name="T41" fmla="*/ 109 h 200"/>
                <a:gd name="T42" fmla="*/ 114 w 206"/>
                <a:gd name="T43" fmla="*/ 126 h 200"/>
                <a:gd name="T44" fmla="*/ 96 w 206"/>
                <a:gd name="T45" fmla="*/ 135 h 200"/>
                <a:gd name="T46" fmla="*/ 113 w 206"/>
                <a:gd name="T47" fmla="*/ 117 h 200"/>
                <a:gd name="T48" fmla="*/ 93 w 206"/>
                <a:gd name="T49" fmla="*/ 127 h 200"/>
                <a:gd name="T50" fmla="*/ 53 w 206"/>
                <a:gd name="T51" fmla="*/ 150 h 200"/>
                <a:gd name="T52" fmla="*/ 41 w 206"/>
                <a:gd name="T53" fmla="*/ 111 h 200"/>
                <a:gd name="T54" fmla="*/ 76 w 206"/>
                <a:gd name="T55" fmla="*/ 137 h 200"/>
                <a:gd name="T56" fmla="*/ 127 w 206"/>
                <a:gd name="T57" fmla="*/ 109 h 200"/>
                <a:gd name="T58" fmla="*/ 191 w 206"/>
                <a:gd name="T59" fmla="*/ 87 h 200"/>
                <a:gd name="T60" fmla="*/ 46 w 206"/>
                <a:gd name="T61" fmla="*/ 109 h 200"/>
                <a:gd name="T62" fmla="*/ 36 w 206"/>
                <a:gd name="T63" fmla="*/ 81 h 200"/>
                <a:gd name="T64" fmla="*/ 88 w 206"/>
                <a:gd name="T65" fmla="*/ 114 h 200"/>
                <a:gd name="T66" fmla="*/ 109 w 206"/>
                <a:gd name="T67" fmla="*/ 75 h 200"/>
                <a:gd name="T68" fmla="*/ 117 w 206"/>
                <a:gd name="T69" fmla="*/ 75 h 200"/>
                <a:gd name="T70" fmla="*/ 129 w 206"/>
                <a:gd name="T71" fmla="*/ 81 h 200"/>
                <a:gd name="T72" fmla="*/ 75 w 206"/>
                <a:gd name="T73" fmla="*/ 92 h 200"/>
                <a:gd name="T74" fmla="*/ 25 w 206"/>
                <a:gd name="T75" fmla="*/ 49 h 200"/>
                <a:gd name="T76" fmla="*/ 24 w 206"/>
                <a:gd name="T77" fmla="*/ 51 h 200"/>
                <a:gd name="T78" fmla="*/ 101 w 206"/>
                <a:gd name="T79" fmla="*/ 99 h 200"/>
                <a:gd name="T80" fmla="*/ 142 w 206"/>
                <a:gd name="T81" fmla="*/ 90 h 200"/>
                <a:gd name="T82" fmla="*/ 88 w 206"/>
                <a:gd name="T83" fmla="*/ 86 h 200"/>
                <a:gd name="T84" fmla="*/ 19 w 206"/>
                <a:gd name="T85" fmla="*/ 22 h 200"/>
                <a:gd name="T86" fmla="*/ 109 w 206"/>
                <a:gd name="T87" fmla="*/ 6 h 200"/>
                <a:gd name="T88" fmla="*/ 102 w 206"/>
                <a:gd name="T89" fmla="*/ 70 h 200"/>
                <a:gd name="T90" fmla="*/ 82 w 206"/>
                <a:gd name="T91" fmla="*/ 4 h 200"/>
                <a:gd name="T92" fmla="*/ 21 w 206"/>
                <a:gd name="T93" fmla="*/ 46 h 200"/>
                <a:gd name="T94" fmla="*/ 6 w 206"/>
                <a:gd name="T95" fmla="*/ 60 h 200"/>
                <a:gd name="T96" fmla="*/ 9 w 206"/>
                <a:gd name="T97" fmla="*/ 113 h 200"/>
                <a:gd name="T98" fmla="*/ 5 w 206"/>
                <a:gd name="T99" fmla="*/ 138 h 200"/>
                <a:gd name="T100" fmla="*/ 116 w 206"/>
                <a:gd name="T101" fmla="*/ 192 h 200"/>
                <a:gd name="T102" fmla="*/ 181 w 206"/>
                <a:gd name="T103" fmla="*/ 141 h 200"/>
                <a:gd name="T104" fmla="*/ 169 w 206"/>
                <a:gd name="T105" fmla="*/ 126 h 200"/>
                <a:gd name="T106" fmla="*/ 179 w 206"/>
                <a:gd name="T107" fmla="*/ 114 h 200"/>
                <a:gd name="T108" fmla="*/ 203 w 206"/>
                <a:gd name="T109" fmla="*/ 88 h 200"/>
                <a:gd name="T110" fmla="*/ 203 w 206"/>
                <a:gd name="T111" fmla="*/ 68 h 200"/>
                <a:gd name="T112" fmla="*/ 192 w 206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0">
                  <a:moveTo>
                    <a:pt x="100" y="176"/>
                  </a:moveTo>
                  <a:cubicBezTo>
                    <a:pt x="101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8"/>
                    <a:pt x="157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8" y="154"/>
                    <a:pt x="150" y="157"/>
                  </a:cubicBezTo>
                  <a:cubicBezTo>
                    <a:pt x="147" y="158"/>
                    <a:pt x="144" y="159"/>
                    <a:pt x="142" y="161"/>
                  </a:cubicBezTo>
                  <a:cubicBezTo>
                    <a:pt x="151" y="158"/>
                    <a:pt x="160" y="154"/>
                    <a:pt x="169" y="151"/>
                  </a:cubicBezTo>
                  <a:cubicBezTo>
                    <a:pt x="169" y="154"/>
                    <a:pt x="170" y="156"/>
                    <a:pt x="170" y="158"/>
                  </a:cubicBezTo>
                  <a:cubicBezTo>
                    <a:pt x="170" y="159"/>
                    <a:pt x="169" y="160"/>
                    <a:pt x="168" y="161"/>
                  </a:cubicBezTo>
                  <a:cubicBezTo>
                    <a:pt x="149" y="168"/>
                    <a:pt x="131" y="176"/>
                    <a:pt x="112" y="184"/>
                  </a:cubicBezTo>
                  <a:cubicBezTo>
                    <a:pt x="108" y="186"/>
                    <a:pt x="104" y="187"/>
                    <a:pt x="99" y="189"/>
                  </a:cubicBezTo>
                  <a:cubicBezTo>
                    <a:pt x="98" y="187"/>
                    <a:pt x="98" y="185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1"/>
                    <a:pt x="150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8"/>
                    <a:pt x="173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2"/>
                  </a:moveTo>
                  <a:cubicBezTo>
                    <a:pt x="125" y="136"/>
                    <a:pt x="142" y="134"/>
                    <a:pt x="158" y="131"/>
                  </a:cubicBezTo>
                  <a:cubicBezTo>
                    <a:pt x="158" y="133"/>
                    <a:pt x="158" y="135"/>
                    <a:pt x="158" y="136"/>
                  </a:cubicBezTo>
                  <a:cubicBezTo>
                    <a:pt x="158" y="137"/>
                    <a:pt x="156" y="138"/>
                    <a:pt x="155" y="138"/>
                  </a:cubicBezTo>
                  <a:cubicBezTo>
                    <a:pt x="148" y="139"/>
                    <a:pt x="141" y="140"/>
                    <a:pt x="135" y="142"/>
                  </a:cubicBezTo>
                  <a:cubicBezTo>
                    <a:pt x="134" y="142"/>
                    <a:pt x="133" y="142"/>
                    <a:pt x="133" y="143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60"/>
                    <a:pt x="74" y="160"/>
                    <a:pt x="73" y="160"/>
                  </a:cubicBezTo>
                  <a:cubicBezTo>
                    <a:pt x="72" y="160"/>
                    <a:pt x="71" y="161"/>
                    <a:pt x="71" y="161"/>
                  </a:cubicBezTo>
                  <a:cubicBezTo>
                    <a:pt x="69" y="161"/>
                    <a:pt x="69" y="159"/>
                    <a:pt x="68" y="158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56"/>
                    <a:pt x="67" y="155"/>
                    <a:pt x="67" y="155"/>
                  </a:cubicBezTo>
                  <a:cubicBezTo>
                    <a:pt x="67" y="152"/>
                    <a:pt x="67" y="150"/>
                    <a:pt x="68" y="147"/>
                  </a:cubicBezTo>
                  <a:cubicBezTo>
                    <a:pt x="68" y="147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6"/>
                    <a:pt x="75" y="145"/>
                  </a:cubicBezTo>
                  <a:cubicBezTo>
                    <a:pt x="77" y="144"/>
                    <a:pt x="79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2" y="144"/>
                  </a:cubicBezTo>
                  <a:cubicBezTo>
                    <a:pt x="82" y="144"/>
                    <a:pt x="82" y="144"/>
                    <a:pt x="83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2" y="140"/>
                    <a:pt x="109" y="142"/>
                  </a:cubicBezTo>
                  <a:moveTo>
                    <a:pt x="90" y="141"/>
                  </a:moveTo>
                  <a:cubicBezTo>
                    <a:pt x="87" y="137"/>
                    <a:pt x="86" y="132"/>
                    <a:pt x="86" y="128"/>
                  </a:cubicBezTo>
                  <a:cubicBezTo>
                    <a:pt x="87" y="132"/>
                    <a:pt x="89" y="136"/>
                    <a:pt x="90" y="141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4"/>
                  </a:cubicBezTo>
                  <a:cubicBezTo>
                    <a:pt x="20" y="117"/>
                    <a:pt x="22" y="120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2"/>
                    <a:pt x="19" y="120"/>
                    <a:pt x="16" y="118"/>
                  </a:cubicBezTo>
                  <a:cubicBezTo>
                    <a:pt x="16" y="120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3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2"/>
                    <a:pt x="56" y="160"/>
                    <a:pt x="63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4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2" y="165"/>
                    <a:pt x="93" y="165"/>
                  </a:cubicBezTo>
                  <a:cubicBezTo>
                    <a:pt x="94" y="166"/>
                    <a:pt x="95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5"/>
                    <a:pt x="94" y="164"/>
                  </a:cubicBezTo>
                  <a:cubicBezTo>
                    <a:pt x="107" y="161"/>
                    <a:pt x="120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8"/>
                    <a:pt x="123" y="159"/>
                  </a:cubicBezTo>
                  <a:cubicBezTo>
                    <a:pt x="116" y="161"/>
                    <a:pt x="110" y="164"/>
                    <a:pt x="103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9" y="168"/>
                    <a:pt x="98" y="168"/>
                  </a:cubicBezTo>
                  <a:cubicBezTo>
                    <a:pt x="98" y="168"/>
                    <a:pt x="97" y="168"/>
                    <a:pt x="97" y="168"/>
                  </a:cubicBezTo>
                  <a:cubicBezTo>
                    <a:pt x="97" y="168"/>
                    <a:pt x="96" y="168"/>
                    <a:pt x="96" y="168"/>
                  </a:cubicBezTo>
                  <a:cubicBezTo>
                    <a:pt x="94" y="168"/>
                    <a:pt x="93" y="169"/>
                    <a:pt x="92" y="171"/>
                  </a:cubicBezTo>
                  <a:cubicBezTo>
                    <a:pt x="89" y="176"/>
                    <a:pt x="88" y="182"/>
                    <a:pt x="90" y="189"/>
                  </a:cubicBezTo>
                  <a:cubicBezTo>
                    <a:pt x="88" y="188"/>
                    <a:pt x="88" y="188"/>
                    <a:pt x="87" y="187"/>
                  </a:cubicBezTo>
                  <a:cubicBezTo>
                    <a:pt x="74" y="179"/>
                    <a:pt x="62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1" y="141"/>
                    <a:pt x="16" y="139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2" y="117"/>
                    <a:pt x="12" y="117"/>
                  </a:cubicBezTo>
                  <a:moveTo>
                    <a:pt x="141" y="113"/>
                  </a:moveTo>
                  <a:cubicBezTo>
                    <a:pt x="151" y="108"/>
                    <a:pt x="162" y="106"/>
                    <a:pt x="173" y="103"/>
                  </a:cubicBezTo>
                  <a:cubicBezTo>
                    <a:pt x="172" y="106"/>
                    <a:pt x="172" y="108"/>
                    <a:pt x="169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9" y="109"/>
                  </a:cubicBezTo>
                  <a:cubicBezTo>
                    <a:pt x="169" y="109"/>
                    <a:pt x="171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7"/>
                    <a:pt x="135" y="121"/>
                    <a:pt x="117" y="125"/>
                  </a:cubicBezTo>
                  <a:cubicBezTo>
                    <a:pt x="116" y="125"/>
                    <a:pt x="115" y="126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1" y="115"/>
                    <a:pt x="170" y="115"/>
                    <a:pt x="169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5" y="136"/>
                    <a:pt x="94" y="136"/>
                    <a:pt x="93" y="136"/>
                  </a:cubicBezTo>
                  <a:cubicBezTo>
                    <a:pt x="91" y="136"/>
                    <a:pt x="91" y="135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3"/>
                    <a:pt x="95" y="122"/>
                  </a:cubicBezTo>
                  <a:cubicBezTo>
                    <a:pt x="101" y="120"/>
                    <a:pt x="107" y="119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8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11" y="122"/>
                    <a:pt x="129" y="118"/>
                    <a:pt x="147" y="113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3"/>
                    <a:pt x="143" y="113"/>
                    <a:pt x="141" y="113"/>
                  </a:cubicBezTo>
                  <a:moveTo>
                    <a:pt x="61" y="160"/>
                  </a:moveTo>
                  <a:cubicBezTo>
                    <a:pt x="58" y="157"/>
                    <a:pt x="55" y="153"/>
                    <a:pt x="53" y="150"/>
                  </a:cubicBezTo>
                  <a:cubicBezTo>
                    <a:pt x="47" y="143"/>
                    <a:pt x="41" y="136"/>
                    <a:pt x="35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4" y="104"/>
                    <a:pt x="11" y="100"/>
                  </a:cubicBezTo>
                  <a:cubicBezTo>
                    <a:pt x="8" y="96"/>
                    <a:pt x="9" y="92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9" y="129"/>
                    <a:pt x="67" y="138"/>
                  </a:cubicBezTo>
                  <a:cubicBezTo>
                    <a:pt x="68" y="138"/>
                    <a:pt x="68" y="138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62" y="127"/>
                    <a:pt x="69" y="132"/>
                    <a:pt x="76" y="137"/>
                  </a:cubicBezTo>
                  <a:cubicBezTo>
                    <a:pt x="73" y="138"/>
                    <a:pt x="70" y="139"/>
                    <a:pt x="67" y="139"/>
                  </a:cubicBezTo>
                  <a:cubicBezTo>
                    <a:pt x="66" y="140"/>
                    <a:pt x="66" y="140"/>
                    <a:pt x="65" y="141"/>
                  </a:cubicBezTo>
                  <a:cubicBezTo>
                    <a:pt x="60" y="146"/>
                    <a:pt x="59" y="152"/>
                    <a:pt x="61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1" y="93"/>
                    <a:pt x="174" y="85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5"/>
                    <a:pt x="191" y="87"/>
                  </a:cubicBezTo>
                  <a:cubicBezTo>
                    <a:pt x="170" y="94"/>
                    <a:pt x="150" y="101"/>
                    <a:pt x="130" y="108"/>
                  </a:cubicBezTo>
                  <a:cubicBezTo>
                    <a:pt x="129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6"/>
                    <a:pt x="79" y="134"/>
                    <a:pt x="77" y="133"/>
                  </a:cubicBezTo>
                  <a:cubicBezTo>
                    <a:pt x="67" y="125"/>
                    <a:pt x="56" y="117"/>
                    <a:pt x="46" y="109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9" y="66"/>
                    <a:pt x="10" y="64"/>
                    <a:pt x="11" y="61"/>
                  </a:cubicBezTo>
                  <a:cubicBezTo>
                    <a:pt x="12" y="66"/>
                    <a:pt x="16" y="67"/>
                    <a:pt x="19" y="69"/>
                  </a:cubicBezTo>
                  <a:cubicBezTo>
                    <a:pt x="25" y="73"/>
                    <a:pt x="31" y="77"/>
                    <a:pt x="36" y="81"/>
                  </a:cubicBezTo>
                  <a:cubicBezTo>
                    <a:pt x="50" y="91"/>
                    <a:pt x="64" y="101"/>
                    <a:pt x="77" y="111"/>
                  </a:cubicBezTo>
                  <a:cubicBezTo>
                    <a:pt x="79" y="112"/>
                    <a:pt x="81" y="112"/>
                    <a:pt x="82" y="113"/>
                  </a:cubicBezTo>
                  <a:cubicBezTo>
                    <a:pt x="69" y="101"/>
                    <a:pt x="54" y="89"/>
                    <a:pt x="40" y="79"/>
                  </a:cubicBezTo>
                  <a:cubicBezTo>
                    <a:pt x="60" y="89"/>
                    <a:pt x="81" y="100"/>
                    <a:pt x="103" y="111"/>
                  </a:cubicBezTo>
                  <a:cubicBezTo>
                    <a:pt x="97" y="112"/>
                    <a:pt x="92" y="113"/>
                    <a:pt x="88" y="114"/>
                  </a:cubicBezTo>
                  <a:cubicBezTo>
                    <a:pt x="86" y="114"/>
                    <a:pt x="84" y="116"/>
                    <a:pt x="84" y="117"/>
                  </a:cubicBezTo>
                  <a:cubicBezTo>
                    <a:pt x="81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4" y="83"/>
                    <a:pt x="104" y="79"/>
                    <a:pt x="106" y="77"/>
                  </a:cubicBezTo>
                  <a:cubicBezTo>
                    <a:pt x="106" y="76"/>
                    <a:pt x="108" y="75"/>
                    <a:pt x="109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2" y="56"/>
                    <a:pt x="188" y="54"/>
                  </a:cubicBezTo>
                  <a:cubicBezTo>
                    <a:pt x="187" y="57"/>
                    <a:pt x="186" y="58"/>
                    <a:pt x="184" y="59"/>
                  </a:cubicBezTo>
                  <a:cubicBezTo>
                    <a:pt x="162" y="63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7" y="59"/>
                  </a:cubicBezTo>
                  <a:cubicBezTo>
                    <a:pt x="187" y="62"/>
                    <a:pt x="187" y="65"/>
                    <a:pt x="188" y="68"/>
                  </a:cubicBezTo>
                  <a:cubicBezTo>
                    <a:pt x="160" y="75"/>
                    <a:pt x="132" y="82"/>
                    <a:pt x="105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3"/>
                  </a:moveTo>
                  <a:cubicBezTo>
                    <a:pt x="113" y="110"/>
                    <a:pt x="108" y="108"/>
                    <a:pt x="103" y="105"/>
                  </a:cubicBezTo>
                  <a:cubicBezTo>
                    <a:pt x="94" y="101"/>
                    <a:pt x="85" y="96"/>
                    <a:pt x="75" y="92"/>
                  </a:cubicBezTo>
                  <a:cubicBezTo>
                    <a:pt x="67" y="88"/>
                    <a:pt x="59" y="83"/>
                    <a:pt x="50" y="79"/>
                  </a:cubicBezTo>
                  <a:cubicBezTo>
                    <a:pt x="43" y="76"/>
                    <a:pt x="37" y="73"/>
                    <a:pt x="30" y="69"/>
                  </a:cubicBezTo>
                  <a:cubicBezTo>
                    <a:pt x="26" y="68"/>
                    <a:pt x="23" y="66"/>
                    <a:pt x="19" y="64"/>
                  </a:cubicBezTo>
                  <a:cubicBezTo>
                    <a:pt x="16" y="62"/>
                    <a:pt x="15" y="54"/>
                    <a:pt x="18" y="52"/>
                  </a:cubicBezTo>
                  <a:cubicBezTo>
                    <a:pt x="20" y="51"/>
                    <a:pt x="24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4"/>
                    <a:pt x="28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7" y="54"/>
                    <a:pt x="29" y="55"/>
                  </a:cubicBezTo>
                  <a:cubicBezTo>
                    <a:pt x="50" y="64"/>
                    <a:pt x="67" y="77"/>
                    <a:pt x="86" y="89"/>
                  </a:cubicBezTo>
                  <a:cubicBezTo>
                    <a:pt x="90" y="92"/>
                    <a:pt x="95" y="96"/>
                    <a:pt x="99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9" y="90"/>
                    <a:pt x="150" y="86"/>
                  </a:cubicBezTo>
                  <a:cubicBezTo>
                    <a:pt x="153" y="85"/>
                    <a:pt x="156" y="85"/>
                    <a:pt x="159" y="85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6" y="96"/>
                  </a:cubicBezTo>
                  <a:cubicBezTo>
                    <a:pt x="119" y="98"/>
                    <a:pt x="116" y="104"/>
                    <a:pt x="118" y="110"/>
                  </a:cubicBezTo>
                  <a:cubicBezTo>
                    <a:pt x="118" y="111"/>
                    <a:pt x="118" y="112"/>
                    <a:pt x="118" y="113"/>
                  </a:cubicBezTo>
                  <a:moveTo>
                    <a:pt x="99" y="94"/>
                  </a:moveTo>
                  <a:cubicBezTo>
                    <a:pt x="95" y="91"/>
                    <a:pt x="91" y="89"/>
                    <a:pt x="88" y="86"/>
                  </a:cubicBezTo>
                  <a:cubicBezTo>
                    <a:pt x="78" y="80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7" y="33"/>
                    <a:pt x="16" y="28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9" y="15"/>
                    <a:pt x="62" y="12"/>
                  </a:cubicBezTo>
                  <a:cubicBezTo>
                    <a:pt x="74" y="9"/>
                    <a:pt x="85" y="7"/>
                    <a:pt x="97" y="5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5"/>
                    <a:pt x="109" y="6"/>
                  </a:cubicBezTo>
                  <a:cubicBezTo>
                    <a:pt x="136" y="19"/>
                    <a:pt x="164" y="32"/>
                    <a:pt x="191" y="46"/>
                  </a:cubicBezTo>
                  <a:cubicBezTo>
                    <a:pt x="191" y="46"/>
                    <a:pt x="192" y="46"/>
                    <a:pt x="192" y="47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9"/>
                  </a:cubicBezTo>
                  <a:cubicBezTo>
                    <a:pt x="104" y="69"/>
                    <a:pt x="103" y="69"/>
                    <a:pt x="102" y="70"/>
                  </a:cubicBezTo>
                  <a:cubicBezTo>
                    <a:pt x="97" y="77"/>
                    <a:pt x="95" y="83"/>
                    <a:pt x="98" y="91"/>
                  </a:cubicBezTo>
                  <a:cubicBezTo>
                    <a:pt x="98" y="92"/>
                    <a:pt x="98" y="92"/>
                    <a:pt x="99" y="94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1"/>
                  </a:cubicBezTo>
                  <a:cubicBezTo>
                    <a:pt x="95" y="2"/>
                    <a:pt x="89" y="3"/>
                    <a:pt x="82" y="4"/>
                  </a:cubicBezTo>
                  <a:cubicBezTo>
                    <a:pt x="63" y="8"/>
                    <a:pt x="43" y="12"/>
                    <a:pt x="24" y="16"/>
                  </a:cubicBezTo>
                  <a:cubicBezTo>
                    <a:pt x="18" y="16"/>
                    <a:pt x="16" y="19"/>
                    <a:pt x="14" y="24"/>
                  </a:cubicBezTo>
                  <a:cubicBezTo>
                    <a:pt x="12" y="28"/>
                    <a:pt x="13" y="33"/>
                    <a:pt x="14" y="38"/>
                  </a:cubicBezTo>
                  <a:cubicBezTo>
                    <a:pt x="14" y="42"/>
                    <a:pt x="17" y="43"/>
                    <a:pt x="20" y="45"/>
                  </a:cubicBezTo>
                  <a:cubicBezTo>
                    <a:pt x="20" y="45"/>
                    <a:pt x="21" y="45"/>
                    <a:pt x="21" y="46"/>
                  </a:cubicBezTo>
                  <a:cubicBezTo>
                    <a:pt x="20" y="47"/>
                    <a:pt x="19" y="47"/>
                    <a:pt x="19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3" y="53"/>
                    <a:pt x="12" y="55"/>
                  </a:cubicBezTo>
                  <a:cubicBezTo>
                    <a:pt x="11" y="56"/>
                    <a:pt x="11" y="57"/>
                    <a:pt x="10" y="57"/>
                  </a:cubicBezTo>
                  <a:cubicBezTo>
                    <a:pt x="9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5"/>
                    <a:pt x="5" y="90"/>
                  </a:cubicBezTo>
                  <a:cubicBezTo>
                    <a:pt x="3" y="97"/>
                    <a:pt x="7" y="103"/>
                    <a:pt x="12" y="108"/>
                  </a:cubicBezTo>
                  <a:cubicBezTo>
                    <a:pt x="13" y="108"/>
                    <a:pt x="13" y="110"/>
                    <a:pt x="12" y="111"/>
                  </a:cubicBezTo>
                  <a:cubicBezTo>
                    <a:pt x="12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4"/>
                    <a:pt x="4" y="115"/>
                  </a:cubicBezTo>
                  <a:cubicBezTo>
                    <a:pt x="1" y="121"/>
                    <a:pt x="0" y="128"/>
                    <a:pt x="2" y="134"/>
                  </a:cubicBezTo>
                  <a:cubicBezTo>
                    <a:pt x="3" y="136"/>
                    <a:pt x="4" y="137"/>
                    <a:pt x="5" y="138"/>
                  </a:cubicBezTo>
                  <a:cubicBezTo>
                    <a:pt x="16" y="145"/>
                    <a:pt x="26" y="152"/>
                    <a:pt x="36" y="160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200"/>
                    <a:pt x="96" y="200"/>
                  </a:cubicBezTo>
                  <a:cubicBezTo>
                    <a:pt x="97" y="200"/>
                    <a:pt x="98" y="199"/>
                    <a:pt x="99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3" y="164"/>
                    <a:pt x="183" y="162"/>
                    <a:pt x="180" y="159"/>
                  </a:cubicBezTo>
                  <a:cubicBezTo>
                    <a:pt x="178" y="158"/>
                    <a:pt x="176" y="157"/>
                    <a:pt x="175" y="156"/>
                  </a:cubicBezTo>
                  <a:cubicBezTo>
                    <a:pt x="172" y="154"/>
                    <a:pt x="172" y="151"/>
                    <a:pt x="174" y="149"/>
                  </a:cubicBezTo>
                  <a:cubicBezTo>
                    <a:pt x="176" y="146"/>
                    <a:pt x="179" y="144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4"/>
                    <a:pt x="168" y="132"/>
                    <a:pt x="164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8" y="127"/>
                    <a:pt x="169" y="126"/>
                    <a:pt x="169" y="126"/>
                  </a:cubicBezTo>
                  <a:cubicBezTo>
                    <a:pt x="170" y="125"/>
                    <a:pt x="171" y="124"/>
                    <a:pt x="171" y="124"/>
                  </a:cubicBezTo>
                  <a:cubicBezTo>
                    <a:pt x="175" y="123"/>
                    <a:pt x="179" y="122"/>
                    <a:pt x="183" y="121"/>
                  </a:cubicBezTo>
                  <a:cubicBezTo>
                    <a:pt x="184" y="120"/>
                    <a:pt x="185" y="120"/>
                    <a:pt x="185" y="119"/>
                  </a:cubicBezTo>
                  <a:cubicBezTo>
                    <a:pt x="185" y="118"/>
                    <a:pt x="184" y="117"/>
                    <a:pt x="184" y="116"/>
                  </a:cubicBezTo>
                  <a:cubicBezTo>
                    <a:pt x="182" y="115"/>
                    <a:pt x="181" y="114"/>
                    <a:pt x="179" y="114"/>
                  </a:cubicBezTo>
                  <a:cubicBezTo>
                    <a:pt x="175" y="111"/>
                    <a:pt x="175" y="110"/>
                    <a:pt x="176" y="106"/>
                  </a:cubicBezTo>
                  <a:cubicBezTo>
                    <a:pt x="176" y="105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3"/>
                    <a:pt x="197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2" y="86"/>
                  </a:cubicBezTo>
                  <a:cubicBezTo>
                    <a:pt x="201" y="85"/>
                    <a:pt x="200" y="85"/>
                    <a:pt x="199" y="85"/>
                  </a:cubicBezTo>
                  <a:cubicBezTo>
                    <a:pt x="201" y="81"/>
                    <a:pt x="201" y="78"/>
                    <a:pt x="202" y="74"/>
                  </a:cubicBezTo>
                  <a:cubicBezTo>
                    <a:pt x="203" y="74"/>
                    <a:pt x="203" y="73"/>
                    <a:pt x="203" y="73"/>
                  </a:cubicBezTo>
                  <a:cubicBezTo>
                    <a:pt x="206" y="71"/>
                    <a:pt x="206" y="70"/>
                    <a:pt x="203" y="68"/>
                  </a:cubicBezTo>
                  <a:cubicBezTo>
                    <a:pt x="200" y="67"/>
                    <a:pt x="197" y="66"/>
                    <a:pt x="194" y="65"/>
                  </a:cubicBezTo>
                  <a:cubicBezTo>
                    <a:pt x="192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4"/>
                    <a:pt x="194" y="43"/>
                    <a:pt x="192" y="43"/>
                  </a:cubicBezTo>
                  <a:cubicBezTo>
                    <a:pt x="164" y="29"/>
                    <a:pt x="135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18256250" y="3508376"/>
              <a:ext cx="184150" cy="112713"/>
            </a:xfrm>
            <a:custGeom>
              <a:avLst/>
              <a:gdLst>
                <a:gd name="T0" fmla="*/ 0 w 79"/>
                <a:gd name="T1" fmla="*/ 0 h 48"/>
                <a:gd name="T2" fmla="*/ 79 w 79"/>
                <a:gd name="T3" fmla="*/ 48 h 48"/>
                <a:gd name="T4" fmla="*/ 0 w 79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8">
                  <a:moveTo>
                    <a:pt x="0" y="0"/>
                  </a:moveTo>
                  <a:cubicBezTo>
                    <a:pt x="26" y="17"/>
                    <a:pt x="52" y="33"/>
                    <a:pt x="79" y="48"/>
                  </a:cubicBezTo>
                  <a:cubicBezTo>
                    <a:pt x="77" y="44"/>
                    <a:pt x="5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18457863" y="3613151"/>
              <a:ext cx="149225" cy="38100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2" y="9"/>
                    <a:pt x="0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22" y="11"/>
                    <a:pt x="43" y="7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18465800" y="3833813"/>
              <a:ext cx="122237" cy="47625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6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14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18505488" y="3644901"/>
              <a:ext cx="153987" cy="57150"/>
            </a:xfrm>
            <a:custGeom>
              <a:avLst/>
              <a:gdLst>
                <a:gd name="T0" fmla="*/ 66 w 66"/>
                <a:gd name="T1" fmla="*/ 0 h 25"/>
                <a:gd name="T2" fmla="*/ 0 w 66"/>
                <a:gd name="T3" fmla="*/ 23 h 25"/>
                <a:gd name="T4" fmla="*/ 1 w 66"/>
                <a:gd name="T5" fmla="*/ 25 h 25"/>
                <a:gd name="T6" fmla="*/ 66 w 66"/>
                <a:gd name="T7" fmla="*/ 1 h 25"/>
                <a:gd name="T8" fmla="*/ 66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cubicBezTo>
                    <a:pt x="44" y="8"/>
                    <a:pt x="22" y="15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18508663" y="3652838"/>
              <a:ext cx="144462" cy="57150"/>
            </a:xfrm>
            <a:custGeom>
              <a:avLst/>
              <a:gdLst>
                <a:gd name="T0" fmla="*/ 62 w 62"/>
                <a:gd name="T1" fmla="*/ 0 h 24"/>
                <a:gd name="T2" fmla="*/ 0 w 62"/>
                <a:gd name="T3" fmla="*/ 23 h 24"/>
                <a:gd name="T4" fmla="*/ 1 w 62"/>
                <a:gd name="T5" fmla="*/ 24 h 24"/>
                <a:gd name="T6" fmla="*/ 62 w 62"/>
                <a:gd name="T7" fmla="*/ 2 h 24"/>
                <a:gd name="T8" fmla="*/ 62 w 6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0"/>
                  </a:moveTo>
                  <a:cubicBezTo>
                    <a:pt x="41" y="8"/>
                    <a:pt x="21" y="15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1" y="16"/>
                    <a:pt x="42" y="9"/>
                    <a:pt x="62" y="2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16030575" y="2403476"/>
              <a:ext cx="479425" cy="463550"/>
            </a:xfrm>
            <a:custGeom>
              <a:avLst/>
              <a:gdLst>
                <a:gd name="T0" fmla="*/ 173 w 206"/>
                <a:gd name="T1" fmla="*/ 146 h 199"/>
                <a:gd name="T2" fmla="*/ 168 w 206"/>
                <a:gd name="T3" fmla="*/ 160 h 199"/>
                <a:gd name="T4" fmla="*/ 149 w 206"/>
                <a:gd name="T5" fmla="*/ 160 h 199"/>
                <a:gd name="T6" fmla="*/ 169 w 206"/>
                <a:gd name="T7" fmla="*/ 140 h 199"/>
                <a:gd name="T8" fmla="*/ 169 w 206"/>
                <a:gd name="T9" fmla="*/ 140 h 199"/>
                <a:gd name="T10" fmla="*/ 134 w 206"/>
                <a:gd name="T11" fmla="*/ 141 h 199"/>
                <a:gd name="T12" fmla="*/ 152 w 206"/>
                <a:gd name="T13" fmla="*/ 141 h 199"/>
                <a:gd name="T14" fmla="*/ 115 w 206"/>
                <a:gd name="T15" fmla="*/ 147 h 199"/>
                <a:gd name="T16" fmla="*/ 68 w 206"/>
                <a:gd name="T17" fmla="*/ 147 h 199"/>
                <a:gd name="T18" fmla="*/ 80 w 206"/>
                <a:gd name="T19" fmla="*/ 143 h 199"/>
                <a:gd name="T20" fmla="*/ 86 w 206"/>
                <a:gd name="T21" fmla="*/ 145 h 199"/>
                <a:gd name="T22" fmla="*/ 109 w 206"/>
                <a:gd name="T23" fmla="*/ 142 h 199"/>
                <a:gd name="T24" fmla="*/ 17 w 206"/>
                <a:gd name="T25" fmla="*/ 113 h 199"/>
                <a:gd name="T26" fmla="*/ 20 w 206"/>
                <a:gd name="T27" fmla="*/ 122 h 199"/>
                <a:gd name="T28" fmla="*/ 90 w 206"/>
                <a:gd name="T29" fmla="*/ 164 h 199"/>
                <a:gd name="T30" fmla="*/ 94 w 206"/>
                <a:gd name="T31" fmla="*/ 163 h 199"/>
                <a:gd name="T32" fmla="*/ 100 w 206"/>
                <a:gd name="T33" fmla="*/ 167 h 199"/>
                <a:gd name="T34" fmla="*/ 90 w 206"/>
                <a:gd name="T35" fmla="*/ 188 h 199"/>
                <a:gd name="T36" fmla="*/ 7 w 206"/>
                <a:gd name="T37" fmla="*/ 130 h 199"/>
                <a:gd name="T38" fmla="*/ 140 w 206"/>
                <a:gd name="T39" fmla="*/ 113 h 199"/>
                <a:gd name="T40" fmla="*/ 168 w 206"/>
                <a:gd name="T41" fmla="*/ 109 h 199"/>
                <a:gd name="T42" fmla="*/ 114 w 206"/>
                <a:gd name="T43" fmla="*/ 126 h 199"/>
                <a:gd name="T44" fmla="*/ 96 w 206"/>
                <a:gd name="T45" fmla="*/ 135 h 199"/>
                <a:gd name="T46" fmla="*/ 113 w 206"/>
                <a:gd name="T47" fmla="*/ 117 h 199"/>
                <a:gd name="T48" fmla="*/ 93 w 206"/>
                <a:gd name="T49" fmla="*/ 127 h 199"/>
                <a:gd name="T50" fmla="*/ 53 w 206"/>
                <a:gd name="T51" fmla="*/ 150 h 199"/>
                <a:gd name="T52" fmla="*/ 41 w 206"/>
                <a:gd name="T53" fmla="*/ 111 h 199"/>
                <a:gd name="T54" fmla="*/ 76 w 206"/>
                <a:gd name="T55" fmla="*/ 137 h 199"/>
                <a:gd name="T56" fmla="*/ 127 w 206"/>
                <a:gd name="T57" fmla="*/ 109 h 199"/>
                <a:gd name="T58" fmla="*/ 191 w 206"/>
                <a:gd name="T59" fmla="*/ 86 h 199"/>
                <a:gd name="T60" fmla="*/ 46 w 206"/>
                <a:gd name="T61" fmla="*/ 108 h 199"/>
                <a:gd name="T62" fmla="*/ 36 w 206"/>
                <a:gd name="T63" fmla="*/ 81 h 199"/>
                <a:gd name="T64" fmla="*/ 88 w 206"/>
                <a:gd name="T65" fmla="*/ 114 h 199"/>
                <a:gd name="T66" fmla="*/ 109 w 206"/>
                <a:gd name="T67" fmla="*/ 74 h 199"/>
                <a:gd name="T68" fmla="*/ 117 w 206"/>
                <a:gd name="T69" fmla="*/ 75 h 199"/>
                <a:gd name="T70" fmla="*/ 129 w 206"/>
                <a:gd name="T71" fmla="*/ 81 h 199"/>
                <a:gd name="T72" fmla="*/ 75 w 206"/>
                <a:gd name="T73" fmla="*/ 91 h 199"/>
                <a:gd name="T74" fmla="*/ 25 w 206"/>
                <a:gd name="T75" fmla="*/ 48 h 199"/>
                <a:gd name="T76" fmla="*/ 24 w 206"/>
                <a:gd name="T77" fmla="*/ 50 h 199"/>
                <a:gd name="T78" fmla="*/ 101 w 206"/>
                <a:gd name="T79" fmla="*/ 99 h 199"/>
                <a:gd name="T80" fmla="*/ 142 w 206"/>
                <a:gd name="T81" fmla="*/ 90 h 199"/>
                <a:gd name="T82" fmla="*/ 88 w 206"/>
                <a:gd name="T83" fmla="*/ 86 h 199"/>
                <a:gd name="T84" fmla="*/ 19 w 206"/>
                <a:gd name="T85" fmla="*/ 22 h 199"/>
                <a:gd name="T86" fmla="*/ 109 w 206"/>
                <a:gd name="T87" fmla="*/ 5 h 199"/>
                <a:gd name="T88" fmla="*/ 102 w 206"/>
                <a:gd name="T89" fmla="*/ 70 h 199"/>
                <a:gd name="T90" fmla="*/ 82 w 206"/>
                <a:gd name="T91" fmla="*/ 4 h 199"/>
                <a:gd name="T92" fmla="*/ 21 w 206"/>
                <a:gd name="T93" fmla="*/ 45 h 199"/>
                <a:gd name="T94" fmla="*/ 6 w 206"/>
                <a:gd name="T95" fmla="*/ 60 h 199"/>
                <a:gd name="T96" fmla="*/ 9 w 206"/>
                <a:gd name="T97" fmla="*/ 112 h 199"/>
                <a:gd name="T98" fmla="*/ 5 w 206"/>
                <a:gd name="T99" fmla="*/ 137 h 199"/>
                <a:gd name="T100" fmla="*/ 116 w 206"/>
                <a:gd name="T101" fmla="*/ 191 h 199"/>
                <a:gd name="T102" fmla="*/ 181 w 206"/>
                <a:gd name="T103" fmla="*/ 141 h 199"/>
                <a:gd name="T104" fmla="*/ 169 w 206"/>
                <a:gd name="T105" fmla="*/ 125 h 199"/>
                <a:gd name="T106" fmla="*/ 179 w 206"/>
                <a:gd name="T107" fmla="*/ 113 h 199"/>
                <a:gd name="T108" fmla="*/ 203 w 206"/>
                <a:gd name="T109" fmla="*/ 88 h 199"/>
                <a:gd name="T110" fmla="*/ 203 w 206"/>
                <a:gd name="T111" fmla="*/ 68 h 199"/>
                <a:gd name="T112" fmla="*/ 192 w 206"/>
                <a:gd name="T113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199">
                  <a:moveTo>
                    <a:pt x="100" y="176"/>
                  </a:moveTo>
                  <a:cubicBezTo>
                    <a:pt x="101" y="176"/>
                    <a:pt x="101" y="176"/>
                    <a:pt x="101" y="175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7"/>
                    <a:pt x="157" y="152"/>
                    <a:pt x="170" y="147"/>
                  </a:cubicBezTo>
                  <a:cubicBezTo>
                    <a:pt x="171" y="147"/>
                    <a:pt x="172" y="146"/>
                    <a:pt x="173" y="146"/>
                  </a:cubicBezTo>
                  <a:cubicBezTo>
                    <a:pt x="166" y="152"/>
                    <a:pt x="158" y="153"/>
                    <a:pt x="150" y="157"/>
                  </a:cubicBezTo>
                  <a:cubicBezTo>
                    <a:pt x="147" y="158"/>
                    <a:pt x="144" y="159"/>
                    <a:pt x="142" y="160"/>
                  </a:cubicBezTo>
                  <a:cubicBezTo>
                    <a:pt x="151" y="157"/>
                    <a:pt x="160" y="154"/>
                    <a:pt x="169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70" y="159"/>
                    <a:pt x="168" y="160"/>
                    <a:pt x="168" y="160"/>
                  </a:cubicBezTo>
                  <a:cubicBezTo>
                    <a:pt x="149" y="168"/>
                    <a:pt x="130" y="176"/>
                    <a:pt x="112" y="183"/>
                  </a:cubicBezTo>
                  <a:cubicBezTo>
                    <a:pt x="108" y="185"/>
                    <a:pt x="104" y="187"/>
                    <a:pt x="99" y="189"/>
                  </a:cubicBezTo>
                  <a:cubicBezTo>
                    <a:pt x="98" y="186"/>
                    <a:pt x="98" y="184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0"/>
                    <a:pt x="149" y="160"/>
                  </a:cubicBezTo>
                  <a:cubicBezTo>
                    <a:pt x="132" y="167"/>
                    <a:pt x="115" y="173"/>
                    <a:pt x="97" y="180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0"/>
                  </a:moveTo>
                  <a:cubicBezTo>
                    <a:pt x="167" y="140"/>
                    <a:pt x="165" y="138"/>
                    <a:pt x="163" y="137"/>
                  </a:cubicBezTo>
                  <a:cubicBezTo>
                    <a:pt x="162" y="137"/>
                    <a:pt x="162" y="135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7"/>
                    <a:pt x="172" y="139"/>
                  </a:cubicBezTo>
                  <a:cubicBezTo>
                    <a:pt x="171" y="140"/>
                    <a:pt x="170" y="140"/>
                    <a:pt x="169" y="140"/>
                  </a:cubicBezTo>
                  <a:moveTo>
                    <a:pt x="109" y="142"/>
                  </a:moveTo>
                  <a:cubicBezTo>
                    <a:pt x="125" y="135"/>
                    <a:pt x="142" y="134"/>
                    <a:pt x="158" y="131"/>
                  </a:cubicBezTo>
                  <a:cubicBezTo>
                    <a:pt x="158" y="133"/>
                    <a:pt x="158" y="134"/>
                    <a:pt x="158" y="136"/>
                  </a:cubicBezTo>
                  <a:cubicBezTo>
                    <a:pt x="157" y="137"/>
                    <a:pt x="156" y="137"/>
                    <a:pt x="155" y="138"/>
                  </a:cubicBezTo>
                  <a:cubicBezTo>
                    <a:pt x="148" y="139"/>
                    <a:pt x="141" y="140"/>
                    <a:pt x="134" y="141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8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40"/>
                    <a:pt x="154" y="141"/>
                    <a:pt x="152" y="141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59"/>
                    <a:pt x="74" y="159"/>
                    <a:pt x="72" y="160"/>
                  </a:cubicBezTo>
                  <a:cubicBezTo>
                    <a:pt x="72" y="160"/>
                    <a:pt x="71" y="160"/>
                    <a:pt x="71" y="160"/>
                  </a:cubicBezTo>
                  <a:cubicBezTo>
                    <a:pt x="69" y="160"/>
                    <a:pt x="69" y="159"/>
                    <a:pt x="68" y="157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8"/>
                    <a:pt x="102" y="150"/>
                    <a:pt x="95" y="151"/>
                  </a:cubicBezTo>
                  <a:cubicBezTo>
                    <a:pt x="86" y="152"/>
                    <a:pt x="77" y="154"/>
                    <a:pt x="68" y="155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5"/>
                    <a:pt x="67" y="155"/>
                    <a:pt x="67" y="154"/>
                  </a:cubicBezTo>
                  <a:cubicBezTo>
                    <a:pt x="67" y="152"/>
                    <a:pt x="67" y="149"/>
                    <a:pt x="68" y="147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5"/>
                    <a:pt x="75" y="145"/>
                  </a:cubicBezTo>
                  <a:cubicBezTo>
                    <a:pt x="77" y="144"/>
                    <a:pt x="78" y="143"/>
                    <a:pt x="80" y="143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3"/>
                    <a:pt x="81" y="143"/>
                    <a:pt x="81" y="143"/>
                  </a:cubicBezTo>
                  <a:cubicBezTo>
                    <a:pt x="81" y="143"/>
                    <a:pt x="81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4" y="143"/>
                    <a:pt x="85" y="143"/>
                    <a:pt x="86" y="145"/>
                  </a:cubicBezTo>
                  <a:cubicBezTo>
                    <a:pt x="81" y="146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1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1" y="140"/>
                    <a:pt x="109" y="142"/>
                  </a:cubicBezTo>
                  <a:moveTo>
                    <a:pt x="90" y="140"/>
                  </a:moveTo>
                  <a:cubicBezTo>
                    <a:pt x="87" y="136"/>
                    <a:pt x="86" y="132"/>
                    <a:pt x="86" y="127"/>
                  </a:cubicBezTo>
                  <a:cubicBezTo>
                    <a:pt x="87" y="131"/>
                    <a:pt x="88" y="136"/>
                    <a:pt x="90" y="140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3"/>
                  </a:cubicBezTo>
                  <a:cubicBezTo>
                    <a:pt x="20" y="116"/>
                    <a:pt x="22" y="119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1"/>
                    <a:pt x="19" y="120"/>
                    <a:pt x="16" y="118"/>
                  </a:cubicBezTo>
                  <a:cubicBezTo>
                    <a:pt x="16" y="119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2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1"/>
                    <a:pt x="56" y="159"/>
                    <a:pt x="62" y="167"/>
                  </a:cubicBezTo>
                  <a:cubicBezTo>
                    <a:pt x="64" y="169"/>
                    <a:pt x="66" y="169"/>
                    <a:pt x="68" y="169"/>
                  </a:cubicBezTo>
                  <a:cubicBezTo>
                    <a:pt x="69" y="169"/>
                    <a:pt x="70" y="169"/>
                    <a:pt x="71" y="169"/>
                  </a:cubicBezTo>
                  <a:cubicBezTo>
                    <a:pt x="77" y="167"/>
                    <a:pt x="84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4"/>
                    <a:pt x="92" y="165"/>
                    <a:pt x="92" y="165"/>
                  </a:cubicBezTo>
                  <a:cubicBezTo>
                    <a:pt x="94" y="165"/>
                    <a:pt x="95" y="166"/>
                    <a:pt x="96" y="166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4"/>
                    <a:pt x="94" y="163"/>
                  </a:cubicBezTo>
                  <a:cubicBezTo>
                    <a:pt x="107" y="160"/>
                    <a:pt x="119" y="157"/>
                    <a:pt x="132" y="154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7"/>
                    <a:pt x="123" y="158"/>
                  </a:cubicBezTo>
                  <a:cubicBezTo>
                    <a:pt x="116" y="161"/>
                    <a:pt x="109" y="163"/>
                    <a:pt x="103" y="166"/>
                  </a:cubicBezTo>
                  <a:cubicBezTo>
                    <a:pt x="102" y="166"/>
                    <a:pt x="101" y="167"/>
                    <a:pt x="100" y="167"/>
                  </a:cubicBezTo>
                  <a:cubicBezTo>
                    <a:pt x="99" y="168"/>
                    <a:pt x="98" y="168"/>
                    <a:pt x="98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4" y="168"/>
                    <a:pt x="93" y="169"/>
                    <a:pt x="92" y="170"/>
                  </a:cubicBezTo>
                  <a:cubicBezTo>
                    <a:pt x="89" y="176"/>
                    <a:pt x="88" y="182"/>
                    <a:pt x="90" y="188"/>
                  </a:cubicBezTo>
                  <a:cubicBezTo>
                    <a:pt x="88" y="188"/>
                    <a:pt x="87" y="187"/>
                    <a:pt x="87" y="187"/>
                  </a:cubicBezTo>
                  <a:cubicBezTo>
                    <a:pt x="74" y="178"/>
                    <a:pt x="62" y="170"/>
                    <a:pt x="49" y="161"/>
                  </a:cubicBezTo>
                  <a:cubicBezTo>
                    <a:pt x="41" y="155"/>
                    <a:pt x="33" y="150"/>
                    <a:pt x="25" y="144"/>
                  </a:cubicBezTo>
                  <a:cubicBezTo>
                    <a:pt x="21" y="141"/>
                    <a:pt x="16" y="138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6"/>
                    <a:pt x="10" y="116"/>
                  </a:cubicBezTo>
                  <a:cubicBezTo>
                    <a:pt x="10" y="116"/>
                    <a:pt x="11" y="116"/>
                    <a:pt x="11" y="116"/>
                  </a:cubicBezTo>
                  <a:cubicBezTo>
                    <a:pt x="11" y="116"/>
                    <a:pt x="12" y="117"/>
                    <a:pt x="12" y="117"/>
                  </a:cubicBezTo>
                  <a:moveTo>
                    <a:pt x="140" y="113"/>
                  </a:moveTo>
                  <a:cubicBezTo>
                    <a:pt x="151" y="108"/>
                    <a:pt x="161" y="105"/>
                    <a:pt x="173" y="103"/>
                  </a:cubicBezTo>
                  <a:cubicBezTo>
                    <a:pt x="172" y="106"/>
                    <a:pt x="172" y="107"/>
                    <a:pt x="168" y="108"/>
                  </a:cubicBezTo>
                  <a:cubicBezTo>
                    <a:pt x="163" y="108"/>
                    <a:pt x="158" y="110"/>
                    <a:pt x="153" y="111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70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6"/>
                    <a:pt x="134" y="120"/>
                    <a:pt x="117" y="125"/>
                  </a:cubicBezTo>
                  <a:cubicBezTo>
                    <a:pt x="116" y="125"/>
                    <a:pt x="115" y="125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2"/>
                    <a:pt x="152" y="118"/>
                    <a:pt x="171" y="113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70" y="114"/>
                    <a:pt x="170" y="115"/>
                    <a:pt x="168" y="115"/>
                  </a:cubicBezTo>
                  <a:cubicBezTo>
                    <a:pt x="144" y="122"/>
                    <a:pt x="120" y="128"/>
                    <a:pt x="96" y="135"/>
                  </a:cubicBezTo>
                  <a:cubicBezTo>
                    <a:pt x="95" y="135"/>
                    <a:pt x="94" y="135"/>
                    <a:pt x="93" y="135"/>
                  </a:cubicBezTo>
                  <a:cubicBezTo>
                    <a:pt x="91" y="135"/>
                    <a:pt x="91" y="134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2"/>
                    <a:pt x="95" y="121"/>
                  </a:cubicBezTo>
                  <a:cubicBezTo>
                    <a:pt x="101" y="120"/>
                    <a:pt x="107" y="118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7" y="117"/>
                    <a:pt x="119" y="117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0" y="121"/>
                    <a:pt x="101" y="123"/>
                    <a:pt x="92" y="126"/>
                  </a:cubicBezTo>
                  <a:cubicBezTo>
                    <a:pt x="93" y="126"/>
                    <a:pt x="93" y="127"/>
                    <a:pt x="93" y="127"/>
                  </a:cubicBezTo>
                  <a:cubicBezTo>
                    <a:pt x="111" y="122"/>
                    <a:pt x="129" y="117"/>
                    <a:pt x="147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2"/>
                    <a:pt x="143" y="113"/>
                    <a:pt x="140" y="113"/>
                  </a:cubicBezTo>
                  <a:moveTo>
                    <a:pt x="61" y="160"/>
                  </a:moveTo>
                  <a:cubicBezTo>
                    <a:pt x="58" y="156"/>
                    <a:pt x="55" y="153"/>
                    <a:pt x="53" y="150"/>
                  </a:cubicBezTo>
                  <a:cubicBezTo>
                    <a:pt x="47" y="143"/>
                    <a:pt x="41" y="135"/>
                    <a:pt x="35" y="128"/>
                  </a:cubicBezTo>
                  <a:cubicBezTo>
                    <a:pt x="30" y="122"/>
                    <a:pt x="25" y="117"/>
                    <a:pt x="20" y="111"/>
                  </a:cubicBezTo>
                  <a:cubicBezTo>
                    <a:pt x="17" y="107"/>
                    <a:pt x="14" y="103"/>
                    <a:pt x="11" y="99"/>
                  </a:cubicBezTo>
                  <a:cubicBezTo>
                    <a:pt x="8" y="96"/>
                    <a:pt x="9" y="91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8" y="129"/>
                    <a:pt x="67" y="138"/>
                  </a:cubicBezTo>
                  <a:cubicBezTo>
                    <a:pt x="68" y="138"/>
                    <a:pt x="68" y="137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2" y="126"/>
                    <a:pt x="69" y="131"/>
                    <a:pt x="76" y="137"/>
                  </a:cubicBezTo>
                  <a:cubicBezTo>
                    <a:pt x="73" y="137"/>
                    <a:pt x="70" y="138"/>
                    <a:pt x="67" y="139"/>
                  </a:cubicBezTo>
                  <a:cubicBezTo>
                    <a:pt x="66" y="139"/>
                    <a:pt x="66" y="140"/>
                    <a:pt x="65" y="140"/>
                  </a:cubicBezTo>
                  <a:cubicBezTo>
                    <a:pt x="60" y="145"/>
                    <a:pt x="59" y="151"/>
                    <a:pt x="61" y="158"/>
                  </a:cubicBezTo>
                  <a:cubicBezTo>
                    <a:pt x="61" y="158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6"/>
                  </a:cubicBezTo>
                  <a:cubicBezTo>
                    <a:pt x="124" y="104"/>
                    <a:pt x="124" y="102"/>
                    <a:pt x="127" y="101"/>
                  </a:cubicBezTo>
                  <a:cubicBezTo>
                    <a:pt x="151" y="93"/>
                    <a:pt x="174" y="84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4"/>
                    <a:pt x="191" y="86"/>
                  </a:cubicBezTo>
                  <a:cubicBezTo>
                    <a:pt x="170" y="93"/>
                    <a:pt x="150" y="101"/>
                    <a:pt x="130" y="108"/>
                  </a:cubicBezTo>
                  <a:cubicBezTo>
                    <a:pt x="129" y="108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5"/>
                    <a:pt x="79" y="134"/>
                    <a:pt x="77" y="133"/>
                  </a:cubicBezTo>
                  <a:cubicBezTo>
                    <a:pt x="67" y="125"/>
                    <a:pt x="56" y="116"/>
                    <a:pt x="46" y="108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79"/>
                    <a:pt x="7" y="74"/>
                    <a:pt x="8" y="69"/>
                  </a:cubicBezTo>
                  <a:cubicBezTo>
                    <a:pt x="9" y="66"/>
                    <a:pt x="10" y="63"/>
                    <a:pt x="11" y="60"/>
                  </a:cubicBezTo>
                  <a:cubicBezTo>
                    <a:pt x="12" y="66"/>
                    <a:pt x="16" y="66"/>
                    <a:pt x="19" y="68"/>
                  </a:cubicBezTo>
                  <a:cubicBezTo>
                    <a:pt x="25" y="72"/>
                    <a:pt x="31" y="77"/>
                    <a:pt x="36" y="81"/>
                  </a:cubicBezTo>
                  <a:cubicBezTo>
                    <a:pt x="50" y="91"/>
                    <a:pt x="64" y="100"/>
                    <a:pt x="77" y="110"/>
                  </a:cubicBezTo>
                  <a:cubicBezTo>
                    <a:pt x="79" y="111"/>
                    <a:pt x="81" y="112"/>
                    <a:pt x="82" y="113"/>
                  </a:cubicBezTo>
                  <a:cubicBezTo>
                    <a:pt x="69" y="101"/>
                    <a:pt x="54" y="89"/>
                    <a:pt x="40" y="78"/>
                  </a:cubicBezTo>
                  <a:cubicBezTo>
                    <a:pt x="60" y="89"/>
                    <a:pt x="81" y="99"/>
                    <a:pt x="103" y="110"/>
                  </a:cubicBezTo>
                  <a:cubicBezTo>
                    <a:pt x="97" y="111"/>
                    <a:pt x="92" y="112"/>
                    <a:pt x="88" y="114"/>
                  </a:cubicBezTo>
                  <a:cubicBezTo>
                    <a:pt x="86" y="114"/>
                    <a:pt x="84" y="115"/>
                    <a:pt x="84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2"/>
                    <a:pt x="104" y="79"/>
                    <a:pt x="106" y="76"/>
                  </a:cubicBezTo>
                  <a:cubicBezTo>
                    <a:pt x="106" y="75"/>
                    <a:pt x="108" y="75"/>
                    <a:pt x="109" y="74"/>
                  </a:cubicBezTo>
                  <a:cubicBezTo>
                    <a:pt x="129" y="69"/>
                    <a:pt x="149" y="64"/>
                    <a:pt x="169" y="59"/>
                  </a:cubicBezTo>
                  <a:cubicBezTo>
                    <a:pt x="175" y="57"/>
                    <a:pt x="182" y="56"/>
                    <a:pt x="188" y="54"/>
                  </a:cubicBezTo>
                  <a:cubicBezTo>
                    <a:pt x="187" y="56"/>
                    <a:pt x="186" y="58"/>
                    <a:pt x="184" y="58"/>
                  </a:cubicBezTo>
                  <a:cubicBezTo>
                    <a:pt x="161" y="63"/>
                    <a:pt x="139" y="68"/>
                    <a:pt x="117" y="73"/>
                  </a:cubicBezTo>
                  <a:cubicBezTo>
                    <a:pt x="117" y="74"/>
                    <a:pt x="117" y="74"/>
                    <a:pt x="117" y="75"/>
                  </a:cubicBezTo>
                  <a:cubicBezTo>
                    <a:pt x="140" y="69"/>
                    <a:pt x="163" y="64"/>
                    <a:pt x="187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60" y="74"/>
                    <a:pt x="132" y="81"/>
                    <a:pt x="105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2"/>
                  </a:moveTo>
                  <a:cubicBezTo>
                    <a:pt x="113" y="110"/>
                    <a:pt x="108" y="107"/>
                    <a:pt x="103" y="105"/>
                  </a:cubicBezTo>
                  <a:cubicBezTo>
                    <a:pt x="94" y="100"/>
                    <a:pt x="84" y="96"/>
                    <a:pt x="75" y="91"/>
                  </a:cubicBezTo>
                  <a:cubicBezTo>
                    <a:pt x="67" y="87"/>
                    <a:pt x="58" y="83"/>
                    <a:pt x="50" y="79"/>
                  </a:cubicBezTo>
                  <a:cubicBezTo>
                    <a:pt x="43" y="75"/>
                    <a:pt x="37" y="72"/>
                    <a:pt x="30" y="69"/>
                  </a:cubicBezTo>
                  <a:cubicBezTo>
                    <a:pt x="26" y="67"/>
                    <a:pt x="22" y="65"/>
                    <a:pt x="19" y="63"/>
                  </a:cubicBezTo>
                  <a:cubicBezTo>
                    <a:pt x="15" y="61"/>
                    <a:pt x="14" y="54"/>
                    <a:pt x="18" y="52"/>
                  </a:cubicBezTo>
                  <a:cubicBezTo>
                    <a:pt x="20" y="50"/>
                    <a:pt x="23" y="51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28" y="52"/>
                    <a:pt x="24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6" y="52"/>
                    <a:pt x="27" y="54"/>
                    <a:pt x="29" y="54"/>
                  </a:cubicBezTo>
                  <a:cubicBezTo>
                    <a:pt x="49" y="63"/>
                    <a:pt x="67" y="77"/>
                    <a:pt x="86" y="89"/>
                  </a:cubicBezTo>
                  <a:cubicBezTo>
                    <a:pt x="90" y="92"/>
                    <a:pt x="95" y="95"/>
                    <a:pt x="99" y="98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8" y="89"/>
                    <a:pt x="150" y="86"/>
                  </a:cubicBezTo>
                  <a:cubicBezTo>
                    <a:pt x="153" y="85"/>
                    <a:pt x="155" y="84"/>
                    <a:pt x="158" y="84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5" y="95"/>
                  </a:cubicBezTo>
                  <a:cubicBezTo>
                    <a:pt x="119" y="97"/>
                    <a:pt x="116" y="104"/>
                    <a:pt x="117" y="110"/>
                  </a:cubicBezTo>
                  <a:cubicBezTo>
                    <a:pt x="118" y="111"/>
                    <a:pt x="118" y="111"/>
                    <a:pt x="118" y="112"/>
                  </a:cubicBezTo>
                  <a:moveTo>
                    <a:pt x="99" y="93"/>
                  </a:moveTo>
                  <a:cubicBezTo>
                    <a:pt x="95" y="91"/>
                    <a:pt x="91" y="88"/>
                    <a:pt x="88" y="86"/>
                  </a:cubicBezTo>
                  <a:cubicBezTo>
                    <a:pt x="78" y="79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3"/>
                    <a:pt x="22" y="42"/>
                    <a:pt x="20" y="41"/>
                  </a:cubicBezTo>
                  <a:cubicBezTo>
                    <a:pt x="19" y="40"/>
                    <a:pt x="18" y="39"/>
                    <a:pt x="18" y="38"/>
                  </a:cubicBezTo>
                  <a:cubicBezTo>
                    <a:pt x="17" y="33"/>
                    <a:pt x="16" y="27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8" y="14"/>
                    <a:pt x="62" y="11"/>
                  </a:cubicBezTo>
                  <a:cubicBezTo>
                    <a:pt x="73" y="9"/>
                    <a:pt x="85" y="7"/>
                    <a:pt x="97" y="4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4"/>
                    <a:pt x="109" y="5"/>
                  </a:cubicBezTo>
                  <a:cubicBezTo>
                    <a:pt x="136" y="19"/>
                    <a:pt x="164" y="32"/>
                    <a:pt x="191" y="45"/>
                  </a:cubicBezTo>
                  <a:cubicBezTo>
                    <a:pt x="191" y="45"/>
                    <a:pt x="192" y="46"/>
                    <a:pt x="192" y="46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7" y="76"/>
                    <a:pt x="95" y="83"/>
                    <a:pt x="98" y="91"/>
                  </a:cubicBezTo>
                  <a:cubicBezTo>
                    <a:pt x="98" y="91"/>
                    <a:pt x="98" y="92"/>
                    <a:pt x="99" y="93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95" y="1"/>
                    <a:pt x="89" y="3"/>
                    <a:pt x="82" y="4"/>
                  </a:cubicBezTo>
                  <a:cubicBezTo>
                    <a:pt x="63" y="8"/>
                    <a:pt x="43" y="12"/>
                    <a:pt x="24" y="15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12" y="28"/>
                    <a:pt x="13" y="33"/>
                    <a:pt x="13" y="38"/>
                  </a:cubicBezTo>
                  <a:cubicBezTo>
                    <a:pt x="14" y="41"/>
                    <a:pt x="17" y="43"/>
                    <a:pt x="20" y="44"/>
                  </a:cubicBezTo>
                  <a:cubicBezTo>
                    <a:pt x="20" y="45"/>
                    <a:pt x="21" y="45"/>
                    <a:pt x="21" y="45"/>
                  </a:cubicBezTo>
                  <a:cubicBezTo>
                    <a:pt x="20" y="46"/>
                    <a:pt x="19" y="47"/>
                    <a:pt x="19" y="47"/>
                  </a:cubicBezTo>
                  <a:cubicBezTo>
                    <a:pt x="17" y="47"/>
                    <a:pt x="15" y="47"/>
                    <a:pt x="14" y="48"/>
                  </a:cubicBezTo>
                  <a:cubicBezTo>
                    <a:pt x="13" y="50"/>
                    <a:pt x="13" y="52"/>
                    <a:pt x="12" y="54"/>
                  </a:cubicBezTo>
                  <a:cubicBezTo>
                    <a:pt x="11" y="55"/>
                    <a:pt x="11" y="56"/>
                    <a:pt x="10" y="57"/>
                  </a:cubicBezTo>
                  <a:cubicBezTo>
                    <a:pt x="8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4"/>
                    <a:pt x="5" y="90"/>
                  </a:cubicBezTo>
                  <a:cubicBezTo>
                    <a:pt x="3" y="97"/>
                    <a:pt x="7" y="103"/>
                    <a:pt x="12" y="107"/>
                  </a:cubicBezTo>
                  <a:cubicBezTo>
                    <a:pt x="12" y="108"/>
                    <a:pt x="13" y="110"/>
                    <a:pt x="12" y="110"/>
                  </a:cubicBezTo>
                  <a:cubicBezTo>
                    <a:pt x="12" y="111"/>
                    <a:pt x="10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3"/>
                    <a:pt x="4" y="115"/>
                  </a:cubicBezTo>
                  <a:cubicBezTo>
                    <a:pt x="1" y="121"/>
                    <a:pt x="0" y="127"/>
                    <a:pt x="2" y="134"/>
                  </a:cubicBezTo>
                  <a:cubicBezTo>
                    <a:pt x="3" y="135"/>
                    <a:pt x="4" y="137"/>
                    <a:pt x="5" y="137"/>
                  </a:cubicBezTo>
                  <a:cubicBezTo>
                    <a:pt x="15" y="145"/>
                    <a:pt x="26" y="152"/>
                    <a:pt x="36" y="159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199"/>
                    <a:pt x="96" y="199"/>
                  </a:cubicBezTo>
                  <a:cubicBezTo>
                    <a:pt x="96" y="199"/>
                    <a:pt x="97" y="199"/>
                    <a:pt x="99" y="198"/>
                  </a:cubicBezTo>
                  <a:cubicBezTo>
                    <a:pt x="104" y="196"/>
                    <a:pt x="110" y="194"/>
                    <a:pt x="116" y="191"/>
                  </a:cubicBezTo>
                  <a:cubicBezTo>
                    <a:pt x="137" y="183"/>
                    <a:pt x="158" y="174"/>
                    <a:pt x="179" y="165"/>
                  </a:cubicBezTo>
                  <a:cubicBezTo>
                    <a:pt x="183" y="164"/>
                    <a:pt x="183" y="161"/>
                    <a:pt x="180" y="159"/>
                  </a:cubicBezTo>
                  <a:cubicBezTo>
                    <a:pt x="178" y="158"/>
                    <a:pt x="176" y="157"/>
                    <a:pt x="174" y="155"/>
                  </a:cubicBezTo>
                  <a:cubicBezTo>
                    <a:pt x="172" y="153"/>
                    <a:pt x="172" y="151"/>
                    <a:pt x="174" y="148"/>
                  </a:cubicBezTo>
                  <a:cubicBezTo>
                    <a:pt x="176" y="146"/>
                    <a:pt x="178" y="143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3"/>
                    <a:pt x="168" y="131"/>
                    <a:pt x="164" y="129"/>
                  </a:cubicBezTo>
                  <a:cubicBezTo>
                    <a:pt x="165" y="128"/>
                    <a:pt x="166" y="128"/>
                    <a:pt x="167" y="127"/>
                  </a:cubicBezTo>
                  <a:cubicBezTo>
                    <a:pt x="168" y="126"/>
                    <a:pt x="168" y="126"/>
                    <a:pt x="169" y="125"/>
                  </a:cubicBezTo>
                  <a:cubicBezTo>
                    <a:pt x="170" y="125"/>
                    <a:pt x="170" y="124"/>
                    <a:pt x="171" y="124"/>
                  </a:cubicBezTo>
                  <a:cubicBezTo>
                    <a:pt x="175" y="122"/>
                    <a:pt x="179" y="121"/>
                    <a:pt x="183" y="120"/>
                  </a:cubicBezTo>
                  <a:cubicBezTo>
                    <a:pt x="183" y="120"/>
                    <a:pt x="184" y="119"/>
                    <a:pt x="185" y="118"/>
                  </a:cubicBezTo>
                  <a:cubicBezTo>
                    <a:pt x="185" y="118"/>
                    <a:pt x="184" y="116"/>
                    <a:pt x="183" y="116"/>
                  </a:cubicBezTo>
                  <a:cubicBezTo>
                    <a:pt x="182" y="115"/>
                    <a:pt x="181" y="114"/>
                    <a:pt x="179" y="113"/>
                  </a:cubicBezTo>
                  <a:cubicBezTo>
                    <a:pt x="175" y="111"/>
                    <a:pt x="175" y="110"/>
                    <a:pt x="176" y="105"/>
                  </a:cubicBezTo>
                  <a:cubicBezTo>
                    <a:pt x="176" y="104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2"/>
                    <a:pt x="197" y="91"/>
                    <a:pt x="201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7"/>
                    <a:pt x="202" y="86"/>
                    <a:pt x="202" y="86"/>
                  </a:cubicBezTo>
                  <a:cubicBezTo>
                    <a:pt x="201" y="85"/>
                    <a:pt x="200" y="84"/>
                    <a:pt x="199" y="84"/>
                  </a:cubicBezTo>
                  <a:cubicBezTo>
                    <a:pt x="200" y="81"/>
                    <a:pt x="201" y="77"/>
                    <a:pt x="202" y="74"/>
                  </a:cubicBezTo>
                  <a:cubicBezTo>
                    <a:pt x="202" y="73"/>
                    <a:pt x="203" y="73"/>
                    <a:pt x="203" y="72"/>
                  </a:cubicBezTo>
                  <a:cubicBezTo>
                    <a:pt x="206" y="71"/>
                    <a:pt x="206" y="69"/>
                    <a:pt x="203" y="68"/>
                  </a:cubicBezTo>
                  <a:cubicBezTo>
                    <a:pt x="200" y="67"/>
                    <a:pt x="197" y="65"/>
                    <a:pt x="193" y="64"/>
                  </a:cubicBezTo>
                  <a:cubicBezTo>
                    <a:pt x="192" y="64"/>
                    <a:pt x="191" y="62"/>
                    <a:pt x="191" y="61"/>
                  </a:cubicBezTo>
                  <a:cubicBezTo>
                    <a:pt x="191" y="57"/>
                    <a:pt x="193" y="54"/>
                    <a:pt x="196" y="51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3"/>
                    <a:pt x="193" y="43"/>
                    <a:pt x="192" y="42"/>
                  </a:cubicBezTo>
                  <a:cubicBezTo>
                    <a:pt x="164" y="28"/>
                    <a:pt x="135" y="14"/>
                    <a:pt x="106" y="1"/>
                  </a:cubicBezTo>
                  <a:cubicBezTo>
                    <a:pt x="105" y="0"/>
                    <a:pt x="104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16081375" y="2451101"/>
              <a:ext cx="184150" cy="111125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16281400" y="2557463"/>
              <a:ext cx="149225" cy="36513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1" y="9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22" y="11"/>
                    <a:pt x="43" y="6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16290925" y="2773363"/>
              <a:ext cx="122237" cy="52388"/>
            </a:xfrm>
            <a:custGeom>
              <a:avLst/>
              <a:gdLst>
                <a:gd name="T0" fmla="*/ 51 w 52"/>
                <a:gd name="T1" fmla="*/ 0 h 22"/>
                <a:gd name="T2" fmla="*/ 0 w 52"/>
                <a:gd name="T3" fmla="*/ 21 h 22"/>
                <a:gd name="T4" fmla="*/ 0 w 52"/>
                <a:gd name="T5" fmla="*/ 22 h 22"/>
                <a:gd name="T6" fmla="*/ 52 w 52"/>
                <a:gd name="T7" fmla="*/ 1 h 22"/>
                <a:gd name="T8" fmla="*/ 51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1" y="0"/>
                  </a:moveTo>
                  <a:cubicBezTo>
                    <a:pt x="34" y="7"/>
                    <a:pt x="17" y="14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15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16330613" y="2584451"/>
              <a:ext cx="153987" cy="60325"/>
            </a:xfrm>
            <a:custGeom>
              <a:avLst/>
              <a:gdLst>
                <a:gd name="T0" fmla="*/ 65 w 66"/>
                <a:gd name="T1" fmla="*/ 0 h 26"/>
                <a:gd name="T2" fmla="*/ 0 w 66"/>
                <a:gd name="T3" fmla="*/ 24 h 26"/>
                <a:gd name="T4" fmla="*/ 1 w 66"/>
                <a:gd name="T5" fmla="*/ 26 h 26"/>
                <a:gd name="T6" fmla="*/ 66 w 66"/>
                <a:gd name="T7" fmla="*/ 1 h 26"/>
                <a:gd name="T8" fmla="*/ 65 w 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6">
                  <a:moveTo>
                    <a:pt x="65" y="0"/>
                  </a:moveTo>
                  <a:cubicBezTo>
                    <a:pt x="44" y="9"/>
                    <a:pt x="22" y="16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6333788" y="2597151"/>
              <a:ext cx="144462" cy="52388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1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8"/>
                    <a:pt x="21" y="15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1" y="16"/>
                    <a:pt x="41" y="9"/>
                    <a:pt x="62" y="1"/>
                  </a:cubicBezTo>
                  <a:cubicBezTo>
                    <a:pt x="62" y="1"/>
                    <a:pt x="62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1"/>
            <p:cNvSpPr>
              <a:spLocks noEditPoints="1"/>
            </p:cNvSpPr>
            <p:nvPr/>
          </p:nvSpPr>
          <p:spPr bwMode="auto">
            <a:xfrm>
              <a:off x="16544925" y="4643438"/>
              <a:ext cx="646112" cy="627063"/>
            </a:xfrm>
            <a:custGeom>
              <a:avLst/>
              <a:gdLst>
                <a:gd name="T0" fmla="*/ 233 w 277"/>
                <a:gd name="T1" fmla="*/ 198 h 269"/>
                <a:gd name="T2" fmla="*/ 226 w 277"/>
                <a:gd name="T3" fmla="*/ 217 h 269"/>
                <a:gd name="T4" fmla="*/ 201 w 277"/>
                <a:gd name="T5" fmla="*/ 216 h 269"/>
                <a:gd name="T6" fmla="*/ 228 w 277"/>
                <a:gd name="T7" fmla="*/ 190 h 269"/>
                <a:gd name="T8" fmla="*/ 228 w 277"/>
                <a:gd name="T9" fmla="*/ 190 h 269"/>
                <a:gd name="T10" fmla="*/ 181 w 277"/>
                <a:gd name="T11" fmla="*/ 191 h 269"/>
                <a:gd name="T12" fmla="*/ 205 w 277"/>
                <a:gd name="T13" fmla="*/ 191 h 269"/>
                <a:gd name="T14" fmla="*/ 155 w 277"/>
                <a:gd name="T15" fmla="*/ 199 h 269"/>
                <a:gd name="T16" fmla="*/ 91 w 277"/>
                <a:gd name="T17" fmla="*/ 199 h 269"/>
                <a:gd name="T18" fmla="*/ 107 w 277"/>
                <a:gd name="T19" fmla="*/ 194 h 269"/>
                <a:gd name="T20" fmla="*/ 116 w 277"/>
                <a:gd name="T21" fmla="*/ 197 h 269"/>
                <a:gd name="T22" fmla="*/ 147 w 277"/>
                <a:gd name="T23" fmla="*/ 192 h 269"/>
                <a:gd name="T24" fmla="*/ 22 w 277"/>
                <a:gd name="T25" fmla="*/ 153 h 269"/>
                <a:gd name="T26" fmla="*/ 26 w 277"/>
                <a:gd name="T27" fmla="*/ 165 h 269"/>
                <a:gd name="T28" fmla="*/ 121 w 277"/>
                <a:gd name="T29" fmla="*/ 222 h 269"/>
                <a:gd name="T30" fmla="*/ 126 w 277"/>
                <a:gd name="T31" fmla="*/ 221 h 269"/>
                <a:gd name="T32" fmla="*/ 135 w 277"/>
                <a:gd name="T33" fmla="*/ 226 h 269"/>
                <a:gd name="T34" fmla="*/ 120 w 277"/>
                <a:gd name="T35" fmla="*/ 255 h 269"/>
                <a:gd name="T36" fmla="*/ 9 w 277"/>
                <a:gd name="T37" fmla="*/ 176 h 269"/>
                <a:gd name="T38" fmla="*/ 189 w 277"/>
                <a:gd name="T39" fmla="*/ 153 h 269"/>
                <a:gd name="T40" fmla="*/ 226 w 277"/>
                <a:gd name="T41" fmla="*/ 148 h 269"/>
                <a:gd name="T42" fmla="*/ 153 w 277"/>
                <a:gd name="T43" fmla="*/ 170 h 269"/>
                <a:gd name="T44" fmla="*/ 129 w 277"/>
                <a:gd name="T45" fmla="*/ 182 h 269"/>
                <a:gd name="T46" fmla="*/ 152 w 277"/>
                <a:gd name="T47" fmla="*/ 158 h 269"/>
                <a:gd name="T48" fmla="*/ 124 w 277"/>
                <a:gd name="T49" fmla="*/ 172 h 269"/>
                <a:gd name="T50" fmla="*/ 70 w 277"/>
                <a:gd name="T51" fmla="*/ 202 h 269"/>
                <a:gd name="T52" fmla="*/ 54 w 277"/>
                <a:gd name="T53" fmla="*/ 150 h 269"/>
                <a:gd name="T54" fmla="*/ 101 w 277"/>
                <a:gd name="T55" fmla="*/ 185 h 269"/>
                <a:gd name="T56" fmla="*/ 171 w 277"/>
                <a:gd name="T57" fmla="*/ 147 h 269"/>
                <a:gd name="T58" fmla="*/ 257 w 277"/>
                <a:gd name="T59" fmla="*/ 117 h 269"/>
                <a:gd name="T60" fmla="*/ 61 w 277"/>
                <a:gd name="T61" fmla="*/ 147 h 269"/>
                <a:gd name="T62" fmla="*/ 48 w 277"/>
                <a:gd name="T63" fmla="*/ 109 h 269"/>
                <a:gd name="T64" fmla="*/ 117 w 277"/>
                <a:gd name="T65" fmla="*/ 154 h 269"/>
                <a:gd name="T66" fmla="*/ 146 w 277"/>
                <a:gd name="T67" fmla="*/ 101 h 269"/>
                <a:gd name="T68" fmla="*/ 158 w 277"/>
                <a:gd name="T69" fmla="*/ 101 h 269"/>
                <a:gd name="T70" fmla="*/ 140 w 277"/>
                <a:gd name="T71" fmla="*/ 118 h 269"/>
                <a:gd name="T72" fmla="*/ 138 w 277"/>
                <a:gd name="T73" fmla="*/ 142 h 269"/>
                <a:gd name="T74" fmla="*/ 23 w 277"/>
                <a:gd name="T75" fmla="*/ 70 h 269"/>
                <a:gd name="T76" fmla="*/ 46 w 277"/>
                <a:gd name="T77" fmla="*/ 74 h 269"/>
                <a:gd name="T78" fmla="*/ 133 w 277"/>
                <a:gd name="T79" fmla="*/ 133 h 269"/>
                <a:gd name="T80" fmla="*/ 213 w 277"/>
                <a:gd name="T81" fmla="*/ 114 h 269"/>
                <a:gd name="T82" fmla="*/ 133 w 277"/>
                <a:gd name="T83" fmla="*/ 126 h 269"/>
                <a:gd name="T84" fmla="*/ 24 w 277"/>
                <a:gd name="T85" fmla="*/ 52 h 269"/>
                <a:gd name="T86" fmla="*/ 137 w 277"/>
                <a:gd name="T87" fmla="*/ 5 h 269"/>
                <a:gd name="T88" fmla="*/ 141 w 277"/>
                <a:gd name="T89" fmla="*/ 92 h 269"/>
                <a:gd name="T90" fmla="*/ 137 w 277"/>
                <a:gd name="T91" fmla="*/ 0 h 269"/>
                <a:gd name="T92" fmla="*/ 26 w 277"/>
                <a:gd name="T93" fmla="*/ 60 h 269"/>
                <a:gd name="T94" fmla="*/ 12 w 277"/>
                <a:gd name="T95" fmla="*/ 77 h 269"/>
                <a:gd name="T96" fmla="*/ 16 w 277"/>
                <a:gd name="T97" fmla="*/ 149 h 269"/>
                <a:gd name="T98" fmla="*/ 2 w 277"/>
                <a:gd name="T99" fmla="*/ 181 h 269"/>
                <a:gd name="T100" fmla="*/ 132 w 277"/>
                <a:gd name="T101" fmla="*/ 268 h 269"/>
                <a:gd name="T102" fmla="*/ 234 w 277"/>
                <a:gd name="T103" fmla="*/ 201 h 269"/>
                <a:gd name="T104" fmla="*/ 225 w 277"/>
                <a:gd name="T105" fmla="*/ 172 h 269"/>
                <a:gd name="T106" fmla="*/ 247 w 277"/>
                <a:gd name="T107" fmla="*/ 157 h 269"/>
                <a:gd name="T108" fmla="*/ 271 w 277"/>
                <a:gd name="T109" fmla="*/ 121 h 269"/>
                <a:gd name="T110" fmla="*/ 274 w 277"/>
                <a:gd name="T111" fmla="*/ 98 h 269"/>
                <a:gd name="T112" fmla="*/ 264 w 277"/>
                <a:gd name="T113" fmla="*/ 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69"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29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1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7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5" y="238"/>
                    <a:pt x="150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1" y="217"/>
                    <a:pt x="201" y="217"/>
                    <a:pt x="201" y="216"/>
                  </a:cubicBezTo>
                  <a:cubicBezTo>
                    <a:pt x="178" y="225"/>
                    <a:pt x="154" y="235"/>
                    <a:pt x="130" y="244"/>
                  </a:cubicBezTo>
                  <a:cubicBezTo>
                    <a:pt x="131" y="241"/>
                    <a:pt x="130" y="238"/>
                    <a:pt x="133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2" y="187"/>
                    <a:pt x="220" y="186"/>
                  </a:cubicBezTo>
                  <a:cubicBezTo>
                    <a:pt x="219" y="185"/>
                    <a:pt x="218" y="183"/>
                    <a:pt x="217" y="182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3" y="183"/>
                    <a:pt x="227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47" y="192"/>
                  </a:moveTo>
                  <a:cubicBezTo>
                    <a:pt x="168" y="183"/>
                    <a:pt x="191" y="181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0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8" y="192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90" y="191"/>
                    <a:pt x="201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0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5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46" y="200"/>
                    <a:pt x="137" y="202"/>
                    <a:pt x="128" y="204"/>
                  </a:cubicBezTo>
                  <a:cubicBezTo>
                    <a:pt x="116" y="206"/>
                    <a:pt x="103" y="208"/>
                    <a:pt x="91" y="210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0" y="210"/>
                    <a:pt x="89" y="209"/>
                    <a:pt x="89" y="209"/>
                  </a:cubicBezTo>
                  <a:cubicBezTo>
                    <a:pt x="89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4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7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4" y="194"/>
                    <a:pt x="116" y="197"/>
                  </a:cubicBezTo>
                  <a:cubicBezTo>
                    <a:pt x="109" y="198"/>
                    <a:pt x="102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30" y="197"/>
                    <a:pt x="163" y="191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cubicBezTo>
                    <a:pt x="180" y="187"/>
                    <a:pt x="163" y="189"/>
                    <a:pt x="147" y="192"/>
                  </a:cubicBezTo>
                  <a:moveTo>
                    <a:pt x="120" y="190"/>
                  </a:moveTo>
                  <a:cubicBezTo>
                    <a:pt x="116" y="184"/>
                    <a:pt x="115" y="178"/>
                    <a:pt x="116" y="172"/>
                  </a:cubicBezTo>
                  <a:cubicBezTo>
                    <a:pt x="117" y="178"/>
                    <a:pt x="119" y="184"/>
                    <a:pt x="120" y="190"/>
                  </a:cubicBezTo>
                  <a:moveTo>
                    <a:pt x="16" y="158"/>
                  </a:moveTo>
                  <a:cubicBezTo>
                    <a:pt x="18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2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8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1" y="162"/>
                  </a:cubicBezTo>
                  <a:cubicBezTo>
                    <a:pt x="23" y="163"/>
                    <a:pt x="24" y="164"/>
                    <a:pt x="26" y="165"/>
                  </a:cubicBezTo>
                  <a:cubicBezTo>
                    <a:pt x="39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3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2" y="229"/>
                    <a:pt x="94" y="229"/>
                    <a:pt x="95" y="229"/>
                  </a:cubicBezTo>
                  <a:cubicBezTo>
                    <a:pt x="103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7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8" y="223"/>
                    <a:pt x="127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3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3" y="227"/>
                    <a:pt x="132" y="227"/>
                    <a:pt x="131" y="227"/>
                  </a:cubicBezTo>
                  <a:cubicBezTo>
                    <a:pt x="131" y="227"/>
                    <a:pt x="130" y="227"/>
                    <a:pt x="130" y="227"/>
                  </a:cubicBezTo>
                  <a:cubicBezTo>
                    <a:pt x="129" y="227"/>
                    <a:pt x="129" y="227"/>
                    <a:pt x="128" y="227"/>
                  </a:cubicBezTo>
                  <a:cubicBezTo>
                    <a:pt x="126" y="227"/>
                    <a:pt x="124" y="228"/>
                    <a:pt x="123" y="230"/>
                  </a:cubicBezTo>
                  <a:cubicBezTo>
                    <a:pt x="119" y="238"/>
                    <a:pt x="118" y="246"/>
                    <a:pt x="120" y="255"/>
                  </a:cubicBezTo>
                  <a:cubicBezTo>
                    <a:pt x="118" y="254"/>
                    <a:pt x="117" y="253"/>
                    <a:pt x="116" y="253"/>
                  </a:cubicBezTo>
                  <a:cubicBezTo>
                    <a:pt x="99" y="241"/>
                    <a:pt x="82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2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0" y="158"/>
                    <a:pt x="12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4" y="158"/>
                    <a:pt x="15" y="158"/>
                    <a:pt x="16" y="158"/>
                  </a:cubicBezTo>
                  <a:moveTo>
                    <a:pt x="189" y="153"/>
                  </a:moveTo>
                  <a:cubicBezTo>
                    <a:pt x="203" y="146"/>
                    <a:pt x="217" y="142"/>
                    <a:pt x="232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6" y="150"/>
                  </a:cubicBezTo>
                  <a:cubicBezTo>
                    <a:pt x="206" y="151"/>
                    <a:pt x="206" y="151"/>
                    <a:pt x="207" y="152"/>
                  </a:cubicBezTo>
                  <a:cubicBezTo>
                    <a:pt x="213" y="150"/>
                    <a:pt x="220" y="149"/>
                    <a:pt x="226" y="148"/>
                  </a:cubicBezTo>
                  <a:cubicBezTo>
                    <a:pt x="226" y="148"/>
                    <a:pt x="227" y="148"/>
                    <a:pt x="227" y="148"/>
                  </a:cubicBezTo>
                  <a:cubicBezTo>
                    <a:pt x="228" y="148"/>
                    <a:pt x="229" y="148"/>
                    <a:pt x="231" y="149"/>
                  </a:cubicBezTo>
                  <a:cubicBezTo>
                    <a:pt x="230" y="150"/>
                    <a:pt x="229" y="151"/>
                    <a:pt x="227" y="151"/>
                  </a:cubicBezTo>
                  <a:cubicBezTo>
                    <a:pt x="204" y="157"/>
                    <a:pt x="181" y="163"/>
                    <a:pt x="158" y="169"/>
                  </a:cubicBezTo>
                  <a:cubicBezTo>
                    <a:pt x="156" y="169"/>
                    <a:pt x="154" y="170"/>
                    <a:pt x="153" y="170"/>
                  </a:cubicBezTo>
                  <a:cubicBezTo>
                    <a:pt x="153" y="171"/>
                    <a:pt x="153" y="171"/>
                    <a:pt x="153" y="172"/>
                  </a:cubicBezTo>
                  <a:cubicBezTo>
                    <a:pt x="179" y="165"/>
                    <a:pt x="205" y="159"/>
                    <a:pt x="230" y="153"/>
                  </a:cubicBezTo>
                  <a:cubicBezTo>
                    <a:pt x="230" y="153"/>
                    <a:pt x="231" y="154"/>
                    <a:pt x="231" y="154"/>
                  </a:cubicBezTo>
                  <a:cubicBezTo>
                    <a:pt x="229" y="155"/>
                    <a:pt x="228" y="156"/>
                    <a:pt x="227" y="156"/>
                  </a:cubicBezTo>
                  <a:cubicBezTo>
                    <a:pt x="194" y="165"/>
                    <a:pt x="162" y="174"/>
                    <a:pt x="129" y="182"/>
                  </a:cubicBezTo>
                  <a:cubicBezTo>
                    <a:pt x="127" y="183"/>
                    <a:pt x="126" y="183"/>
                    <a:pt x="125" y="183"/>
                  </a:cubicBezTo>
                  <a:cubicBezTo>
                    <a:pt x="122" y="183"/>
                    <a:pt x="122" y="181"/>
                    <a:pt x="121" y="177"/>
                  </a:cubicBezTo>
                  <a:cubicBezTo>
                    <a:pt x="121" y="175"/>
                    <a:pt x="121" y="174"/>
                    <a:pt x="121" y="173"/>
                  </a:cubicBezTo>
                  <a:cubicBezTo>
                    <a:pt x="120" y="167"/>
                    <a:pt x="122" y="165"/>
                    <a:pt x="127" y="164"/>
                  </a:cubicBezTo>
                  <a:cubicBezTo>
                    <a:pt x="135" y="162"/>
                    <a:pt x="144" y="160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6" y="158"/>
                    <a:pt x="158" y="159"/>
                    <a:pt x="160" y="159"/>
                  </a:cubicBezTo>
                  <a:cubicBezTo>
                    <a:pt x="160" y="159"/>
                    <a:pt x="160" y="160"/>
                    <a:pt x="160" y="160"/>
                  </a:cubicBezTo>
                  <a:cubicBezTo>
                    <a:pt x="148" y="164"/>
                    <a:pt x="136" y="167"/>
                    <a:pt x="124" y="170"/>
                  </a:cubicBezTo>
                  <a:cubicBezTo>
                    <a:pt x="124" y="171"/>
                    <a:pt x="124" y="171"/>
                    <a:pt x="124" y="172"/>
                  </a:cubicBezTo>
                  <a:cubicBezTo>
                    <a:pt x="149" y="165"/>
                    <a:pt x="173" y="159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moveTo>
                    <a:pt x="82" y="216"/>
                  </a:move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6" y="150"/>
                  </a:cubicBezTo>
                  <a:cubicBezTo>
                    <a:pt x="22" y="145"/>
                    <a:pt x="17" y="140"/>
                    <a:pt x="14" y="134"/>
                  </a:cubicBezTo>
                  <a:cubicBezTo>
                    <a:pt x="10" y="129"/>
                    <a:pt x="11" y="124"/>
                    <a:pt x="12" y="118"/>
                  </a:cubicBezTo>
                  <a:cubicBezTo>
                    <a:pt x="27" y="128"/>
                    <a:pt x="41" y="138"/>
                    <a:pt x="54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83" y="171"/>
                    <a:pt x="92" y="178"/>
                    <a:pt x="101" y="185"/>
                  </a:cubicBezTo>
                  <a:cubicBezTo>
                    <a:pt x="97" y="186"/>
                    <a:pt x="93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0" y="197"/>
                    <a:pt x="79" y="205"/>
                    <a:pt x="81" y="214"/>
                  </a:cubicBezTo>
                  <a:cubicBezTo>
                    <a:pt x="82" y="214"/>
                    <a:pt x="82" y="215"/>
                    <a:pt x="82" y="216"/>
                  </a:cubicBezTo>
                  <a:moveTo>
                    <a:pt x="171" y="147"/>
                  </a:moveTo>
                  <a:cubicBezTo>
                    <a:pt x="170" y="147"/>
                    <a:pt x="168" y="146"/>
                    <a:pt x="168" y="144"/>
                  </a:cubicBezTo>
                  <a:cubicBezTo>
                    <a:pt x="167" y="140"/>
                    <a:pt x="167" y="138"/>
                    <a:pt x="171" y="137"/>
                  </a:cubicBezTo>
                  <a:cubicBezTo>
                    <a:pt x="203" y="126"/>
                    <a:pt x="234" y="114"/>
                    <a:pt x="266" y="103"/>
                  </a:cubicBezTo>
                  <a:cubicBezTo>
                    <a:pt x="267" y="103"/>
                    <a:pt x="267" y="103"/>
                    <a:pt x="269" y="103"/>
                  </a:cubicBezTo>
                  <a:cubicBezTo>
                    <a:pt x="265" y="108"/>
                    <a:pt x="264" y="114"/>
                    <a:pt x="257" y="117"/>
                  </a:cubicBezTo>
                  <a:cubicBezTo>
                    <a:pt x="229" y="126"/>
                    <a:pt x="202" y="136"/>
                    <a:pt x="174" y="146"/>
                  </a:cubicBezTo>
                  <a:cubicBezTo>
                    <a:pt x="173" y="147"/>
                    <a:pt x="172" y="147"/>
                    <a:pt x="171" y="147"/>
                  </a:cubicBezTo>
                  <a:moveTo>
                    <a:pt x="111" y="185"/>
                  </a:moveTo>
                  <a:cubicBezTo>
                    <a:pt x="108" y="183"/>
                    <a:pt x="106" y="181"/>
                    <a:pt x="103" y="179"/>
                  </a:cubicBezTo>
                  <a:cubicBezTo>
                    <a:pt x="89" y="168"/>
                    <a:pt x="75" y="158"/>
                    <a:pt x="61" y="147"/>
                  </a:cubicBezTo>
                  <a:cubicBezTo>
                    <a:pt x="46" y="135"/>
                    <a:pt x="31" y="124"/>
                    <a:pt x="16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2" y="86"/>
                    <a:pt x="14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0" y="104"/>
                    <a:pt x="48" y="109"/>
                  </a:cubicBezTo>
                  <a:cubicBezTo>
                    <a:pt x="67" y="123"/>
                    <a:pt x="85" y="136"/>
                    <a:pt x="104" y="149"/>
                  </a:cubicBezTo>
                  <a:cubicBezTo>
                    <a:pt x="106" y="150"/>
                    <a:pt x="108" y="152"/>
                    <a:pt x="110" y="152"/>
                  </a:cubicBezTo>
                  <a:cubicBezTo>
                    <a:pt x="92" y="136"/>
                    <a:pt x="73" y="121"/>
                    <a:pt x="52" y="106"/>
                  </a:cubicBezTo>
                  <a:cubicBezTo>
                    <a:pt x="81" y="120"/>
                    <a:pt x="109" y="134"/>
                    <a:pt x="138" y="149"/>
                  </a:cubicBezTo>
                  <a:cubicBezTo>
                    <a:pt x="131" y="151"/>
                    <a:pt x="124" y="152"/>
                    <a:pt x="117" y="154"/>
                  </a:cubicBezTo>
                  <a:cubicBezTo>
                    <a:pt x="115" y="154"/>
                    <a:pt x="113" y="156"/>
                    <a:pt x="112" y="158"/>
                  </a:cubicBezTo>
                  <a:cubicBezTo>
                    <a:pt x="108" y="165"/>
                    <a:pt x="108" y="173"/>
                    <a:pt x="111" y="185"/>
                  </a:cubicBezTo>
                  <a:moveTo>
                    <a:pt x="140" y="116"/>
                  </a:moveTo>
                  <a:cubicBezTo>
                    <a:pt x="139" y="111"/>
                    <a:pt x="140" y="107"/>
                    <a:pt x="142" y="103"/>
                  </a:cubicBezTo>
                  <a:cubicBezTo>
                    <a:pt x="143" y="102"/>
                    <a:pt x="145" y="101"/>
                    <a:pt x="146" y="101"/>
                  </a:cubicBezTo>
                  <a:cubicBezTo>
                    <a:pt x="173" y="94"/>
                    <a:pt x="200" y="87"/>
                    <a:pt x="228" y="80"/>
                  </a:cubicBezTo>
                  <a:cubicBezTo>
                    <a:pt x="236" y="77"/>
                    <a:pt x="244" y="75"/>
                    <a:pt x="253" y="73"/>
                  </a:cubicBezTo>
                  <a:cubicBezTo>
                    <a:pt x="252" y="76"/>
                    <a:pt x="251" y="78"/>
                    <a:pt x="247" y="79"/>
                  </a:cubicBezTo>
                  <a:cubicBezTo>
                    <a:pt x="217" y="85"/>
                    <a:pt x="187" y="92"/>
                    <a:pt x="157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89" y="94"/>
                    <a:pt x="220" y="87"/>
                    <a:pt x="251" y="80"/>
                  </a:cubicBezTo>
                  <a:cubicBezTo>
                    <a:pt x="252" y="84"/>
                    <a:pt x="252" y="87"/>
                    <a:pt x="252" y="92"/>
                  </a:cubicBezTo>
                  <a:cubicBezTo>
                    <a:pt x="215" y="101"/>
                    <a:pt x="178" y="110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0" y="118"/>
                    <a:pt x="140" y="118"/>
                  </a:cubicBezTo>
                  <a:cubicBezTo>
                    <a:pt x="151" y="115"/>
                    <a:pt x="163" y="112"/>
                    <a:pt x="174" y="109"/>
                  </a:cubicBezTo>
                  <a:cubicBezTo>
                    <a:pt x="174" y="109"/>
                    <a:pt x="174" y="108"/>
                    <a:pt x="173" y="108"/>
                  </a:cubicBezTo>
                  <a:cubicBezTo>
                    <a:pt x="162" y="110"/>
                    <a:pt x="151" y="113"/>
                    <a:pt x="140" y="116"/>
                  </a:cubicBezTo>
                  <a:moveTo>
                    <a:pt x="159" y="152"/>
                  </a:moveTo>
                  <a:cubicBezTo>
                    <a:pt x="151" y="149"/>
                    <a:pt x="145" y="145"/>
                    <a:pt x="138" y="142"/>
                  </a:cubicBezTo>
                  <a:cubicBezTo>
                    <a:pt x="126" y="136"/>
                    <a:pt x="113" y="130"/>
                    <a:pt x="101" y="124"/>
                  </a:cubicBezTo>
                  <a:cubicBezTo>
                    <a:pt x="89" y="118"/>
                    <a:pt x="78" y="112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29" y="88"/>
                    <a:pt x="24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6"/>
                    <a:pt x="35" y="66"/>
                  </a:cubicBezTo>
                  <a:cubicBezTo>
                    <a:pt x="39" y="69"/>
                    <a:pt x="43" y="71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1" y="72"/>
                    <a:pt x="37" y="70"/>
                    <a:pt x="32" y="68"/>
                  </a:cubicBezTo>
                  <a:cubicBezTo>
                    <a:pt x="32" y="69"/>
                    <a:pt x="32" y="69"/>
                    <a:pt x="31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66" y="86"/>
                    <a:pt x="90" y="104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43" y="132"/>
                    <a:pt x="149" y="131"/>
                    <a:pt x="156" y="129"/>
                  </a:cubicBezTo>
                  <a:cubicBezTo>
                    <a:pt x="171" y="125"/>
                    <a:pt x="186" y="121"/>
                    <a:pt x="202" y="116"/>
                  </a:cubicBezTo>
                  <a:cubicBezTo>
                    <a:pt x="205" y="115"/>
                    <a:pt x="209" y="114"/>
                    <a:pt x="213" y="114"/>
                  </a:cubicBezTo>
                  <a:cubicBezTo>
                    <a:pt x="206" y="116"/>
                    <a:pt x="199" y="119"/>
                    <a:pt x="191" y="121"/>
                  </a:cubicBezTo>
                  <a:cubicBezTo>
                    <a:pt x="184" y="124"/>
                    <a:pt x="176" y="127"/>
                    <a:pt x="169" y="129"/>
                  </a:cubicBezTo>
                  <a:cubicBezTo>
                    <a:pt x="159" y="131"/>
                    <a:pt x="156" y="140"/>
                    <a:pt x="158" y="149"/>
                  </a:cubicBezTo>
                  <a:cubicBezTo>
                    <a:pt x="158" y="150"/>
                    <a:pt x="158" y="150"/>
                    <a:pt x="159" y="152"/>
                  </a:cubicBezTo>
                  <a:moveTo>
                    <a:pt x="133" y="126"/>
                  </a:moveTo>
                  <a:cubicBezTo>
                    <a:pt x="127" y="123"/>
                    <a:pt x="123" y="120"/>
                    <a:pt x="118" y="116"/>
                  </a:cubicBezTo>
                  <a:cubicBezTo>
                    <a:pt x="104" y="107"/>
                    <a:pt x="91" y="98"/>
                    <a:pt x="77" y="89"/>
                  </a:cubicBezTo>
                  <a:cubicBezTo>
                    <a:pt x="63" y="80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8" y="12"/>
                    <a:pt x="114" y="9"/>
                    <a:pt x="130" y="6"/>
                  </a:cubicBezTo>
                  <a:cubicBezTo>
                    <a:pt x="132" y="5"/>
                    <a:pt x="134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7" y="78"/>
                  </a:cubicBezTo>
                  <a:cubicBezTo>
                    <a:pt x="178" y="83"/>
                    <a:pt x="159" y="87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0" y="103"/>
                    <a:pt x="127" y="112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7" y="16"/>
                    <a:pt x="31" y="21"/>
                  </a:cubicBezTo>
                  <a:cubicBezTo>
                    <a:pt x="24" y="22"/>
                    <a:pt x="20" y="26"/>
                    <a:pt x="18" y="31"/>
                  </a:cubicBezTo>
                  <a:cubicBezTo>
                    <a:pt x="15" y="38"/>
                    <a:pt x="16" y="45"/>
                    <a:pt x="17" y="51"/>
                  </a:cubicBezTo>
                  <a:cubicBezTo>
                    <a:pt x="18" y="56"/>
                    <a:pt x="22" y="58"/>
                    <a:pt x="26" y="60"/>
                  </a:cubicBezTo>
                  <a:cubicBezTo>
                    <a:pt x="26" y="61"/>
                    <a:pt x="27" y="61"/>
                    <a:pt x="27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19" y="64"/>
                    <a:pt x="18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3" y="76"/>
                    <a:pt x="12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3" y="87"/>
                    <a:pt x="2" y="94"/>
                    <a:pt x="4" y="101"/>
                  </a:cubicBezTo>
                  <a:cubicBezTo>
                    <a:pt x="5" y="108"/>
                    <a:pt x="7" y="114"/>
                    <a:pt x="5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6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1" y="152"/>
                    <a:pt x="11" y="152"/>
                  </a:cubicBezTo>
                  <a:cubicBezTo>
                    <a:pt x="10" y="151"/>
                    <a:pt x="9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4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6" y="269"/>
                    <a:pt x="128" y="269"/>
                  </a:cubicBezTo>
                  <a:cubicBezTo>
                    <a:pt x="129" y="269"/>
                    <a:pt x="131" y="269"/>
                    <a:pt x="132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4" y="247"/>
                    <a:pt x="213" y="235"/>
                    <a:pt x="241" y="223"/>
                  </a:cubicBezTo>
                  <a:cubicBezTo>
                    <a:pt x="246" y="221"/>
                    <a:pt x="246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1" y="208"/>
                    <a:pt x="231" y="204"/>
                    <a:pt x="234" y="201"/>
                  </a:cubicBezTo>
                  <a:cubicBezTo>
                    <a:pt x="237" y="197"/>
                    <a:pt x="240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0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29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8" y="161"/>
                    <a:pt x="248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5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7" y="141"/>
                    <a:pt x="238" y="140"/>
                    <a:pt x="238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8" y="125"/>
                    <a:pt x="265" y="123"/>
                    <a:pt x="271" y="121"/>
                  </a:cubicBezTo>
                  <a:cubicBezTo>
                    <a:pt x="272" y="121"/>
                    <a:pt x="273" y="120"/>
                    <a:pt x="273" y="119"/>
                  </a:cubicBezTo>
                  <a:cubicBezTo>
                    <a:pt x="274" y="118"/>
                    <a:pt x="272" y="117"/>
                    <a:pt x="272" y="116"/>
                  </a:cubicBezTo>
                  <a:cubicBezTo>
                    <a:pt x="270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3" y="98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69" y="90"/>
                    <a:pt x="265" y="88"/>
                    <a:pt x="261" y="87"/>
                  </a:cubicBezTo>
                  <a:cubicBezTo>
                    <a:pt x="258" y="86"/>
                    <a:pt x="257" y="84"/>
                    <a:pt x="257" y="82"/>
                  </a:cubicBezTo>
                  <a:cubicBezTo>
                    <a:pt x="258" y="77"/>
                    <a:pt x="260" y="72"/>
                    <a:pt x="264" y="69"/>
                  </a:cubicBezTo>
                  <a:cubicBezTo>
                    <a:pt x="270" y="65"/>
                    <a:pt x="270" y="62"/>
                    <a:pt x="264" y="59"/>
                  </a:cubicBezTo>
                  <a:cubicBezTo>
                    <a:pt x="262" y="59"/>
                    <a:pt x="260" y="58"/>
                    <a:pt x="259" y="57"/>
                  </a:cubicBezTo>
                  <a:cubicBezTo>
                    <a:pt x="220" y="38"/>
                    <a:pt x="181" y="20"/>
                    <a:pt x="142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16613188" y="4710113"/>
              <a:ext cx="249237" cy="147638"/>
            </a:xfrm>
            <a:custGeom>
              <a:avLst/>
              <a:gdLst>
                <a:gd name="T0" fmla="*/ 0 w 107"/>
                <a:gd name="T1" fmla="*/ 0 h 63"/>
                <a:gd name="T2" fmla="*/ 107 w 107"/>
                <a:gd name="T3" fmla="*/ 63 h 63"/>
                <a:gd name="T4" fmla="*/ 0 w 107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cubicBezTo>
                    <a:pt x="35" y="22"/>
                    <a:pt x="71" y="43"/>
                    <a:pt x="107" y="63"/>
                  </a:cubicBezTo>
                  <a:cubicBezTo>
                    <a:pt x="104" y="58"/>
                    <a:pt x="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16883063" y="4849813"/>
              <a:ext cx="203200" cy="49213"/>
            </a:xfrm>
            <a:custGeom>
              <a:avLst/>
              <a:gdLst>
                <a:gd name="T0" fmla="*/ 86 w 87"/>
                <a:gd name="T1" fmla="*/ 0 h 21"/>
                <a:gd name="T2" fmla="*/ 0 w 87"/>
                <a:gd name="T3" fmla="*/ 19 h 21"/>
                <a:gd name="T4" fmla="*/ 1 w 87"/>
                <a:gd name="T5" fmla="*/ 21 h 21"/>
                <a:gd name="T6" fmla="*/ 87 w 87"/>
                <a:gd name="T7" fmla="*/ 2 h 21"/>
                <a:gd name="T8" fmla="*/ 86 w 8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1">
                  <a:moveTo>
                    <a:pt x="86" y="0"/>
                  </a:moveTo>
                  <a:cubicBezTo>
                    <a:pt x="58" y="7"/>
                    <a:pt x="29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58" y="9"/>
                    <a:pt x="87" y="2"/>
                  </a:cubicBezTo>
                  <a:cubicBezTo>
                    <a:pt x="87" y="2"/>
                    <a:pt x="87" y="1"/>
                    <a:pt x="8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16895763" y="5145088"/>
              <a:ext cx="165100" cy="69850"/>
            </a:xfrm>
            <a:custGeom>
              <a:avLst/>
              <a:gdLst>
                <a:gd name="T0" fmla="*/ 70 w 71"/>
                <a:gd name="T1" fmla="*/ 0 h 30"/>
                <a:gd name="T2" fmla="*/ 0 w 71"/>
                <a:gd name="T3" fmla="*/ 28 h 30"/>
                <a:gd name="T4" fmla="*/ 1 w 71"/>
                <a:gd name="T5" fmla="*/ 30 h 30"/>
                <a:gd name="T6" fmla="*/ 71 w 71"/>
                <a:gd name="T7" fmla="*/ 2 h 30"/>
                <a:gd name="T8" fmla="*/ 70 w 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0">
                  <a:moveTo>
                    <a:pt x="70" y="0"/>
                  </a:moveTo>
                  <a:cubicBezTo>
                    <a:pt x="47" y="10"/>
                    <a:pt x="24" y="19"/>
                    <a:pt x="0" y="28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24" y="20"/>
                    <a:pt x="47" y="11"/>
                    <a:pt x="71" y="2"/>
                  </a:cubicBezTo>
                  <a:cubicBezTo>
                    <a:pt x="70" y="1"/>
                    <a:pt x="70" y="1"/>
                    <a:pt x="7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16951325" y="4889501"/>
              <a:ext cx="204787" cy="79375"/>
            </a:xfrm>
            <a:custGeom>
              <a:avLst/>
              <a:gdLst>
                <a:gd name="T0" fmla="*/ 88 w 88"/>
                <a:gd name="T1" fmla="*/ 0 h 34"/>
                <a:gd name="T2" fmla="*/ 0 w 88"/>
                <a:gd name="T3" fmla="*/ 32 h 34"/>
                <a:gd name="T4" fmla="*/ 0 w 88"/>
                <a:gd name="T5" fmla="*/ 34 h 34"/>
                <a:gd name="T6" fmla="*/ 88 w 88"/>
                <a:gd name="T7" fmla="*/ 1 h 34"/>
                <a:gd name="T8" fmla="*/ 88 w 8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4">
                  <a:moveTo>
                    <a:pt x="88" y="0"/>
                  </a:moveTo>
                  <a:cubicBezTo>
                    <a:pt x="59" y="11"/>
                    <a:pt x="29" y="21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30" y="23"/>
                    <a:pt x="59" y="12"/>
                    <a:pt x="88" y="1"/>
                  </a:cubicBezTo>
                  <a:cubicBezTo>
                    <a:pt x="88" y="1"/>
                    <a:pt x="88" y="0"/>
                    <a:pt x="8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16952913" y="4903788"/>
              <a:ext cx="193675" cy="74613"/>
            </a:xfrm>
            <a:custGeom>
              <a:avLst/>
              <a:gdLst>
                <a:gd name="T0" fmla="*/ 83 w 83"/>
                <a:gd name="T1" fmla="*/ 0 h 32"/>
                <a:gd name="T2" fmla="*/ 0 w 83"/>
                <a:gd name="T3" fmla="*/ 31 h 32"/>
                <a:gd name="T4" fmla="*/ 0 w 83"/>
                <a:gd name="T5" fmla="*/ 32 h 32"/>
                <a:gd name="T6" fmla="*/ 83 w 83"/>
                <a:gd name="T7" fmla="*/ 2 h 32"/>
                <a:gd name="T8" fmla="*/ 83 w 8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83" y="0"/>
                  </a:moveTo>
                  <a:cubicBezTo>
                    <a:pt x="55" y="11"/>
                    <a:pt x="28" y="2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28" y="22"/>
                    <a:pt x="56" y="12"/>
                    <a:pt x="83" y="2"/>
                  </a:cubicBezTo>
                  <a:cubicBezTo>
                    <a:pt x="83" y="2"/>
                    <a:pt x="83" y="1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7"/>
            <p:cNvSpPr>
              <a:spLocks noEditPoints="1"/>
            </p:cNvSpPr>
            <p:nvPr/>
          </p:nvSpPr>
          <p:spPr bwMode="auto">
            <a:xfrm>
              <a:off x="12773025" y="3506788"/>
              <a:ext cx="646112" cy="627063"/>
            </a:xfrm>
            <a:custGeom>
              <a:avLst/>
              <a:gdLst>
                <a:gd name="T0" fmla="*/ 134 w 277"/>
                <a:gd name="T1" fmla="*/ 181 h 269"/>
                <a:gd name="T2" fmla="*/ 111 w 277"/>
                <a:gd name="T3" fmla="*/ 182 h 269"/>
                <a:gd name="T4" fmla="*/ 137 w 277"/>
                <a:gd name="T5" fmla="*/ 182 h 269"/>
                <a:gd name="T6" fmla="*/ 117 w 277"/>
                <a:gd name="T7" fmla="*/ 177 h 269"/>
                <a:gd name="T8" fmla="*/ 145 w 277"/>
                <a:gd name="T9" fmla="*/ 192 h 269"/>
                <a:gd name="T10" fmla="*/ 171 w 277"/>
                <a:gd name="T11" fmla="*/ 178 h 269"/>
                <a:gd name="T12" fmla="*/ 185 w 277"/>
                <a:gd name="T13" fmla="*/ 176 h 269"/>
                <a:gd name="T14" fmla="*/ 123 w 277"/>
                <a:gd name="T15" fmla="*/ 165 h 269"/>
                <a:gd name="T16" fmla="*/ 116 w 277"/>
                <a:gd name="T17" fmla="*/ 173 h 269"/>
                <a:gd name="T18" fmla="*/ 140 w 277"/>
                <a:gd name="T19" fmla="*/ 166 h 269"/>
                <a:gd name="T20" fmla="*/ 177 w 277"/>
                <a:gd name="T21" fmla="*/ 157 h 269"/>
                <a:gd name="T22" fmla="*/ 112 w 277"/>
                <a:gd name="T23" fmla="*/ 158 h 269"/>
                <a:gd name="T24" fmla="*/ 71 w 277"/>
                <a:gd name="T25" fmla="*/ 154 h 269"/>
                <a:gd name="T26" fmla="*/ 129 w 277"/>
                <a:gd name="T27" fmla="*/ 163 h 269"/>
                <a:gd name="T28" fmla="*/ 159 w 277"/>
                <a:gd name="T29" fmla="*/ 151 h 269"/>
                <a:gd name="T30" fmla="*/ 131 w 277"/>
                <a:gd name="T31" fmla="*/ 153 h 269"/>
                <a:gd name="T32" fmla="*/ 129 w 277"/>
                <a:gd name="T33" fmla="*/ 154 h 269"/>
                <a:gd name="T34" fmla="*/ 158 w 277"/>
                <a:gd name="T35" fmla="*/ 149 h 269"/>
                <a:gd name="T36" fmla="*/ 177 w 277"/>
                <a:gd name="T37" fmla="*/ 145 h 269"/>
                <a:gd name="T38" fmla="*/ 75 w 277"/>
                <a:gd name="T39" fmla="*/ 122 h 269"/>
                <a:gd name="T40" fmla="*/ 101 w 277"/>
                <a:gd name="T41" fmla="*/ 124 h 269"/>
                <a:gd name="T42" fmla="*/ 158 w 277"/>
                <a:gd name="T43" fmla="*/ 139 h 269"/>
                <a:gd name="T44" fmla="*/ 72 w 277"/>
                <a:gd name="T45" fmla="*/ 116 h 269"/>
                <a:gd name="T46" fmla="*/ 98 w 277"/>
                <a:gd name="T47" fmla="*/ 109 h 269"/>
                <a:gd name="T48" fmla="*/ 187 w 277"/>
                <a:gd name="T49" fmla="*/ 112 h 269"/>
                <a:gd name="T50" fmla="*/ 139 w 277"/>
                <a:gd name="T51" fmla="*/ 125 h 269"/>
                <a:gd name="T52" fmla="*/ 195 w 277"/>
                <a:gd name="T53" fmla="*/ 106 h 269"/>
                <a:gd name="T54" fmla="*/ 189 w 277"/>
                <a:gd name="T55" fmla="*/ 92 h 269"/>
                <a:gd name="T56" fmla="*/ 137 w 277"/>
                <a:gd name="T57" fmla="*/ 113 h 269"/>
                <a:gd name="T58" fmla="*/ 107 w 277"/>
                <a:gd name="T59" fmla="*/ 111 h 269"/>
                <a:gd name="T60" fmla="*/ 186 w 277"/>
                <a:gd name="T61" fmla="*/ 90 h 269"/>
                <a:gd name="T62" fmla="*/ 227 w 277"/>
                <a:gd name="T63" fmla="*/ 204 h 269"/>
                <a:gd name="T64" fmla="*/ 134 w 277"/>
                <a:gd name="T65" fmla="*/ 238 h 269"/>
                <a:gd name="T66" fmla="*/ 16 w 277"/>
                <a:gd name="T67" fmla="*/ 158 h 269"/>
                <a:gd name="T68" fmla="*/ 91 w 277"/>
                <a:gd name="T69" fmla="*/ 229 h 269"/>
                <a:gd name="T70" fmla="*/ 178 w 277"/>
                <a:gd name="T71" fmla="*/ 209 h 269"/>
                <a:gd name="T72" fmla="*/ 116 w 277"/>
                <a:gd name="T73" fmla="*/ 253 h 269"/>
                <a:gd name="T74" fmla="*/ 76 w 277"/>
                <a:gd name="T75" fmla="*/ 88 h 269"/>
                <a:gd name="T76" fmla="*/ 146 w 277"/>
                <a:gd name="T77" fmla="*/ 7 h 269"/>
                <a:gd name="T78" fmla="*/ 193 w 277"/>
                <a:gd name="T79" fmla="*/ 91 h 269"/>
                <a:gd name="T80" fmla="*/ 214 w 277"/>
                <a:gd name="T81" fmla="*/ 114 h 269"/>
                <a:gd name="T82" fmla="*/ 189 w 277"/>
                <a:gd name="T83" fmla="*/ 141 h 269"/>
                <a:gd name="T84" fmla="*/ 183 w 277"/>
                <a:gd name="T85" fmla="*/ 156 h 269"/>
                <a:gd name="T86" fmla="*/ 227 w 277"/>
                <a:gd name="T87" fmla="*/ 148 h 269"/>
                <a:gd name="T88" fmla="*/ 191 w 277"/>
                <a:gd name="T89" fmla="*/ 166 h 269"/>
                <a:gd name="T90" fmla="*/ 179 w 277"/>
                <a:gd name="T91" fmla="*/ 192 h 269"/>
                <a:gd name="T92" fmla="*/ 155 w 277"/>
                <a:gd name="T93" fmla="*/ 199 h 269"/>
                <a:gd name="T94" fmla="*/ 89 w 277"/>
                <a:gd name="T95" fmla="*/ 209 h 269"/>
                <a:gd name="T96" fmla="*/ 110 w 277"/>
                <a:gd name="T97" fmla="*/ 194 h 269"/>
                <a:gd name="T98" fmla="*/ 90 w 277"/>
                <a:gd name="T99" fmla="*/ 188 h 269"/>
                <a:gd name="T100" fmla="*/ 55 w 277"/>
                <a:gd name="T101" fmla="*/ 150 h 269"/>
                <a:gd name="T102" fmla="*/ 17 w 277"/>
                <a:gd name="T103" fmla="*/ 112 h 269"/>
                <a:gd name="T104" fmla="*/ 70 w 277"/>
                <a:gd name="T105" fmla="*/ 108 h 269"/>
                <a:gd name="T106" fmla="*/ 46 w 277"/>
                <a:gd name="T107" fmla="*/ 74 h 269"/>
                <a:gd name="T108" fmla="*/ 138 w 277"/>
                <a:gd name="T109" fmla="*/ 0 h 269"/>
                <a:gd name="T110" fmla="*/ 19 w 277"/>
                <a:gd name="T111" fmla="*/ 65 h 269"/>
                <a:gd name="T112" fmla="*/ 12 w 277"/>
                <a:gd name="T113" fmla="*/ 152 h 269"/>
                <a:gd name="T114" fmla="*/ 156 w 277"/>
                <a:gd name="T115" fmla="*/ 259 h 269"/>
                <a:gd name="T116" fmla="*/ 225 w 277"/>
                <a:gd name="T117" fmla="*/ 172 h 269"/>
                <a:gd name="T118" fmla="*/ 253 w 277"/>
                <a:gd name="T119" fmla="*/ 128 h 269"/>
                <a:gd name="T120" fmla="*/ 258 w 277"/>
                <a:gd name="T12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69">
                  <a:moveTo>
                    <a:pt x="197" y="184"/>
                  </a:moveTo>
                  <a:cubicBezTo>
                    <a:pt x="190" y="185"/>
                    <a:pt x="183" y="186"/>
                    <a:pt x="176" y="187"/>
                  </a:cubicBezTo>
                  <a:cubicBezTo>
                    <a:pt x="173" y="188"/>
                    <a:pt x="171" y="189"/>
                    <a:pt x="169" y="190"/>
                  </a:cubicBezTo>
                  <a:cubicBezTo>
                    <a:pt x="178" y="188"/>
                    <a:pt x="188" y="187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moveTo>
                    <a:pt x="149" y="177"/>
                  </a:moveTo>
                  <a:cubicBezTo>
                    <a:pt x="144" y="178"/>
                    <a:pt x="139" y="180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2" y="182"/>
                    <a:pt x="131" y="182"/>
                    <a:pt x="129" y="182"/>
                  </a:cubicBezTo>
                  <a:cubicBezTo>
                    <a:pt x="128" y="183"/>
                    <a:pt x="126" y="183"/>
                    <a:pt x="125" y="183"/>
                  </a:cubicBezTo>
                  <a:cubicBezTo>
                    <a:pt x="124" y="183"/>
                    <a:pt x="123" y="183"/>
                    <a:pt x="122" y="182"/>
                  </a:cubicBezTo>
                  <a:cubicBezTo>
                    <a:pt x="121" y="182"/>
                    <a:pt x="120" y="182"/>
                    <a:pt x="119" y="183"/>
                  </a:cubicBezTo>
                  <a:cubicBezTo>
                    <a:pt x="119" y="185"/>
                    <a:pt x="120" y="187"/>
                    <a:pt x="121" y="190"/>
                  </a:cubicBezTo>
                  <a:cubicBezTo>
                    <a:pt x="119" y="188"/>
                    <a:pt x="118" y="185"/>
                    <a:pt x="117" y="183"/>
                  </a:cubicBezTo>
                  <a:cubicBezTo>
                    <a:pt x="117" y="183"/>
                    <a:pt x="117" y="183"/>
                    <a:pt x="116" y="183"/>
                  </a:cubicBezTo>
                  <a:cubicBezTo>
                    <a:pt x="115" y="184"/>
                    <a:pt x="115" y="184"/>
                    <a:pt x="114" y="184"/>
                  </a:cubicBezTo>
                  <a:cubicBezTo>
                    <a:pt x="113" y="184"/>
                    <a:pt x="112" y="183"/>
                    <a:pt x="111" y="182"/>
                  </a:cubicBezTo>
                  <a:cubicBezTo>
                    <a:pt x="111" y="183"/>
                    <a:pt x="111" y="184"/>
                    <a:pt x="111" y="185"/>
                  </a:cubicBezTo>
                  <a:cubicBezTo>
                    <a:pt x="117" y="189"/>
                    <a:pt x="122" y="192"/>
                    <a:pt x="127" y="196"/>
                  </a:cubicBezTo>
                  <a:cubicBezTo>
                    <a:pt x="128" y="196"/>
                    <a:pt x="128" y="196"/>
                    <a:pt x="129" y="197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8" y="192"/>
                    <a:pt x="129" y="188"/>
                    <a:pt x="131" y="184"/>
                  </a:cubicBezTo>
                  <a:cubicBezTo>
                    <a:pt x="131" y="183"/>
                    <a:pt x="132" y="182"/>
                    <a:pt x="133" y="182"/>
                  </a:cubicBezTo>
                  <a:cubicBezTo>
                    <a:pt x="134" y="182"/>
                    <a:pt x="134" y="182"/>
                    <a:pt x="134" y="183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83"/>
                    <a:pt x="136" y="182"/>
                    <a:pt x="137" y="182"/>
                  </a:cubicBezTo>
                  <a:cubicBezTo>
                    <a:pt x="137" y="182"/>
                    <a:pt x="138" y="181"/>
                    <a:pt x="138" y="181"/>
                  </a:cubicBezTo>
                  <a:cubicBezTo>
                    <a:pt x="142" y="180"/>
                    <a:pt x="146" y="178"/>
                    <a:pt x="149" y="177"/>
                  </a:cubicBezTo>
                  <a:moveTo>
                    <a:pt x="116" y="175"/>
                  </a:moveTo>
                  <a:cubicBezTo>
                    <a:pt x="115" y="175"/>
                    <a:pt x="115" y="175"/>
                    <a:pt x="114" y="175"/>
                  </a:cubicBezTo>
                  <a:cubicBezTo>
                    <a:pt x="114" y="176"/>
                    <a:pt x="115" y="177"/>
                    <a:pt x="116" y="177"/>
                  </a:cubicBezTo>
                  <a:cubicBezTo>
                    <a:pt x="116" y="176"/>
                    <a:pt x="116" y="175"/>
                    <a:pt x="116" y="175"/>
                  </a:cubicBezTo>
                  <a:moveTo>
                    <a:pt x="121" y="174"/>
                  </a:moveTo>
                  <a:cubicBezTo>
                    <a:pt x="119" y="174"/>
                    <a:pt x="118" y="174"/>
                    <a:pt x="116" y="174"/>
                  </a:cubicBezTo>
                  <a:cubicBezTo>
                    <a:pt x="117" y="175"/>
                    <a:pt x="117" y="176"/>
                    <a:pt x="117" y="177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8" y="176"/>
                    <a:pt x="119" y="176"/>
                    <a:pt x="120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4"/>
                    <a:pt x="121" y="174"/>
                  </a:cubicBezTo>
                  <a:moveTo>
                    <a:pt x="145" y="192"/>
                  </a:moveTo>
                  <a:cubicBezTo>
                    <a:pt x="145" y="191"/>
                    <a:pt x="145" y="191"/>
                    <a:pt x="145" y="191"/>
                  </a:cubicBezTo>
                  <a:cubicBezTo>
                    <a:pt x="157" y="186"/>
                    <a:pt x="169" y="181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69" y="182"/>
                    <a:pt x="157" y="187"/>
                    <a:pt x="145" y="192"/>
                  </a:cubicBezTo>
                  <a:moveTo>
                    <a:pt x="188" y="167"/>
                  </a:moveTo>
                  <a:cubicBezTo>
                    <a:pt x="187" y="167"/>
                    <a:pt x="186" y="168"/>
                    <a:pt x="186" y="168"/>
                  </a:cubicBezTo>
                  <a:cubicBezTo>
                    <a:pt x="176" y="172"/>
                    <a:pt x="167" y="175"/>
                    <a:pt x="157" y="179"/>
                  </a:cubicBezTo>
                  <a:cubicBezTo>
                    <a:pt x="151" y="182"/>
                    <a:pt x="144" y="184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34" y="188"/>
                    <a:pt x="135" y="190"/>
                    <a:pt x="135" y="191"/>
                  </a:cubicBezTo>
                  <a:cubicBezTo>
                    <a:pt x="147" y="186"/>
                    <a:pt x="159" y="182"/>
                    <a:pt x="171" y="177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59" y="183"/>
                    <a:pt x="147" y="187"/>
                    <a:pt x="134" y="192"/>
                  </a:cubicBezTo>
                  <a:cubicBezTo>
                    <a:pt x="135" y="193"/>
                    <a:pt x="135" y="195"/>
                    <a:pt x="135" y="196"/>
                  </a:cubicBezTo>
                  <a:cubicBezTo>
                    <a:pt x="137" y="195"/>
                    <a:pt x="139" y="195"/>
                    <a:pt x="141" y="195"/>
                  </a:cubicBezTo>
                  <a:cubicBezTo>
                    <a:pt x="142" y="194"/>
                    <a:pt x="144" y="194"/>
                    <a:pt x="145" y="193"/>
                  </a:cubicBezTo>
                  <a:cubicBezTo>
                    <a:pt x="146" y="193"/>
                    <a:pt x="147" y="192"/>
                    <a:pt x="148" y="192"/>
                  </a:cubicBezTo>
                  <a:cubicBezTo>
                    <a:pt x="148" y="192"/>
                    <a:pt x="147" y="192"/>
                    <a:pt x="147" y="192"/>
                  </a:cubicBezTo>
                  <a:cubicBezTo>
                    <a:pt x="150" y="191"/>
                    <a:pt x="153" y="190"/>
                    <a:pt x="156" y="189"/>
                  </a:cubicBezTo>
                  <a:cubicBezTo>
                    <a:pt x="165" y="185"/>
                    <a:pt x="174" y="181"/>
                    <a:pt x="184" y="177"/>
                  </a:cubicBezTo>
                  <a:cubicBezTo>
                    <a:pt x="184" y="177"/>
                    <a:pt x="185" y="176"/>
                    <a:pt x="185" y="176"/>
                  </a:cubicBezTo>
                  <a:cubicBezTo>
                    <a:pt x="185" y="174"/>
                    <a:pt x="185" y="173"/>
                    <a:pt x="184" y="171"/>
                  </a:cubicBezTo>
                  <a:cubicBezTo>
                    <a:pt x="178" y="173"/>
                    <a:pt x="172" y="175"/>
                    <a:pt x="166" y="177"/>
                  </a:cubicBezTo>
                  <a:cubicBezTo>
                    <a:pt x="167" y="176"/>
                    <a:pt x="169" y="175"/>
                    <a:pt x="171" y="175"/>
                  </a:cubicBezTo>
                  <a:cubicBezTo>
                    <a:pt x="177" y="172"/>
                    <a:pt x="183" y="171"/>
                    <a:pt x="188" y="167"/>
                  </a:cubicBezTo>
                  <a:moveTo>
                    <a:pt x="124" y="165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1" y="165"/>
                    <a:pt x="120" y="166"/>
                    <a:pt x="119" y="166"/>
                  </a:cubicBezTo>
                  <a:cubicBezTo>
                    <a:pt x="118" y="167"/>
                    <a:pt x="117" y="167"/>
                    <a:pt x="116" y="167"/>
                  </a:cubicBezTo>
                  <a:cubicBezTo>
                    <a:pt x="116" y="167"/>
                    <a:pt x="115" y="167"/>
                    <a:pt x="115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70"/>
                    <a:pt x="113" y="171"/>
                    <a:pt x="113" y="173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5" y="174"/>
                    <a:pt x="115" y="174"/>
                    <a:pt x="116" y="174"/>
                  </a:cubicBezTo>
                  <a:cubicBezTo>
                    <a:pt x="116" y="173"/>
                    <a:pt x="116" y="173"/>
                    <a:pt x="116" y="172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8" y="173"/>
                    <a:pt x="119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1"/>
                    <a:pt x="121" y="170"/>
                    <a:pt x="121" y="169"/>
                  </a:cubicBezTo>
                  <a:cubicBezTo>
                    <a:pt x="120" y="169"/>
                    <a:pt x="118" y="169"/>
                    <a:pt x="117" y="169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8"/>
                    <a:pt x="120" y="168"/>
                    <a:pt x="122" y="168"/>
                  </a:cubicBezTo>
                  <a:cubicBezTo>
                    <a:pt x="122" y="167"/>
                    <a:pt x="123" y="166"/>
                    <a:pt x="124" y="165"/>
                  </a:cubicBezTo>
                  <a:moveTo>
                    <a:pt x="159" y="163"/>
                  </a:moveTo>
                  <a:cubicBezTo>
                    <a:pt x="152" y="164"/>
                    <a:pt x="146" y="165"/>
                    <a:pt x="140" y="166"/>
                  </a:cubicBezTo>
                  <a:cubicBezTo>
                    <a:pt x="135" y="167"/>
                    <a:pt x="129" y="169"/>
                    <a:pt x="124" y="170"/>
                  </a:cubicBezTo>
                  <a:cubicBezTo>
                    <a:pt x="124" y="171"/>
                    <a:pt x="125" y="171"/>
                    <a:pt x="125" y="172"/>
                  </a:cubicBezTo>
                  <a:cubicBezTo>
                    <a:pt x="136" y="169"/>
                    <a:pt x="147" y="166"/>
                    <a:pt x="159" y="163"/>
                  </a:cubicBezTo>
                  <a:moveTo>
                    <a:pt x="186" y="162"/>
                  </a:moveTo>
                  <a:cubicBezTo>
                    <a:pt x="185" y="162"/>
                    <a:pt x="184" y="162"/>
                    <a:pt x="183" y="163"/>
                  </a:cubicBezTo>
                  <a:cubicBezTo>
                    <a:pt x="183" y="163"/>
                    <a:pt x="184" y="163"/>
                    <a:pt x="185" y="163"/>
                  </a:cubicBezTo>
                  <a:cubicBezTo>
                    <a:pt x="185" y="163"/>
                    <a:pt x="186" y="163"/>
                    <a:pt x="187" y="162"/>
                  </a:cubicBezTo>
                  <a:cubicBezTo>
                    <a:pt x="187" y="162"/>
                    <a:pt x="186" y="162"/>
                    <a:pt x="186" y="162"/>
                  </a:cubicBezTo>
                  <a:moveTo>
                    <a:pt x="177" y="157"/>
                  </a:moveTo>
                  <a:cubicBezTo>
                    <a:pt x="172" y="158"/>
                    <a:pt x="166" y="158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56" y="161"/>
                    <a:pt x="152" y="162"/>
                    <a:pt x="148" y="164"/>
                  </a:cubicBezTo>
                  <a:cubicBezTo>
                    <a:pt x="154" y="163"/>
                    <a:pt x="161" y="161"/>
                    <a:pt x="167" y="160"/>
                  </a:cubicBezTo>
                  <a:cubicBezTo>
                    <a:pt x="170" y="159"/>
                    <a:pt x="174" y="159"/>
                    <a:pt x="177" y="158"/>
                  </a:cubicBezTo>
                  <a:cubicBezTo>
                    <a:pt x="177" y="157"/>
                    <a:pt x="177" y="157"/>
                    <a:pt x="177" y="157"/>
                  </a:cubicBezTo>
                  <a:moveTo>
                    <a:pt x="114" y="156"/>
                  </a:moveTo>
                  <a:cubicBezTo>
                    <a:pt x="113" y="157"/>
                    <a:pt x="113" y="157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3" y="159"/>
                    <a:pt x="114" y="160"/>
                    <a:pt x="115" y="161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3" y="161"/>
                    <a:pt x="112" y="160"/>
                    <a:pt x="111" y="159"/>
                  </a:cubicBezTo>
                  <a:cubicBezTo>
                    <a:pt x="110" y="162"/>
                    <a:pt x="109" y="165"/>
                    <a:pt x="109" y="168"/>
                  </a:cubicBezTo>
                  <a:cubicBezTo>
                    <a:pt x="110" y="166"/>
                    <a:pt x="111" y="165"/>
                    <a:pt x="112" y="163"/>
                  </a:cubicBezTo>
                  <a:cubicBezTo>
                    <a:pt x="112" y="163"/>
                    <a:pt x="113" y="162"/>
                    <a:pt x="114" y="162"/>
                  </a:cubicBezTo>
                  <a:cubicBezTo>
                    <a:pt x="115" y="162"/>
                    <a:pt x="117" y="161"/>
                    <a:pt x="119" y="161"/>
                  </a:cubicBezTo>
                  <a:cubicBezTo>
                    <a:pt x="117" y="159"/>
                    <a:pt x="115" y="158"/>
                    <a:pt x="114" y="156"/>
                  </a:cubicBezTo>
                  <a:moveTo>
                    <a:pt x="71" y="154"/>
                  </a:moveTo>
                  <a:cubicBezTo>
                    <a:pt x="71" y="155"/>
                    <a:pt x="72" y="156"/>
                    <a:pt x="72" y="156"/>
                  </a:cubicBezTo>
                  <a:cubicBezTo>
                    <a:pt x="72" y="157"/>
                    <a:pt x="74" y="159"/>
                    <a:pt x="75" y="160"/>
                  </a:cubicBezTo>
                  <a:cubicBezTo>
                    <a:pt x="78" y="162"/>
                    <a:pt x="81" y="164"/>
                    <a:pt x="84" y="166"/>
                  </a:cubicBezTo>
                  <a:cubicBezTo>
                    <a:pt x="90" y="170"/>
                    <a:pt x="95" y="174"/>
                    <a:pt x="101" y="178"/>
                  </a:cubicBezTo>
                  <a:cubicBezTo>
                    <a:pt x="103" y="179"/>
                    <a:pt x="106" y="181"/>
                    <a:pt x="108" y="183"/>
                  </a:cubicBezTo>
                  <a:cubicBezTo>
                    <a:pt x="106" y="181"/>
                    <a:pt x="105" y="180"/>
                    <a:pt x="104" y="179"/>
                  </a:cubicBezTo>
                  <a:cubicBezTo>
                    <a:pt x="93" y="171"/>
                    <a:pt x="82" y="163"/>
                    <a:pt x="71" y="154"/>
                  </a:cubicBezTo>
                  <a:moveTo>
                    <a:pt x="127" y="154"/>
                  </a:moveTo>
                  <a:cubicBezTo>
                    <a:pt x="127" y="157"/>
                    <a:pt x="127" y="160"/>
                    <a:pt x="129" y="163"/>
                  </a:cubicBezTo>
                  <a:cubicBezTo>
                    <a:pt x="128" y="160"/>
                    <a:pt x="128" y="157"/>
                    <a:pt x="127" y="154"/>
                  </a:cubicBezTo>
                  <a:moveTo>
                    <a:pt x="123" y="152"/>
                  </a:moveTo>
                  <a:cubicBezTo>
                    <a:pt x="121" y="153"/>
                    <a:pt x="120" y="153"/>
                    <a:pt x="118" y="154"/>
                  </a:cubicBezTo>
                  <a:cubicBezTo>
                    <a:pt x="117" y="154"/>
                    <a:pt x="117" y="154"/>
                    <a:pt x="116" y="154"/>
                  </a:cubicBezTo>
                  <a:cubicBezTo>
                    <a:pt x="118" y="156"/>
                    <a:pt x="119" y="157"/>
                    <a:pt x="120" y="158"/>
                  </a:cubicBezTo>
                  <a:cubicBezTo>
                    <a:pt x="122" y="159"/>
                    <a:pt x="123" y="160"/>
                    <a:pt x="125" y="161"/>
                  </a:cubicBezTo>
                  <a:cubicBezTo>
                    <a:pt x="124" y="157"/>
                    <a:pt x="123" y="155"/>
                    <a:pt x="123" y="152"/>
                  </a:cubicBezTo>
                  <a:moveTo>
                    <a:pt x="186" y="144"/>
                  </a:moveTo>
                  <a:cubicBezTo>
                    <a:pt x="177" y="146"/>
                    <a:pt x="168" y="149"/>
                    <a:pt x="159" y="151"/>
                  </a:cubicBezTo>
                  <a:cubicBezTo>
                    <a:pt x="159" y="151"/>
                    <a:pt x="159" y="152"/>
                    <a:pt x="159" y="152"/>
                  </a:cubicBezTo>
                  <a:cubicBezTo>
                    <a:pt x="158" y="152"/>
                    <a:pt x="158" y="152"/>
                    <a:pt x="157" y="151"/>
                  </a:cubicBezTo>
                  <a:cubicBezTo>
                    <a:pt x="154" y="152"/>
                    <a:pt x="150" y="153"/>
                    <a:pt x="146" y="154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7" y="153"/>
                    <a:pt x="148" y="153"/>
                    <a:pt x="149" y="152"/>
                  </a:cubicBezTo>
                  <a:cubicBezTo>
                    <a:pt x="151" y="152"/>
                    <a:pt x="153" y="151"/>
                    <a:pt x="156" y="151"/>
                  </a:cubicBezTo>
                  <a:cubicBezTo>
                    <a:pt x="154" y="150"/>
                    <a:pt x="153" y="149"/>
                    <a:pt x="152" y="149"/>
                  </a:cubicBezTo>
                  <a:cubicBezTo>
                    <a:pt x="145" y="150"/>
                    <a:pt x="138" y="152"/>
                    <a:pt x="131" y="154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7" y="151"/>
                    <a:pt x="144" y="150"/>
                    <a:pt x="150" y="148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48" y="147"/>
                    <a:pt x="147" y="147"/>
                    <a:pt x="147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3" y="148"/>
                    <a:pt x="140" y="148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6" y="150"/>
                    <a:pt x="133" y="150"/>
                    <a:pt x="131" y="151"/>
                  </a:cubicBezTo>
                  <a:cubicBezTo>
                    <a:pt x="130" y="151"/>
                    <a:pt x="129" y="152"/>
                    <a:pt x="129" y="154"/>
                  </a:cubicBezTo>
                  <a:cubicBezTo>
                    <a:pt x="129" y="155"/>
                    <a:pt x="130" y="156"/>
                    <a:pt x="130" y="157"/>
                  </a:cubicBezTo>
                  <a:cubicBezTo>
                    <a:pt x="130" y="159"/>
                    <a:pt x="130" y="160"/>
                    <a:pt x="132" y="160"/>
                  </a:cubicBezTo>
                  <a:cubicBezTo>
                    <a:pt x="132" y="160"/>
                    <a:pt x="133" y="160"/>
                    <a:pt x="134" y="159"/>
                  </a:cubicBezTo>
                  <a:cubicBezTo>
                    <a:pt x="151" y="155"/>
                    <a:pt x="167" y="150"/>
                    <a:pt x="184" y="146"/>
                  </a:cubicBezTo>
                  <a:cubicBezTo>
                    <a:pt x="185" y="146"/>
                    <a:pt x="186" y="145"/>
                    <a:pt x="186" y="145"/>
                  </a:cubicBezTo>
                  <a:cubicBezTo>
                    <a:pt x="186" y="144"/>
                    <a:pt x="186" y="144"/>
                    <a:pt x="186" y="144"/>
                  </a:cubicBezTo>
                  <a:moveTo>
                    <a:pt x="168" y="144"/>
                  </a:moveTo>
                  <a:cubicBezTo>
                    <a:pt x="165" y="145"/>
                    <a:pt x="161" y="146"/>
                    <a:pt x="158" y="147"/>
                  </a:cubicBezTo>
                  <a:cubicBezTo>
                    <a:pt x="158" y="148"/>
                    <a:pt x="158" y="148"/>
                    <a:pt x="158" y="149"/>
                  </a:cubicBezTo>
                  <a:cubicBezTo>
                    <a:pt x="158" y="149"/>
                    <a:pt x="158" y="150"/>
                    <a:pt x="158" y="150"/>
                  </a:cubicBezTo>
                  <a:cubicBezTo>
                    <a:pt x="162" y="149"/>
                    <a:pt x="167" y="148"/>
                    <a:pt x="171" y="147"/>
                  </a:cubicBezTo>
                  <a:cubicBezTo>
                    <a:pt x="170" y="147"/>
                    <a:pt x="169" y="146"/>
                    <a:pt x="168" y="144"/>
                  </a:cubicBezTo>
                  <a:moveTo>
                    <a:pt x="168" y="143"/>
                  </a:moveTo>
                  <a:cubicBezTo>
                    <a:pt x="167" y="143"/>
                    <a:pt x="166" y="144"/>
                    <a:pt x="165" y="144"/>
                  </a:cubicBezTo>
                  <a:cubicBezTo>
                    <a:pt x="166" y="144"/>
                    <a:pt x="167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moveTo>
                    <a:pt x="186" y="142"/>
                  </a:moveTo>
                  <a:cubicBezTo>
                    <a:pt x="183" y="143"/>
                    <a:pt x="180" y="144"/>
                    <a:pt x="177" y="145"/>
                  </a:cubicBezTo>
                  <a:cubicBezTo>
                    <a:pt x="180" y="145"/>
                    <a:pt x="182" y="144"/>
                    <a:pt x="185" y="143"/>
                  </a:cubicBezTo>
                  <a:cubicBezTo>
                    <a:pt x="185" y="143"/>
                    <a:pt x="186" y="143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moveTo>
                    <a:pt x="74" y="126"/>
                  </a:moveTo>
                  <a:cubicBezTo>
                    <a:pt x="73" y="126"/>
                    <a:pt x="73" y="127"/>
                    <a:pt x="73" y="127"/>
                  </a:cubicBezTo>
                  <a:cubicBezTo>
                    <a:pt x="81" y="133"/>
                    <a:pt x="89" y="138"/>
                    <a:pt x="97" y="144"/>
                  </a:cubicBezTo>
                  <a:cubicBezTo>
                    <a:pt x="96" y="143"/>
                    <a:pt x="96" y="143"/>
                    <a:pt x="95" y="142"/>
                  </a:cubicBezTo>
                  <a:cubicBezTo>
                    <a:pt x="89" y="137"/>
                    <a:pt x="81" y="132"/>
                    <a:pt x="74" y="126"/>
                  </a:cubicBezTo>
                  <a:moveTo>
                    <a:pt x="75" y="122"/>
                  </a:moveTo>
                  <a:cubicBezTo>
                    <a:pt x="75" y="123"/>
                    <a:pt x="75" y="123"/>
                    <a:pt x="76" y="123"/>
                  </a:cubicBezTo>
                  <a:cubicBezTo>
                    <a:pt x="77" y="125"/>
                    <a:pt x="79" y="126"/>
                    <a:pt x="81" y="127"/>
                  </a:cubicBezTo>
                  <a:cubicBezTo>
                    <a:pt x="79" y="126"/>
                    <a:pt x="77" y="124"/>
                    <a:pt x="75" y="122"/>
                  </a:cubicBezTo>
                  <a:moveTo>
                    <a:pt x="95" y="121"/>
                  </a:moveTo>
                  <a:cubicBezTo>
                    <a:pt x="103" y="127"/>
                    <a:pt x="111" y="133"/>
                    <a:pt x="119" y="139"/>
                  </a:cubicBezTo>
                  <a:cubicBezTo>
                    <a:pt x="122" y="141"/>
                    <a:pt x="126" y="143"/>
                    <a:pt x="129" y="144"/>
                  </a:cubicBezTo>
                  <a:cubicBezTo>
                    <a:pt x="132" y="144"/>
                    <a:pt x="135" y="143"/>
                    <a:pt x="138" y="142"/>
                  </a:cubicBezTo>
                  <a:cubicBezTo>
                    <a:pt x="134" y="140"/>
                    <a:pt x="130" y="138"/>
                    <a:pt x="126" y="136"/>
                  </a:cubicBezTo>
                  <a:cubicBezTo>
                    <a:pt x="118" y="132"/>
                    <a:pt x="109" y="128"/>
                    <a:pt x="101" y="124"/>
                  </a:cubicBezTo>
                  <a:cubicBezTo>
                    <a:pt x="99" y="123"/>
                    <a:pt x="97" y="122"/>
                    <a:pt x="95" y="121"/>
                  </a:cubicBezTo>
                  <a:moveTo>
                    <a:pt x="206" y="118"/>
                  </a:moveTo>
                  <a:cubicBezTo>
                    <a:pt x="205" y="118"/>
                    <a:pt x="205" y="118"/>
                    <a:pt x="205" y="118"/>
                  </a:cubicBezTo>
                  <a:cubicBezTo>
                    <a:pt x="190" y="124"/>
                    <a:pt x="175" y="129"/>
                    <a:pt x="161" y="134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74" y="130"/>
                    <a:pt x="188" y="125"/>
                    <a:pt x="202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188" y="126"/>
                    <a:pt x="174" y="132"/>
                    <a:pt x="159" y="137"/>
                  </a:cubicBezTo>
                  <a:cubicBezTo>
                    <a:pt x="159" y="137"/>
                    <a:pt x="158" y="138"/>
                    <a:pt x="158" y="139"/>
                  </a:cubicBezTo>
                  <a:cubicBezTo>
                    <a:pt x="172" y="134"/>
                    <a:pt x="186" y="128"/>
                    <a:pt x="200" y="123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186" y="129"/>
                    <a:pt x="172" y="134"/>
                    <a:pt x="158" y="140"/>
                  </a:cubicBezTo>
                  <a:cubicBezTo>
                    <a:pt x="158" y="140"/>
                    <a:pt x="158" y="140"/>
                    <a:pt x="158" y="141"/>
                  </a:cubicBezTo>
                  <a:cubicBezTo>
                    <a:pt x="172" y="135"/>
                    <a:pt x="186" y="130"/>
                    <a:pt x="200" y="125"/>
                  </a:cubicBezTo>
                  <a:cubicBezTo>
                    <a:pt x="203" y="124"/>
                    <a:pt x="204" y="121"/>
                    <a:pt x="206" y="118"/>
                  </a:cubicBezTo>
                  <a:moveTo>
                    <a:pt x="73" y="110"/>
                  </a:moveTo>
                  <a:cubicBezTo>
                    <a:pt x="73" y="111"/>
                    <a:pt x="73" y="112"/>
                    <a:pt x="72" y="113"/>
                  </a:cubicBezTo>
                  <a:cubicBezTo>
                    <a:pt x="72" y="114"/>
                    <a:pt x="72" y="115"/>
                    <a:pt x="72" y="116"/>
                  </a:cubicBezTo>
                  <a:cubicBezTo>
                    <a:pt x="85" y="122"/>
                    <a:pt x="98" y="129"/>
                    <a:pt x="111" y="135"/>
                  </a:cubicBezTo>
                  <a:cubicBezTo>
                    <a:pt x="105" y="131"/>
                    <a:pt x="98" y="126"/>
                    <a:pt x="92" y="122"/>
                  </a:cubicBezTo>
                  <a:cubicBezTo>
                    <a:pt x="88" y="119"/>
                    <a:pt x="84" y="116"/>
                    <a:pt x="80" y="113"/>
                  </a:cubicBezTo>
                  <a:cubicBezTo>
                    <a:pt x="78" y="112"/>
                    <a:pt x="76" y="111"/>
                    <a:pt x="73" y="110"/>
                  </a:cubicBezTo>
                  <a:moveTo>
                    <a:pt x="174" y="109"/>
                  </a:moveTo>
                  <a:cubicBezTo>
                    <a:pt x="169" y="111"/>
                    <a:pt x="163" y="112"/>
                    <a:pt x="158" y="113"/>
                  </a:cubicBezTo>
                  <a:cubicBezTo>
                    <a:pt x="163" y="112"/>
                    <a:pt x="169" y="111"/>
                    <a:pt x="174" y="109"/>
                  </a:cubicBezTo>
                  <a:cubicBezTo>
                    <a:pt x="174" y="109"/>
                    <a:pt x="174" y="109"/>
                    <a:pt x="174" y="109"/>
                  </a:cubicBezTo>
                  <a:moveTo>
                    <a:pt x="98" y="109"/>
                  </a:moveTo>
                  <a:cubicBezTo>
                    <a:pt x="104" y="113"/>
                    <a:pt x="110" y="117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3" y="132"/>
                    <a:pt x="130" y="130"/>
                    <a:pt x="127" y="127"/>
                  </a:cubicBezTo>
                  <a:cubicBezTo>
                    <a:pt x="117" y="121"/>
                    <a:pt x="108" y="115"/>
                    <a:pt x="98" y="109"/>
                  </a:cubicBezTo>
                  <a:moveTo>
                    <a:pt x="143" y="122"/>
                  </a:moveTo>
                  <a:cubicBezTo>
                    <a:pt x="142" y="121"/>
                    <a:pt x="142" y="121"/>
                    <a:pt x="142" y="121"/>
                  </a:cubicBezTo>
                  <a:cubicBezTo>
                    <a:pt x="157" y="118"/>
                    <a:pt x="172" y="115"/>
                    <a:pt x="187" y="111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72" y="116"/>
                    <a:pt x="157" y="119"/>
                    <a:pt x="143" y="122"/>
                  </a:cubicBezTo>
                  <a:moveTo>
                    <a:pt x="197" y="106"/>
                  </a:moveTo>
                  <a:cubicBezTo>
                    <a:pt x="181" y="110"/>
                    <a:pt x="165" y="114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8"/>
                    <a:pt x="143" y="118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8"/>
                  </a:cubicBezTo>
                  <a:cubicBezTo>
                    <a:pt x="141" y="118"/>
                    <a:pt x="141" y="118"/>
                    <a:pt x="141" y="119"/>
                  </a:cubicBezTo>
                  <a:cubicBezTo>
                    <a:pt x="139" y="120"/>
                    <a:pt x="139" y="123"/>
                    <a:pt x="139" y="125"/>
                  </a:cubicBezTo>
                  <a:cubicBezTo>
                    <a:pt x="145" y="124"/>
                    <a:pt x="151" y="122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1" y="123"/>
                    <a:pt x="145" y="125"/>
                    <a:pt x="140" y="126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59" y="122"/>
                    <a:pt x="178" y="117"/>
                    <a:pt x="198" y="113"/>
                  </a:cubicBezTo>
                  <a:cubicBezTo>
                    <a:pt x="197" y="110"/>
                    <a:pt x="197" y="108"/>
                    <a:pt x="197" y="106"/>
                  </a:cubicBezTo>
                  <a:moveTo>
                    <a:pt x="196" y="105"/>
                  </a:moveTo>
                  <a:cubicBezTo>
                    <a:pt x="193" y="106"/>
                    <a:pt x="190" y="107"/>
                    <a:pt x="186" y="108"/>
                  </a:cubicBezTo>
                  <a:cubicBezTo>
                    <a:pt x="189" y="107"/>
                    <a:pt x="192" y="107"/>
                    <a:pt x="195" y="106"/>
                  </a:cubicBezTo>
                  <a:cubicBezTo>
                    <a:pt x="196" y="106"/>
                    <a:pt x="196" y="106"/>
                    <a:pt x="196" y="105"/>
                  </a:cubicBezTo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6" y="101"/>
                    <a:pt x="88" y="102"/>
                    <a:pt x="90" y="103"/>
                  </a:cubicBezTo>
                  <a:cubicBezTo>
                    <a:pt x="90" y="103"/>
                    <a:pt x="91" y="104"/>
                    <a:pt x="91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9" y="102"/>
                    <a:pt x="87" y="101"/>
                    <a:pt x="85" y="99"/>
                  </a:cubicBezTo>
                  <a:cubicBezTo>
                    <a:pt x="84" y="99"/>
                    <a:pt x="84" y="99"/>
                    <a:pt x="84" y="99"/>
                  </a:cubicBezTo>
                  <a:moveTo>
                    <a:pt x="189" y="92"/>
                  </a:moveTo>
                  <a:cubicBezTo>
                    <a:pt x="179" y="94"/>
                    <a:pt x="168" y="97"/>
                    <a:pt x="158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69" y="98"/>
                    <a:pt x="181" y="96"/>
                    <a:pt x="192" y="93"/>
                  </a:cubicBezTo>
                  <a:cubicBezTo>
                    <a:pt x="191" y="93"/>
                    <a:pt x="190" y="92"/>
                    <a:pt x="189" y="92"/>
                  </a:cubicBezTo>
                  <a:moveTo>
                    <a:pt x="173" y="84"/>
                  </a:moveTo>
                  <a:cubicBezTo>
                    <a:pt x="162" y="87"/>
                    <a:pt x="152" y="89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4" y="99"/>
                    <a:pt x="131" y="103"/>
                    <a:pt x="130" y="108"/>
                  </a:cubicBezTo>
                  <a:cubicBezTo>
                    <a:pt x="134" y="110"/>
                    <a:pt x="137" y="112"/>
                    <a:pt x="137" y="113"/>
                  </a:cubicBezTo>
                  <a:cubicBezTo>
                    <a:pt x="135" y="112"/>
                    <a:pt x="132" y="110"/>
                    <a:pt x="130" y="109"/>
                  </a:cubicBezTo>
                  <a:cubicBezTo>
                    <a:pt x="129" y="113"/>
                    <a:pt x="130" y="118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cubicBezTo>
                    <a:pt x="127" y="123"/>
                    <a:pt x="123" y="120"/>
                    <a:pt x="118" y="116"/>
                  </a:cubicBezTo>
                  <a:cubicBezTo>
                    <a:pt x="105" y="108"/>
                    <a:pt x="92" y="99"/>
                    <a:pt x="79" y="90"/>
                  </a:cubicBezTo>
                  <a:cubicBezTo>
                    <a:pt x="79" y="91"/>
                    <a:pt x="79" y="91"/>
                    <a:pt x="79" y="92"/>
                  </a:cubicBezTo>
                  <a:cubicBezTo>
                    <a:pt x="80" y="93"/>
                    <a:pt x="80" y="93"/>
                    <a:pt x="81" y="94"/>
                  </a:cubicBezTo>
                  <a:cubicBezTo>
                    <a:pt x="82" y="95"/>
                    <a:pt x="84" y="96"/>
                    <a:pt x="85" y="97"/>
                  </a:cubicBezTo>
                  <a:cubicBezTo>
                    <a:pt x="93" y="102"/>
                    <a:pt x="100" y="106"/>
                    <a:pt x="107" y="111"/>
                  </a:cubicBezTo>
                  <a:cubicBezTo>
                    <a:pt x="114" y="116"/>
                    <a:pt x="121" y="121"/>
                    <a:pt x="128" y="125"/>
                  </a:cubicBezTo>
                  <a:cubicBezTo>
                    <a:pt x="130" y="127"/>
                    <a:pt x="133" y="129"/>
                    <a:pt x="136" y="130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3" y="123"/>
                    <a:pt x="134" y="118"/>
                    <a:pt x="138" y="114"/>
                  </a:cubicBezTo>
                  <a:cubicBezTo>
                    <a:pt x="138" y="113"/>
                    <a:pt x="139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09"/>
                    <a:pt x="141" y="106"/>
                    <a:pt x="142" y="103"/>
                  </a:cubicBezTo>
                  <a:cubicBezTo>
                    <a:pt x="143" y="102"/>
                    <a:pt x="145" y="101"/>
                    <a:pt x="147" y="101"/>
                  </a:cubicBezTo>
                  <a:cubicBezTo>
                    <a:pt x="160" y="97"/>
                    <a:pt x="173" y="94"/>
                    <a:pt x="186" y="90"/>
                  </a:cubicBezTo>
                  <a:cubicBezTo>
                    <a:pt x="182" y="88"/>
                    <a:pt x="178" y="86"/>
                    <a:pt x="173" y="84"/>
                  </a:cubicBezTo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30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2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8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6" y="238"/>
                    <a:pt x="151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2" y="217"/>
                    <a:pt x="202" y="217"/>
                    <a:pt x="201" y="216"/>
                  </a:cubicBezTo>
                  <a:cubicBezTo>
                    <a:pt x="178" y="225"/>
                    <a:pt x="155" y="235"/>
                    <a:pt x="131" y="244"/>
                  </a:cubicBezTo>
                  <a:cubicBezTo>
                    <a:pt x="131" y="241"/>
                    <a:pt x="130" y="238"/>
                    <a:pt x="134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3" y="187"/>
                    <a:pt x="220" y="186"/>
                  </a:cubicBezTo>
                  <a:cubicBezTo>
                    <a:pt x="219" y="185"/>
                    <a:pt x="218" y="183"/>
                    <a:pt x="218" y="182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23" y="183"/>
                    <a:pt x="228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6" y="158"/>
                  </a:moveTo>
                  <a:cubicBezTo>
                    <a:pt x="19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3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9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2" y="162"/>
                  </a:cubicBezTo>
                  <a:cubicBezTo>
                    <a:pt x="23" y="163"/>
                    <a:pt x="25" y="165"/>
                    <a:pt x="26" y="165"/>
                  </a:cubicBezTo>
                  <a:cubicBezTo>
                    <a:pt x="40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4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3" y="229"/>
                    <a:pt x="94" y="229"/>
                    <a:pt x="95" y="229"/>
                  </a:cubicBezTo>
                  <a:cubicBezTo>
                    <a:pt x="104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8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3"/>
                    <a:pt x="128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4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4" y="227"/>
                    <a:pt x="132" y="227"/>
                    <a:pt x="131" y="227"/>
                  </a:cubicBezTo>
                  <a:cubicBezTo>
                    <a:pt x="131" y="227"/>
                    <a:pt x="131" y="227"/>
                    <a:pt x="131" y="227"/>
                  </a:cubicBezTo>
                  <a:cubicBezTo>
                    <a:pt x="130" y="227"/>
                    <a:pt x="129" y="227"/>
                    <a:pt x="128" y="227"/>
                  </a:cubicBezTo>
                  <a:cubicBezTo>
                    <a:pt x="126" y="227"/>
                    <a:pt x="125" y="228"/>
                    <a:pt x="123" y="230"/>
                  </a:cubicBezTo>
                  <a:cubicBezTo>
                    <a:pt x="120" y="238"/>
                    <a:pt x="118" y="246"/>
                    <a:pt x="120" y="255"/>
                  </a:cubicBezTo>
                  <a:cubicBezTo>
                    <a:pt x="119" y="254"/>
                    <a:pt x="118" y="253"/>
                    <a:pt x="116" y="253"/>
                  </a:cubicBezTo>
                  <a:cubicBezTo>
                    <a:pt x="100" y="241"/>
                    <a:pt x="83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3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1" y="158"/>
                    <a:pt x="12" y="157"/>
                    <a:pt x="13" y="157"/>
                  </a:cubicBezTo>
                  <a:cubicBezTo>
                    <a:pt x="14" y="157"/>
                    <a:pt x="14" y="157"/>
                    <a:pt x="14" y="157"/>
                  </a:cubicBezTo>
                  <a:cubicBezTo>
                    <a:pt x="15" y="158"/>
                    <a:pt x="15" y="158"/>
                    <a:pt x="16" y="158"/>
                  </a:cubicBezTo>
                  <a:moveTo>
                    <a:pt x="76" y="88"/>
                  </a:moveTo>
                  <a:cubicBezTo>
                    <a:pt x="62" y="79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9" y="12"/>
                    <a:pt x="114" y="9"/>
                    <a:pt x="130" y="6"/>
                  </a:cubicBezTo>
                  <a:cubicBezTo>
                    <a:pt x="133" y="5"/>
                    <a:pt x="135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8" y="78"/>
                  </a:cubicBezTo>
                  <a:cubicBezTo>
                    <a:pt x="191" y="80"/>
                    <a:pt x="184" y="81"/>
                    <a:pt x="177" y="83"/>
                  </a:cubicBezTo>
                  <a:cubicBezTo>
                    <a:pt x="181" y="85"/>
                    <a:pt x="186" y="87"/>
                    <a:pt x="190" y="89"/>
                  </a:cubicBezTo>
                  <a:cubicBezTo>
                    <a:pt x="203" y="86"/>
                    <a:pt x="215" y="83"/>
                    <a:pt x="228" y="80"/>
                  </a:cubicBezTo>
                  <a:cubicBezTo>
                    <a:pt x="236" y="77"/>
                    <a:pt x="245" y="75"/>
                    <a:pt x="254" y="73"/>
                  </a:cubicBezTo>
                  <a:cubicBezTo>
                    <a:pt x="253" y="76"/>
                    <a:pt x="251" y="78"/>
                    <a:pt x="248" y="79"/>
                  </a:cubicBezTo>
                  <a:cubicBezTo>
                    <a:pt x="229" y="83"/>
                    <a:pt x="211" y="87"/>
                    <a:pt x="193" y="91"/>
                  </a:cubicBezTo>
                  <a:cubicBezTo>
                    <a:pt x="194" y="91"/>
                    <a:pt x="195" y="92"/>
                    <a:pt x="196" y="92"/>
                  </a:cubicBezTo>
                  <a:cubicBezTo>
                    <a:pt x="215" y="88"/>
                    <a:pt x="233" y="84"/>
                    <a:pt x="252" y="80"/>
                  </a:cubicBezTo>
                  <a:cubicBezTo>
                    <a:pt x="252" y="84"/>
                    <a:pt x="252" y="87"/>
                    <a:pt x="253" y="92"/>
                  </a:cubicBezTo>
                  <a:cubicBezTo>
                    <a:pt x="235" y="96"/>
                    <a:pt x="218" y="100"/>
                    <a:pt x="201" y="104"/>
                  </a:cubicBezTo>
                  <a:cubicBezTo>
                    <a:pt x="200" y="105"/>
                    <a:pt x="200" y="106"/>
                    <a:pt x="200" y="108"/>
                  </a:cubicBezTo>
                  <a:cubicBezTo>
                    <a:pt x="200" y="109"/>
                    <a:pt x="200" y="110"/>
                    <a:pt x="202" y="110"/>
                  </a:cubicBezTo>
                  <a:cubicBezTo>
                    <a:pt x="204" y="111"/>
                    <a:pt x="206" y="112"/>
                    <a:pt x="208" y="113"/>
                  </a:cubicBezTo>
                  <a:cubicBezTo>
                    <a:pt x="209" y="113"/>
                    <a:pt x="210" y="114"/>
                    <a:pt x="210" y="114"/>
                  </a:cubicBezTo>
                  <a:cubicBezTo>
                    <a:pt x="211" y="114"/>
                    <a:pt x="212" y="114"/>
                    <a:pt x="214" y="114"/>
                  </a:cubicBezTo>
                  <a:cubicBezTo>
                    <a:pt x="212" y="114"/>
                    <a:pt x="211" y="115"/>
                    <a:pt x="209" y="115"/>
                  </a:cubicBezTo>
                  <a:cubicBezTo>
                    <a:pt x="209" y="115"/>
                    <a:pt x="209" y="116"/>
                    <a:pt x="209" y="116"/>
                  </a:cubicBezTo>
                  <a:cubicBezTo>
                    <a:pt x="208" y="116"/>
                    <a:pt x="208" y="117"/>
                    <a:pt x="208" y="117"/>
                  </a:cubicBezTo>
                  <a:cubicBezTo>
                    <a:pt x="207" y="119"/>
                    <a:pt x="207" y="122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26" y="117"/>
                    <a:pt x="246" y="110"/>
                    <a:pt x="266" y="103"/>
                  </a:cubicBezTo>
                  <a:cubicBezTo>
                    <a:pt x="267" y="103"/>
                    <a:pt x="268" y="103"/>
                    <a:pt x="269" y="103"/>
                  </a:cubicBezTo>
                  <a:cubicBezTo>
                    <a:pt x="266" y="108"/>
                    <a:pt x="264" y="114"/>
                    <a:pt x="257" y="117"/>
                  </a:cubicBezTo>
                  <a:cubicBezTo>
                    <a:pt x="234" y="125"/>
                    <a:pt x="212" y="133"/>
                    <a:pt x="189" y="141"/>
                  </a:cubicBezTo>
                  <a:cubicBezTo>
                    <a:pt x="189" y="142"/>
                    <a:pt x="190" y="143"/>
                    <a:pt x="192" y="144"/>
                  </a:cubicBezTo>
                  <a:cubicBezTo>
                    <a:pt x="193" y="145"/>
                    <a:pt x="194" y="145"/>
                    <a:pt x="195" y="146"/>
                  </a:cubicBezTo>
                  <a:cubicBezTo>
                    <a:pt x="195" y="147"/>
                    <a:pt x="196" y="147"/>
                    <a:pt x="195" y="148"/>
                  </a:cubicBezTo>
                  <a:cubicBezTo>
                    <a:pt x="195" y="148"/>
                    <a:pt x="195" y="149"/>
                    <a:pt x="194" y="149"/>
                  </a:cubicBezTo>
                  <a:cubicBezTo>
                    <a:pt x="192" y="150"/>
                    <a:pt x="189" y="151"/>
                    <a:pt x="186" y="152"/>
                  </a:cubicBezTo>
                  <a:cubicBezTo>
                    <a:pt x="186" y="152"/>
                    <a:pt x="185" y="152"/>
                    <a:pt x="185" y="153"/>
                  </a:cubicBezTo>
                  <a:cubicBezTo>
                    <a:pt x="184" y="153"/>
                    <a:pt x="184" y="154"/>
                    <a:pt x="183" y="154"/>
                  </a:cubicBezTo>
                  <a:cubicBezTo>
                    <a:pt x="183" y="154"/>
                    <a:pt x="182" y="155"/>
                    <a:pt x="181" y="155"/>
                  </a:cubicBezTo>
                  <a:cubicBezTo>
                    <a:pt x="182" y="156"/>
                    <a:pt x="182" y="156"/>
                    <a:pt x="183" y="156"/>
                  </a:cubicBezTo>
                  <a:cubicBezTo>
                    <a:pt x="188" y="155"/>
                    <a:pt x="193" y="154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cubicBezTo>
                    <a:pt x="203" y="146"/>
                    <a:pt x="218" y="142"/>
                    <a:pt x="233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7" y="150"/>
                  </a:cubicBezTo>
                  <a:cubicBezTo>
                    <a:pt x="207" y="151"/>
                    <a:pt x="207" y="151"/>
                    <a:pt x="207" y="152"/>
                  </a:cubicBezTo>
                  <a:cubicBezTo>
                    <a:pt x="213" y="150"/>
                    <a:pt x="220" y="149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8" y="148"/>
                    <a:pt x="230" y="148"/>
                    <a:pt x="231" y="149"/>
                  </a:cubicBezTo>
                  <a:cubicBezTo>
                    <a:pt x="230" y="150"/>
                    <a:pt x="229" y="151"/>
                    <a:pt x="228" y="151"/>
                  </a:cubicBezTo>
                  <a:cubicBezTo>
                    <a:pt x="216" y="154"/>
                    <a:pt x="203" y="157"/>
                    <a:pt x="191" y="160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192" y="161"/>
                    <a:pt x="193" y="162"/>
                    <a:pt x="193" y="162"/>
                  </a:cubicBezTo>
                  <a:cubicBezTo>
                    <a:pt x="205" y="159"/>
                    <a:pt x="218" y="156"/>
                    <a:pt x="231" y="153"/>
                  </a:cubicBezTo>
                  <a:cubicBezTo>
                    <a:pt x="231" y="153"/>
                    <a:pt x="231" y="154"/>
                    <a:pt x="231" y="154"/>
                  </a:cubicBezTo>
                  <a:cubicBezTo>
                    <a:pt x="230" y="155"/>
                    <a:pt x="228" y="156"/>
                    <a:pt x="227" y="156"/>
                  </a:cubicBezTo>
                  <a:cubicBezTo>
                    <a:pt x="215" y="159"/>
                    <a:pt x="203" y="163"/>
                    <a:pt x="191" y="166"/>
                  </a:cubicBezTo>
                  <a:cubicBezTo>
                    <a:pt x="190" y="167"/>
                    <a:pt x="189" y="168"/>
                    <a:pt x="188" y="169"/>
                  </a:cubicBezTo>
                  <a:cubicBezTo>
                    <a:pt x="186" y="171"/>
                    <a:pt x="187" y="172"/>
                    <a:pt x="188" y="174"/>
                  </a:cubicBezTo>
                  <a:cubicBezTo>
                    <a:pt x="190" y="175"/>
                    <a:pt x="191" y="175"/>
                    <a:pt x="192" y="176"/>
                  </a:cubicBezTo>
                  <a:cubicBezTo>
                    <a:pt x="194" y="178"/>
                    <a:pt x="194" y="179"/>
                    <a:pt x="192" y="181"/>
                  </a:cubicBezTo>
                  <a:cubicBezTo>
                    <a:pt x="199" y="179"/>
                    <a:pt x="206" y="178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1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9" y="192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90" y="191"/>
                    <a:pt x="202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1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6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51" y="200"/>
                    <a:pt x="146" y="200"/>
                    <a:pt x="142" y="201"/>
                  </a:cubicBezTo>
                  <a:cubicBezTo>
                    <a:pt x="140" y="202"/>
                    <a:pt x="138" y="203"/>
                    <a:pt x="135" y="204"/>
                  </a:cubicBezTo>
                  <a:cubicBezTo>
                    <a:pt x="135" y="204"/>
                    <a:pt x="134" y="204"/>
                    <a:pt x="133" y="204"/>
                  </a:cubicBezTo>
                  <a:cubicBezTo>
                    <a:pt x="132" y="204"/>
                    <a:pt x="132" y="204"/>
                    <a:pt x="131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0" y="204"/>
                    <a:pt x="129" y="204"/>
                    <a:pt x="128" y="204"/>
                  </a:cubicBezTo>
                  <a:cubicBezTo>
                    <a:pt x="116" y="206"/>
                    <a:pt x="104" y="208"/>
                    <a:pt x="92" y="210"/>
                  </a:cubicBezTo>
                  <a:cubicBezTo>
                    <a:pt x="92" y="210"/>
                    <a:pt x="92" y="210"/>
                    <a:pt x="91" y="210"/>
                  </a:cubicBezTo>
                  <a:cubicBezTo>
                    <a:pt x="91" y="210"/>
                    <a:pt x="89" y="209"/>
                    <a:pt x="89" y="209"/>
                  </a:cubicBezTo>
                  <a:cubicBezTo>
                    <a:pt x="90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5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10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5" y="194"/>
                    <a:pt x="116" y="197"/>
                  </a:cubicBezTo>
                  <a:cubicBezTo>
                    <a:pt x="109" y="198"/>
                    <a:pt x="103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05" y="200"/>
                    <a:pt x="114" y="199"/>
                    <a:pt x="123" y="198"/>
                  </a:cubicBezTo>
                  <a:cubicBezTo>
                    <a:pt x="112" y="191"/>
                    <a:pt x="102" y="184"/>
                    <a:pt x="92" y="176"/>
                  </a:cubicBezTo>
                  <a:cubicBezTo>
                    <a:pt x="87" y="173"/>
                    <a:pt x="81" y="169"/>
                    <a:pt x="76" y="165"/>
                  </a:cubicBezTo>
                  <a:cubicBezTo>
                    <a:pt x="84" y="172"/>
                    <a:pt x="93" y="178"/>
                    <a:pt x="101" y="185"/>
                  </a:cubicBezTo>
                  <a:cubicBezTo>
                    <a:pt x="97" y="186"/>
                    <a:pt x="94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1" y="197"/>
                    <a:pt x="79" y="205"/>
                    <a:pt x="82" y="214"/>
                  </a:cubicBezTo>
                  <a:cubicBezTo>
                    <a:pt x="82" y="214"/>
                    <a:pt x="82" y="215"/>
                    <a:pt x="82" y="216"/>
                  </a:cubicBez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7" y="150"/>
                  </a:cubicBezTo>
                  <a:cubicBezTo>
                    <a:pt x="22" y="145"/>
                    <a:pt x="18" y="140"/>
                    <a:pt x="14" y="134"/>
                  </a:cubicBezTo>
                  <a:cubicBezTo>
                    <a:pt x="10" y="129"/>
                    <a:pt x="11" y="124"/>
                    <a:pt x="13" y="118"/>
                  </a:cubicBezTo>
                  <a:cubicBezTo>
                    <a:pt x="27" y="128"/>
                    <a:pt x="42" y="138"/>
                    <a:pt x="55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3" y="163"/>
                    <a:pt x="72" y="162"/>
                    <a:pt x="70" y="161"/>
                  </a:cubicBezTo>
                  <a:cubicBezTo>
                    <a:pt x="69" y="161"/>
                    <a:pt x="69" y="160"/>
                    <a:pt x="68" y="159"/>
                  </a:cubicBezTo>
                  <a:cubicBezTo>
                    <a:pt x="68" y="156"/>
                    <a:pt x="67" y="154"/>
                    <a:pt x="67" y="152"/>
                  </a:cubicBezTo>
                  <a:cubicBezTo>
                    <a:pt x="65" y="150"/>
                    <a:pt x="63" y="148"/>
                    <a:pt x="61" y="147"/>
                  </a:cubicBezTo>
                  <a:cubicBezTo>
                    <a:pt x="46" y="135"/>
                    <a:pt x="31" y="124"/>
                    <a:pt x="17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3" y="86"/>
                    <a:pt x="15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1" y="104"/>
                    <a:pt x="48" y="109"/>
                  </a:cubicBezTo>
                  <a:cubicBezTo>
                    <a:pt x="56" y="115"/>
                    <a:pt x="63" y="120"/>
                    <a:pt x="70" y="125"/>
                  </a:cubicBezTo>
                  <a:cubicBezTo>
                    <a:pt x="70" y="123"/>
                    <a:pt x="70" y="121"/>
                    <a:pt x="69" y="118"/>
                  </a:cubicBezTo>
                  <a:cubicBezTo>
                    <a:pt x="64" y="114"/>
                    <a:pt x="58" y="110"/>
                    <a:pt x="53" y="106"/>
                  </a:cubicBezTo>
                  <a:cubicBezTo>
                    <a:pt x="58" y="109"/>
                    <a:pt x="63" y="111"/>
                    <a:pt x="69" y="114"/>
                  </a:cubicBezTo>
                  <a:cubicBezTo>
                    <a:pt x="69" y="112"/>
                    <a:pt x="69" y="110"/>
                    <a:pt x="70" y="108"/>
                  </a:cubicBezTo>
                  <a:cubicBezTo>
                    <a:pt x="69" y="108"/>
                    <a:pt x="68" y="107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30" y="88"/>
                    <a:pt x="25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5" y="66"/>
                    <a:pt x="35" y="66"/>
                  </a:cubicBezTo>
                  <a:cubicBezTo>
                    <a:pt x="39" y="69"/>
                    <a:pt x="43" y="71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2" y="72"/>
                    <a:pt x="37" y="70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53" y="80"/>
                    <a:pt x="67" y="88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5"/>
                    <a:pt x="77" y="94"/>
                    <a:pt x="76" y="92"/>
                  </a:cubicBezTo>
                  <a:cubicBezTo>
                    <a:pt x="76" y="91"/>
                    <a:pt x="76" y="89"/>
                    <a:pt x="76" y="88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8" y="16"/>
                    <a:pt x="31" y="21"/>
                  </a:cubicBezTo>
                  <a:cubicBezTo>
                    <a:pt x="24" y="22"/>
                    <a:pt x="21" y="26"/>
                    <a:pt x="18" y="31"/>
                  </a:cubicBezTo>
                  <a:cubicBezTo>
                    <a:pt x="15" y="38"/>
                    <a:pt x="16" y="45"/>
                    <a:pt x="18" y="51"/>
                  </a:cubicBezTo>
                  <a:cubicBezTo>
                    <a:pt x="19" y="56"/>
                    <a:pt x="23" y="58"/>
                    <a:pt x="26" y="60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20" y="64"/>
                    <a:pt x="19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4" y="76"/>
                    <a:pt x="13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4" y="87"/>
                    <a:pt x="2" y="94"/>
                    <a:pt x="4" y="101"/>
                  </a:cubicBezTo>
                  <a:cubicBezTo>
                    <a:pt x="6" y="108"/>
                    <a:pt x="7" y="114"/>
                    <a:pt x="6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7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1" y="151"/>
                    <a:pt x="10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5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7" y="269"/>
                    <a:pt x="128" y="269"/>
                  </a:cubicBezTo>
                  <a:cubicBezTo>
                    <a:pt x="130" y="269"/>
                    <a:pt x="131" y="269"/>
                    <a:pt x="133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5" y="247"/>
                    <a:pt x="213" y="235"/>
                    <a:pt x="241" y="223"/>
                  </a:cubicBezTo>
                  <a:cubicBezTo>
                    <a:pt x="247" y="221"/>
                    <a:pt x="247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2" y="208"/>
                    <a:pt x="231" y="204"/>
                    <a:pt x="234" y="201"/>
                  </a:cubicBezTo>
                  <a:cubicBezTo>
                    <a:pt x="237" y="197"/>
                    <a:pt x="241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1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30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9" y="161"/>
                    <a:pt x="249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6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8" y="141"/>
                    <a:pt x="238" y="140"/>
                    <a:pt x="239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9" y="125"/>
                    <a:pt x="265" y="123"/>
                    <a:pt x="271" y="121"/>
                  </a:cubicBezTo>
                  <a:cubicBezTo>
                    <a:pt x="272" y="121"/>
                    <a:pt x="274" y="120"/>
                    <a:pt x="274" y="119"/>
                  </a:cubicBezTo>
                  <a:cubicBezTo>
                    <a:pt x="274" y="118"/>
                    <a:pt x="273" y="117"/>
                    <a:pt x="272" y="116"/>
                  </a:cubicBezTo>
                  <a:cubicBezTo>
                    <a:pt x="271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4" y="99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70" y="90"/>
                    <a:pt x="265" y="88"/>
                    <a:pt x="261" y="87"/>
                  </a:cubicBezTo>
                  <a:cubicBezTo>
                    <a:pt x="258" y="86"/>
                    <a:pt x="258" y="84"/>
                    <a:pt x="258" y="82"/>
                  </a:cubicBezTo>
                  <a:cubicBezTo>
                    <a:pt x="258" y="77"/>
                    <a:pt x="260" y="72"/>
                    <a:pt x="265" y="69"/>
                  </a:cubicBezTo>
                  <a:cubicBezTo>
                    <a:pt x="271" y="65"/>
                    <a:pt x="270" y="62"/>
                    <a:pt x="264" y="59"/>
                  </a:cubicBezTo>
                  <a:cubicBezTo>
                    <a:pt x="262" y="59"/>
                    <a:pt x="261" y="58"/>
                    <a:pt x="259" y="57"/>
                  </a:cubicBezTo>
                  <a:cubicBezTo>
                    <a:pt x="220" y="38"/>
                    <a:pt x="182" y="20"/>
                    <a:pt x="143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8"/>
            <p:cNvSpPr>
              <a:spLocks noEditPoints="1"/>
            </p:cNvSpPr>
            <p:nvPr/>
          </p:nvSpPr>
          <p:spPr bwMode="auto">
            <a:xfrm>
              <a:off x="12841288" y="3573463"/>
              <a:ext cx="249237" cy="147638"/>
            </a:xfrm>
            <a:custGeom>
              <a:avLst/>
              <a:gdLst>
                <a:gd name="T0" fmla="*/ 80 w 107"/>
                <a:gd name="T1" fmla="*/ 45 h 63"/>
                <a:gd name="T2" fmla="*/ 75 w 107"/>
                <a:gd name="T3" fmla="*/ 45 h 63"/>
                <a:gd name="T4" fmla="*/ 107 w 107"/>
                <a:gd name="T5" fmla="*/ 63 h 63"/>
                <a:gd name="T6" fmla="*/ 80 w 107"/>
                <a:gd name="T7" fmla="*/ 45 h 63"/>
                <a:gd name="T8" fmla="*/ 0 w 107"/>
                <a:gd name="T9" fmla="*/ 0 h 63"/>
                <a:gd name="T10" fmla="*/ 72 w 107"/>
                <a:gd name="T11" fmla="*/ 43 h 63"/>
                <a:gd name="T12" fmla="*/ 77 w 107"/>
                <a:gd name="T13" fmla="*/ 43 h 63"/>
                <a:gd name="T14" fmla="*/ 0 w 10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63">
                  <a:moveTo>
                    <a:pt x="80" y="45"/>
                  </a:moveTo>
                  <a:cubicBezTo>
                    <a:pt x="78" y="45"/>
                    <a:pt x="77" y="45"/>
                    <a:pt x="75" y="45"/>
                  </a:cubicBezTo>
                  <a:cubicBezTo>
                    <a:pt x="86" y="51"/>
                    <a:pt x="97" y="57"/>
                    <a:pt x="107" y="63"/>
                  </a:cubicBezTo>
                  <a:cubicBezTo>
                    <a:pt x="106" y="62"/>
                    <a:pt x="95" y="54"/>
                    <a:pt x="80" y="45"/>
                  </a:cubicBezTo>
                  <a:moveTo>
                    <a:pt x="0" y="0"/>
                  </a:moveTo>
                  <a:cubicBezTo>
                    <a:pt x="24" y="15"/>
                    <a:pt x="48" y="29"/>
                    <a:pt x="72" y="43"/>
                  </a:cubicBezTo>
                  <a:cubicBezTo>
                    <a:pt x="74" y="43"/>
                    <a:pt x="75" y="43"/>
                    <a:pt x="77" y="43"/>
                  </a:cubicBezTo>
                  <a:cubicBezTo>
                    <a:pt x="46" y="24"/>
                    <a:pt x="4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9"/>
            <p:cNvSpPr>
              <a:spLocks noEditPoints="1"/>
            </p:cNvSpPr>
            <p:nvPr/>
          </p:nvSpPr>
          <p:spPr bwMode="auto">
            <a:xfrm>
              <a:off x="13114338" y="3714751"/>
              <a:ext cx="200025" cy="47625"/>
            </a:xfrm>
            <a:custGeom>
              <a:avLst/>
              <a:gdLst>
                <a:gd name="T0" fmla="*/ 53 w 86"/>
                <a:gd name="T1" fmla="*/ 7 h 21"/>
                <a:gd name="T2" fmla="*/ 0 w 86"/>
                <a:gd name="T3" fmla="*/ 19 h 21"/>
                <a:gd name="T4" fmla="*/ 0 w 86"/>
                <a:gd name="T5" fmla="*/ 21 h 21"/>
                <a:gd name="T6" fmla="*/ 29 w 86"/>
                <a:gd name="T7" fmla="*/ 15 h 21"/>
                <a:gd name="T8" fmla="*/ 55 w 86"/>
                <a:gd name="T9" fmla="*/ 9 h 21"/>
                <a:gd name="T10" fmla="*/ 54 w 86"/>
                <a:gd name="T11" fmla="*/ 8 h 21"/>
                <a:gd name="T12" fmla="*/ 53 w 86"/>
                <a:gd name="T13" fmla="*/ 7 h 21"/>
                <a:gd name="T14" fmla="*/ 86 w 86"/>
                <a:gd name="T15" fmla="*/ 0 h 21"/>
                <a:gd name="T16" fmla="*/ 57 w 86"/>
                <a:gd name="T17" fmla="*/ 7 h 21"/>
                <a:gd name="T18" fmla="*/ 57 w 86"/>
                <a:gd name="T19" fmla="*/ 7 h 21"/>
                <a:gd name="T20" fmla="*/ 60 w 86"/>
                <a:gd name="T21" fmla="*/ 8 h 21"/>
                <a:gd name="T22" fmla="*/ 86 w 86"/>
                <a:gd name="T23" fmla="*/ 2 h 21"/>
                <a:gd name="T24" fmla="*/ 86 w 8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21">
                  <a:moveTo>
                    <a:pt x="53" y="7"/>
                  </a:moveTo>
                  <a:cubicBezTo>
                    <a:pt x="35" y="11"/>
                    <a:pt x="17" y="15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0" y="19"/>
                    <a:pt x="19" y="17"/>
                    <a:pt x="29" y="15"/>
                  </a:cubicBezTo>
                  <a:cubicBezTo>
                    <a:pt x="37" y="13"/>
                    <a:pt x="46" y="11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3" y="8"/>
                    <a:pt x="53" y="7"/>
                  </a:cubicBezTo>
                  <a:moveTo>
                    <a:pt x="86" y="0"/>
                  </a:moveTo>
                  <a:cubicBezTo>
                    <a:pt x="76" y="3"/>
                    <a:pt x="66" y="5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9" y="8"/>
                    <a:pt x="60" y="8"/>
                  </a:cubicBezTo>
                  <a:cubicBezTo>
                    <a:pt x="68" y="6"/>
                    <a:pt x="77" y="4"/>
                    <a:pt x="86" y="2"/>
                  </a:cubicBezTo>
                  <a:cubicBezTo>
                    <a:pt x="86" y="2"/>
                    <a:pt x="86" y="1"/>
                    <a:pt x="8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13125450" y="4008438"/>
              <a:ext cx="163512" cy="69850"/>
            </a:xfrm>
            <a:custGeom>
              <a:avLst/>
              <a:gdLst>
                <a:gd name="T0" fmla="*/ 69 w 70"/>
                <a:gd name="T1" fmla="*/ 0 h 30"/>
                <a:gd name="T2" fmla="*/ 0 w 70"/>
                <a:gd name="T3" fmla="*/ 28 h 30"/>
                <a:gd name="T4" fmla="*/ 0 w 70"/>
                <a:gd name="T5" fmla="*/ 30 h 30"/>
                <a:gd name="T6" fmla="*/ 70 w 70"/>
                <a:gd name="T7" fmla="*/ 2 h 30"/>
                <a:gd name="T8" fmla="*/ 69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9" y="0"/>
                  </a:moveTo>
                  <a:cubicBezTo>
                    <a:pt x="46" y="10"/>
                    <a:pt x="23" y="19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4" y="20"/>
                    <a:pt x="47" y="11"/>
                    <a:pt x="70" y="2"/>
                  </a:cubicBezTo>
                  <a:cubicBezTo>
                    <a:pt x="70" y="1"/>
                    <a:pt x="69" y="1"/>
                    <a:pt x="6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13234988" y="3754438"/>
              <a:ext cx="150812" cy="57150"/>
            </a:xfrm>
            <a:custGeom>
              <a:avLst/>
              <a:gdLst>
                <a:gd name="T0" fmla="*/ 64 w 65"/>
                <a:gd name="T1" fmla="*/ 0 h 25"/>
                <a:gd name="T2" fmla="*/ 10 w 65"/>
                <a:gd name="T3" fmla="*/ 20 h 25"/>
                <a:gd name="T4" fmla="*/ 10 w 65"/>
                <a:gd name="T5" fmla="*/ 21 h 25"/>
                <a:gd name="T6" fmla="*/ 9 w 65"/>
                <a:gd name="T7" fmla="*/ 22 h 25"/>
                <a:gd name="T8" fmla="*/ 0 w 65"/>
                <a:gd name="T9" fmla="*/ 25 h 25"/>
                <a:gd name="T10" fmla="*/ 0 w 65"/>
                <a:gd name="T11" fmla="*/ 25 h 25"/>
                <a:gd name="T12" fmla="*/ 65 w 65"/>
                <a:gd name="T13" fmla="*/ 1 h 25"/>
                <a:gd name="T14" fmla="*/ 64 w 6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5">
                  <a:moveTo>
                    <a:pt x="64" y="0"/>
                  </a:moveTo>
                  <a:cubicBezTo>
                    <a:pt x="46" y="7"/>
                    <a:pt x="28" y="13"/>
                    <a:pt x="10" y="20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1"/>
                    <a:pt x="10" y="22"/>
                    <a:pt x="9" y="22"/>
                  </a:cubicBezTo>
                  <a:cubicBezTo>
                    <a:pt x="6" y="23"/>
                    <a:pt x="3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7"/>
                    <a:pt x="43" y="9"/>
                    <a:pt x="65" y="1"/>
                  </a:cubicBezTo>
                  <a:cubicBezTo>
                    <a:pt x="65" y="1"/>
                    <a:pt x="64" y="0"/>
                    <a:pt x="6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2"/>
            <p:cNvSpPr>
              <a:spLocks noEditPoints="1"/>
            </p:cNvSpPr>
            <p:nvPr/>
          </p:nvSpPr>
          <p:spPr bwMode="auto">
            <a:xfrm>
              <a:off x="13181013" y="3767138"/>
              <a:ext cx="195262" cy="74613"/>
            </a:xfrm>
            <a:custGeom>
              <a:avLst/>
              <a:gdLst>
                <a:gd name="T0" fmla="*/ 6 w 84"/>
                <a:gd name="T1" fmla="*/ 30 h 32"/>
                <a:gd name="T2" fmla="*/ 0 w 84"/>
                <a:gd name="T3" fmla="*/ 31 h 32"/>
                <a:gd name="T4" fmla="*/ 1 w 84"/>
                <a:gd name="T5" fmla="*/ 32 h 32"/>
                <a:gd name="T6" fmla="*/ 6 w 84"/>
                <a:gd name="T7" fmla="*/ 30 h 32"/>
                <a:gd name="T8" fmla="*/ 12 w 84"/>
                <a:gd name="T9" fmla="*/ 26 h 32"/>
                <a:gd name="T10" fmla="*/ 2 w 84"/>
                <a:gd name="T11" fmla="*/ 30 h 32"/>
                <a:gd name="T12" fmla="*/ 9 w 84"/>
                <a:gd name="T13" fmla="*/ 28 h 32"/>
                <a:gd name="T14" fmla="*/ 12 w 84"/>
                <a:gd name="T15" fmla="*/ 26 h 32"/>
                <a:gd name="T16" fmla="*/ 83 w 84"/>
                <a:gd name="T17" fmla="*/ 0 h 32"/>
                <a:gd name="T18" fmla="*/ 15 w 84"/>
                <a:gd name="T19" fmla="*/ 25 h 32"/>
                <a:gd name="T20" fmla="*/ 15 w 84"/>
                <a:gd name="T21" fmla="*/ 25 h 32"/>
                <a:gd name="T22" fmla="*/ 15 w 84"/>
                <a:gd name="T23" fmla="*/ 27 h 32"/>
                <a:gd name="T24" fmla="*/ 15 w 84"/>
                <a:gd name="T25" fmla="*/ 27 h 32"/>
                <a:gd name="T26" fmla="*/ 84 w 84"/>
                <a:gd name="T27" fmla="*/ 2 h 32"/>
                <a:gd name="T28" fmla="*/ 83 w 8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2">
                  <a:moveTo>
                    <a:pt x="6" y="30"/>
                  </a:moveTo>
                  <a:cubicBezTo>
                    <a:pt x="4" y="30"/>
                    <a:pt x="2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3" y="31"/>
                    <a:pt x="4" y="31"/>
                    <a:pt x="6" y="30"/>
                  </a:cubicBezTo>
                  <a:moveTo>
                    <a:pt x="12" y="26"/>
                  </a:moveTo>
                  <a:cubicBezTo>
                    <a:pt x="9" y="28"/>
                    <a:pt x="6" y="29"/>
                    <a:pt x="2" y="30"/>
                  </a:cubicBezTo>
                  <a:cubicBezTo>
                    <a:pt x="5" y="29"/>
                    <a:pt x="7" y="29"/>
                    <a:pt x="9" y="28"/>
                  </a:cubicBezTo>
                  <a:cubicBezTo>
                    <a:pt x="11" y="28"/>
                    <a:pt x="12" y="28"/>
                    <a:pt x="12" y="26"/>
                  </a:cubicBezTo>
                  <a:moveTo>
                    <a:pt x="83" y="0"/>
                  </a:moveTo>
                  <a:cubicBezTo>
                    <a:pt x="61" y="9"/>
                    <a:pt x="38" y="17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8" y="19"/>
                    <a:pt x="61" y="10"/>
                    <a:pt x="84" y="2"/>
                  </a:cubicBezTo>
                  <a:cubicBezTo>
                    <a:pt x="84" y="2"/>
                    <a:pt x="83" y="1"/>
                    <a:pt x="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3"/>
            <p:cNvSpPr>
              <a:spLocks noEditPoints="1"/>
            </p:cNvSpPr>
            <p:nvPr/>
          </p:nvSpPr>
          <p:spPr bwMode="auto">
            <a:xfrm>
              <a:off x="12930188" y="3657601"/>
              <a:ext cx="333375" cy="322263"/>
            </a:xfrm>
            <a:custGeom>
              <a:avLst/>
              <a:gdLst>
                <a:gd name="T0" fmla="*/ 62 w 143"/>
                <a:gd name="T1" fmla="*/ 132 h 138"/>
                <a:gd name="T2" fmla="*/ 75 w 143"/>
                <a:gd name="T3" fmla="*/ 136 h 138"/>
                <a:gd name="T4" fmla="*/ 44 w 143"/>
                <a:gd name="T5" fmla="*/ 120 h 138"/>
                <a:gd name="T6" fmla="*/ 109 w 143"/>
                <a:gd name="T7" fmla="*/ 122 h 138"/>
                <a:gd name="T8" fmla="*/ 49 w 143"/>
                <a:gd name="T9" fmla="*/ 112 h 138"/>
                <a:gd name="T10" fmla="*/ 49 w 143"/>
                <a:gd name="T11" fmla="*/ 109 h 138"/>
                <a:gd name="T12" fmla="*/ 66 w 143"/>
                <a:gd name="T13" fmla="*/ 106 h 138"/>
                <a:gd name="T14" fmla="*/ 7 w 143"/>
                <a:gd name="T15" fmla="*/ 99 h 138"/>
                <a:gd name="T16" fmla="*/ 92 w 143"/>
                <a:gd name="T17" fmla="*/ 98 h 138"/>
                <a:gd name="T18" fmla="*/ 60 w 143"/>
                <a:gd name="T19" fmla="*/ 99 h 138"/>
                <a:gd name="T20" fmla="*/ 54 w 143"/>
                <a:gd name="T21" fmla="*/ 104 h 138"/>
                <a:gd name="T22" fmla="*/ 93 w 143"/>
                <a:gd name="T23" fmla="*/ 94 h 138"/>
                <a:gd name="T24" fmla="*/ 108 w 143"/>
                <a:gd name="T25" fmla="*/ 96 h 138"/>
                <a:gd name="T26" fmla="*/ 110 w 143"/>
                <a:gd name="T27" fmla="*/ 98 h 138"/>
                <a:gd name="T28" fmla="*/ 62 w 143"/>
                <a:gd name="T29" fmla="*/ 115 h 138"/>
                <a:gd name="T30" fmla="*/ 67 w 143"/>
                <a:gd name="T31" fmla="*/ 116 h 138"/>
                <a:gd name="T32" fmla="*/ 82 w 143"/>
                <a:gd name="T33" fmla="*/ 112 h 138"/>
                <a:gd name="T34" fmla="*/ 86 w 143"/>
                <a:gd name="T35" fmla="*/ 105 h 138"/>
                <a:gd name="T36" fmla="*/ 113 w 143"/>
                <a:gd name="T37" fmla="*/ 94 h 138"/>
                <a:gd name="T38" fmla="*/ 91 w 143"/>
                <a:gd name="T39" fmla="*/ 85 h 138"/>
                <a:gd name="T40" fmla="*/ 110 w 143"/>
                <a:gd name="T41" fmla="*/ 80 h 138"/>
                <a:gd name="T42" fmla="*/ 62 w 143"/>
                <a:gd name="T43" fmla="*/ 79 h 138"/>
                <a:gd name="T44" fmla="*/ 66 w 143"/>
                <a:gd name="T45" fmla="*/ 85 h 138"/>
                <a:gd name="T46" fmla="*/ 101 w 143"/>
                <a:gd name="T47" fmla="*/ 79 h 138"/>
                <a:gd name="T48" fmla="*/ 107 w 143"/>
                <a:gd name="T49" fmla="*/ 78 h 138"/>
                <a:gd name="T50" fmla="*/ 123 w 143"/>
                <a:gd name="T51" fmla="*/ 74 h 138"/>
                <a:gd name="T52" fmla="*/ 122 w 143"/>
                <a:gd name="T53" fmla="*/ 76 h 138"/>
                <a:gd name="T54" fmla="*/ 52 w 143"/>
                <a:gd name="T55" fmla="*/ 74 h 138"/>
                <a:gd name="T56" fmla="*/ 30 w 143"/>
                <a:gd name="T57" fmla="*/ 79 h 138"/>
                <a:gd name="T58" fmla="*/ 47 w 143"/>
                <a:gd name="T59" fmla="*/ 91 h 138"/>
                <a:gd name="T60" fmla="*/ 3 w 143"/>
                <a:gd name="T61" fmla="*/ 63 h 138"/>
                <a:gd name="T62" fmla="*/ 5 w 143"/>
                <a:gd name="T63" fmla="*/ 78 h 138"/>
                <a:gd name="T64" fmla="*/ 7 w 143"/>
                <a:gd name="T65" fmla="*/ 81 h 138"/>
                <a:gd name="T66" fmla="*/ 17 w 143"/>
                <a:gd name="T67" fmla="*/ 86 h 138"/>
                <a:gd name="T68" fmla="*/ 43 w 143"/>
                <a:gd name="T69" fmla="*/ 117 h 138"/>
                <a:gd name="T70" fmla="*/ 36 w 143"/>
                <a:gd name="T71" fmla="*/ 105 h 138"/>
                <a:gd name="T72" fmla="*/ 3 w 143"/>
                <a:gd name="T73" fmla="*/ 60 h 138"/>
                <a:gd name="T74" fmla="*/ 120 w 143"/>
                <a:gd name="T75" fmla="*/ 73 h 138"/>
                <a:gd name="T76" fmla="*/ 141 w 143"/>
                <a:gd name="T77" fmla="*/ 61 h 138"/>
                <a:gd name="T78" fmla="*/ 2 w 143"/>
                <a:gd name="T79" fmla="*/ 53 h 138"/>
                <a:gd name="T80" fmla="*/ 74 w 143"/>
                <a:gd name="T81" fmla="*/ 53 h 138"/>
                <a:gd name="T82" fmla="*/ 81 w 143"/>
                <a:gd name="T83" fmla="*/ 51 h 138"/>
                <a:gd name="T84" fmla="*/ 20 w 143"/>
                <a:gd name="T85" fmla="*/ 38 h 138"/>
                <a:gd name="T86" fmla="*/ 108 w 143"/>
                <a:gd name="T87" fmla="*/ 39 h 138"/>
                <a:gd name="T88" fmla="*/ 107 w 143"/>
                <a:gd name="T89" fmla="*/ 44 h 138"/>
                <a:gd name="T90" fmla="*/ 137 w 143"/>
                <a:gd name="T91" fmla="*/ 36 h 138"/>
                <a:gd name="T92" fmla="*/ 8 w 143"/>
                <a:gd name="T93" fmla="*/ 38 h 138"/>
                <a:gd name="T94" fmla="*/ 8 w 143"/>
                <a:gd name="T95" fmla="*/ 43 h 138"/>
                <a:gd name="T96" fmla="*/ 59 w 143"/>
                <a:gd name="T97" fmla="*/ 71 h 138"/>
                <a:gd name="T98" fmla="*/ 85 w 143"/>
                <a:gd name="T99" fmla="*/ 84 h 138"/>
                <a:gd name="T100" fmla="*/ 87 w 143"/>
                <a:gd name="T101" fmla="*/ 75 h 138"/>
                <a:gd name="T102" fmla="*/ 142 w 143"/>
                <a:gd name="T103" fmla="*/ 50 h 138"/>
                <a:gd name="T104" fmla="*/ 69 w 143"/>
                <a:gd name="T105" fmla="*/ 69 h 138"/>
                <a:gd name="T106" fmla="*/ 80 w 143"/>
                <a:gd name="T107" fmla="*/ 67 h 138"/>
                <a:gd name="T108" fmla="*/ 82 w 143"/>
                <a:gd name="T109" fmla="*/ 77 h 138"/>
                <a:gd name="T110" fmla="*/ 21 w 143"/>
                <a:gd name="T111" fmla="*/ 49 h 138"/>
                <a:gd name="T112" fmla="*/ 129 w 143"/>
                <a:gd name="T113" fmla="*/ 27 h 138"/>
                <a:gd name="T114" fmla="*/ 129 w 143"/>
                <a:gd name="T115" fmla="*/ 27 h 138"/>
                <a:gd name="T116" fmla="*/ 123 w 143"/>
                <a:gd name="T117" fmla="*/ 24 h 138"/>
                <a:gd name="T118" fmla="*/ 10 w 143"/>
                <a:gd name="T119" fmla="*/ 24 h 138"/>
                <a:gd name="T120" fmla="*/ 34 w 143"/>
                <a:gd name="T121" fmla="*/ 7 h 138"/>
                <a:gd name="T122" fmla="*/ 42 w 143"/>
                <a:gd name="T123" fmla="*/ 9 h 138"/>
                <a:gd name="T124" fmla="*/ 106 w 143"/>
                <a:gd name="T125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38">
                  <a:moveTo>
                    <a:pt x="102" y="125"/>
                  </a:moveTo>
                  <a:cubicBezTo>
                    <a:pt x="93" y="127"/>
                    <a:pt x="83" y="128"/>
                    <a:pt x="74" y="130"/>
                  </a:cubicBezTo>
                  <a:cubicBezTo>
                    <a:pt x="73" y="131"/>
                    <a:pt x="71" y="131"/>
                    <a:pt x="69" y="132"/>
                  </a:cubicBezTo>
                  <a:cubicBezTo>
                    <a:pt x="69" y="132"/>
                    <a:pt x="68" y="131"/>
                    <a:pt x="68" y="131"/>
                  </a:cubicBezTo>
                  <a:cubicBezTo>
                    <a:pt x="66" y="131"/>
                    <a:pt x="64" y="131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0" y="132"/>
                    <a:pt x="58" y="132"/>
                    <a:pt x="56" y="133"/>
                  </a:cubicBezTo>
                  <a:cubicBezTo>
                    <a:pt x="58" y="135"/>
                    <a:pt x="61" y="137"/>
                    <a:pt x="64" y="138"/>
                  </a:cubicBezTo>
                  <a:cubicBezTo>
                    <a:pt x="67" y="138"/>
                    <a:pt x="71" y="137"/>
                    <a:pt x="75" y="136"/>
                  </a:cubicBezTo>
                  <a:cubicBezTo>
                    <a:pt x="77" y="135"/>
                    <a:pt x="79" y="135"/>
                    <a:pt x="81" y="134"/>
                  </a:cubicBezTo>
                  <a:cubicBezTo>
                    <a:pt x="88" y="131"/>
                    <a:pt x="95" y="128"/>
                    <a:pt x="102" y="125"/>
                  </a:cubicBezTo>
                  <a:moveTo>
                    <a:pt x="41" y="118"/>
                  </a:moveTo>
                  <a:cubicBezTo>
                    <a:pt x="42" y="118"/>
                    <a:pt x="43" y="119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19"/>
                    <a:pt x="42" y="118"/>
                    <a:pt x="41" y="118"/>
                  </a:cubicBezTo>
                  <a:moveTo>
                    <a:pt x="125" y="116"/>
                  </a:moveTo>
                  <a:cubicBezTo>
                    <a:pt x="113" y="118"/>
                    <a:pt x="100" y="120"/>
                    <a:pt x="89" y="124"/>
                  </a:cubicBezTo>
                  <a:cubicBezTo>
                    <a:pt x="86" y="125"/>
                    <a:pt x="84" y="126"/>
                    <a:pt x="81" y="127"/>
                  </a:cubicBezTo>
                  <a:cubicBezTo>
                    <a:pt x="90" y="125"/>
                    <a:pt x="99" y="124"/>
                    <a:pt x="109" y="122"/>
                  </a:cubicBezTo>
                  <a:cubicBezTo>
                    <a:pt x="114" y="120"/>
                    <a:pt x="119" y="118"/>
                    <a:pt x="125" y="116"/>
                  </a:cubicBezTo>
                  <a:cubicBezTo>
                    <a:pt x="125" y="116"/>
                    <a:pt x="125" y="116"/>
                    <a:pt x="125" y="116"/>
                  </a:cubicBezTo>
                  <a:moveTo>
                    <a:pt x="50" y="112"/>
                  </a:moveTo>
                  <a:cubicBezTo>
                    <a:pt x="50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4"/>
                    <a:pt x="49" y="116"/>
                    <a:pt x="50" y="118"/>
                  </a:cubicBezTo>
                  <a:cubicBezTo>
                    <a:pt x="51" y="118"/>
                    <a:pt x="51" y="118"/>
                    <a:pt x="52" y="118"/>
                  </a:cubicBezTo>
                  <a:cubicBezTo>
                    <a:pt x="51" y="116"/>
                    <a:pt x="51" y="114"/>
                    <a:pt x="50" y="112"/>
                  </a:cubicBezTo>
                  <a:moveTo>
                    <a:pt x="49" y="108"/>
                  </a:moveTo>
                  <a:cubicBezTo>
                    <a:pt x="49" y="108"/>
                    <a:pt x="49" y="108"/>
                    <a:pt x="49" y="109"/>
                  </a:cubicBezTo>
                  <a:cubicBezTo>
                    <a:pt x="49" y="109"/>
                    <a:pt x="49" y="109"/>
                    <a:pt x="49" y="110"/>
                  </a:cubicBezTo>
                  <a:cubicBezTo>
                    <a:pt x="49" y="110"/>
                    <a:pt x="49" y="110"/>
                    <a:pt x="49" y="109"/>
                  </a:cubicBezTo>
                  <a:cubicBezTo>
                    <a:pt x="49" y="109"/>
                    <a:pt x="49" y="109"/>
                    <a:pt x="49" y="108"/>
                  </a:cubicBezTo>
                  <a:moveTo>
                    <a:pt x="80" y="103"/>
                  </a:moveTo>
                  <a:cubicBezTo>
                    <a:pt x="75" y="104"/>
                    <a:pt x="71" y="105"/>
                    <a:pt x="66" y="106"/>
                  </a:cubicBezTo>
                  <a:cubicBezTo>
                    <a:pt x="62" y="106"/>
                    <a:pt x="58" y="107"/>
                    <a:pt x="54" y="108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63" y="107"/>
                    <a:pt x="72" y="106"/>
                    <a:pt x="80" y="103"/>
                  </a:cubicBezTo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8" y="100"/>
                    <a:pt x="8" y="100"/>
                    <a:pt x="9" y="100"/>
                  </a:cubicBezTo>
                  <a:cubicBezTo>
                    <a:pt x="8" y="100"/>
                    <a:pt x="8" y="99"/>
                    <a:pt x="7" y="99"/>
                  </a:cubicBezTo>
                  <a:moveTo>
                    <a:pt x="102" y="95"/>
                  </a:moveTo>
                  <a:cubicBezTo>
                    <a:pt x="101" y="95"/>
                    <a:pt x="101" y="95"/>
                    <a:pt x="100" y="95"/>
                  </a:cubicBezTo>
                  <a:cubicBezTo>
                    <a:pt x="97" y="96"/>
                    <a:pt x="94" y="97"/>
                    <a:pt x="92" y="98"/>
                  </a:cubicBezTo>
                  <a:cubicBezTo>
                    <a:pt x="95" y="97"/>
                    <a:pt x="98" y="96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moveTo>
                    <a:pt x="87" y="93"/>
                  </a:moveTo>
                  <a:cubicBezTo>
                    <a:pt x="86" y="93"/>
                    <a:pt x="86" y="93"/>
                    <a:pt x="85" y="93"/>
                  </a:cubicBezTo>
                  <a:cubicBezTo>
                    <a:pt x="77" y="95"/>
                    <a:pt x="68" y="97"/>
                    <a:pt x="60" y="99"/>
                  </a:cubicBezTo>
                  <a:cubicBezTo>
                    <a:pt x="59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8" y="102"/>
                    <a:pt x="56" y="102"/>
                    <a:pt x="55" y="103"/>
                  </a:cubicBezTo>
                  <a:cubicBezTo>
                    <a:pt x="54" y="103"/>
                    <a:pt x="54" y="103"/>
                    <a:pt x="54" y="104"/>
                  </a:cubicBezTo>
                  <a:cubicBezTo>
                    <a:pt x="60" y="103"/>
                    <a:pt x="67" y="102"/>
                    <a:pt x="73" y="101"/>
                  </a:cubicBezTo>
                  <a:cubicBezTo>
                    <a:pt x="76" y="100"/>
                    <a:pt x="78" y="99"/>
                    <a:pt x="81" y="99"/>
                  </a:cubicBezTo>
                  <a:cubicBezTo>
                    <a:pt x="79" y="99"/>
                    <a:pt x="78" y="99"/>
                    <a:pt x="76" y="100"/>
                  </a:cubicBezTo>
                  <a:cubicBezTo>
                    <a:pt x="81" y="97"/>
                    <a:pt x="87" y="96"/>
                    <a:pt x="93" y="9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1" y="94"/>
                    <a:pt x="89" y="93"/>
                    <a:pt x="87" y="93"/>
                  </a:cubicBezTo>
                  <a:moveTo>
                    <a:pt x="116" y="91"/>
                  </a:moveTo>
                  <a:cubicBezTo>
                    <a:pt x="114" y="92"/>
                    <a:pt x="112" y="92"/>
                    <a:pt x="110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6"/>
                    <a:pt x="108" y="96"/>
                  </a:cubicBezTo>
                  <a:cubicBezTo>
                    <a:pt x="103" y="97"/>
                    <a:pt x="98" y="98"/>
                    <a:pt x="94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9"/>
                    <a:pt x="106" y="99"/>
                  </a:cubicBezTo>
                  <a:cubicBezTo>
                    <a:pt x="89" y="103"/>
                    <a:pt x="72" y="107"/>
                    <a:pt x="54" y="111"/>
                  </a:cubicBezTo>
                  <a:cubicBezTo>
                    <a:pt x="54" y="111"/>
                    <a:pt x="54" y="111"/>
                    <a:pt x="54" y="112"/>
                  </a:cubicBezTo>
                  <a:cubicBezTo>
                    <a:pt x="55" y="114"/>
                    <a:pt x="55" y="116"/>
                    <a:pt x="55" y="117"/>
                  </a:cubicBezTo>
                  <a:cubicBezTo>
                    <a:pt x="58" y="116"/>
                    <a:pt x="60" y="116"/>
                    <a:pt x="6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6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4" y="111"/>
                    <a:pt x="83" y="112"/>
                    <a:pt x="82" y="112"/>
                  </a:cubicBezTo>
                  <a:cubicBezTo>
                    <a:pt x="96" y="108"/>
                    <a:pt x="110" y="105"/>
                    <a:pt x="124" y="101"/>
                  </a:cubicBezTo>
                  <a:cubicBezTo>
                    <a:pt x="124" y="100"/>
                    <a:pt x="125" y="99"/>
                    <a:pt x="126" y="98"/>
                  </a:cubicBezTo>
                  <a:cubicBezTo>
                    <a:pt x="126" y="98"/>
                    <a:pt x="126" y="98"/>
                    <a:pt x="126" y="97"/>
                  </a:cubicBezTo>
                  <a:cubicBezTo>
                    <a:pt x="113" y="100"/>
                    <a:pt x="99" y="103"/>
                    <a:pt x="86" y="107"/>
                  </a:cubicBezTo>
                  <a:cubicBezTo>
                    <a:pt x="86" y="106"/>
                    <a:pt x="86" y="106"/>
                    <a:pt x="86" y="105"/>
                  </a:cubicBezTo>
                  <a:cubicBezTo>
                    <a:pt x="88" y="105"/>
                    <a:pt x="89" y="104"/>
                    <a:pt x="91" y="104"/>
                  </a:cubicBezTo>
                  <a:cubicBezTo>
                    <a:pt x="99" y="102"/>
                    <a:pt x="107" y="100"/>
                    <a:pt x="116" y="98"/>
                  </a:cubicBezTo>
                  <a:cubicBezTo>
                    <a:pt x="115" y="97"/>
                    <a:pt x="114" y="97"/>
                    <a:pt x="114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19" y="97"/>
                  </a:cubicBezTo>
                  <a:cubicBezTo>
                    <a:pt x="121" y="96"/>
                    <a:pt x="122" y="96"/>
                    <a:pt x="124" y="95"/>
                  </a:cubicBezTo>
                  <a:cubicBezTo>
                    <a:pt x="124" y="95"/>
                    <a:pt x="123" y="95"/>
                    <a:pt x="123" y="95"/>
                  </a:cubicBezTo>
                  <a:cubicBezTo>
                    <a:pt x="120" y="94"/>
                    <a:pt x="118" y="92"/>
                    <a:pt x="116" y="91"/>
                  </a:cubicBezTo>
                  <a:moveTo>
                    <a:pt x="91" y="85"/>
                  </a:moveTo>
                  <a:cubicBezTo>
                    <a:pt x="91" y="85"/>
                    <a:pt x="90" y="85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5"/>
                    <a:pt x="91" y="85"/>
                    <a:pt x="91" y="85"/>
                  </a:cubicBezTo>
                  <a:moveTo>
                    <a:pt x="110" y="80"/>
                  </a:moveTo>
                  <a:cubicBezTo>
                    <a:pt x="108" y="81"/>
                    <a:pt x="106" y="81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6" y="82"/>
                    <a:pt x="107" y="81"/>
                  </a:cubicBezTo>
                  <a:cubicBezTo>
                    <a:pt x="108" y="81"/>
                    <a:pt x="109" y="81"/>
                    <a:pt x="110" y="80"/>
                  </a:cubicBezTo>
                  <a:moveTo>
                    <a:pt x="62" y="79"/>
                  </a:moveTo>
                  <a:cubicBezTo>
                    <a:pt x="62" y="79"/>
                    <a:pt x="61" y="80"/>
                    <a:pt x="61" y="80"/>
                  </a:cubicBezTo>
                  <a:cubicBezTo>
                    <a:pt x="60" y="80"/>
                    <a:pt x="59" y="81"/>
                    <a:pt x="58" y="82"/>
                  </a:cubicBezTo>
                  <a:cubicBezTo>
                    <a:pt x="57" y="83"/>
                    <a:pt x="56" y="85"/>
                    <a:pt x="56" y="87"/>
                  </a:cubicBezTo>
                  <a:cubicBezTo>
                    <a:pt x="59" y="87"/>
                    <a:pt x="61" y="86"/>
                    <a:pt x="64" y="86"/>
                  </a:cubicBezTo>
                  <a:cubicBezTo>
                    <a:pt x="64" y="85"/>
                    <a:pt x="65" y="85"/>
                    <a:pt x="66" y="85"/>
                  </a:cubicBezTo>
                  <a:cubicBezTo>
                    <a:pt x="67" y="85"/>
                    <a:pt x="69" y="84"/>
                    <a:pt x="71" y="84"/>
                  </a:cubicBezTo>
                  <a:cubicBezTo>
                    <a:pt x="68" y="82"/>
                    <a:pt x="65" y="81"/>
                    <a:pt x="62" y="79"/>
                  </a:cubicBezTo>
                  <a:moveTo>
                    <a:pt x="102" y="78"/>
                  </a:moveTo>
                  <a:cubicBezTo>
                    <a:pt x="102" y="78"/>
                    <a:pt x="101" y="78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2" y="79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moveTo>
                    <a:pt x="110" y="77"/>
                  </a:moveTo>
                  <a:cubicBezTo>
                    <a:pt x="109" y="77"/>
                    <a:pt x="108" y="78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10" y="77"/>
                    <a:pt x="110" y="77"/>
                  </a:cubicBezTo>
                  <a:moveTo>
                    <a:pt x="123" y="74"/>
                  </a:moveTo>
                  <a:cubicBezTo>
                    <a:pt x="120" y="75"/>
                    <a:pt x="117" y="76"/>
                    <a:pt x="114" y="77"/>
                  </a:cubicBezTo>
                  <a:cubicBezTo>
                    <a:pt x="115" y="77"/>
                    <a:pt x="116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20" y="77"/>
                    <a:pt x="121" y="76"/>
                    <a:pt x="122" y="76"/>
                  </a:cubicBezTo>
                  <a:cubicBezTo>
                    <a:pt x="122" y="75"/>
                    <a:pt x="122" y="75"/>
                    <a:pt x="123" y="74"/>
                  </a:cubicBezTo>
                  <a:moveTo>
                    <a:pt x="44" y="70"/>
                  </a:moveTo>
                  <a:cubicBezTo>
                    <a:pt x="47" y="73"/>
                    <a:pt x="51" y="75"/>
                    <a:pt x="54" y="77"/>
                  </a:cubicBezTo>
                  <a:cubicBezTo>
                    <a:pt x="55" y="78"/>
                    <a:pt x="56" y="79"/>
                    <a:pt x="57" y="79"/>
                  </a:cubicBezTo>
                  <a:cubicBezTo>
                    <a:pt x="55" y="77"/>
                    <a:pt x="54" y="76"/>
                    <a:pt x="52" y="74"/>
                  </a:cubicBezTo>
                  <a:cubicBezTo>
                    <a:pt x="49" y="73"/>
                    <a:pt x="47" y="72"/>
                    <a:pt x="44" y="70"/>
                  </a:cubicBezTo>
                  <a:moveTo>
                    <a:pt x="14" y="62"/>
                  </a:moveTo>
                  <a:cubicBezTo>
                    <a:pt x="24" y="70"/>
                    <a:pt x="34" y="79"/>
                    <a:pt x="44" y="87"/>
                  </a:cubicBezTo>
                  <a:cubicBezTo>
                    <a:pt x="41" y="87"/>
                    <a:pt x="39" y="85"/>
                    <a:pt x="37" y="84"/>
                  </a:cubicBezTo>
                  <a:cubicBezTo>
                    <a:pt x="35" y="82"/>
                    <a:pt x="32" y="81"/>
                    <a:pt x="30" y="79"/>
                  </a:cubicBezTo>
                  <a:cubicBezTo>
                    <a:pt x="35" y="84"/>
                    <a:pt x="40" y="89"/>
                    <a:pt x="44" y="94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3" y="90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1" y="87"/>
                    <a:pt x="44" y="89"/>
                    <a:pt x="47" y="91"/>
                  </a:cubicBezTo>
                  <a:cubicBezTo>
                    <a:pt x="47" y="91"/>
                    <a:pt x="48" y="90"/>
                    <a:pt x="49" y="89"/>
                  </a:cubicBezTo>
                  <a:cubicBezTo>
                    <a:pt x="43" y="85"/>
                    <a:pt x="37" y="80"/>
                    <a:pt x="32" y="76"/>
                  </a:cubicBezTo>
                  <a:cubicBezTo>
                    <a:pt x="26" y="71"/>
                    <a:pt x="20" y="67"/>
                    <a:pt x="14" y="62"/>
                  </a:cubicBezTo>
                  <a:moveTo>
                    <a:pt x="3" y="60"/>
                  </a:moveTo>
                  <a:cubicBezTo>
                    <a:pt x="3" y="61"/>
                    <a:pt x="3" y="62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9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1"/>
                  </a:cubicBezTo>
                  <a:cubicBezTo>
                    <a:pt x="1" y="82"/>
                    <a:pt x="1" y="84"/>
                    <a:pt x="0" y="87"/>
                  </a:cubicBezTo>
                  <a:cubicBezTo>
                    <a:pt x="2" y="88"/>
                    <a:pt x="3" y="88"/>
                    <a:pt x="4" y="89"/>
                  </a:cubicBezTo>
                  <a:cubicBezTo>
                    <a:pt x="4" y="87"/>
                    <a:pt x="4" y="85"/>
                    <a:pt x="5" y="82"/>
                  </a:cubicBezTo>
                  <a:cubicBezTo>
                    <a:pt x="6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0" y="82"/>
                    <a:pt x="11" y="81"/>
                    <a:pt x="11" y="79"/>
                  </a:cubicBezTo>
                  <a:cubicBezTo>
                    <a:pt x="13" y="82"/>
                    <a:pt x="15" y="84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1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4" y="86"/>
                  </a:cubicBezTo>
                  <a:cubicBezTo>
                    <a:pt x="21" y="89"/>
                    <a:pt x="25" y="95"/>
                    <a:pt x="30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3" y="117"/>
                    <a:pt x="44" y="117"/>
                    <a:pt x="44" y="117"/>
                  </a:cubicBezTo>
                  <a:cubicBezTo>
                    <a:pt x="42" y="112"/>
                    <a:pt x="42" y="107"/>
                    <a:pt x="42" y="103"/>
                  </a:cubicBezTo>
                  <a:cubicBezTo>
                    <a:pt x="41" y="105"/>
                    <a:pt x="41" y="108"/>
                    <a:pt x="42" y="111"/>
                  </a:cubicBezTo>
                  <a:cubicBezTo>
                    <a:pt x="42" y="111"/>
                    <a:pt x="42" y="111"/>
                    <a:pt x="42" y="112"/>
                  </a:cubicBez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1" y="86"/>
                    <a:pt x="17" y="82"/>
                    <a:pt x="14" y="78"/>
                  </a:cubicBezTo>
                  <a:cubicBezTo>
                    <a:pt x="12" y="75"/>
                    <a:pt x="9" y="72"/>
                    <a:pt x="7" y="70"/>
                  </a:cubicBezTo>
                  <a:cubicBezTo>
                    <a:pt x="6" y="67"/>
                    <a:pt x="6" y="65"/>
                    <a:pt x="6" y="62"/>
                  </a:cubicBezTo>
                  <a:cubicBezTo>
                    <a:pt x="5" y="61"/>
                    <a:pt x="4" y="61"/>
                    <a:pt x="3" y="60"/>
                  </a:cubicBezTo>
                  <a:moveTo>
                    <a:pt x="139" y="59"/>
                  </a:moveTo>
                  <a:cubicBezTo>
                    <a:pt x="128" y="64"/>
                    <a:pt x="116" y="68"/>
                    <a:pt x="104" y="72"/>
                  </a:cubicBezTo>
                  <a:cubicBezTo>
                    <a:pt x="101" y="73"/>
                    <a:pt x="100" y="75"/>
                    <a:pt x="101" y="78"/>
                  </a:cubicBezTo>
                  <a:cubicBezTo>
                    <a:pt x="107" y="75"/>
                    <a:pt x="113" y="74"/>
                    <a:pt x="120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3"/>
                    <a:pt x="122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23" y="69"/>
                    <a:pt x="115" y="72"/>
                    <a:pt x="108" y="75"/>
                  </a:cubicBezTo>
                  <a:cubicBezTo>
                    <a:pt x="107" y="74"/>
                    <a:pt x="107" y="74"/>
                    <a:pt x="107" y="73"/>
                  </a:cubicBezTo>
                  <a:cubicBezTo>
                    <a:pt x="118" y="69"/>
                    <a:pt x="130" y="65"/>
                    <a:pt x="141" y="61"/>
                  </a:cubicBezTo>
                  <a:cubicBezTo>
                    <a:pt x="141" y="60"/>
                    <a:pt x="141" y="60"/>
                    <a:pt x="140" y="60"/>
                  </a:cubicBezTo>
                  <a:cubicBezTo>
                    <a:pt x="140" y="60"/>
                    <a:pt x="140" y="60"/>
                    <a:pt x="139" y="59"/>
                  </a:cubicBezTo>
                  <a:moveTo>
                    <a:pt x="2" y="49"/>
                  </a:moveTo>
                  <a:cubicBezTo>
                    <a:pt x="2" y="50"/>
                    <a:pt x="2" y="51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5"/>
                    <a:pt x="6" y="56"/>
                    <a:pt x="8" y="57"/>
                  </a:cubicBezTo>
                  <a:cubicBezTo>
                    <a:pt x="6" y="56"/>
                    <a:pt x="5" y="53"/>
                    <a:pt x="5" y="51"/>
                  </a:cubicBezTo>
                  <a:cubicBezTo>
                    <a:pt x="4" y="50"/>
                    <a:pt x="3" y="50"/>
                    <a:pt x="2" y="49"/>
                  </a:cubicBezTo>
                  <a:moveTo>
                    <a:pt x="91" y="48"/>
                  </a:moveTo>
                  <a:cubicBezTo>
                    <a:pt x="85" y="50"/>
                    <a:pt x="79" y="51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81" y="51"/>
                    <a:pt x="86" y="50"/>
                    <a:pt x="91" y="48"/>
                  </a:cubicBezTo>
                  <a:moveTo>
                    <a:pt x="119" y="43"/>
                  </a:moveTo>
                  <a:cubicBezTo>
                    <a:pt x="107" y="46"/>
                    <a:pt x="94" y="49"/>
                    <a:pt x="81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4" y="49"/>
                    <a:pt x="107" y="46"/>
                    <a:pt x="119" y="43"/>
                  </a:cubicBezTo>
                  <a:moveTo>
                    <a:pt x="17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8" y="37"/>
                    <a:pt x="19" y="38"/>
                    <a:pt x="20" y="38"/>
                  </a:cubicBezTo>
                  <a:cubicBezTo>
                    <a:pt x="24" y="40"/>
                    <a:pt x="28" y="42"/>
                    <a:pt x="31" y="44"/>
                  </a:cubicBezTo>
                  <a:cubicBezTo>
                    <a:pt x="29" y="42"/>
                    <a:pt x="26" y="40"/>
                    <a:pt x="23" y="38"/>
                  </a:cubicBezTo>
                  <a:cubicBezTo>
                    <a:pt x="21" y="37"/>
                    <a:pt x="19" y="36"/>
                    <a:pt x="17" y="36"/>
                  </a:cubicBezTo>
                  <a:moveTo>
                    <a:pt x="139" y="32"/>
                  </a:moveTo>
                  <a:cubicBezTo>
                    <a:pt x="128" y="35"/>
                    <a:pt x="118" y="37"/>
                    <a:pt x="108" y="39"/>
                  </a:cubicBezTo>
                  <a:cubicBezTo>
                    <a:pt x="106" y="40"/>
                    <a:pt x="104" y="40"/>
                    <a:pt x="102" y="40"/>
                  </a:cubicBezTo>
                  <a:cubicBezTo>
                    <a:pt x="92" y="43"/>
                    <a:pt x="83" y="45"/>
                    <a:pt x="73" y="48"/>
                  </a:cubicBezTo>
                  <a:cubicBezTo>
                    <a:pt x="73" y="49"/>
                    <a:pt x="73" y="50"/>
                    <a:pt x="73" y="51"/>
                  </a:cubicBezTo>
                  <a:cubicBezTo>
                    <a:pt x="85" y="48"/>
                    <a:pt x="96" y="45"/>
                    <a:pt x="107" y="43"/>
                  </a:cubicBezTo>
                  <a:cubicBezTo>
                    <a:pt x="107" y="43"/>
                    <a:pt x="107" y="44"/>
                    <a:pt x="107" y="44"/>
                  </a:cubicBezTo>
                  <a:cubicBezTo>
                    <a:pt x="111" y="43"/>
                    <a:pt x="114" y="42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1" y="39"/>
                    <a:pt x="130" y="40"/>
                    <a:pt x="129" y="40"/>
                  </a:cubicBezTo>
                  <a:cubicBezTo>
                    <a:pt x="131" y="40"/>
                    <a:pt x="132" y="40"/>
                    <a:pt x="134" y="39"/>
                  </a:cubicBezTo>
                  <a:cubicBezTo>
                    <a:pt x="134" y="38"/>
                    <a:pt x="135" y="37"/>
                    <a:pt x="137" y="36"/>
                  </a:cubicBezTo>
                  <a:cubicBezTo>
                    <a:pt x="139" y="35"/>
                    <a:pt x="139" y="33"/>
                    <a:pt x="139" y="32"/>
                  </a:cubicBezTo>
                  <a:moveTo>
                    <a:pt x="14" y="32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6" y="41"/>
                    <a:pt x="4" y="41"/>
                    <a:pt x="4" y="42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4" y="44"/>
                    <a:pt x="5" y="44"/>
                    <a:pt x="6" y="45"/>
                  </a:cubicBezTo>
                  <a:cubicBezTo>
                    <a:pt x="7" y="44"/>
                    <a:pt x="7" y="43"/>
                    <a:pt x="8" y="43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51"/>
                    <a:pt x="23" y="53"/>
                    <a:pt x="28" y="56"/>
                  </a:cubicBezTo>
                  <a:cubicBezTo>
                    <a:pt x="28" y="55"/>
                    <a:pt x="28" y="55"/>
                    <a:pt x="27" y="55"/>
                  </a:cubicBezTo>
                  <a:cubicBezTo>
                    <a:pt x="38" y="60"/>
                    <a:pt x="48" y="66"/>
                    <a:pt x="59" y="71"/>
                  </a:cubicBezTo>
                  <a:cubicBezTo>
                    <a:pt x="63" y="73"/>
                    <a:pt x="67" y="75"/>
                    <a:pt x="71" y="77"/>
                  </a:cubicBezTo>
                  <a:cubicBezTo>
                    <a:pt x="75" y="79"/>
                    <a:pt x="78" y="80"/>
                    <a:pt x="82" y="82"/>
                  </a:cubicBezTo>
                  <a:cubicBezTo>
                    <a:pt x="82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4" y="83"/>
                    <a:pt x="85" y="84"/>
                  </a:cubicBezTo>
                  <a:cubicBezTo>
                    <a:pt x="87" y="83"/>
                    <a:pt x="89" y="82"/>
                    <a:pt x="91" y="82"/>
                  </a:cubicBezTo>
                  <a:cubicBezTo>
                    <a:pt x="90" y="80"/>
                    <a:pt x="90" y="78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90" y="76"/>
                    <a:pt x="89" y="76"/>
                    <a:pt x="89" y="76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90" y="70"/>
                    <a:pt x="92" y="70"/>
                    <a:pt x="94" y="69"/>
                  </a:cubicBezTo>
                  <a:cubicBezTo>
                    <a:pt x="96" y="67"/>
                    <a:pt x="98" y="65"/>
                    <a:pt x="102" y="64"/>
                  </a:cubicBezTo>
                  <a:cubicBezTo>
                    <a:pt x="110" y="62"/>
                    <a:pt x="117" y="59"/>
                    <a:pt x="125" y="56"/>
                  </a:cubicBezTo>
                  <a:cubicBezTo>
                    <a:pt x="130" y="54"/>
                    <a:pt x="136" y="52"/>
                    <a:pt x="142" y="50"/>
                  </a:cubicBezTo>
                  <a:cubicBezTo>
                    <a:pt x="143" y="50"/>
                    <a:pt x="143" y="50"/>
                    <a:pt x="143" y="49"/>
                  </a:cubicBezTo>
                  <a:cubicBezTo>
                    <a:pt x="140" y="50"/>
                    <a:pt x="137" y="50"/>
                    <a:pt x="135" y="51"/>
                  </a:cubicBezTo>
                  <a:cubicBezTo>
                    <a:pt x="120" y="56"/>
                    <a:pt x="104" y="60"/>
                    <a:pt x="89" y="64"/>
                  </a:cubicBezTo>
                  <a:cubicBezTo>
                    <a:pt x="82" y="66"/>
                    <a:pt x="76" y="67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3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7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5" y="55"/>
                  </a:cubicBezTo>
                  <a:cubicBezTo>
                    <a:pt x="30" y="53"/>
                    <a:pt x="25" y="51"/>
                    <a:pt x="21" y="49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6" y="34"/>
                    <a:pt x="15" y="33"/>
                    <a:pt x="14" y="32"/>
                  </a:cubicBezTo>
                  <a:moveTo>
                    <a:pt x="129" y="27"/>
                  </a:moveTo>
                  <a:cubicBezTo>
                    <a:pt x="128" y="28"/>
                    <a:pt x="127" y="28"/>
                    <a:pt x="125" y="28"/>
                  </a:cubicBezTo>
                  <a:cubicBezTo>
                    <a:pt x="128" y="29"/>
                    <a:pt x="130" y="30"/>
                    <a:pt x="132" y="31"/>
                  </a:cubicBezTo>
                  <a:cubicBezTo>
                    <a:pt x="133" y="31"/>
                    <a:pt x="135" y="31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32" y="29"/>
                    <a:pt x="131" y="28"/>
                    <a:pt x="129" y="27"/>
                  </a:cubicBezTo>
                  <a:moveTo>
                    <a:pt x="123" y="24"/>
                  </a:moveTo>
                  <a:cubicBezTo>
                    <a:pt x="122" y="25"/>
                    <a:pt x="121" y="25"/>
                    <a:pt x="119" y="25"/>
                  </a:cubicBezTo>
                  <a:cubicBezTo>
                    <a:pt x="120" y="26"/>
                    <a:pt x="121" y="26"/>
                    <a:pt x="122" y="27"/>
                  </a:cubicBezTo>
                  <a:cubicBezTo>
                    <a:pt x="124" y="27"/>
                    <a:pt x="125" y="26"/>
                    <a:pt x="126" y="26"/>
                  </a:cubicBezTo>
                  <a:cubicBezTo>
                    <a:pt x="125" y="25"/>
                    <a:pt x="124" y="25"/>
                    <a:pt x="123" y="24"/>
                  </a:cubicBezTo>
                  <a:moveTo>
                    <a:pt x="34" y="7"/>
                  </a:moveTo>
                  <a:cubicBezTo>
                    <a:pt x="28" y="9"/>
                    <a:pt x="22" y="10"/>
                    <a:pt x="16" y="11"/>
                  </a:cubicBezTo>
                  <a:cubicBezTo>
                    <a:pt x="13" y="11"/>
                    <a:pt x="11" y="13"/>
                    <a:pt x="9" y="16"/>
                  </a:cubicBezTo>
                  <a:cubicBezTo>
                    <a:pt x="9" y="19"/>
                    <a:pt x="8" y="21"/>
                    <a:pt x="9" y="23"/>
                  </a:cubicBezTo>
                  <a:cubicBezTo>
                    <a:pt x="9" y="23"/>
                    <a:pt x="10" y="24"/>
                    <a:pt x="10" y="24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1" y="22"/>
                    <a:pt x="11" y="19"/>
                    <a:pt x="13" y="16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2" y="12"/>
                    <a:pt x="30" y="11"/>
                    <a:pt x="37" y="9"/>
                  </a:cubicBezTo>
                  <a:cubicBezTo>
                    <a:pt x="36" y="9"/>
                    <a:pt x="35" y="8"/>
                    <a:pt x="34" y="7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51" y="4"/>
                    <a:pt x="45" y="5"/>
                    <a:pt x="39" y="7"/>
                  </a:cubicBezTo>
                  <a:cubicBezTo>
                    <a:pt x="40" y="7"/>
                    <a:pt x="41" y="8"/>
                    <a:pt x="42" y="9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70" y="3"/>
                    <a:pt x="71" y="3"/>
                  </a:cubicBezTo>
                  <a:cubicBezTo>
                    <a:pt x="72" y="3"/>
                    <a:pt x="74" y="3"/>
                    <a:pt x="76" y="4"/>
                  </a:cubicBezTo>
                  <a:cubicBezTo>
                    <a:pt x="86" y="9"/>
                    <a:pt x="96" y="14"/>
                    <a:pt x="106" y="19"/>
                  </a:cubicBezTo>
                  <a:cubicBezTo>
                    <a:pt x="107" y="19"/>
                    <a:pt x="109" y="18"/>
                    <a:pt x="110" y="18"/>
                  </a:cubicBezTo>
                  <a:cubicBezTo>
                    <a:pt x="98" y="12"/>
                    <a:pt x="86" y="7"/>
                    <a:pt x="74" y="1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4"/>
            <p:cNvSpPr>
              <a:spLocks noEditPoints="1"/>
            </p:cNvSpPr>
            <p:nvPr/>
          </p:nvSpPr>
          <p:spPr bwMode="auto">
            <a:xfrm>
              <a:off x="12930188" y="3700463"/>
              <a:ext cx="333375" cy="282575"/>
            </a:xfrm>
            <a:custGeom>
              <a:avLst/>
              <a:gdLst>
                <a:gd name="T0" fmla="*/ 68 w 143"/>
                <a:gd name="T1" fmla="*/ 121 h 121"/>
                <a:gd name="T2" fmla="*/ 74 w 143"/>
                <a:gd name="T3" fmla="*/ 112 h 121"/>
                <a:gd name="T4" fmla="*/ 67 w 143"/>
                <a:gd name="T5" fmla="*/ 98 h 121"/>
                <a:gd name="T6" fmla="*/ 50 w 143"/>
                <a:gd name="T7" fmla="*/ 94 h 121"/>
                <a:gd name="T8" fmla="*/ 54 w 143"/>
                <a:gd name="T9" fmla="*/ 90 h 121"/>
                <a:gd name="T10" fmla="*/ 55 w 143"/>
                <a:gd name="T11" fmla="*/ 85 h 121"/>
                <a:gd name="T12" fmla="*/ 124 w 143"/>
                <a:gd name="T13" fmla="*/ 83 h 121"/>
                <a:gd name="T14" fmla="*/ 67 w 143"/>
                <a:gd name="T15" fmla="*/ 100 h 121"/>
                <a:gd name="T16" fmla="*/ 67 w 143"/>
                <a:gd name="T17" fmla="*/ 109 h 121"/>
                <a:gd name="T18" fmla="*/ 70 w 143"/>
                <a:gd name="T19" fmla="*/ 105 h 121"/>
                <a:gd name="T20" fmla="*/ 104 w 143"/>
                <a:gd name="T21" fmla="*/ 92 h 121"/>
                <a:gd name="T22" fmla="*/ 89 w 143"/>
                <a:gd name="T23" fmla="*/ 106 h 121"/>
                <a:gd name="T24" fmla="*/ 124 w 143"/>
                <a:gd name="T25" fmla="*/ 83 h 121"/>
                <a:gd name="T26" fmla="*/ 100 w 143"/>
                <a:gd name="T27" fmla="*/ 77 h 121"/>
                <a:gd name="T28" fmla="*/ 116 w 143"/>
                <a:gd name="T29" fmla="*/ 80 h 121"/>
                <a:gd name="T30" fmla="*/ 125 w 143"/>
                <a:gd name="T31" fmla="*/ 78 h 121"/>
                <a:gd name="T32" fmla="*/ 48 w 143"/>
                <a:gd name="T33" fmla="*/ 78 h 121"/>
                <a:gd name="T34" fmla="*/ 7 w 143"/>
                <a:gd name="T35" fmla="*/ 81 h 121"/>
                <a:gd name="T36" fmla="*/ 62 w 143"/>
                <a:gd name="T37" fmla="*/ 114 h 121"/>
                <a:gd name="T38" fmla="*/ 34 w 143"/>
                <a:gd name="T39" fmla="*/ 95 h 121"/>
                <a:gd name="T40" fmla="*/ 0 w 143"/>
                <a:gd name="T41" fmla="*/ 69 h 121"/>
                <a:gd name="T42" fmla="*/ 90 w 143"/>
                <a:gd name="T43" fmla="*/ 68 h 121"/>
                <a:gd name="T44" fmla="*/ 64 w 143"/>
                <a:gd name="T45" fmla="*/ 71 h 121"/>
                <a:gd name="T46" fmla="*/ 62 w 143"/>
                <a:gd name="T47" fmla="*/ 80 h 121"/>
                <a:gd name="T48" fmla="*/ 110 w 143"/>
                <a:gd name="T49" fmla="*/ 62 h 121"/>
                <a:gd name="T50" fmla="*/ 92 w 143"/>
                <a:gd name="T51" fmla="*/ 68 h 121"/>
                <a:gd name="T52" fmla="*/ 65 w 143"/>
                <a:gd name="T53" fmla="*/ 77 h 121"/>
                <a:gd name="T54" fmla="*/ 58 w 143"/>
                <a:gd name="T55" fmla="*/ 78 h 121"/>
                <a:gd name="T56" fmla="*/ 47 w 143"/>
                <a:gd name="T57" fmla="*/ 79 h 121"/>
                <a:gd name="T58" fmla="*/ 49 w 143"/>
                <a:gd name="T59" fmla="*/ 100 h 121"/>
                <a:gd name="T60" fmla="*/ 49 w 143"/>
                <a:gd name="T61" fmla="*/ 91 h 121"/>
                <a:gd name="T62" fmla="*/ 49 w 143"/>
                <a:gd name="T63" fmla="*/ 84 h 121"/>
                <a:gd name="T64" fmla="*/ 57 w 143"/>
                <a:gd name="T65" fmla="*/ 82 h 121"/>
                <a:gd name="T66" fmla="*/ 93 w 143"/>
                <a:gd name="T67" fmla="*/ 76 h 121"/>
                <a:gd name="T68" fmla="*/ 114 w 143"/>
                <a:gd name="T69" fmla="*/ 72 h 121"/>
                <a:gd name="T70" fmla="*/ 128 w 143"/>
                <a:gd name="T71" fmla="*/ 65 h 121"/>
                <a:gd name="T72" fmla="*/ 71 w 143"/>
                <a:gd name="T73" fmla="*/ 59 h 121"/>
                <a:gd name="T74" fmla="*/ 82 w 143"/>
                <a:gd name="T75" fmla="*/ 64 h 121"/>
                <a:gd name="T76" fmla="*/ 6 w 143"/>
                <a:gd name="T77" fmla="*/ 44 h 121"/>
                <a:gd name="T78" fmla="*/ 44 w 143"/>
                <a:gd name="T79" fmla="*/ 69 h 121"/>
                <a:gd name="T80" fmla="*/ 142 w 143"/>
                <a:gd name="T81" fmla="*/ 32 h 121"/>
                <a:gd name="T82" fmla="*/ 139 w 143"/>
                <a:gd name="T83" fmla="*/ 35 h 121"/>
                <a:gd name="T84" fmla="*/ 101 w 143"/>
                <a:gd name="T85" fmla="*/ 61 h 121"/>
                <a:gd name="T86" fmla="*/ 139 w 143"/>
                <a:gd name="T87" fmla="*/ 41 h 121"/>
                <a:gd name="T88" fmla="*/ 13 w 143"/>
                <a:gd name="T89" fmla="*/ 30 h 121"/>
                <a:gd name="T90" fmla="*/ 13 w 143"/>
                <a:gd name="T91" fmla="*/ 30 h 121"/>
                <a:gd name="T92" fmla="*/ 6 w 143"/>
                <a:gd name="T93" fmla="*/ 27 h 121"/>
                <a:gd name="T94" fmla="*/ 129 w 143"/>
                <a:gd name="T95" fmla="*/ 9 h 121"/>
                <a:gd name="T96" fmla="*/ 14 w 143"/>
                <a:gd name="T97" fmla="*/ 14 h 121"/>
                <a:gd name="T98" fmla="*/ 24 w 143"/>
                <a:gd name="T99" fmla="*/ 20 h 121"/>
                <a:gd name="T100" fmla="*/ 69 w 143"/>
                <a:gd name="T101" fmla="*/ 51 h 121"/>
                <a:gd name="T102" fmla="*/ 143 w 143"/>
                <a:gd name="T103" fmla="*/ 31 h 121"/>
                <a:gd name="T104" fmla="*/ 129 w 143"/>
                <a:gd name="T105" fmla="*/ 22 h 121"/>
                <a:gd name="T106" fmla="*/ 130 w 143"/>
                <a:gd name="T107" fmla="*/ 23 h 121"/>
                <a:gd name="T108" fmla="*/ 90 w 143"/>
                <a:gd name="T109" fmla="*/ 38 h 121"/>
                <a:gd name="T110" fmla="*/ 91 w 143"/>
                <a:gd name="T111" fmla="*/ 30 h 121"/>
                <a:gd name="T112" fmla="*/ 73 w 143"/>
                <a:gd name="T113" fmla="*/ 30 h 121"/>
                <a:gd name="T114" fmla="*/ 40 w 143"/>
                <a:gd name="T115" fmla="*/ 28 h 121"/>
                <a:gd name="T116" fmla="*/ 10 w 143"/>
                <a:gd name="T117" fmla="*/ 6 h 121"/>
                <a:gd name="T118" fmla="*/ 123 w 143"/>
                <a:gd name="T11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" h="121">
                  <a:moveTo>
                    <a:pt x="75" y="118"/>
                  </a:moveTo>
                  <a:cubicBezTo>
                    <a:pt x="71" y="119"/>
                    <a:pt x="67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5" y="121"/>
                    <a:pt x="65" y="121"/>
                    <a:pt x="66" y="121"/>
                  </a:cubicBezTo>
                  <a:cubicBezTo>
                    <a:pt x="67" y="121"/>
                    <a:pt x="68" y="121"/>
                    <a:pt x="68" y="121"/>
                  </a:cubicBezTo>
                  <a:cubicBezTo>
                    <a:pt x="71" y="120"/>
                    <a:pt x="73" y="119"/>
                    <a:pt x="75" y="118"/>
                  </a:cubicBezTo>
                  <a:moveTo>
                    <a:pt x="109" y="104"/>
                  </a:moveTo>
                  <a:cubicBezTo>
                    <a:pt x="99" y="106"/>
                    <a:pt x="90" y="107"/>
                    <a:pt x="81" y="109"/>
                  </a:cubicBezTo>
                  <a:cubicBezTo>
                    <a:pt x="80" y="109"/>
                    <a:pt x="79" y="110"/>
                    <a:pt x="78" y="110"/>
                  </a:cubicBezTo>
                  <a:cubicBezTo>
                    <a:pt x="77" y="111"/>
                    <a:pt x="75" y="111"/>
                    <a:pt x="74" y="112"/>
                  </a:cubicBezTo>
                  <a:cubicBezTo>
                    <a:pt x="83" y="110"/>
                    <a:pt x="93" y="109"/>
                    <a:pt x="102" y="107"/>
                  </a:cubicBezTo>
                  <a:cubicBezTo>
                    <a:pt x="104" y="106"/>
                    <a:pt x="106" y="105"/>
                    <a:pt x="109" y="104"/>
                  </a:cubicBezTo>
                  <a:moveTo>
                    <a:pt x="67" y="98"/>
                  </a:move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moveTo>
                    <a:pt x="54" y="93"/>
                  </a:moveTo>
                  <a:cubicBezTo>
                    <a:pt x="54" y="93"/>
                    <a:pt x="54" y="93"/>
                    <a:pt x="53" y="93"/>
                  </a:cubicBezTo>
                  <a:cubicBezTo>
                    <a:pt x="52" y="93"/>
                    <a:pt x="51" y="93"/>
                    <a:pt x="50" y="94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1" y="96"/>
                    <a:pt x="51" y="98"/>
                    <a:pt x="52" y="100"/>
                  </a:cubicBezTo>
                  <a:cubicBezTo>
                    <a:pt x="53" y="99"/>
                    <a:pt x="54" y="99"/>
                    <a:pt x="55" y="99"/>
                  </a:cubicBezTo>
                  <a:cubicBezTo>
                    <a:pt x="55" y="98"/>
                    <a:pt x="55" y="96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moveTo>
                    <a:pt x="54" y="90"/>
                  </a:moveTo>
                  <a:cubicBezTo>
                    <a:pt x="52" y="90"/>
                    <a:pt x="51" y="90"/>
                    <a:pt x="49" y="90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4" y="91"/>
                  </a:cubicBezTo>
                  <a:cubicBezTo>
                    <a:pt x="54" y="90"/>
                    <a:pt x="54" y="90"/>
                    <a:pt x="54" y="90"/>
                  </a:cubicBezTo>
                  <a:moveTo>
                    <a:pt x="55" y="85"/>
                  </a:moveTo>
                  <a:cubicBezTo>
                    <a:pt x="53" y="85"/>
                    <a:pt x="51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54" y="85"/>
                    <a:pt x="54" y="85"/>
                    <a:pt x="55" y="85"/>
                  </a:cubicBezTo>
                  <a:moveTo>
                    <a:pt x="124" y="83"/>
                  </a:moveTo>
                  <a:cubicBezTo>
                    <a:pt x="110" y="87"/>
                    <a:pt x="96" y="90"/>
                    <a:pt x="82" y="94"/>
                  </a:cubicBezTo>
                  <a:cubicBezTo>
                    <a:pt x="79" y="95"/>
                    <a:pt x="75" y="97"/>
                    <a:pt x="71" y="98"/>
                  </a:cubicBezTo>
                  <a:cubicBezTo>
                    <a:pt x="71" y="98"/>
                    <a:pt x="70" y="99"/>
                    <a:pt x="70" y="99"/>
                  </a:cubicBezTo>
                  <a:cubicBezTo>
                    <a:pt x="69" y="99"/>
                    <a:pt x="68" y="100"/>
                    <a:pt x="68" y="100"/>
                  </a:cubicBezTo>
                  <a:cubicBezTo>
                    <a:pt x="68" y="100"/>
                    <a:pt x="68" y="100"/>
                    <a:pt x="67" y="100"/>
                  </a:cubicBezTo>
                  <a:cubicBezTo>
                    <a:pt x="67" y="99"/>
                    <a:pt x="67" y="99"/>
                    <a:pt x="66" y="99"/>
                  </a:cubicBezTo>
                  <a:cubicBezTo>
                    <a:pt x="65" y="99"/>
                    <a:pt x="64" y="100"/>
                    <a:pt x="64" y="101"/>
                  </a:cubicBezTo>
                  <a:cubicBezTo>
                    <a:pt x="62" y="105"/>
                    <a:pt x="61" y="109"/>
                    <a:pt x="62" y="114"/>
                  </a:cubicBezTo>
                  <a:cubicBezTo>
                    <a:pt x="64" y="113"/>
                    <a:pt x="66" y="113"/>
                    <a:pt x="68" y="113"/>
                  </a:cubicBezTo>
                  <a:cubicBezTo>
                    <a:pt x="68" y="112"/>
                    <a:pt x="68" y="110"/>
                    <a:pt x="67" y="109"/>
                  </a:cubicBezTo>
                  <a:cubicBezTo>
                    <a:pt x="80" y="104"/>
                    <a:pt x="92" y="100"/>
                    <a:pt x="104" y="95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92" y="99"/>
                    <a:pt x="80" y="103"/>
                    <a:pt x="68" y="108"/>
                  </a:cubicBezTo>
                  <a:cubicBezTo>
                    <a:pt x="68" y="107"/>
                    <a:pt x="67" y="105"/>
                    <a:pt x="69" y="105"/>
                  </a:cubicBezTo>
                  <a:cubicBezTo>
                    <a:pt x="69" y="105"/>
                    <a:pt x="69" y="105"/>
                    <a:pt x="70" y="105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7" y="101"/>
                    <a:pt x="84" y="99"/>
                    <a:pt x="90" y="96"/>
                  </a:cubicBezTo>
                  <a:cubicBezTo>
                    <a:pt x="100" y="92"/>
                    <a:pt x="109" y="89"/>
                    <a:pt x="119" y="85"/>
                  </a:cubicBezTo>
                  <a:cubicBezTo>
                    <a:pt x="119" y="85"/>
                    <a:pt x="120" y="84"/>
                    <a:pt x="121" y="84"/>
                  </a:cubicBezTo>
                  <a:cubicBezTo>
                    <a:pt x="116" y="88"/>
                    <a:pt x="110" y="89"/>
                    <a:pt x="104" y="92"/>
                  </a:cubicBezTo>
                  <a:cubicBezTo>
                    <a:pt x="102" y="92"/>
                    <a:pt x="100" y="93"/>
                    <a:pt x="99" y="94"/>
                  </a:cubicBezTo>
                  <a:cubicBezTo>
                    <a:pt x="105" y="92"/>
                    <a:pt x="111" y="90"/>
                    <a:pt x="117" y="88"/>
                  </a:cubicBezTo>
                  <a:cubicBezTo>
                    <a:pt x="118" y="90"/>
                    <a:pt x="118" y="91"/>
                    <a:pt x="118" y="93"/>
                  </a:cubicBezTo>
                  <a:cubicBezTo>
                    <a:pt x="118" y="93"/>
                    <a:pt x="117" y="94"/>
                    <a:pt x="117" y="94"/>
                  </a:cubicBezTo>
                  <a:cubicBezTo>
                    <a:pt x="107" y="98"/>
                    <a:pt x="98" y="102"/>
                    <a:pt x="89" y="106"/>
                  </a:cubicBezTo>
                  <a:cubicBezTo>
                    <a:pt x="100" y="102"/>
                    <a:pt x="113" y="100"/>
                    <a:pt x="125" y="98"/>
                  </a:cubicBezTo>
                  <a:cubicBezTo>
                    <a:pt x="127" y="96"/>
                    <a:pt x="127" y="95"/>
                    <a:pt x="125" y="93"/>
                  </a:cubicBezTo>
                  <a:cubicBezTo>
                    <a:pt x="124" y="92"/>
                    <a:pt x="123" y="92"/>
                    <a:pt x="121" y="91"/>
                  </a:cubicBezTo>
                  <a:cubicBezTo>
                    <a:pt x="120" y="89"/>
                    <a:pt x="119" y="88"/>
                    <a:pt x="121" y="86"/>
                  </a:cubicBezTo>
                  <a:cubicBezTo>
                    <a:pt x="122" y="85"/>
                    <a:pt x="123" y="84"/>
                    <a:pt x="124" y="83"/>
                  </a:cubicBezTo>
                  <a:moveTo>
                    <a:pt x="100" y="77"/>
                  </a:moveTo>
                  <a:cubicBezTo>
                    <a:pt x="94" y="78"/>
                    <a:pt x="87" y="80"/>
                    <a:pt x="81" y="81"/>
                  </a:cubicBezTo>
                  <a:cubicBezTo>
                    <a:pt x="78" y="81"/>
                    <a:pt x="76" y="82"/>
                    <a:pt x="73" y="83"/>
                  </a:cubicBezTo>
                  <a:cubicBezTo>
                    <a:pt x="79" y="82"/>
                    <a:pt x="85" y="81"/>
                    <a:pt x="92" y="80"/>
                  </a:cubicBezTo>
                  <a:cubicBezTo>
                    <a:pt x="94" y="79"/>
                    <a:pt x="97" y="78"/>
                    <a:pt x="100" y="77"/>
                  </a:cubicBezTo>
                  <a:moveTo>
                    <a:pt x="124" y="77"/>
                  </a:moveTo>
                  <a:cubicBezTo>
                    <a:pt x="122" y="78"/>
                    <a:pt x="121" y="78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19" y="80"/>
                    <a:pt x="118" y="80"/>
                    <a:pt x="118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07" y="82"/>
                    <a:pt x="99" y="84"/>
                    <a:pt x="91" y="86"/>
                  </a:cubicBezTo>
                  <a:cubicBezTo>
                    <a:pt x="89" y="86"/>
                    <a:pt x="88" y="87"/>
                    <a:pt x="86" y="87"/>
                  </a:cubicBezTo>
                  <a:cubicBezTo>
                    <a:pt x="86" y="88"/>
                    <a:pt x="86" y="88"/>
                    <a:pt x="86" y="89"/>
                  </a:cubicBezTo>
                  <a:cubicBezTo>
                    <a:pt x="99" y="85"/>
                    <a:pt x="113" y="82"/>
                    <a:pt x="126" y="79"/>
                  </a:cubicBezTo>
                  <a:cubicBezTo>
                    <a:pt x="126" y="79"/>
                    <a:pt x="125" y="78"/>
                    <a:pt x="125" y="78"/>
                  </a:cubicBezTo>
                  <a:cubicBezTo>
                    <a:pt x="125" y="78"/>
                    <a:pt x="125" y="78"/>
                    <a:pt x="124" y="77"/>
                  </a:cubicBezTo>
                  <a:moveTo>
                    <a:pt x="45" y="75"/>
                  </a:moveTo>
                  <a:cubicBezTo>
                    <a:pt x="45" y="75"/>
                    <a:pt x="45" y="76"/>
                    <a:pt x="44" y="76"/>
                  </a:cubicBezTo>
                  <a:cubicBezTo>
                    <a:pt x="45" y="77"/>
                    <a:pt x="46" y="78"/>
                    <a:pt x="47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7"/>
                    <a:pt x="46" y="76"/>
                    <a:pt x="45" y="75"/>
                  </a:cubicBezTo>
                  <a:moveTo>
                    <a:pt x="0" y="69"/>
                  </a:moveTo>
                  <a:cubicBezTo>
                    <a:pt x="0" y="71"/>
                    <a:pt x="1" y="73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79"/>
                    <a:pt x="6" y="80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2"/>
                    <a:pt x="9" y="82"/>
                  </a:cubicBezTo>
                  <a:cubicBezTo>
                    <a:pt x="14" y="86"/>
                    <a:pt x="20" y="90"/>
                    <a:pt x="25" y="93"/>
                  </a:cubicBezTo>
                  <a:cubicBezTo>
                    <a:pt x="35" y="101"/>
                    <a:pt x="45" y="108"/>
                    <a:pt x="56" y="115"/>
                  </a:cubicBezTo>
                  <a:cubicBezTo>
                    <a:pt x="58" y="114"/>
                    <a:pt x="60" y="114"/>
                    <a:pt x="62" y="114"/>
                  </a:cubicBezTo>
                  <a:cubicBezTo>
                    <a:pt x="61" y="113"/>
                    <a:pt x="61" y="113"/>
                    <a:pt x="60" y="113"/>
                  </a:cubicBezTo>
                  <a:cubicBezTo>
                    <a:pt x="55" y="109"/>
                    <a:pt x="50" y="106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1"/>
                    <a:pt x="42" y="100"/>
                    <a:pt x="41" y="100"/>
                  </a:cubicBezTo>
                  <a:cubicBezTo>
                    <a:pt x="39" y="98"/>
                    <a:pt x="36" y="96"/>
                    <a:pt x="34" y="95"/>
                  </a:cubicBezTo>
                  <a:cubicBezTo>
                    <a:pt x="28" y="91"/>
                    <a:pt x="23" y="87"/>
                    <a:pt x="17" y="83"/>
                  </a:cubicBezTo>
                  <a:cubicBezTo>
                    <a:pt x="14" y="81"/>
                    <a:pt x="11" y="79"/>
                    <a:pt x="8" y="77"/>
                  </a:cubicBezTo>
                  <a:cubicBezTo>
                    <a:pt x="7" y="76"/>
                    <a:pt x="5" y="74"/>
                    <a:pt x="5" y="73"/>
                  </a:cubicBezTo>
                  <a:cubicBezTo>
                    <a:pt x="5" y="73"/>
                    <a:pt x="4" y="72"/>
                    <a:pt x="4" y="71"/>
                  </a:cubicBezTo>
                  <a:cubicBezTo>
                    <a:pt x="3" y="70"/>
                    <a:pt x="2" y="70"/>
                    <a:pt x="0" y="69"/>
                  </a:cubicBezTo>
                  <a:moveTo>
                    <a:pt x="89" y="68"/>
                  </a:moveTo>
                  <a:cubicBezTo>
                    <a:pt x="86" y="68"/>
                    <a:pt x="84" y="69"/>
                    <a:pt x="82" y="69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3" y="70"/>
                    <a:pt x="87" y="69"/>
                    <a:pt x="90" y="68"/>
                  </a:cubicBezTo>
                  <a:cubicBezTo>
                    <a:pt x="90" y="68"/>
                    <a:pt x="89" y="68"/>
                    <a:pt x="89" y="68"/>
                  </a:cubicBezTo>
                  <a:moveTo>
                    <a:pt x="83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77" y="67"/>
                    <a:pt x="70" y="68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1" y="69"/>
                    <a:pt x="78" y="67"/>
                    <a:pt x="85" y="66"/>
                  </a:cubicBezTo>
                  <a:cubicBezTo>
                    <a:pt x="84" y="65"/>
                    <a:pt x="83" y="65"/>
                    <a:pt x="83" y="65"/>
                  </a:cubicBezTo>
                  <a:moveTo>
                    <a:pt x="62" y="80"/>
                  </a:moveTo>
                  <a:cubicBezTo>
                    <a:pt x="60" y="77"/>
                    <a:pt x="60" y="74"/>
                    <a:pt x="60" y="71"/>
                  </a:cubicBezTo>
                  <a:cubicBezTo>
                    <a:pt x="61" y="74"/>
                    <a:pt x="61" y="77"/>
                    <a:pt x="62" y="80"/>
                  </a:cubicBezTo>
                  <a:moveTo>
                    <a:pt x="122" y="58"/>
                  </a:moveTo>
                  <a:cubicBezTo>
                    <a:pt x="121" y="58"/>
                    <a:pt x="120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60"/>
                    <a:pt x="118" y="60"/>
                    <a:pt x="118" y="60"/>
                  </a:cubicBezTo>
                  <a:cubicBezTo>
                    <a:pt x="115" y="61"/>
                    <a:pt x="113" y="62"/>
                    <a:pt x="110" y="62"/>
                  </a:cubicBezTo>
                  <a:cubicBezTo>
                    <a:pt x="109" y="63"/>
                    <a:pt x="108" y="63"/>
                    <a:pt x="107" y="63"/>
                  </a:cubicBezTo>
                  <a:cubicBezTo>
                    <a:pt x="106" y="64"/>
                    <a:pt x="105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0" y="65"/>
                    <a:pt x="95" y="66"/>
                    <a:pt x="91" y="67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101" y="66"/>
                    <a:pt x="110" y="63"/>
                    <a:pt x="119" y="61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8" y="63"/>
                    <a:pt x="117" y="63"/>
                  </a:cubicBezTo>
                  <a:cubicBezTo>
                    <a:pt x="100" y="67"/>
                    <a:pt x="84" y="72"/>
                    <a:pt x="67" y="76"/>
                  </a:cubicBezTo>
                  <a:cubicBezTo>
                    <a:pt x="66" y="77"/>
                    <a:pt x="65" y="77"/>
                    <a:pt x="65" y="77"/>
                  </a:cubicBezTo>
                  <a:cubicBezTo>
                    <a:pt x="63" y="77"/>
                    <a:pt x="63" y="76"/>
                    <a:pt x="63" y="74"/>
                  </a:cubicBezTo>
                  <a:cubicBezTo>
                    <a:pt x="63" y="73"/>
                    <a:pt x="62" y="72"/>
                    <a:pt x="62" y="71"/>
                  </a:cubicBezTo>
                  <a:cubicBezTo>
                    <a:pt x="62" y="69"/>
                    <a:pt x="63" y="68"/>
                    <a:pt x="64" y="68"/>
                  </a:cubicBezTo>
                  <a:cubicBezTo>
                    <a:pt x="61" y="68"/>
                    <a:pt x="59" y="69"/>
                    <a:pt x="56" y="69"/>
                  </a:cubicBezTo>
                  <a:cubicBezTo>
                    <a:pt x="56" y="72"/>
                    <a:pt x="57" y="74"/>
                    <a:pt x="58" y="78"/>
                  </a:cubicBezTo>
                  <a:cubicBezTo>
                    <a:pt x="56" y="77"/>
                    <a:pt x="55" y="76"/>
                    <a:pt x="53" y="75"/>
                  </a:cubicBezTo>
                  <a:cubicBezTo>
                    <a:pt x="52" y="74"/>
                    <a:pt x="51" y="73"/>
                    <a:pt x="49" y="71"/>
                  </a:cubicBezTo>
                  <a:cubicBezTo>
                    <a:pt x="48" y="72"/>
                    <a:pt x="47" y="73"/>
                    <a:pt x="47" y="73"/>
                  </a:cubicBezTo>
                  <a:cubicBezTo>
                    <a:pt x="48" y="75"/>
                    <a:pt x="50" y="76"/>
                    <a:pt x="52" y="78"/>
                  </a:cubicBezTo>
                  <a:cubicBezTo>
                    <a:pt x="50" y="78"/>
                    <a:pt x="48" y="79"/>
                    <a:pt x="47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2"/>
                    <a:pt x="43" y="83"/>
                    <a:pt x="42" y="85"/>
                  </a:cubicBezTo>
                  <a:cubicBezTo>
                    <a:pt x="42" y="89"/>
                    <a:pt x="42" y="94"/>
                    <a:pt x="44" y="99"/>
                  </a:cubicBezTo>
                  <a:cubicBezTo>
                    <a:pt x="45" y="100"/>
                    <a:pt x="46" y="101"/>
                    <a:pt x="47" y="101"/>
                  </a:cubicBezTo>
                  <a:cubicBezTo>
                    <a:pt x="48" y="101"/>
                    <a:pt x="48" y="101"/>
                    <a:pt x="49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6"/>
                    <a:pt x="49" y="94"/>
                  </a:cubicBezTo>
                  <a:cubicBezTo>
                    <a:pt x="48" y="94"/>
                    <a:pt x="47" y="93"/>
                    <a:pt x="47" y="92"/>
                  </a:cubicBezTo>
                  <a:cubicBezTo>
                    <a:pt x="48" y="92"/>
                    <a:pt x="48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1"/>
                    <a:pt x="48" y="91"/>
                    <a:pt x="47" y="91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88"/>
                    <a:pt x="47" y="87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9" y="84"/>
                    <a:pt x="49" y="84"/>
                  </a:cubicBezTo>
                  <a:cubicBezTo>
                    <a:pt x="50" y="84"/>
                    <a:pt x="51" y="84"/>
                    <a:pt x="52" y="83"/>
                  </a:cubicBezTo>
                  <a:cubicBezTo>
                    <a:pt x="53" y="83"/>
                    <a:pt x="54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8" y="79"/>
                    <a:pt x="77" y="77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9" y="75"/>
                    <a:pt x="91" y="76"/>
                    <a:pt x="93" y="76"/>
                  </a:cubicBezTo>
                  <a:cubicBezTo>
                    <a:pt x="93" y="76"/>
                    <a:pt x="93" y="76"/>
                    <a:pt x="93" y="77"/>
                  </a:cubicBezTo>
                  <a:cubicBezTo>
                    <a:pt x="99" y="75"/>
                    <a:pt x="105" y="75"/>
                    <a:pt x="110" y="74"/>
                  </a:cubicBezTo>
                  <a:cubicBezTo>
                    <a:pt x="110" y="74"/>
                    <a:pt x="110" y="74"/>
                    <a:pt x="110" y="75"/>
                  </a:cubicBezTo>
                  <a:cubicBezTo>
                    <a:pt x="112" y="74"/>
                    <a:pt x="114" y="74"/>
                    <a:pt x="116" y="73"/>
                  </a:cubicBezTo>
                  <a:cubicBezTo>
                    <a:pt x="115" y="73"/>
                    <a:pt x="115" y="73"/>
                    <a:pt x="114" y="72"/>
                  </a:cubicBezTo>
                  <a:cubicBezTo>
                    <a:pt x="115" y="72"/>
                    <a:pt x="116" y="71"/>
                    <a:pt x="116" y="71"/>
                  </a:cubicBezTo>
                  <a:cubicBezTo>
                    <a:pt x="117" y="71"/>
                    <a:pt x="117" y="70"/>
                    <a:pt x="118" y="70"/>
                  </a:cubicBezTo>
                  <a:cubicBezTo>
                    <a:pt x="118" y="69"/>
                    <a:pt x="119" y="69"/>
                    <a:pt x="119" y="69"/>
                  </a:cubicBezTo>
                  <a:cubicBezTo>
                    <a:pt x="122" y="68"/>
                    <a:pt x="125" y="67"/>
                    <a:pt x="127" y="66"/>
                  </a:cubicBezTo>
                  <a:cubicBezTo>
                    <a:pt x="128" y="66"/>
                    <a:pt x="128" y="65"/>
                    <a:pt x="128" y="65"/>
                  </a:cubicBezTo>
                  <a:cubicBezTo>
                    <a:pt x="129" y="64"/>
                    <a:pt x="128" y="64"/>
                    <a:pt x="128" y="63"/>
                  </a:cubicBezTo>
                  <a:cubicBezTo>
                    <a:pt x="127" y="62"/>
                    <a:pt x="126" y="62"/>
                    <a:pt x="125" y="61"/>
                  </a:cubicBezTo>
                  <a:cubicBezTo>
                    <a:pt x="123" y="60"/>
                    <a:pt x="122" y="59"/>
                    <a:pt x="122" y="58"/>
                  </a:cubicBezTo>
                  <a:moveTo>
                    <a:pt x="59" y="53"/>
                  </a:moveTo>
                  <a:cubicBezTo>
                    <a:pt x="63" y="55"/>
                    <a:pt x="67" y="57"/>
                    <a:pt x="71" y="59"/>
                  </a:cubicBezTo>
                  <a:cubicBezTo>
                    <a:pt x="68" y="60"/>
                    <a:pt x="65" y="61"/>
                    <a:pt x="62" y="61"/>
                  </a:cubicBezTo>
                  <a:cubicBezTo>
                    <a:pt x="65" y="63"/>
                    <a:pt x="68" y="64"/>
                    <a:pt x="71" y="66"/>
                  </a:cubicBezTo>
                  <a:cubicBezTo>
                    <a:pt x="73" y="65"/>
                    <a:pt x="76" y="65"/>
                    <a:pt x="79" y="64"/>
                  </a:cubicBezTo>
                  <a:cubicBezTo>
                    <a:pt x="79" y="64"/>
                    <a:pt x="79" y="64"/>
                    <a:pt x="80" y="64"/>
                  </a:cubicBezTo>
                  <a:cubicBezTo>
                    <a:pt x="80" y="64"/>
                    <a:pt x="81" y="64"/>
                    <a:pt x="82" y="64"/>
                  </a:cubicBezTo>
                  <a:cubicBezTo>
                    <a:pt x="78" y="62"/>
                    <a:pt x="75" y="61"/>
                    <a:pt x="71" y="59"/>
                  </a:cubicBezTo>
                  <a:cubicBezTo>
                    <a:pt x="67" y="57"/>
                    <a:pt x="63" y="55"/>
                    <a:pt x="59" y="53"/>
                  </a:cubicBezTo>
                  <a:moveTo>
                    <a:pt x="2" y="35"/>
                  </a:moveTo>
                  <a:cubicBezTo>
                    <a:pt x="3" y="38"/>
                    <a:pt x="3" y="40"/>
                    <a:pt x="3" y="42"/>
                  </a:cubicBezTo>
                  <a:cubicBezTo>
                    <a:pt x="4" y="43"/>
                    <a:pt x="5" y="43"/>
                    <a:pt x="6" y="44"/>
                  </a:cubicBezTo>
                  <a:cubicBezTo>
                    <a:pt x="6" y="44"/>
                    <a:pt x="6" y="43"/>
                    <a:pt x="7" y="43"/>
                  </a:cubicBezTo>
                  <a:cubicBezTo>
                    <a:pt x="14" y="49"/>
                    <a:pt x="22" y="54"/>
                    <a:pt x="28" y="59"/>
                  </a:cubicBezTo>
                  <a:cubicBezTo>
                    <a:pt x="29" y="60"/>
                    <a:pt x="29" y="60"/>
                    <a:pt x="30" y="61"/>
                  </a:cubicBezTo>
                  <a:cubicBezTo>
                    <a:pt x="32" y="63"/>
                    <a:pt x="35" y="64"/>
                    <a:pt x="37" y="66"/>
                  </a:cubicBezTo>
                  <a:cubicBezTo>
                    <a:pt x="39" y="67"/>
                    <a:pt x="41" y="69"/>
                    <a:pt x="44" y="69"/>
                  </a:cubicBezTo>
                  <a:cubicBezTo>
                    <a:pt x="34" y="61"/>
                    <a:pt x="24" y="52"/>
                    <a:pt x="14" y="44"/>
                  </a:cubicBezTo>
                  <a:cubicBezTo>
                    <a:pt x="12" y="43"/>
                    <a:pt x="10" y="42"/>
                    <a:pt x="9" y="40"/>
                  </a:cubicBezTo>
                  <a:cubicBezTo>
                    <a:pt x="8" y="40"/>
                    <a:pt x="8" y="40"/>
                    <a:pt x="8" y="39"/>
                  </a:cubicBezTo>
                  <a:cubicBezTo>
                    <a:pt x="6" y="38"/>
                    <a:pt x="4" y="37"/>
                    <a:pt x="2" y="35"/>
                  </a:cubicBezTo>
                  <a:moveTo>
                    <a:pt x="142" y="32"/>
                  </a:moveTo>
                  <a:cubicBezTo>
                    <a:pt x="136" y="34"/>
                    <a:pt x="130" y="36"/>
                    <a:pt x="125" y="38"/>
                  </a:cubicBezTo>
                  <a:cubicBezTo>
                    <a:pt x="117" y="41"/>
                    <a:pt x="110" y="44"/>
                    <a:pt x="102" y="46"/>
                  </a:cubicBezTo>
                  <a:cubicBezTo>
                    <a:pt x="98" y="47"/>
                    <a:pt x="96" y="49"/>
                    <a:pt x="94" y="51"/>
                  </a:cubicBezTo>
                  <a:cubicBezTo>
                    <a:pt x="108" y="46"/>
                    <a:pt x="123" y="41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37" y="38"/>
                    <a:pt x="136" y="41"/>
                    <a:pt x="133" y="42"/>
                  </a:cubicBezTo>
                  <a:cubicBezTo>
                    <a:pt x="119" y="47"/>
                    <a:pt x="105" y="52"/>
                    <a:pt x="91" y="58"/>
                  </a:cubicBezTo>
                  <a:cubicBezTo>
                    <a:pt x="90" y="60"/>
                    <a:pt x="90" y="62"/>
                    <a:pt x="91" y="64"/>
                  </a:cubicBezTo>
                  <a:cubicBezTo>
                    <a:pt x="94" y="63"/>
                    <a:pt x="98" y="62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99" y="61"/>
                    <a:pt x="98" y="61"/>
                  </a:cubicBezTo>
                  <a:cubicBezTo>
                    <a:pt x="99" y="61"/>
                    <a:pt x="100" y="60"/>
                    <a:pt x="101" y="60"/>
                  </a:cubicBezTo>
                  <a:cubicBezTo>
                    <a:pt x="100" y="57"/>
                    <a:pt x="101" y="55"/>
                    <a:pt x="104" y="54"/>
                  </a:cubicBezTo>
                  <a:cubicBezTo>
                    <a:pt x="116" y="50"/>
                    <a:pt x="128" y="46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39"/>
                    <a:pt x="140" y="36"/>
                    <a:pt x="141" y="34"/>
                  </a:cubicBezTo>
                  <a:cubicBezTo>
                    <a:pt x="141" y="34"/>
                    <a:pt x="141" y="33"/>
                    <a:pt x="142" y="33"/>
                  </a:cubicBezTo>
                  <a:cubicBezTo>
                    <a:pt x="142" y="33"/>
                    <a:pt x="142" y="32"/>
                    <a:pt x="142" y="32"/>
                  </a:cubicBezTo>
                  <a:moveTo>
                    <a:pt x="13" y="30"/>
                  </a:moveTo>
                  <a:cubicBezTo>
                    <a:pt x="17" y="33"/>
                    <a:pt x="21" y="36"/>
                    <a:pt x="25" y="39"/>
                  </a:cubicBezTo>
                  <a:cubicBezTo>
                    <a:pt x="31" y="43"/>
                    <a:pt x="38" y="48"/>
                    <a:pt x="44" y="52"/>
                  </a:cubicBezTo>
                  <a:cubicBezTo>
                    <a:pt x="47" y="54"/>
                    <a:pt x="49" y="55"/>
                    <a:pt x="52" y="56"/>
                  </a:cubicBezTo>
                  <a:cubicBezTo>
                    <a:pt x="44" y="50"/>
                    <a:pt x="36" y="44"/>
                    <a:pt x="28" y="38"/>
                  </a:cubicBezTo>
                  <a:cubicBezTo>
                    <a:pt x="23" y="35"/>
                    <a:pt x="18" y="33"/>
                    <a:pt x="13" y="30"/>
                  </a:cubicBezTo>
                  <a:moveTo>
                    <a:pt x="3" y="25"/>
                  </a:moveTo>
                  <a:cubicBezTo>
                    <a:pt x="2" y="27"/>
                    <a:pt x="2" y="29"/>
                    <a:pt x="2" y="31"/>
                  </a:cubicBezTo>
                  <a:cubicBezTo>
                    <a:pt x="3" y="32"/>
                    <a:pt x="4" y="32"/>
                    <a:pt x="5" y="33"/>
                  </a:cubicBezTo>
                  <a:cubicBezTo>
                    <a:pt x="5" y="32"/>
                    <a:pt x="5" y="31"/>
                    <a:pt x="5" y="30"/>
                  </a:cubicBezTo>
                  <a:cubicBezTo>
                    <a:pt x="6" y="29"/>
                    <a:pt x="6" y="28"/>
                    <a:pt x="6" y="27"/>
                  </a:cubicBezTo>
                  <a:cubicBezTo>
                    <a:pt x="5" y="26"/>
                    <a:pt x="4" y="26"/>
                    <a:pt x="3" y="25"/>
                  </a:cubicBezTo>
                  <a:moveTo>
                    <a:pt x="126" y="8"/>
                  </a:moveTo>
                  <a:cubicBezTo>
                    <a:pt x="125" y="8"/>
                    <a:pt x="124" y="9"/>
                    <a:pt x="122" y="9"/>
                  </a:cubicBezTo>
                  <a:cubicBezTo>
                    <a:pt x="123" y="9"/>
                    <a:pt x="124" y="10"/>
                    <a:pt x="125" y="10"/>
                  </a:cubicBezTo>
                  <a:cubicBezTo>
                    <a:pt x="127" y="10"/>
                    <a:pt x="128" y="10"/>
                    <a:pt x="129" y="9"/>
                  </a:cubicBezTo>
                  <a:cubicBezTo>
                    <a:pt x="128" y="9"/>
                    <a:pt x="127" y="8"/>
                    <a:pt x="126" y="8"/>
                  </a:cubicBezTo>
                  <a:moveTo>
                    <a:pt x="9" y="5"/>
                  </a:moveTo>
                  <a:cubicBezTo>
                    <a:pt x="9" y="6"/>
                    <a:pt x="9" y="8"/>
                    <a:pt x="9" y="9"/>
                  </a:cubicBezTo>
                  <a:cubicBezTo>
                    <a:pt x="10" y="11"/>
                    <a:pt x="12" y="12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8"/>
                    <a:pt x="22" y="19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6" y="22"/>
                    <a:pt x="29" y="24"/>
                    <a:pt x="31" y="26"/>
                  </a:cubicBezTo>
                  <a:cubicBezTo>
                    <a:pt x="41" y="32"/>
                    <a:pt x="50" y="38"/>
                    <a:pt x="60" y="44"/>
                  </a:cubicBezTo>
                  <a:cubicBezTo>
                    <a:pt x="63" y="47"/>
                    <a:pt x="66" y="49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9"/>
                    <a:pt x="82" y="48"/>
                    <a:pt x="89" y="46"/>
                  </a:cubicBezTo>
                  <a:cubicBezTo>
                    <a:pt x="104" y="42"/>
                    <a:pt x="120" y="38"/>
                    <a:pt x="135" y="33"/>
                  </a:cubicBezTo>
                  <a:cubicBezTo>
                    <a:pt x="137" y="32"/>
                    <a:pt x="140" y="32"/>
                    <a:pt x="143" y="31"/>
                  </a:cubicBezTo>
                  <a:cubicBezTo>
                    <a:pt x="143" y="31"/>
                    <a:pt x="142" y="30"/>
                    <a:pt x="141" y="30"/>
                  </a:cubicBezTo>
                  <a:cubicBezTo>
                    <a:pt x="139" y="29"/>
                    <a:pt x="137" y="28"/>
                    <a:pt x="135" y="27"/>
                  </a:cubicBezTo>
                  <a:cubicBezTo>
                    <a:pt x="133" y="27"/>
                    <a:pt x="133" y="26"/>
                    <a:pt x="133" y="25"/>
                  </a:cubicBezTo>
                  <a:cubicBezTo>
                    <a:pt x="133" y="23"/>
                    <a:pt x="133" y="22"/>
                    <a:pt x="134" y="21"/>
                  </a:cubicBezTo>
                  <a:cubicBezTo>
                    <a:pt x="132" y="22"/>
                    <a:pt x="131" y="22"/>
                    <a:pt x="129" y="22"/>
                  </a:cubicBezTo>
                  <a:cubicBezTo>
                    <a:pt x="129" y="23"/>
                    <a:pt x="129" y="23"/>
                    <a:pt x="128" y="23"/>
                  </a:cubicBezTo>
                  <a:cubicBezTo>
                    <a:pt x="125" y="24"/>
                    <a:pt x="122" y="24"/>
                    <a:pt x="119" y="25"/>
                  </a:cubicBezTo>
                  <a:cubicBezTo>
                    <a:pt x="107" y="28"/>
                    <a:pt x="94" y="31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98" y="31"/>
                    <a:pt x="114" y="27"/>
                    <a:pt x="130" y="23"/>
                  </a:cubicBezTo>
                  <a:cubicBezTo>
                    <a:pt x="130" y="25"/>
                    <a:pt x="130" y="27"/>
                    <a:pt x="131" y="30"/>
                  </a:cubicBezTo>
                  <a:cubicBezTo>
                    <a:pt x="111" y="34"/>
                    <a:pt x="92" y="39"/>
                    <a:pt x="73" y="44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8" y="42"/>
                    <a:pt x="84" y="40"/>
                    <a:pt x="90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9"/>
                    <a:pt x="78" y="41"/>
                    <a:pt x="72" y="42"/>
                  </a:cubicBezTo>
                  <a:cubicBezTo>
                    <a:pt x="72" y="40"/>
                    <a:pt x="72" y="37"/>
                    <a:pt x="74" y="36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9" y="33"/>
                    <a:pt x="85" y="32"/>
                    <a:pt x="91" y="30"/>
                  </a:cubicBezTo>
                  <a:cubicBezTo>
                    <a:pt x="96" y="29"/>
                    <a:pt x="102" y="28"/>
                    <a:pt x="107" y="26"/>
                  </a:cubicBezTo>
                  <a:cubicBezTo>
                    <a:pt x="107" y="26"/>
                    <a:pt x="107" y="25"/>
                    <a:pt x="107" y="25"/>
                  </a:cubicBezTo>
                  <a:cubicBezTo>
                    <a:pt x="96" y="27"/>
                    <a:pt x="85" y="30"/>
                    <a:pt x="73" y="33"/>
                  </a:cubicBezTo>
                  <a:cubicBezTo>
                    <a:pt x="73" y="32"/>
                    <a:pt x="73" y="31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0"/>
                    <a:pt x="71" y="30"/>
                    <a:pt x="71" y="31"/>
                  </a:cubicBezTo>
                  <a:cubicBezTo>
                    <a:pt x="67" y="35"/>
                    <a:pt x="66" y="40"/>
                    <a:pt x="68" y="46"/>
                  </a:cubicBezTo>
                  <a:cubicBezTo>
                    <a:pt x="68" y="46"/>
                    <a:pt x="68" y="46"/>
                    <a:pt x="69" y="47"/>
                  </a:cubicBezTo>
                  <a:cubicBezTo>
                    <a:pt x="66" y="46"/>
                    <a:pt x="63" y="44"/>
                    <a:pt x="61" y="42"/>
                  </a:cubicBezTo>
                  <a:cubicBezTo>
                    <a:pt x="54" y="38"/>
                    <a:pt x="47" y="33"/>
                    <a:pt x="40" y="28"/>
                  </a:cubicBezTo>
                  <a:cubicBezTo>
                    <a:pt x="33" y="23"/>
                    <a:pt x="26" y="19"/>
                    <a:pt x="18" y="14"/>
                  </a:cubicBezTo>
                  <a:cubicBezTo>
                    <a:pt x="17" y="13"/>
                    <a:pt x="15" y="12"/>
                    <a:pt x="14" y="11"/>
                  </a:cubicBezTo>
                  <a:cubicBezTo>
                    <a:pt x="13" y="10"/>
                    <a:pt x="13" y="10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9" y="5"/>
                    <a:pt x="9" y="5"/>
                  </a:cubicBezTo>
                  <a:moveTo>
                    <a:pt x="110" y="0"/>
                  </a:moveTo>
                  <a:cubicBezTo>
                    <a:pt x="109" y="0"/>
                    <a:pt x="107" y="1"/>
                    <a:pt x="106" y="1"/>
                  </a:cubicBezTo>
                  <a:cubicBezTo>
                    <a:pt x="111" y="3"/>
                    <a:pt x="115" y="5"/>
                    <a:pt x="119" y="7"/>
                  </a:cubicBezTo>
                  <a:cubicBezTo>
                    <a:pt x="121" y="7"/>
                    <a:pt x="122" y="7"/>
                    <a:pt x="123" y="6"/>
                  </a:cubicBezTo>
                  <a:cubicBezTo>
                    <a:pt x="119" y="4"/>
                    <a:pt x="114" y="2"/>
                    <a:pt x="11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13007975" y="3675063"/>
              <a:ext cx="19050" cy="4763"/>
            </a:xfrm>
            <a:custGeom>
              <a:avLst/>
              <a:gdLst>
                <a:gd name="T0" fmla="*/ 5 w 8"/>
                <a:gd name="T1" fmla="*/ 0 h 2"/>
                <a:gd name="T2" fmla="*/ 0 w 8"/>
                <a:gd name="T3" fmla="*/ 0 h 2"/>
                <a:gd name="T4" fmla="*/ 3 w 8"/>
                <a:gd name="T5" fmla="*/ 2 h 2"/>
                <a:gd name="T6" fmla="*/ 8 w 8"/>
                <a:gd name="T7" fmla="*/ 2 h 2"/>
                <a:gd name="T8" fmla="*/ 5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13181013" y="3730626"/>
              <a:ext cx="73025" cy="19050"/>
            </a:xfrm>
            <a:custGeom>
              <a:avLst/>
              <a:gdLst>
                <a:gd name="T0" fmla="*/ 28 w 31"/>
                <a:gd name="T1" fmla="*/ 0 h 8"/>
                <a:gd name="T2" fmla="*/ 24 w 31"/>
                <a:gd name="T3" fmla="*/ 0 h 8"/>
                <a:gd name="T4" fmla="*/ 25 w 31"/>
                <a:gd name="T5" fmla="*/ 1 h 8"/>
                <a:gd name="T6" fmla="*/ 26 w 31"/>
                <a:gd name="T7" fmla="*/ 2 h 8"/>
                <a:gd name="T8" fmla="*/ 0 w 31"/>
                <a:gd name="T9" fmla="*/ 8 h 8"/>
                <a:gd name="T10" fmla="*/ 31 w 31"/>
                <a:gd name="T11" fmla="*/ 1 h 8"/>
                <a:gd name="T12" fmla="*/ 28 w 31"/>
                <a:gd name="T13" fmla="*/ 0 h 8"/>
                <a:gd name="T14" fmla="*/ 28 w 3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5" y="1"/>
                    <a:pt x="25" y="1"/>
                    <a:pt x="26" y="2"/>
                  </a:cubicBezTo>
                  <a:cubicBezTo>
                    <a:pt x="17" y="4"/>
                    <a:pt x="8" y="6"/>
                    <a:pt x="0" y="8"/>
                  </a:cubicBezTo>
                  <a:cubicBezTo>
                    <a:pt x="10" y="6"/>
                    <a:pt x="20" y="4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13179425" y="3800476"/>
              <a:ext cx="79375" cy="33338"/>
            </a:xfrm>
            <a:custGeom>
              <a:avLst/>
              <a:gdLst>
                <a:gd name="T0" fmla="*/ 34 w 34"/>
                <a:gd name="T1" fmla="*/ 0 h 14"/>
                <a:gd name="T2" fmla="*/ 0 w 34"/>
                <a:gd name="T3" fmla="*/ 12 h 14"/>
                <a:gd name="T4" fmla="*/ 1 w 34"/>
                <a:gd name="T5" fmla="*/ 14 h 14"/>
                <a:gd name="T6" fmla="*/ 24 w 34"/>
                <a:gd name="T7" fmla="*/ 5 h 14"/>
                <a:gd name="T8" fmla="*/ 24 w 34"/>
                <a:gd name="T9" fmla="*/ 5 h 14"/>
                <a:gd name="T10" fmla="*/ 33 w 34"/>
                <a:gd name="T11" fmla="*/ 2 h 14"/>
                <a:gd name="T12" fmla="*/ 34 w 34"/>
                <a:gd name="T13" fmla="*/ 1 h 14"/>
                <a:gd name="T14" fmla="*/ 34 w 3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34" y="0"/>
                  </a:moveTo>
                  <a:cubicBezTo>
                    <a:pt x="23" y="4"/>
                    <a:pt x="11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8" y="11"/>
                    <a:pt x="16" y="8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4"/>
                    <a:pt x="30" y="3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13181013" y="3825876"/>
              <a:ext cx="34925" cy="14288"/>
            </a:xfrm>
            <a:custGeom>
              <a:avLst/>
              <a:gdLst>
                <a:gd name="T0" fmla="*/ 15 w 15"/>
                <a:gd name="T1" fmla="*/ 0 h 6"/>
                <a:gd name="T2" fmla="*/ 12 w 15"/>
                <a:gd name="T3" fmla="*/ 1 h 6"/>
                <a:gd name="T4" fmla="*/ 9 w 15"/>
                <a:gd name="T5" fmla="*/ 3 h 6"/>
                <a:gd name="T6" fmla="*/ 2 w 15"/>
                <a:gd name="T7" fmla="*/ 5 h 6"/>
                <a:gd name="T8" fmla="*/ 0 w 15"/>
                <a:gd name="T9" fmla="*/ 6 h 6"/>
                <a:gd name="T10" fmla="*/ 0 w 15"/>
                <a:gd name="T11" fmla="*/ 6 h 6"/>
                <a:gd name="T12" fmla="*/ 6 w 15"/>
                <a:gd name="T13" fmla="*/ 5 h 6"/>
                <a:gd name="T14" fmla="*/ 15 w 15"/>
                <a:gd name="T15" fmla="*/ 2 h 6"/>
                <a:gd name="T16" fmla="*/ 15 w 15"/>
                <a:gd name="T17" fmla="*/ 2 h 6"/>
                <a:gd name="T18" fmla="*/ 15 w 15"/>
                <a:gd name="T19" fmla="*/ 0 h 6"/>
                <a:gd name="T20" fmla="*/ 15 w 15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4" y="1"/>
                    <a:pt x="13" y="1"/>
                    <a:pt x="12" y="1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7" y="4"/>
                    <a:pt x="5" y="4"/>
                    <a:pt x="2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6" y="5"/>
                  </a:cubicBezTo>
                  <a:cubicBezTo>
                    <a:pt x="9" y="4"/>
                    <a:pt x="12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12965113" y="3692526"/>
              <a:ext cx="111125" cy="68263"/>
            </a:xfrm>
            <a:custGeom>
              <a:avLst/>
              <a:gdLst>
                <a:gd name="T0" fmla="*/ 0 w 48"/>
                <a:gd name="T1" fmla="*/ 0 h 29"/>
                <a:gd name="T2" fmla="*/ 48 w 48"/>
                <a:gd name="T3" fmla="*/ 29 h 29"/>
                <a:gd name="T4" fmla="*/ 48 w 48"/>
                <a:gd name="T5" fmla="*/ 28 h 29"/>
                <a:gd name="T6" fmla="*/ 0 w 4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cubicBezTo>
                    <a:pt x="16" y="10"/>
                    <a:pt x="32" y="20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18"/>
                    <a:pt x="3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13076238" y="3759201"/>
              <a:ext cx="15875" cy="11113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5" y="4"/>
                    <a:pt x="7" y="5"/>
                  </a:cubicBezTo>
                  <a:cubicBezTo>
                    <a:pt x="7" y="4"/>
                    <a:pt x="4" y="2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13104813" y="3765551"/>
              <a:ext cx="104775" cy="25400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13111163" y="3917951"/>
              <a:ext cx="84137" cy="36513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13139738" y="3821113"/>
              <a:ext cx="6350" cy="79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2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13144500" y="3786188"/>
              <a:ext cx="101600" cy="39688"/>
            </a:xfrm>
            <a:custGeom>
              <a:avLst/>
              <a:gdLst>
                <a:gd name="T0" fmla="*/ 43 w 44"/>
                <a:gd name="T1" fmla="*/ 0 h 17"/>
                <a:gd name="T2" fmla="*/ 1 w 44"/>
                <a:gd name="T3" fmla="*/ 15 h 17"/>
                <a:gd name="T4" fmla="*/ 0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0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5" y="12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13141325" y="3830638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13141325" y="3794126"/>
              <a:ext cx="100012" cy="39688"/>
            </a:xfrm>
            <a:custGeom>
              <a:avLst/>
              <a:gdLst>
                <a:gd name="T0" fmla="*/ 42 w 43"/>
                <a:gd name="T1" fmla="*/ 0 h 17"/>
                <a:gd name="T2" fmla="*/ 0 w 43"/>
                <a:gd name="T3" fmla="*/ 16 h 17"/>
                <a:gd name="T4" fmla="*/ 0 w 43"/>
                <a:gd name="T5" fmla="*/ 17 h 17"/>
                <a:gd name="T6" fmla="*/ 43 w 43"/>
                <a:gd name="T7" fmla="*/ 1 h 17"/>
                <a:gd name="T8" fmla="*/ 42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2" y="0"/>
                  </a:moveTo>
                  <a:cubicBezTo>
                    <a:pt x="28" y="5"/>
                    <a:pt x="14" y="11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4" y="11"/>
                    <a:pt x="28" y="6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7"/>
            <p:cNvSpPr>
              <a:spLocks noEditPoints="1"/>
            </p:cNvSpPr>
            <p:nvPr/>
          </p:nvSpPr>
          <p:spPr bwMode="auto">
            <a:xfrm>
              <a:off x="11029950" y="4260851"/>
              <a:ext cx="334962" cy="323850"/>
            </a:xfrm>
            <a:custGeom>
              <a:avLst/>
              <a:gdLst>
                <a:gd name="T0" fmla="*/ 121 w 144"/>
                <a:gd name="T1" fmla="*/ 102 h 139"/>
                <a:gd name="T2" fmla="*/ 117 w 144"/>
                <a:gd name="T3" fmla="*/ 111 h 139"/>
                <a:gd name="T4" fmla="*/ 104 w 144"/>
                <a:gd name="T5" fmla="*/ 111 h 139"/>
                <a:gd name="T6" fmla="*/ 114 w 144"/>
                <a:gd name="T7" fmla="*/ 95 h 139"/>
                <a:gd name="T8" fmla="*/ 76 w 144"/>
                <a:gd name="T9" fmla="*/ 99 h 139"/>
                <a:gd name="T10" fmla="*/ 93 w 144"/>
                <a:gd name="T11" fmla="*/ 99 h 139"/>
                <a:gd name="T12" fmla="*/ 54 w 144"/>
                <a:gd name="T13" fmla="*/ 110 h 139"/>
                <a:gd name="T14" fmla="*/ 67 w 144"/>
                <a:gd name="T15" fmla="*/ 105 h 139"/>
                <a:gd name="T16" fmla="*/ 49 w 144"/>
                <a:gd name="T17" fmla="*/ 101 h 139"/>
                <a:gd name="T18" fmla="*/ 57 w 144"/>
                <a:gd name="T19" fmla="*/ 99 h 139"/>
                <a:gd name="T20" fmla="*/ 102 w 144"/>
                <a:gd name="T21" fmla="*/ 95 h 139"/>
                <a:gd name="T22" fmla="*/ 63 w 144"/>
                <a:gd name="T23" fmla="*/ 97 h 139"/>
                <a:gd name="T24" fmla="*/ 11 w 144"/>
                <a:gd name="T25" fmla="*/ 82 h 139"/>
                <a:gd name="T26" fmla="*/ 48 w 144"/>
                <a:gd name="T27" fmla="*/ 118 h 139"/>
                <a:gd name="T28" fmla="*/ 67 w 144"/>
                <a:gd name="T29" fmla="*/ 116 h 139"/>
                <a:gd name="T30" fmla="*/ 86 w 144"/>
                <a:gd name="T31" fmla="*/ 110 h 139"/>
                <a:gd name="T32" fmla="*/ 67 w 144"/>
                <a:gd name="T33" fmla="*/ 117 h 139"/>
                <a:gd name="T34" fmla="*/ 18 w 144"/>
                <a:gd name="T35" fmla="*/ 100 h 139"/>
                <a:gd name="T36" fmla="*/ 8 w 144"/>
                <a:gd name="T37" fmla="*/ 81 h 139"/>
                <a:gd name="T38" fmla="*/ 107 w 144"/>
                <a:gd name="T39" fmla="*/ 77 h 139"/>
                <a:gd name="T40" fmla="*/ 118 w 144"/>
                <a:gd name="T41" fmla="*/ 78 h 139"/>
                <a:gd name="T42" fmla="*/ 120 w 144"/>
                <a:gd name="T43" fmla="*/ 79 h 139"/>
                <a:gd name="T44" fmla="*/ 63 w 144"/>
                <a:gd name="T45" fmla="*/ 89 h 139"/>
                <a:gd name="T46" fmla="*/ 83 w 144"/>
                <a:gd name="T47" fmla="*/ 82 h 139"/>
                <a:gd name="T48" fmla="*/ 98 w 144"/>
                <a:gd name="T49" fmla="*/ 78 h 139"/>
                <a:gd name="T50" fmla="*/ 8 w 144"/>
                <a:gd name="T51" fmla="*/ 69 h 139"/>
                <a:gd name="T52" fmla="*/ 39 w 144"/>
                <a:gd name="T53" fmla="*/ 84 h 139"/>
                <a:gd name="T54" fmla="*/ 43 w 144"/>
                <a:gd name="T55" fmla="*/ 110 h 139"/>
                <a:gd name="T56" fmla="*/ 138 w 144"/>
                <a:gd name="T57" fmla="*/ 53 h 139"/>
                <a:gd name="T58" fmla="*/ 58 w 144"/>
                <a:gd name="T59" fmla="*/ 95 h 139"/>
                <a:gd name="T60" fmla="*/ 8 w 144"/>
                <a:gd name="T61" fmla="*/ 42 h 139"/>
                <a:gd name="T62" fmla="*/ 28 w 144"/>
                <a:gd name="T63" fmla="*/ 54 h 139"/>
                <a:gd name="T64" fmla="*/ 73 w 144"/>
                <a:gd name="T65" fmla="*/ 59 h 139"/>
                <a:gd name="T66" fmla="*/ 128 w 144"/>
                <a:gd name="T67" fmla="*/ 40 h 139"/>
                <a:gd name="T68" fmla="*/ 73 w 144"/>
                <a:gd name="T69" fmla="*/ 61 h 139"/>
                <a:gd name="T70" fmla="*/ 83 w 144"/>
                <a:gd name="T71" fmla="*/ 78 h 139"/>
                <a:gd name="T72" fmla="*/ 13 w 144"/>
                <a:gd name="T73" fmla="*/ 44 h 139"/>
                <a:gd name="T74" fmla="*/ 24 w 144"/>
                <a:gd name="T75" fmla="*/ 38 h 139"/>
                <a:gd name="T76" fmla="*/ 69 w 144"/>
                <a:gd name="T77" fmla="*/ 68 h 139"/>
                <a:gd name="T78" fmla="*/ 111 w 144"/>
                <a:gd name="T79" fmla="*/ 58 h 139"/>
                <a:gd name="T80" fmla="*/ 69 w 144"/>
                <a:gd name="T81" fmla="*/ 65 h 139"/>
                <a:gd name="T82" fmla="*/ 13 w 144"/>
                <a:gd name="T83" fmla="*/ 26 h 139"/>
                <a:gd name="T84" fmla="*/ 71 w 144"/>
                <a:gd name="T85" fmla="*/ 2 h 139"/>
                <a:gd name="T86" fmla="*/ 73 w 144"/>
                <a:gd name="T87" fmla="*/ 47 h 139"/>
                <a:gd name="T88" fmla="*/ 71 w 144"/>
                <a:gd name="T89" fmla="*/ 0 h 139"/>
                <a:gd name="T90" fmla="*/ 14 w 144"/>
                <a:gd name="T91" fmla="*/ 31 h 139"/>
                <a:gd name="T92" fmla="*/ 7 w 144"/>
                <a:gd name="T93" fmla="*/ 39 h 139"/>
                <a:gd name="T94" fmla="*/ 9 w 144"/>
                <a:gd name="T95" fmla="*/ 77 h 139"/>
                <a:gd name="T96" fmla="*/ 2 w 144"/>
                <a:gd name="T97" fmla="*/ 93 h 139"/>
                <a:gd name="T98" fmla="*/ 69 w 144"/>
                <a:gd name="T99" fmla="*/ 138 h 139"/>
                <a:gd name="T100" fmla="*/ 121 w 144"/>
                <a:gd name="T101" fmla="*/ 103 h 139"/>
                <a:gd name="T102" fmla="*/ 117 w 144"/>
                <a:gd name="T103" fmla="*/ 88 h 139"/>
                <a:gd name="T104" fmla="*/ 128 w 144"/>
                <a:gd name="T105" fmla="*/ 80 h 139"/>
                <a:gd name="T106" fmla="*/ 141 w 144"/>
                <a:gd name="T107" fmla="*/ 62 h 139"/>
                <a:gd name="T108" fmla="*/ 142 w 144"/>
                <a:gd name="T109" fmla="*/ 50 h 139"/>
                <a:gd name="T110" fmla="*/ 137 w 144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39">
                  <a:moveTo>
                    <a:pt x="70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6"/>
                    <a:pt x="91" y="113"/>
                  </a:cubicBezTo>
                  <a:cubicBezTo>
                    <a:pt x="100" y="109"/>
                    <a:pt x="110" y="106"/>
                    <a:pt x="119" y="102"/>
                  </a:cubicBezTo>
                  <a:cubicBezTo>
                    <a:pt x="120" y="102"/>
                    <a:pt x="120" y="102"/>
                    <a:pt x="121" y="102"/>
                  </a:cubicBezTo>
                  <a:cubicBezTo>
                    <a:pt x="116" y="105"/>
                    <a:pt x="110" y="106"/>
                    <a:pt x="105" y="109"/>
                  </a:cubicBezTo>
                  <a:cubicBezTo>
                    <a:pt x="103" y="110"/>
                    <a:pt x="101" y="110"/>
                    <a:pt x="99" y="112"/>
                  </a:cubicBezTo>
                  <a:cubicBezTo>
                    <a:pt x="105" y="109"/>
                    <a:pt x="112" y="107"/>
                    <a:pt x="118" y="105"/>
                  </a:cubicBezTo>
                  <a:cubicBezTo>
                    <a:pt x="118" y="107"/>
                    <a:pt x="118" y="108"/>
                    <a:pt x="118" y="110"/>
                  </a:cubicBezTo>
                  <a:cubicBezTo>
                    <a:pt x="118" y="110"/>
                    <a:pt x="118" y="111"/>
                    <a:pt x="117" y="111"/>
                  </a:cubicBezTo>
                  <a:cubicBezTo>
                    <a:pt x="104" y="117"/>
                    <a:pt x="91" y="122"/>
                    <a:pt x="78" y="128"/>
                  </a:cubicBezTo>
                  <a:cubicBezTo>
                    <a:pt x="75" y="129"/>
                    <a:pt x="72" y="130"/>
                    <a:pt x="69" y="131"/>
                  </a:cubicBezTo>
                  <a:cubicBezTo>
                    <a:pt x="69" y="130"/>
                    <a:pt x="68" y="128"/>
                    <a:pt x="68" y="127"/>
                  </a:cubicBezTo>
                  <a:cubicBezTo>
                    <a:pt x="80" y="122"/>
                    <a:pt x="93" y="117"/>
                    <a:pt x="105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8" y="122"/>
                    <a:pt x="70" y="122"/>
                  </a:cubicBezTo>
                  <a:cubicBezTo>
                    <a:pt x="70" y="122"/>
                    <a:pt x="70" y="122"/>
                    <a:pt x="70" y="122"/>
                  </a:cubicBezTo>
                  <a:moveTo>
                    <a:pt x="118" y="98"/>
                  </a:moveTo>
                  <a:cubicBezTo>
                    <a:pt x="117" y="98"/>
                    <a:pt x="115" y="96"/>
                    <a:pt x="114" y="95"/>
                  </a:cubicBezTo>
                  <a:cubicBezTo>
                    <a:pt x="114" y="95"/>
                    <a:pt x="113" y="94"/>
                    <a:pt x="113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6" y="94"/>
                    <a:pt x="118" y="95"/>
                    <a:pt x="121" y="97"/>
                  </a:cubicBezTo>
                  <a:cubicBezTo>
                    <a:pt x="120" y="97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4"/>
                    <a:pt x="99" y="93"/>
                    <a:pt x="111" y="91"/>
                  </a:cubicBezTo>
                  <a:cubicBezTo>
                    <a:pt x="111" y="92"/>
                    <a:pt x="111" y="93"/>
                    <a:pt x="110" y="94"/>
                  </a:cubicBezTo>
                  <a:cubicBezTo>
                    <a:pt x="110" y="95"/>
                    <a:pt x="109" y="95"/>
                    <a:pt x="109" y="96"/>
                  </a:cubicBezTo>
                  <a:cubicBezTo>
                    <a:pt x="104" y="96"/>
                    <a:pt x="99" y="97"/>
                    <a:pt x="94" y="98"/>
                  </a:cubicBezTo>
                  <a:cubicBezTo>
                    <a:pt x="94" y="98"/>
                    <a:pt x="93" y="99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98"/>
                    <a:pt x="105" y="97"/>
                    <a:pt x="111" y="96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09" y="97"/>
                    <a:pt x="108" y="98"/>
                    <a:pt x="106" y="98"/>
                  </a:cubicBezTo>
                  <a:cubicBezTo>
                    <a:pt x="89" y="102"/>
                    <a:pt x="71" y="106"/>
                    <a:pt x="54" y="110"/>
                  </a:cubicBezTo>
                  <a:cubicBezTo>
                    <a:pt x="53" y="111"/>
                    <a:pt x="52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1"/>
                    <a:pt x="48" y="110"/>
                    <a:pt x="47" y="109"/>
                  </a:cubicBezTo>
                  <a:cubicBezTo>
                    <a:pt x="59" y="107"/>
                    <a:pt x="70" y="106"/>
                    <a:pt x="81" y="102"/>
                  </a:cubicBezTo>
                  <a:cubicBezTo>
                    <a:pt x="76" y="103"/>
                    <a:pt x="71" y="104"/>
                    <a:pt x="67" y="105"/>
                  </a:cubicBezTo>
                  <a:cubicBezTo>
                    <a:pt x="60" y="106"/>
                    <a:pt x="54" y="107"/>
                    <a:pt x="48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105"/>
                    <a:pt x="47" y="104"/>
                    <a:pt x="48" y="102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1" y="101"/>
                    <a:pt x="52" y="101"/>
                    <a:pt x="53" y="100"/>
                  </a:cubicBezTo>
                  <a:cubicBezTo>
                    <a:pt x="54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8" y="99"/>
                    <a:pt x="58" y="99"/>
                  </a:cubicBezTo>
                  <a:cubicBezTo>
                    <a:pt x="59" y="99"/>
                    <a:pt x="60" y="100"/>
                    <a:pt x="60" y="101"/>
                  </a:cubicBezTo>
                  <a:cubicBezTo>
                    <a:pt x="57" y="102"/>
                    <a:pt x="54" y="102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68" y="101"/>
                    <a:pt x="85" y="98"/>
                    <a:pt x="102" y="95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4" y="96"/>
                    <a:pt x="85" y="97"/>
                    <a:pt x="76" y="99"/>
                  </a:cubicBezTo>
                  <a:moveTo>
                    <a:pt x="63" y="97"/>
                  </a:moveTo>
                  <a:cubicBezTo>
                    <a:pt x="61" y="95"/>
                    <a:pt x="60" y="92"/>
                    <a:pt x="60" y="88"/>
                  </a:cubicBezTo>
                  <a:cubicBezTo>
                    <a:pt x="61" y="91"/>
                    <a:pt x="62" y="94"/>
                    <a:pt x="63" y="97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6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4"/>
                    <a:pt x="13" y="83"/>
                    <a:pt x="11" y="82"/>
                  </a:cubicBezTo>
                  <a:cubicBezTo>
                    <a:pt x="11" y="83"/>
                    <a:pt x="11" y="83"/>
                    <a:pt x="12" y="83"/>
                  </a:cubicBezTo>
                  <a:cubicBezTo>
                    <a:pt x="12" y="84"/>
                    <a:pt x="13" y="84"/>
                    <a:pt x="14" y="85"/>
                  </a:cubicBezTo>
                  <a:cubicBezTo>
                    <a:pt x="21" y="88"/>
                    <a:pt x="25" y="94"/>
                    <a:pt x="30" y="100"/>
                  </a:cubicBezTo>
                  <a:cubicBezTo>
                    <a:pt x="35" y="105"/>
                    <a:pt x="39" y="111"/>
                    <a:pt x="44" y="116"/>
                  </a:cubicBezTo>
                  <a:cubicBezTo>
                    <a:pt x="45" y="117"/>
                    <a:pt x="46" y="118"/>
                    <a:pt x="48" y="118"/>
                  </a:cubicBezTo>
                  <a:cubicBezTo>
                    <a:pt x="48" y="118"/>
                    <a:pt x="49" y="118"/>
                    <a:pt x="50" y="118"/>
                  </a:cubicBezTo>
                  <a:cubicBezTo>
                    <a:pt x="54" y="116"/>
                    <a:pt x="58" y="115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4"/>
                    <a:pt x="64" y="114"/>
                    <a:pt x="65" y="115"/>
                  </a:cubicBezTo>
                  <a:cubicBezTo>
                    <a:pt x="66" y="115"/>
                    <a:pt x="66" y="115"/>
                    <a:pt x="67" y="116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4"/>
                  </a:cubicBezTo>
                  <a:cubicBezTo>
                    <a:pt x="75" y="111"/>
                    <a:pt x="84" y="109"/>
                    <a:pt x="92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8"/>
                    <a:pt x="88" y="109"/>
                    <a:pt x="86" y="110"/>
                  </a:cubicBezTo>
                  <a:cubicBezTo>
                    <a:pt x="81" y="112"/>
                    <a:pt x="77" y="114"/>
                    <a:pt x="72" y="115"/>
                  </a:cubicBezTo>
                  <a:cubicBezTo>
                    <a:pt x="71" y="116"/>
                    <a:pt x="71" y="116"/>
                    <a:pt x="70" y="116"/>
                  </a:cubicBezTo>
                  <a:cubicBezTo>
                    <a:pt x="70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7" y="117"/>
                    <a:pt x="67" y="117"/>
                  </a:cubicBezTo>
                  <a:cubicBezTo>
                    <a:pt x="66" y="117"/>
                    <a:pt x="65" y="117"/>
                    <a:pt x="64" y="118"/>
                  </a:cubicBezTo>
                  <a:cubicBezTo>
                    <a:pt x="62" y="122"/>
                    <a:pt x="62" y="126"/>
                    <a:pt x="63" y="131"/>
                  </a:cubicBezTo>
                  <a:cubicBezTo>
                    <a:pt x="62" y="131"/>
                    <a:pt x="61" y="130"/>
                    <a:pt x="61" y="130"/>
                  </a:cubicBezTo>
                  <a:cubicBezTo>
                    <a:pt x="52" y="124"/>
                    <a:pt x="43" y="118"/>
                    <a:pt x="35" y="112"/>
                  </a:cubicBezTo>
                  <a:cubicBezTo>
                    <a:pt x="29" y="108"/>
                    <a:pt x="23" y="104"/>
                    <a:pt x="18" y="100"/>
                  </a:cubicBezTo>
                  <a:cubicBezTo>
                    <a:pt x="15" y="98"/>
                    <a:pt x="11" y="96"/>
                    <a:pt x="8" y="94"/>
                  </a:cubicBezTo>
                  <a:cubicBezTo>
                    <a:pt x="7" y="93"/>
                    <a:pt x="6" y="92"/>
                    <a:pt x="5" y="90"/>
                  </a:cubicBezTo>
                  <a:cubicBezTo>
                    <a:pt x="4" y="87"/>
                    <a:pt x="4" y="84"/>
                    <a:pt x="6" y="82"/>
                  </a:cubicBezTo>
                  <a:cubicBezTo>
                    <a:pt x="6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8"/>
                  </a:moveTo>
                  <a:cubicBezTo>
                    <a:pt x="105" y="75"/>
                    <a:pt x="113" y="73"/>
                    <a:pt x="121" y="71"/>
                  </a:cubicBezTo>
                  <a:cubicBezTo>
                    <a:pt x="120" y="73"/>
                    <a:pt x="120" y="74"/>
                    <a:pt x="118" y="75"/>
                  </a:cubicBezTo>
                  <a:cubicBezTo>
                    <a:pt x="114" y="75"/>
                    <a:pt x="111" y="76"/>
                    <a:pt x="107" y="77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1" y="77"/>
                    <a:pt x="114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9" y="76"/>
                    <a:pt x="120" y="76"/>
                  </a:cubicBezTo>
                  <a:cubicBezTo>
                    <a:pt x="119" y="77"/>
                    <a:pt x="119" y="77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7"/>
                    <a:pt x="80" y="8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93" y="85"/>
                    <a:pt x="106" y="82"/>
                    <a:pt x="120" y="78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19" y="79"/>
                    <a:pt x="119" y="80"/>
                    <a:pt x="118" y="80"/>
                  </a:cubicBezTo>
                  <a:cubicBezTo>
                    <a:pt x="101" y="85"/>
                    <a:pt x="84" y="89"/>
                    <a:pt x="67" y="94"/>
                  </a:cubicBezTo>
                  <a:cubicBezTo>
                    <a:pt x="66" y="94"/>
                    <a:pt x="66" y="94"/>
                    <a:pt x="65" y="94"/>
                  </a:cubicBezTo>
                  <a:cubicBezTo>
                    <a:pt x="64" y="94"/>
                    <a:pt x="63" y="93"/>
                    <a:pt x="63" y="91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6"/>
                    <a:pt x="64" y="85"/>
                    <a:pt x="66" y="84"/>
                  </a:cubicBezTo>
                  <a:cubicBezTo>
                    <a:pt x="70" y="83"/>
                    <a:pt x="75" y="82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1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77" y="84"/>
                    <a:pt x="71" y="86"/>
                    <a:pt x="65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78" y="85"/>
                    <a:pt x="90" y="81"/>
                    <a:pt x="103" y="78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1" y="78"/>
                    <a:pt x="100" y="78"/>
                    <a:pt x="98" y="78"/>
                  </a:cubicBezTo>
                  <a:moveTo>
                    <a:pt x="43" y="111"/>
                  </a:moveTo>
                  <a:cubicBezTo>
                    <a:pt x="41" y="109"/>
                    <a:pt x="39" y="106"/>
                    <a:pt x="37" y="104"/>
                  </a:cubicBezTo>
                  <a:cubicBezTo>
                    <a:pt x="33" y="99"/>
                    <a:pt x="29" y="94"/>
                    <a:pt x="24" y="89"/>
                  </a:cubicBezTo>
                  <a:cubicBezTo>
                    <a:pt x="21" y="85"/>
                    <a:pt x="18" y="81"/>
                    <a:pt x="14" y="77"/>
                  </a:cubicBezTo>
                  <a:cubicBezTo>
                    <a:pt x="12" y="74"/>
                    <a:pt x="10" y="72"/>
                    <a:pt x="8" y="69"/>
                  </a:cubicBezTo>
                  <a:cubicBezTo>
                    <a:pt x="6" y="66"/>
                    <a:pt x="6" y="63"/>
                    <a:pt x="7" y="60"/>
                  </a:cubicBezTo>
                  <a:cubicBezTo>
                    <a:pt x="15" y="66"/>
                    <a:pt x="22" y="71"/>
                    <a:pt x="29" y="77"/>
                  </a:cubicBezTo>
                  <a:cubicBezTo>
                    <a:pt x="35" y="83"/>
                    <a:pt x="41" y="89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1"/>
                    <a:pt x="42" y="88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3" y="88"/>
                    <a:pt x="48" y="91"/>
                    <a:pt x="53" y="95"/>
                  </a:cubicBezTo>
                  <a:cubicBezTo>
                    <a:pt x="51" y="96"/>
                    <a:pt x="49" y="96"/>
                    <a:pt x="47" y="97"/>
                  </a:cubicBezTo>
                  <a:cubicBezTo>
                    <a:pt x="46" y="97"/>
                    <a:pt x="46" y="97"/>
                    <a:pt x="45" y="98"/>
                  </a:cubicBezTo>
                  <a:cubicBezTo>
                    <a:pt x="42" y="101"/>
                    <a:pt x="41" y="105"/>
                    <a:pt x="43" y="110"/>
                  </a:cubicBezTo>
                  <a:cubicBezTo>
                    <a:pt x="43" y="110"/>
                    <a:pt x="43" y="111"/>
                    <a:pt x="43" y="111"/>
                  </a:cubicBezTo>
                  <a:moveTo>
                    <a:pt x="89" y="75"/>
                  </a:moveTo>
                  <a:cubicBezTo>
                    <a:pt x="88" y="75"/>
                    <a:pt x="88" y="75"/>
                    <a:pt x="87" y="74"/>
                  </a:cubicBezTo>
                  <a:cubicBezTo>
                    <a:pt x="87" y="72"/>
                    <a:pt x="87" y="71"/>
                    <a:pt x="89" y="70"/>
                  </a:cubicBezTo>
                  <a:cubicBezTo>
                    <a:pt x="105" y="64"/>
                    <a:pt x="122" y="59"/>
                    <a:pt x="138" y="53"/>
                  </a:cubicBezTo>
                  <a:cubicBezTo>
                    <a:pt x="138" y="53"/>
                    <a:pt x="139" y="53"/>
                    <a:pt x="140" y="52"/>
                  </a:cubicBezTo>
                  <a:cubicBezTo>
                    <a:pt x="138" y="55"/>
                    <a:pt x="137" y="58"/>
                    <a:pt x="133" y="60"/>
                  </a:cubicBezTo>
                  <a:cubicBezTo>
                    <a:pt x="119" y="65"/>
                    <a:pt x="105" y="70"/>
                    <a:pt x="91" y="75"/>
                  </a:cubicBezTo>
                  <a:cubicBezTo>
                    <a:pt x="90" y="75"/>
                    <a:pt x="89" y="75"/>
                    <a:pt x="89" y="75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7" y="86"/>
                    <a:pt x="39" y="81"/>
                    <a:pt x="32" y="75"/>
                  </a:cubicBezTo>
                  <a:cubicBezTo>
                    <a:pt x="24" y="69"/>
                    <a:pt x="17" y="63"/>
                    <a:pt x="9" y="58"/>
                  </a:cubicBezTo>
                  <a:cubicBezTo>
                    <a:pt x="6" y="55"/>
                    <a:pt x="5" y="51"/>
                    <a:pt x="6" y="47"/>
                  </a:cubicBezTo>
                  <a:cubicBezTo>
                    <a:pt x="6" y="45"/>
                    <a:pt x="7" y="44"/>
                    <a:pt x="8" y="42"/>
                  </a:cubicBezTo>
                  <a:cubicBezTo>
                    <a:pt x="8" y="45"/>
                    <a:pt x="11" y="46"/>
                    <a:pt x="14" y="47"/>
                  </a:cubicBezTo>
                  <a:cubicBezTo>
                    <a:pt x="18" y="50"/>
                    <a:pt x="21" y="53"/>
                    <a:pt x="25" y="56"/>
                  </a:cubicBezTo>
                  <a:cubicBezTo>
                    <a:pt x="35" y="63"/>
                    <a:pt x="45" y="70"/>
                    <a:pt x="54" y="76"/>
                  </a:cubicBezTo>
                  <a:cubicBezTo>
                    <a:pt x="55" y="77"/>
                    <a:pt x="56" y="78"/>
                    <a:pt x="58" y="78"/>
                  </a:cubicBezTo>
                  <a:cubicBezTo>
                    <a:pt x="48" y="70"/>
                    <a:pt x="38" y="62"/>
                    <a:pt x="28" y="54"/>
                  </a:cubicBezTo>
                  <a:cubicBezTo>
                    <a:pt x="42" y="62"/>
                    <a:pt x="57" y="69"/>
                    <a:pt x="72" y="76"/>
                  </a:cubicBezTo>
                  <a:cubicBezTo>
                    <a:pt x="68" y="77"/>
                    <a:pt x="65" y="78"/>
                    <a:pt x="61" y="79"/>
                  </a:cubicBezTo>
                  <a:cubicBezTo>
                    <a:pt x="60" y="79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59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2"/>
                    <a:pt x="75" y="52"/>
                    <a:pt x="76" y="51"/>
                  </a:cubicBezTo>
                  <a:cubicBezTo>
                    <a:pt x="90" y="48"/>
                    <a:pt x="104" y="44"/>
                    <a:pt x="118" y="41"/>
                  </a:cubicBezTo>
                  <a:cubicBezTo>
                    <a:pt x="123" y="39"/>
                    <a:pt x="127" y="38"/>
                    <a:pt x="131" y="37"/>
                  </a:cubicBezTo>
                  <a:cubicBezTo>
                    <a:pt x="131" y="39"/>
                    <a:pt x="130" y="40"/>
                    <a:pt x="128" y="40"/>
                  </a:cubicBezTo>
                  <a:cubicBezTo>
                    <a:pt x="113" y="44"/>
                    <a:pt x="97" y="47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4"/>
                    <a:pt x="130" y="41"/>
                  </a:cubicBezTo>
                  <a:cubicBezTo>
                    <a:pt x="131" y="43"/>
                    <a:pt x="131" y="45"/>
                    <a:pt x="131" y="47"/>
                  </a:cubicBezTo>
                  <a:cubicBezTo>
                    <a:pt x="112" y="52"/>
                    <a:pt x="93" y="56"/>
                    <a:pt x="73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59"/>
                    <a:pt x="85" y="57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4" y="56"/>
                    <a:pt x="79" y="58"/>
                    <a:pt x="73" y="59"/>
                  </a:cubicBezTo>
                  <a:moveTo>
                    <a:pt x="83" y="78"/>
                  </a:moveTo>
                  <a:cubicBezTo>
                    <a:pt x="79" y="76"/>
                    <a:pt x="75" y="75"/>
                    <a:pt x="72" y="73"/>
                  </a:cubicBezTo>
                  <a:cubicBezTo>
                    <a:pt x="66" y="70"/>
                    <a:pt x="59" y="67"/>
                    <a:pt x="53" y="63"/>
                  </a:cubicBezTo>
                  <a:cubicBezTo>
                    <a:pt x="47" y="60"/>
                    <a:pt x="41" y="57"/>
                    <a:pt x="35" y="54"/>
                  </a:cubicBezTo>
                  <a:cubicBezTo>
                    <a:pt x="30" y="52"/>
                    <a:pt x="26" y="50"/>
                    <a:pt x="21" y="48"/>
                  </a:cubicBezTo>
                  <a:cubicBezTo>
                    <a:pt x="19" y="46"/>
                    <a:pt x="16" y="45"/>
                    <a:pt x="13" y="44"/>
                  </a:cubicBezTo>
                  <a:cubicBezTo>
                    <a:pt x="11" y="42"/>
                    <a:pt x="10" y="37"/>
                    <a:pt x="12" y="36"/>
                  </a:cubicBezTo>
                  <a:cubicBezTo>
                    <a:pt x="14" y="35"/>
                    <a:pt x="17" y="35"/>
                    <a:pt x="18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5"/>
                    <a:pt x="23" y="36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35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70" y="68"/>
                    <a:pt x="70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4" y="68"/>
                    <a:pt x="78" y="67"/>
                    <a:pt x="81" y="66"/>
                  </a:cubicBezTo>
                  <a:cubicBezTo>
                    <a:pt x="89" y="64"/>
                    <a:pt x="97" y="62"/>
                    <a:pt x="105" y="59"/>
                  </a:cubicBezTo>
                  <a:cubicBezTo>
                    <a:pt x="107" y="59"/>
                    <a:pt x="109" y="58"/>
                    <a:pt x="111" y="58"/>
                  </a:cubicBezTo>
                  <a:cubicBezTo>
                    <a:pt x="107" y="60"/>
                    <a:pt x="103" y="61"/>
                    <a:pt x="99" y="62"/>
                  </a:cubicBezTo>
                  <a:cubicBezTo>
                    <a:pt x="96" y="63"/>
                    <a:pt x="92" y="65"/>
                    <a:pt x="88" y="66"/>
                  </a:cubicBezTo>
                  <a:cubicBezTo>
                    <a:pt x="83" y="67"/>
                    <a:pt x="81" y="72"/>
                    <a:pt x="82" y="76"/>
                  </a:cubicBezTo>
                  <a:cubicBezTo>
                    <a:pt x="82" y="77"/>
                    <a:pt x="82" y="77"/>
                    <a:pt x="83" y="78"/>
                  </a:cubicBezTo>
                  <a:moveTo>
                    <a:pt x="69" y="65"/>
                  </a:moveTo>
                  <a:cubicBezTo>
                    <a:pt x="66" y="63"/>
                    <a:pt x="64" y="61"/>
                    <a:pt x="62" y="60"/>
                  </a:cubicBezTo>
                  <a:cubicBezTo>
                    <a:pt x="55" y="55"/>
                    <a:pt x="47" y="50"/>
                    <a:pt x="40" y="46"/>
                  </a:cubicBezTo>
                  <a:cubicBezTo>
                    <a:pt x="33" y="41"/>
                    <a:pt x="26" y="36"/>
                    <a:pt x="19" y="31"/>
                  </a:cubicBezTo>
                  <a:cubicBezTo>
                    <a:pt x="17" y="30"/>
                    <a:pt x="16" y="29"/>
                    <a:pt x="14" y="28"/>
                  </a:cubicBezTo>
                  <a:cubicBezTo>
                    <a:pt x="14" y="27"/>
                    <a:pt x="13" y="27"/>
                    <a:pt x="13" y="26"/>
                  </a:cubicBezTo>
                  <a:cubicBezTo>
                    <a:pt x="12" y="22"/>
                    <a:pt x="11" y="18"/>
                    <a:pt x="14" y="15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25" y="11"/>
                    <a:pt x="34" y="9"/>
                    <a:pt x="43" y="7"/>
                  </a:cubicBezTo>
                  <a:cubicBezTo>
                    <a:pt x="51" y="6"/>
                    <a:pt x="60" y="4"/>
                    <a:pt x="68" y="2"/>
                  </a:cubicBezTo>
                  <a:cubicBezTo>
                    <a:pt x="69" y="2"/>
                    <a:pt x="70" y="2"/>
                    <a:pt x="71" y="2"/>
                  </a:cubicBezTo>
                  <a:cubicBezTo>
                    <a:pt x="73" y="2"/>
                    <a:pt x="74" y="2"/>
                    <a:pt x="76" y="3"/>
                  </a:cubicBezTo>
                  <a:cubicBezTo>
                    <a:pt x="95" y="13"/>
                    <a:pt x="114" y="22"/>
                    <a:pt x="133" y="31"/>
                  </a:cubicBezTo>
                  <a:cubicBezTo>
                    <a:pt x="134" y="31"/>
                    <a:pt x="134" y="31"/>
                    <a:pt x="134" y="32"/>
                  </a:cubicBezTo>
                  <a:cubicBezTo>
                    <a:pt x="124" y="34"/>
                    <a:pt x="113" y="37"/>
                    <a:pt x="103" y="40"/>
                  </a:cubicBezTo>
                  <a:cubicBezTo>
                    <a:pt x="93" y="42"/>
                    <a:pt x="83" y="45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68" y="53"/>
                    <a:pt x="66" y="58"/>
                    <a:pt x="69" y="63"/>
                  </a:cubicBezTo>
                  <a:cubicBezTo>
                    <a:pt x="69" y="63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2" y="0"/>
                    <a:pt x="71" y="0"/>
                    <a:pt x="71" y="0"/>
                  </a:cubicBezTo>
                  <a:cubicBezTo>
                    <a:pt x="67" y="0"/>
                    <a:pt x="62" y="1"/>
                    <a:pt x="57" y="2"/>
                  </a:cubicBezTo>
                  <a:cubicBezTo>
                    <a:pt x="44" y="5"/>
                    <a:pt x="30" y="8"/>
                    <a:pt x="17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19"/>
                    <a:pt x="9" y="23"/>
                    <a:pt x="10" y="26"/>
                  </a:cubicBezTo>
                  <a:cubicBezTo>
                    <a:pt x="10" y="28"/>
                    <a:pt x="12" y="29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4" y="32"/>
                    <a:pt x="13" y="32"/>
                  </a:cubicBezTo>
                  <a:cubicBezTo>
                    <a:pt x="12" y="32"/>
                    <a:pt x="11" y="32"/>
                    <a:pt x="10" y="33"/>
                  </a:cubicBezTo>
                  <a:cubicBezTo>
                    <a:pt x="9" y="34"/>
                    <a:pt x="9" y="36"/>
                    <a:pt x="8" y="38"/>
                  </a:cubicBezTo>
                  <a:cubicBezTo>
                    <a:pt x="8" y="38"/>
                    <a:pt x="7" y="39"/>
                    <a:pt x="7" y="39"/>
                  </a:cubicBezTo>
                  <a:cubicBezTo>
                    <a:pt x="6" y="40"/>
                    <a:pt x="5" y="40"/>
                    <a:pt x="4" y="41"/>
                  </a:cubicBezTo>
                  <a:cubicBezTo>
                    <a:pt x="2" y="45"/>
                    <a:pt x="1" y="48"/>
                    <a:pt x="2" y="52"/>
                  </a:cubicBezTo>
                  <a:cubicBezTo>
                    <a:pt x="3" y="55"/>
                    <a:pt x="4" y="58"/>
                    <a:pt x="3" y="62"/>
                  </a:cubicBezTo>
                  <a:cubicBezTo>
                    <a:pt x="2" y="67"/>
                    <a:pt x="5" y="71"/>
                    <a:pt x="8" y="75"/>
                  </a:cubicBezTo>
                  <a:cubicBezTo>
                    <a:pt x="9" y="75"/>
                    <a:pt x="9" y="76"/>
                    <a:pt x="9" y="77"/>
                  </a:cubicBezTo>
                  <a:cubicBezTo>
                    <a:pt x="8" y="77"/>
                    <a:pt x="7" y="78"/>
                    <a:pt x="7" y="78"/>
                  </a:cubicBezTo>
                  <a:cubicBezTo>
                    <a:pt x="7" y="78"/>
                    <a:pt x="7" y="78"/>
                    <a:pt x="6" y="78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4" y="77"/>
                    <a:pt x="3" y="79"/>
                    <a:pt x="3" y="80"/>
                  </a:cubicBezTo>
                  <a:cubicBezTo>
                    <a:pt x="1" y="84"/>
                    <a:pt x="0" y="88"/>
                    <a:pt x="2" y="93"/>
                  </a:cubicBezTo>
                  <a:cubicBezTo>
                    <a:pt x="2" y="94"/>
                    <a:pt x="3" y="95"/>
                    <a:pt x="4" y="95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8"/>
                    <a:pt x="66" y="139"/>
                    <a:pt x="67" y="139"/>
                  </a:cubicBezTo>
                  <a:cubicBezTo>
                    <a:pt x="68" y="139"/>
                    <a:pt x="68" y="138"/>
                    <a:pt x="69" y="138"/>
                  </a:cubicBezTo>
                  <a:cubicBezTo>
                    <a:pt x="73" y="136"/>
                    <a:pt x="77" y="135"/>
                    <a:pt x="81" y="133"/>
                  </a:cubicBezTo>
                  <a:cubicBezTo>
                    <a:pt x="96" y="127"/>
                    <a:pt x="111" y="121"/>
                    <a:pt x="125" y="115"/>
                  </a:cubicBezTo>
                  <a:cubicBezTo>
                    <a:pt x="128" y="114"/>
                    <a:pt x="128" y="112"/>
                    <a:pt x="126" y="110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3"/>
                  </a:cubicBezTo>
                  <a:cubicBezTo>
                    <a:pt x="123" y="101"/>
                    <a:pt x="125" y="100"/>
                    <a:pt x="126" y="98"/>
                  </a:cubicBezTo>
                  <a:cubicBezTo>
                    <a:pt x="127" y="97"/>
                    <a:pt x="126" y="96"/>
                    <a:pt x="126" y="95"/>
                  </a:cubicBezTo>
                  <a:cubicBezTo>
                    <a:pt x="125" y="95"/>
                    <a:pt x="124" y="94"/>
                    <a:pt x="123" y="94"/>
                  </a:cubicBezTo>
                  <a:cubicBezTo>
                    <a:pt x="120" y="93"/>
                    <a:pt x="118" y="91"/>
                    <a:pt x="114" y="90"/>
                  </a:cubicBezTo>
                  <a:cubicBezTo>
                    <a:pt x="116" y="89"/>
                    <a:pt x="116" y="89"/>
                    <a:pt x="117" y="88"/>
                  </a:cubicBezTo>
                  <a:cubicBezTo>
                    <a:pt x="117" y="88"/>
                    <a:pt x="118" y="87"/>
                    <a:pt x="118" y="87"/>
                  </a:cubicBezTo>
                  <a:cubicBezTo>
                    <a:pt x="119" y="87"/>
                    <a:pt x="119" y="86"/>
                    <a:pt x="120" y="86"/>
                  </a:cubicBezTo>
                  <a:cubicBezTo>
                    <a:pt x="122" y="85"/>
                    <a:pt x="125" y="84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9" y="82"/>
                    <a:pt x="129" y="81"/>
                    <a:pt x="128" y="80"/>
                  </a:cubicBezTo>
                  <a:cubicBezTo>
                    <a:pt x="127" y="80"/>
                    <a:pt x="126" y="79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2"/>
                    <a:pt x="124" y="72"/>
                    <a:pt x="124" y="71"/>
                  </a:cubicBezTo>
                  <a:cubicBezTo>
                    <a:pt x="125" y="68"/>
                    <a:pt x="129" y="67"/>
                    <a:pt x="131" y="66"/>
                  </a:cubicBezTo>
                  <a:cubicBezTo>
                    <a:pt x="134" y="64"/>
                    <a:pt x="137" y="63"/>
                    <a:pt x="141" y="62"/>
                  </a:cubicBezTo>
                  <a:cubicBezTo>
                    <a:pt x="141" y="62"/>
                    <a:pt x="142" y="61"/>
                    <a:pt x="142" y="61"/>
                  </a:cubicBezTo>
                  <a:cubicBezTo>
                    <a:pt x="142" y="60"/>
                    <a:pt x="141" y="60"/>
                    <a:pt x="141" y="59"/>
                  </a:cubicBezTo>
                  <a:cubicBezTo>
                    <a:pt x="140" y="59"/>
                    <a:pt x="140" y="58"/>
                    <a:pt x="139" y="58"/>
                  </a:cubicBezTo>
                  <a:cubicBezTo>
                    <a:pt x="140" y="56"/>
                    <a:pt x="141" y="53"/>
                    <a:pt x="141" y="51"/>
                  </a:cubicBezTo>
                  <a:cubicBezTo>
                    <a:pt x="142" y="51"/>
                    <a:pt x="142" y="50"/>
                    <a:pt x="142" y="50"/>
                  </a:cubicBezTo>
                  <a:cubicBezTo>
                    <a:pt x="144" y="49"/>
                    <a:pt x="144" y="48"/>
                    <a:pt x="142" y="47"/>
                  </a:cubicBezTo>
                  <a:cubicBezTo>
                    <a:pt x="140" y="46"/>
                    <a:pt x="137" y="45"/>
                    <a:pt x="135" y="44"/>
                  </a:cubicBezTo>
                  <a:cubicBezTo>
                    <a:pt x="134" y="44"/>
                    <a:pt x="134" y="43"/>
                    <a:pt x="134" y="42"/>
                  </a:cubicBezTo>
                  <a:cubicBezTo>
                    <a:pt x="134" y="39"/>
                    <a:pt x="135" y="37"/>
                    <a:pt x="137" y="35"/>
                  </a:cubicBezTo>
                  <a:cubicBezTo>
                    <a:pt x="140" y="33"/>
                    <a:pt x="140" y="32"/>
                    <a:pt x="137" y="30"/>
                  </a:cubicBezTo>
                  <a:cubicBezTo>
                    <a:pt x="136" y="30"/>
                    <a:pt x="135" y="29"/>
                    <a:pt x="134" y="29"/>
                  </a:cubicBezTo>
                  <a:cubicBezTo>
                    <a:pt x="114" y="19"/>
                    <a:pt x="94" y="10"/>
                    <a:pt x="74" y="0"/>
                  </a:cubicBezTo>
                  <a:cubicBezTo>
                    <a:pt x="74" y="0"/>
                    <a:pt x="73" y="0"/>
                    <a:pt x="7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11066463" y="4292601"/>
              <a:ext cx="128587" cy="77788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2"/>
                    <a:pt x="36" y="23"/>
                    <a:pt x="55" y="33"/>
                  </a:cubicBezTo>
                  <a:cubicBezTo>
                    <a:pt x="53" y="30"/>
                    <a:pt x="3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11206163" y="4367213"/>
              <a:ext cx="103187" cy="23813"/>
            </a:xfrm>
            <a:custGeom>
              <a:avLst/>
              <a:gdLst>
                <a:gd name="T0" fmla="*/ 44 w 44"/>
                <a:gd name="T1" fmla="*/ 0 h 10"/>
                <a:gd name="T2" fmla="*/ 0 w 44"/>
                <a:gd name="T3" fmla="*/ 9 h 10"/>
                <a:gd name="T4" fmla="*/ 0 w 44"/>
                <a:gd name="T5" fmla="*/ 10 h 10"/>
                <a:gd name="T6" fmla="*/ 44 w 44"/>
                <a:gd name="T7" fmla="*/ 1 h 10"/>
                <a:gd name="T8" fmla="*/ 44 w 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">
                  <a:moveTo>
                    <a:pt x="44" y="0"/>
                  </a:moveTo>
                  <a:cubicBezTo>
                    <a:pt x="29" y="3"/>
                    <a:pt x="15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7"/>
                    <a:pt x="30" y="4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11210925" y="4519613"/>
              <a:ext cx="87312" cy="34925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4 h 15"/>
                <a:gd name="T4" fmla="*/ 1 w 37"/>
                <a:gd name="T5" fmla="*/ 15 h 15"/>
                <a:gd name="T6" fmla="*/ 37 w 37"/>
                <a:gd name="T7" fmla="*/ 0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4"/>
                    <a:pt x="12" y="9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5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11239500" y="4386263"/>
              <a:ext cx="106362" cy="41275"/>
            </a:xfrm>
            <a:custGeom>
              <a:avLst/>
              <a:gdLst>
                <a:gd name="T0" fmla="*/ 46 w 46"/>
                <a:gd name="T1" fmla="*/ 0 h 18"/>
                <a:gd name="T2" fmla="*/ 0 w 46"/>
                <a:gd name="T3" fmla="*/ 17 h 18"/>
                <a:gd name="T4" fmla="*/ 1 w 46"/>
                <a:gd name="T5" fmla="*/ 18 h 18"/>
                <a:gd name="T6" fmla="*/ 46 w 46"/>
                <a:gd name="T7" fmla="*/ 1 h 18"/>
                <a:gd name="T8" fmla="*/ 46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6" y="0"/>
                  </a:moveTo>
                  <a:cubicBezTo>
                    <a:pt x="31" y="6"/>
                    <a:pt x="15" y="11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6" y="12"/>
                    <a:pt x="31" y="7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11241088" y="4395788"/>
              <a:ext cx="100012" cy="36513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5 h 16"/>
                <a:gd name="T4" fmla="*/ 0 w 43"/>
                <a:gd name="T5" fmla="*/ 16 h 16"/>
                <a:gd name="T6" fmla="*/ 43 w 43"/>
                <a:gd name="T7" fmla="*/ 0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3"/>
            <p:cNvSpPr>
              <a:spLocks noEditPoints="1"/>
            </p:cNvSpPr>
            <p:nvPr/>
          </p:nvSpPr>
          <p:spPr bwMode="auto">
            <a:xfrm>
              <a:off x="18368963" y="4516438"/>
              <a:ext cx="333375" cy="325438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5 w 143"/>
                <a:gd name="T9" fmla="*/ 99 h 139"/>
                <a:gd name="T10" fmla="*/ 92 w 143"/>
                <a:gd name="T11" fmla="*/ 99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1 w 143"/>
                <a:gd name="T21" fmla="*/ 95 h 139"/>
                <a:gd name="T22" fmla="*/ 62 w 143"/>
                <a:gd name="T23" fmla="*/ 98 h 139"/>
                <a:gd name="T24" fmla="*/ 10 w 143"/>
                <a:gd name="T25" fmla="*/ 82 h 139"/>
                <a:gd name="T26" fmla="*/ 47 w 143"/>
                <a:gd name="T27" fmla="*/ 118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2 w 143"/>
                <a:gd name="T69" fmla="*/ 61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8 h 139"/>
                <a:gd name="T76" fmla="*/ 68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2 h 139"/>
                <a:gd name="T108" fmla="*/ 141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2"/>
                    <a:pt x="70" y="122"/>
                    <a:pt x="70" y="122"/>
                  </a:cubicBezTo>
                  <a:cubicBezTo>
                    <a:pt x="76" y="118"/>
                    <a:pt x="83" y="117"/>
                    <a:pt x="90" y="114"/>
                  </a:cubicBezTo>
                  <a:cubicBezTo>
                    <a:pt x="99" y="110"/>
                    <a:pt x="109" y="106"/>
                    <a:pt x="118" y="103"/>
                  </a:cubicBezTo>
                  <a:cubicBezTo>
                    <a:pt x="119" y="102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09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7"/>
                    <a:pt x="90" y="123"/>
                    <a:pt x="77" y="128"/>
                  </a:cubicBezTo>
                  <a:cubicBezTo>
                    <a:pt x="75" y="129"/>
                    <a:pt x="72" y="130"/>
                    <a:pt x="68" y="132"/>
                  </a:cubicBezTo>
                  <a:cubicBezTo>
                    <a:pt x="68" y="130"/>
                    <a:pt x="67" y="129"/>
                    <a:pt x="67" y="127"/>
                  </a:cubicBezTo>
                  <a:cubicBezTo>
                    <a:pt x="79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7" y="126"/>
                  </a:cubicBezTo>
                  <a:cubicBezTo>
                    <a:pt x="67" y="124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7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2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7" y="98"/>
                  </a:cubicBezTo>
                  <a:moveTo>
                    <a:pt x="75" y="99"/>
                  </a:moveTo>
                  <a:cubicBezTo>
                    <a:pt x="86" y="95"/>
                    <a:pt x="98" y="93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5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99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8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3"/>
                    <a:pt x="70" y="104"/>
                    <a:pt x="66" y="105"/>
                  </a:cubicBezTo>
                  <a:cubicBezTo>
                    <a:pt x="60" y="106"/>
                    <a:pt x="53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3" y="100"/>
                    <a:pt x="54" y="100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7" y="102"/>
                    <a:pt x="84" y="99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5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59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1"/>
                  </a:moveTo>
                  <a:cubicBezTo>
                    <a:pt x="9" y="81"/>
                    <a:pt x="10" y="80"/>
                    <a:pt x="11" y="79"/>
                  </a:cubicBezTo>
                  <a:cubicBezTo>
                    <a:pt x="13" y="81"/>
                    <a:pt x="15" y="83"/>
                    <a:pt x="16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4" y="85"/>
                    <a:pt x="13" y="84"/>
                    <a:pt x="10" y="82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4"/>
                    <a:pt x="12" y="85"/>
                    <a:pt x="13" y="85"/>
                  </a:cubicBezTo>
                  <a:cubicBezTo>
                    <a:pt x="20" y="89"/>
                    <a:pt x="24" y="95"/>
                    <a:pt x="29" y="100"/>
                  </a:cubicBezTo>
                  <a:cubicBezTo>
                    <a:pt x="34" y="106"/>
                    <a:pt x="38" y="111"/>
                    <a:pt x="43" y="116"/>
                  </a:cubicBezTo>
                  <a:cubicBezTo>
                    <a:pt x="44" y="118"/>
                    <a:pt x="45" y="118"/>
                    <a:pt x="47" y="118"/>
                  </a:cubicBezTo>
                  <a:cubicBezTo>
                    <a:pt x="47" y="118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5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2"/>
                    <a:pt x="76" y="114"/>
                    <a:pt x="71" y="116"/>
                  </a:cubicBezTo>
                  <a:cubicBezTo>
                    <a:pt x="70" y="116"/>
                    <a:pt x="70" y="117"/>
                    <a:pt x="69" y="117"/>
                  </a:cubicBezTo>
                  <a:cubicBezTo>
                    <a:pt x="69" y="117"/>
                    <a:pt x="68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1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0"/>
                  </a:cubicBezTo>
                  <a:cubicBezTo>
                    <a:pt x="51" y="124"/>
                    <a:pt x="42" y="118"/>
                    <a:pt x="34" y="112"/>
                  </a:cubicBezTo>
                  <a:cubicBezTo>
                    <a:pt x="28" y="109"/>
                    <a:pt x="22" y="105"/>
                    <a:pt x="17" y="101"/>
                  </a:cubicBezTo>
                  <a:cubicBezTo>
                    <a:pt x="14" y="98"/>
                    <a:pt x="10" y="97"/>
                    <a:pt x="7" y="94"/>
                  </a:cubicBezTo>
                  <a:cubicBezTo>
                    <a:pt x="6" y="93"/>
                    <a:pt x="5" y="92"/>
                    <a:pt x="4" y="91"/>
                  </a:cubicBezTo>
                  <a:cubicBezTo>
                    <a:pt x="3" y="88"/>
                    <a:pt x="3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moveTo>
                    <a:pt x="97" y="79"/>
                  </a:moveTo>
                  <a:cubicBezTo>
                    <a:pt x="104" y="75"/>
                    <a:pt x="112" y="73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5"/>
                    <a:pt x="110" y="77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79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5"/>
                    <a:pt x="105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0"/>
                    <a:pt x="117" y="81"/>
                  </a:cubicBezTo>
                  <a:cubicBezTo>
                    <a:pt x="100" y="85"/>
                    <a:pt x="83" y="90"/>
                    <a:pt x="66" y="94"/>
                  </a:cubicBezTo>
                  <a:cubicBezTo>
                    <a:pt x="66" y="94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0"/>
                    <a:pt x="62" y="90"/>
                    <a:pt x="62" y="89"/>
                  </a:cubicBezTo>
                  <a:cubicBezTo>
                    <a:pt x="62" y="86"/>
                    <a:pt x="63" y="85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4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8"/>
                    <a:pt x="99" y="79"/>
                    <a:pt x="97" y="79"/>
                  </a:cubicBezTo>
                  <a:moveTo>
                    <a:pt x="42" y="111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4"/>
                    <a:pt x="24" y="89"/>
                  </a:cubicBezTo>
                  <a:cubicBezTo>
                    <a:pt x="20" y="85"/>
                    <a:pt x="17" y="81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5" y="64"/>
                    <a:pt x="6" y="61"/>
                  </a:cubicBezTo>
                  <a:cubicBezTo>
                    <a:pt x="14" y="66"/>
                    <a:pt x="21" y="71"/>
                    <a:pt x="28" y="77"/>
                  </a:cubicBezTo>
                  <a:cubicBezTo>
                    <a:pt x="34" y="83"/>
                    <a:pt x="40" y="90"/>
                    <a:pt x="46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5"/>
                  </a:cubicBezTo>
                  <a:cubicBezTo>
                    <a:pt x="50" y="96"/>
                    <a:pt x="48" y="96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1"/>
                  </a:cubicBezTo>
                  <a:moveTo>
                    <a:pt x="88" y="76"/>
                  </a:moveTo>
                  <a:cubicBezTo>
                    <a:pt x="87" y="76"/>
                    <a:pt x="87" y="75"/>
                    <a:pt x="86" y="74"/>
                  </a:cubicBezTo>
                  <a:cubicBezTo>
                    <a:pt x="86" y="72"/>
                    <a:pt x="86" y="71"/>
                    <a:pt x="88" y="71"/>
                  </a:cubicBezTo>
                  <a:cubicBezTo>
                    <a:pt x="104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2" y="60"/>
                  </a:cubicBezTo>
                  <a:cubicBezTo>
                    <a:pt x="118" y="65"/>
                    <a:pt x="104" y="70"/>
                    <a:pt x="90" y="75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4"/>
                    <a:pt x="54" y="93"/>
                    <a:pt x="53" y="93"/>
                  </a:cubicBezTo>
                  <a:cubicBezTo>
                    <a:pt x="46" y="87"/>
                    <a:pt x="38" y="81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5"/>
                    <a:pt x="4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4"/>
                    <a:pt x="25" y="56"/>
                  </a:cubicBezTo>
                  <a:cubicBezTo>
                    <a:pt x="34" y="63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1" y="62"/>
                    <a:pt x="56" y="69"/>
                    <a:pt x="71" y="77"/>
                  </a:cubicBezTo>
                  <a:cubicBezTo>
                    <a:pt x="67" y="78"/>
                    <a:pt x="64" y="78"/>
                    <a:pt x="60" y="79"/>
                  </a:cubicBezTo>
                  <a:cubicBezTo>
                    <a:pt x="59" y="80"/>
                    <a:pt x="58" y="80"/>
                    <a:pt x="58" y="81"/>
                  </a:cubicBezTo>
                  <a:cubicBezTo>
                    <a:pt x="55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7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8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39"/>
                    <a:pt x="129" y="40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8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7"/>
                  </a:cubicBezTo>
                  <a:cubicBezTo>
                    <a:pt x="111" y="52"/>
                    <a:pt x="92" y="57"/>
                    <a:pt x="72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59"/>
                    <a:pt x="84" y="58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8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3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0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9" y="37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37"/>
                    <a:pt x="19" y="36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7"/>
                    <a:pt x="19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6"/>
                    <a:pt x="68" y="69"/>
                  </a:cubicBezTo>
                  <a:cubicBezTo>
                    <a:pt x="69" y="69"/>
                    <a:pt x="69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3" y="68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6" y="60"/>
                    <a:pt x="102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2" y="68"/>
                    <a:pt x="80" y="72"/>
                    <a:pt x="81" y="77"/>
                  </a:cubicBezTo>
                  <a:cubicBezTo>
                    <a:pt x="81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5" y="63"/>
                    <a:pt x="63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2" y="41"/>
                    <a:pt x="25" y="36"/>
                    <a:pt x="18" y="31"/>
                  </a:cubicBezTo>
                  <a:cubicBezTo>
                    <a:pt x="16" y="30"/>
                    <a:pt x="15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1" y="23"/>
                    <a:pt x="10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2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3" y="22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5"/>
                    <a:pt x="29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6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0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5"/>
                    <a:pt x="8" y="77"/>
                    <a:pt x="8" y="77"/>
                  </a:cubicBezTo>
                  <a:cubicBezTo>
                    <a:pt x="7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1" y="94"/>
                    <a:pt x="2" y="95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7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3"/>
                  </a:cubicBezTo>
                  <a:cubicBezTo>
                    <a:pt x="95" y="127"/>
                    <a:pt x="110" y="121"/>
                    <a:pt x="124" y="115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09"/>
                    <a:pt x="121" y="108"/>
                  </a:cubicBezTo>
                  <a:cubicBezTo>
                    <a:pt x="119" y="107"/>
                    <a:pt x="119" y="105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6"/>
                    <a:pt x="125" y="96"/>
                  </a:cubicBezTo>
                  <a:cubicBezTo>
                    <a:pt x="124" y="95"/>
                    <a:pt x="123" y="95"/>
                    <a:pt x="122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5" y="89"/>
                    <a:pt x="116" y="89"/>
                  </a:cubicBezTo>
                  <a:cubicBezTo>
                    <a:pt x="116" y="88"/>
                    <a:pt x="117" y="88"/>
                    <a:pt x="117" y="88"/>
                  </a:cubicBezTo>
                  <a:cubicBezTo>
                    <a:pt x="118" y="87"/>
                    <a:pt x="118" y="86"/>
                    <a:pt x="119" y="86"/>
                  </a:cubicBezTo>
                  <a:cubicBezTo>
                    <a:pt x="122" y="85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1"/>
                    <a:pt x="127" y="81"/>
                  </a:cubicBezTo>
                  <a:cubicBezTo>
                    <a:pt x="126" y="80"/>
                    <a:pt x="125" y="80"/>
                    <a:pt x="124" y="79"/>
                  </a:cubicBezTo>
                  <a:cubicBezTo>
                    <a:pt x="121" y="77"/>
                    <a:pt x="121" y="77"/>
                    <a:pt x="122" y="73"/>
                  </a:cubicBezTo>
                  <a:cubicBezTo>
                    <a:pt x="122" y="73"/>
                    <a:pt x="123" y="72"/>
                    <a:pt x="123" y="72"/>
                  </a:cubicBezTo>
                  <a:cubicBezTo>
                    <a:pt x="124" y="68"/>
                    <a:pt x="128" y="68"/>
                    <a:pt x="130" y="66"/>
                  </a:cubicBezTo>
                  <a:cubicBezTo>
                    <a:pt x="133" y="64"/>
                    <a:pt x="137" y="64"/>
                    <a:pt x="140" y="62"/>
                  </a:cubicBezTo>
                  <a:cubicBezTo>
                    <a:pt x="140" y="62"/>
                    <a:pt x="141" y="62"/>
                    <a:pt x="141" y="61"/>
                  </a:cubicBezTo>
                  <a:cubicBezTo>
                    <a:pt x="141" y="61"/>
                    <a:pt x="140" y="60"/>
                    <a:pt x="140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3" y="49"/>
                    <a:pt x="143" y="48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4"/>
                    <a:pt x="133" y="44"/>
                    <a:pt x="133" y="42"/>
                  </a:cubicBezTo>
                  <a:cubicBezTo>
                    <a:pt x="133" y="39"/>
                    <a:pt x="134" y="37"/>
                    <a:pt x="136" y="36"/>
                  </a:cubicBezTo>
                  <a:cubicBezTo>
                    <a:pt x="139" y="34"/>
                    <a:pt x="139" y="32"/>
                    <a:pt x="136" y="30"/>
                  </a:cubicBezTo>
                  <a:cubicBezTo>
                    <a:pt x="135" y="30"/>
                    <a:pt x="134" y="30"/>
                    <a:pt x="134" y="29"/>
                  </a:cubicBezTo>
                  <a:cubicBezTo>
                    <a:pt x="113" y="20"/>
                    <a:pt x="93" y="10"/>
                    <a:pt x="73" y="0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18403888" y="4551363"/>
              <a:ext cx="128587" cy="77788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2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18543588" y="4624388"/>
              <a:ext cx="104775" cy="25400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4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18548350" y="4775201"/>
              <a:ext cx="85725" cy="34925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5 h 15"/>
                <a:gd name="T4" fmla="*/ 1 w 37"/>
                <a:gd name="T5" fmla="*/ 15 h 15"/>
                <a:gd name="T6" fmla="*/ 37 w 37"/>
                <a:gd name="T7" fmla="*/ 1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6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18575338" y="4645026"/>
              <a:ext cx="107950" cy="39688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1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1" y="5"/>
                    <a:pt x="16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18578513" y="4652963"/>
              <a:ext cx="100012" cy="36513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9"/>
            <p:cNvSpPr>
              <a:spLocks noEditPoints="1"/>
            </p:cNvSpPr>
            <p:nvPr/>
          </p:nvSpPr>
          <p:spPr bwMode="auto">
            <a:xfrm>
              <a:off x="13385800" y="2508251"/>
              <a:ext cx="333375" cy="323850"/>
            </a:xfrm>
            <a:custGeom>
              <a:avLst/>
              <a:gdLst>
                <a:gd name="T0" fmla="*/ 121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4 w 143"/>
                <a:gd name="T7" fmla="*/ 96 h 139"/>
                <a:gd name="T8" fmla="*/ 76 w 143"/>
                <a:gd name="T9" fmla="*/ 99 h 139"/>
                <a:gd name="T10" fmla="*/ 92 w 143"/>
                <a:gd name="T11" fmla="*/ 99 h 139"/>
                <a:gd name="T12" fmla="*/ 54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7 w 143"/>
                <a:gd name="T19" fmla="*/ 100 h 139"/>
                <a:gd name="T20" fmla="*/ 102 w 143"/>
                <a:gd name="T21" fmla="*/ 95 h 139"/>
                <a:gd name="T22" fmla="*/ 62 w 143"/>
                <a:gd name="T23" fmla="*/ 98 h 139"/>
                <a:gd name="T24" fmla="*/ 11 w 143"/>
                <a:gd name="T25" fmla="*/ 82 h 139"/>
                <a:gd name="T26" fmla="*/ 47 w 143"/>
                <a:gd name="T27" fmla="*/ 118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8 w 143"/>
                <a:gd name="T41" fmla="*/ 78 h 139"/>
                <a:gd name="T42" fmla="*/ 120 w 143"/>
                <a:gd name="T43" fmla="*/ 80 h 139"/>
                <a:gd name="T44" fmla="*/ 63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8 w 143"/>
                <a:gd name="T57" fmla="*/ 53 h 139"/>
                <a:gd name="T58" fmla="*/ 58 w 143"/>
                <a:gd name="T59" fmla="*/ 95 h 139"/>
                <a:gd name="T60" fmla="*/ 8 w 143"/>
                <a:gd name="T61" fmla="*/ 42 h 139"/>
                <a:gd name="T62" fmla="*/ 27 w 143"/>
                <a:gd name="T63" fmla="*/ 55 h 139"/>
                <a:gd name="T64" fmla="*/ 73 w 143"/>
                <a:gd name="T65" fmla="*/ 60 h 139"/>
                <a:gd name="T66" fmla="*/ 128 w 143"/>
                <a:gd name="T67" fmla="*/ 41 h 139"/>
                <a:gd name="T68" fmla="*/ 73 w 143"/>
                <a:gd name="T69" fmla="*/ 61 h 139"/>
                <a:gd name="T70" fmla="*/ 82 w 143"/>
                <a:gd name="T71" fmla="*/ 78 h 139"/>
                <a:gd name="T72" fmla="*/ 13 w 143"/>
                <a:gd name="T73" fmla="*/ 44 h 139"/>
                <a:gd name="T74" fmla="*/ 24 w 143"/>
                <a:gd name="T75" fmla="*/ 38 h 139"/>
                <a:gd name="T76" fmla="*/ 69 w 143"/>
                <a:gd name="T77" fmla="*/ 68 h 139"/>
                <a:gd name="T78" fmla="*/ 110 w 143"/>
                <a:gd name="T79" fmla="*/ 59 h 139"/>
                <a:gd name="T80" fmla="*/ 69 w 143"/>
                <a:gd name="T81" fmla="*/ 65 h 139"/>
                <a:gd name="T82" fmla="*/ 13 w 143"/>
                <a:gd name="T83" fmla="*/ 27 h 139"/>
                <a:gd name="T84" fmla="*/ 71 w 143"/>
                <a:gd name="T85" fmla="*/ 2 h 139"/>
                <a:gd name="T86" fmla="*/ 73 w 143"/>
                <a:gd name="T87" fmla="*/ 47 h 139"/>
                <a:gd name="T88" fmla="*/ 71 w 143"/>
                <a:gd name="T89" fmla="*/ 0 h 139"/>
                <a:gd name="T90" fmla="*/ 14 w 143"/>
                <a:gd name="T91" fmla="*/ 31 h 139"/>
                <a:gd name="T92" fmla="*/ 7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9 w 143"/>
                <a:gd name="T99" fmla="*/ 139 h 139"/>
                <a:gd name="T100" fmla="*/ 121 w 143"/>
                <a:gd name="T101" fmla="*/ 104 h 139"/>
                <a:gd name="T102" fmla="*/ 117 w 143"/>
                <a:gd name="T103" fmla="*/ 89 h 139"/>
                <a:gd name="T104" fmla="*/ 128 w 143"/>
                <a:gd name="T105" fmla="*/ 81 h 139"/>
                <a:gd name="T106" fmla="*/ 140 w 143"/>
                <a:gd name="T107" fmla="*/ 62 h 139"/>
                <a:gd name="T108" fmla="*/ 142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70" y="123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7"/>
                    <a:pt x="90" y="114"/>
                  </a:cubicBezTo>
                  <a:cubicBezTo>
                    <a:pt x="100" y="110"/>
                    <a:pt x="109" y="106"/>
                    <a:pt x="119" y="102"/>
                  </a:cubicBezTo>
                  <a:cubicBezTo>
                    <a:pt x="119" y="102"/>
                    <a:pt x="120" y="102"/>
                    <a:pt x="121" y="102"/>
                  </a:cubicBezTo>
                  <a:cubicBezTo>
                    <a:pt x="116" y="106"/>
                    <a:pt x="110" y="107"/>
                    <a:pt x="104" y="109"/>
                  </a:cubicBezTo>
                  <a:cubicBezTo>
                    <a:pt x="103" y="110"/>
                    <a:pt x="101" y="111"/>
                    <a:pt x="99" y="112"/>
                  </a:cubicBezTo>
                  <a:cubicBezTo>
                    <a:pt x="105" y="110"/>
                    <a:pt x="111" y="107"/>
                    <a:pt x="118" y="105"/>
                  </a:cubicBezTo>
                  <a:cubicBezTo>
                    <a:pt x="118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7"/>
                    <a:pt x="91" y="123"/>
                    <a:pt x="78" y="128"/>
                  </a:cubicBezTo>
                  <a:cubicBezTo>
                    <a:pt x="75" y="129"/>
                    <a:pt x="72" y="130"/>
                    <a:pt x="69" y="132"/>
                  </a:cubicBezTo>
                  <a:cubicBezTo>
                    <a:pt x="68" y="130"/>
                    <a:pt x="68" y="129"/>
                    <a:pt x="68" y="127"/>
                  </a:cubicBezTo>
                  <a:cubicBezTo>
                    <a:pt x="80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7" y="123"/>
                    <a:pt x="69" y="123"/>
                  </a:cubicBezTo>
                  <a:cubicBezTo>
                    <a:pt x="69" y="123"/>
                    <a:pt x="70" y="123"/>
                    <a:pt x="70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4" y="96"/>
                  </a:cubicBezTo>
                  <a:cubicBezTo>
                    <a:pt x="113" y="96"/>
                    <a:pt x="113" y="95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9" y="93"/>
                    <a:pt x="110" y="91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10" y="95"/>
                    <a:pt x="109" y="96"/>
                    <a:pt x="108" y="96"/>
                  </a:cubicBezTo>
                  <a:cubicBezTo>
                    <a:pt x="103" y="97"/>
                    <a:pt x="99" y="98"/>
                    <a:pt x="94" y="99"/>
                  </a:cubicBezTo>
                  <a:cubicBezTo>
                    <a:pt x="93" y="99"/>
                    <a:pt x="93" y="99"/>
                    <a:pt x="92" y="99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98"/>
                    <a:pt x="108" y="98"/>
                    <a:pt x="106" y="98"/>
                  </a:cubicBezTo>
                  <a:cubicBezTo>
                    <a:pt x="89" y="103"/>
                    <a:pt x="71" y="107"/>
                    <a:pt x="54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50" y="112"/>
                    <a:pt x="49" y="112"/>
                  </a:cubicBezTo>
                  <a:cubicBezTo>
                    <a:pt x="48" y="112"/>
                    <a:pt x="48" y="111"/>
                    <a:pt x="47" y="110"/>
                  </a:cubicBezTo>
                  <a:cubicBezTo>
                    <a:pt x="58" y="107"/>
                    <a:pt x="70" y="106"/>
                    <a:pt x="80" y="102"/>
                  </a:cubicBezTo>
                  <a:cubicBezTo>
                    <a:pt x="76" y="103"/>
                    <a:pt x="71" y="104"/>
                    <a:pt x="66" y="105"/>
                  </a:cubicBezTo>
                  <a:cubicBezTo>
                    <a:pt x="60" y="106"/>
                    <a:pt x="54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06"/>
                    <a:pt x="47" y="104"/>
                    <a:pt x="47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9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4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7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5" y="99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6"/>
                    <a:pt x="85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1" y="92"/>
                    <a:pt x="62" y="95"/>
                    <a:pt x="62" y="98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5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5"/>
                    <a:pt x="13" y="84"/>
                    <a:pt x="11" y="82"/>
                  </a:cubicBezTo>
                  <a:cubicBezTo>
                    <a:pt x="11" y="83"/>
                    <a:pt x="11" y="83"/>
                    <a:pt x="11" y="84"/>
                  </a:cubicBezTo>
                  <a:cubicBezTo>
                    <a:pt x="12" y="84"/>
                    <a:pt x="13" y="85"/>
                    <a:pt x="14" y="85"/>
                  </a:cubicBezTo>
                  <a:cubicBezTo>
                    <a:pt x="21" y="88"/>
                    <a:pt x="25" y="95"/>
                    <a:pt x="30" y="100"/>
                  </a:cubicBezTo>
                  <a:cubicBezTo>
                    <a:pt x="34" y="106"/>
                    <a:pt x="39" y="111"/>
                    <a:pt x="43" y="116"/>
                  </a:cubicBezTo>
                  <a:cubicBezTo>
                    <a:pt x="45" y="118"/>
                    <a:pt x="46" y="118"/>
                    <a:pt x="47" y="118"/>
                  </a:cubicBezTo>
                  <a:cubicBezTo>
                    <a:pt x="48" y="118"/>
                    <a:pt x="49" y="118"/>
                    <a:pt x="49" y="118"/>
                  </a:cubicBezTo>
                  <a:cubicBezTo>
                    <a:pt x="54" y="117"/>
                    <a:pt x="58" y="116"/>
                    <a:pt x="63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5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1" y="112"/>
                    <a:pt x="76" y="114"/>
                    <a:pt x="72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5" y="118"/>
                    <a:pt x="64" y="119"/>
                  </a:cubicBezTo>
                  <a:cubicBezTo>
                    <a:pt x="62" y="123"/>
                    <a:pt x="61" y="127"/>
                    <a:pt x="62" y="131"/>
                  </a:cubicBezTo>
                  <a:cubicBezTo>
                    <a:pt x="62" y="131"/>
                    <a:pt x="61" y="131"/>
                    <a:pt x="60" y="130"/>
                  </a:cubicBezTo>
                  <a:cubicBezTo>
                    <a:pt x="52" y="124"/>
                    <a:pt x="43" y="118"/>
                    <a:pt x="34" y="112"/>
                  </a:cubicBezTo>
                  <a:cubicBezTo>
                    <a:pt x="29" y="108"/>
                    <a:pt x="23" y="104"/>
                    <a:pt x="17" y="101"/>
                  </a:cubicBezTo>
                  <a:cubicBezTo>
                    <a:pt x="14" y="98"/>
                    <a:pt x="11" y="96"/>
                    <a:pt x="8" y="94"/>
                  </a:cubicBezTo>
                  <a:cubicBezTo>
                    <a:pt x="7" y="93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6" y="82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9"/>
                  </a:moveTo>
                  <a:cubicBezTo>
                    <a:pt x="105" y="75"/>
                    <a:pt x="113" y="73"/>
                    <a:pt x="120" y="72"/>
                  </a:cubicBezTo>
                  <a:cubicBezTo>
                    <a:pt x="120" y="74"/>
                    <a:pt x="120" y="75"/>
                    <a:pt x="117" y="75"/>
                  </a:cubicBezTo>
                  <a:cubicBezTo>
                    <a:pt x="114" y="75"/>
                    <a:pt x="110" y="77"/>
                    <a:pt x="107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0" y="77"/>
                    <a:pt x="114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6"/>
                    <a:pt x="120" y="77"/>
                  </a:cubicBezTo>
                  <a:cubicBezTo>
                    <a:pt x="119" y="77"/>
                    <a:pt x="118" y="78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3" y="85"/>
                    <a:pt x="106" y="82"/>
                    <a:pt x="119" y="79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0"/>
                    <a:pt x="118" y="80"/>
                    <a:pt x="117" y="80"/>
                  </a:cubicBezTo>
                  <a:cubicBezTo>
                    <a:pt x="101" y="85"/>
                    <a:pt x="84" y="90"/>
                    <a:pt x="67" y="94"/>
                  </a:cubicBezTo>
                  <a:cubicBezTo>
                    <a:pt x="66" y="94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0"/>
                    <a:pt x="63" y="90"/>
                    <a:pt x="63" y="89"/>
                  </a:cubicBezTo>
                  <a:cubicBezTo>
                    <a:pt x="62" y="86"/>
                    <a:pt x="63" y="85"/>
                    <a:pt x="66" y="85"/>
                  </a:cubicBezTo>
                  <a:cubicBezTo>
                    <a:pt x="70" y="84"/>
                    <a:pt x="75" y="82"/>
                    <a:pt x="79" y="82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1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7" y="84"/>
                    <a:pt x="71" y="86"/>
                    <a:pt x="64" y="88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77" y="85"/>
                    <a:pt x="90" y="82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8"/>
                    <a:pt x="99" y="79"/>
                    <a:pt x="98" y="79"/>
                  </a:cubicBezTo>
                  <a:moveTo>
                    <a:pt x="42" y="111"/>
                  </a:moveTo>
                  <a:cubicBezTo>
                    <a:pt x="41" y="109"/>
                    <a:pt x="38" y="107"/>
                    <a:pt x="37" y="104"/>
                  </a:cubicBezTo>
                  <a:cubicBezTo>
                    <a:pt x="32" y="99"/>
                    <a:pt x="28" y="94"/>
                    <a:pt x="24" y="89"/>
                  </a:cubicBezTo>
                  <a:cubicBezTo>
                    <a:pt x="21" y="85"/>
                    <a:pt x="17" y="81"/>
                    <a:pt x="14" y="77"/>
                  </a:cubicBezTo>
                  <a:cubicBezTo>
                    <a:pt x="12" y="75"/>
                    <a:pt x="9" y="72"/>
                    <a:pt x="7" y="69"/>
                  </a:cubicBezTo>
                  <a:cubicBezTo>
                    <a:pt x="6" y="67"/>
                    <a:pt x="6" y="64"/>
                    <a:pt x="7" y="61"/>
                  </a:cubicBezTo>
                  <a:cubicBezTo>
                    <a:pt x="14" y="66"/>
                    <a:pt x="22" y="71"/>
                    <a:pt x="28" y="77"/>
                  </a:cubicBezTo>
                  <a:cubicBezTo>
                    <a:pt x="35" y="83"/>
                    <a:pt x="41" y="90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2"/>
                    <a:pt x="42" y="88"/>
                    <a:pt x="3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8"/>
                    <a:pt x="48" y="92"/>
                    <a:pt x="53" y="95"/>
                  </a:cubicBezTo>
                  <a:cubicBezTo>
                    <a:pt x="50" y="96"/>
                    <a:pt x="49" y="96"/>
                    <a:pt x="47" y="97"/>
                  </a:cubicBezTo>
                  <a:cubicBezTo>
                    <a:pt x="46" y="97"/>
                    <a:pt x="46" y="98"/>
                    <a:pt x="45" y="98"/>
                  </a:cubicBezTo>
                  <a:cubicBezTo>
                    <a:pt x="42" y="101"/>
                    <a:pt x="41" y="106"/>
                    <a:pt x="42" y="110"/>
                  </a:cubicBezTo>
                  <a:cubicBezTo>
                    <a:pt x="42" y="111"/>
                    <a:pt x="43" y="111"/>
                    <a:pt x="42" y="111"/>
                  </a:cubicBezTo>
                  <a:moveTo>
                    <a:pt x="89" y="76"/>
                  </a:moveTo>
                  <a:cubicBezTo>
                    <a:pt x="88" y="76"/>
                    <a:pt x="87" y="75"/>
                    <a:pt x="87" y="74"/>
                  </a:cubicBezTo>
                  <a:cubicBezTo>
                    <a:pt x="86" y="72"/>
                    <a:pt x="87" y="71"/>
                    <a:pt x="89" y="71"/>
                  </a:cubicBezTo>
                  <a:cubicBezTo>
                    <a:pt x="105" y="65"/>
                    <a:pt x="121" y="59"/>
                    <a:pt x="138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7" y="59"/>
                    <a:pt x="133" y="60"/>
                  </a:cubicBezTo>
                  <a:cubicBezTo>
                    <a:pt x="119" y="65"/>
                    <a:pt x="105" y="70"/>
                    <a:pt x="90" y="75"/>
                  </a:cubicBezTo>
                  <a:cubicBezTo>
                    <a:pt x="90" y="76"/>
                    <a:pt x="89" y="76"/>
                    <a:pt x="89" y="76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6" y="87"/>
                    <a:pt x="39" y="81"/>
                    <a:pt x="32" y="76"/>
                  </a:cubicBezTo>
                  <a:cubicBezTo>
                    <a:pt x="24" y="70"/>
                    <a:pt x="16" y="64"/>
                    <a:pt x="9" y="58"/>
                  </a:cubicBezTo>
                  <a:cubicBezTo>
                    <a:pt x="5" y="55"/>
                    <a:pt x="5" y="52"/>
                    <a:pt x="6" y="48"/>
                  </a:cubicBezTo>
                  <a:cubicBezTo>
                    <a:pt x="6" y="46"/>
                    <a:pt x="7" y="44"/>
                    <a:pt x="8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3"/>
                    <a:pt x="25" y="56"/>
                  </a:cubicBezTo>
                  <a:cubicBezTo>
                    <a:pt x="35" y="63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8" y="70"/>
                    <a:pt x="38" y="62"/>
                    <a:pt x="27" y="55"/>
                  </a:cubicBezTo>
                  <a:cubicBezTo>
                    <a:pt x="42" y="62"/>
                    <a:pt x="57" y="69"/>
                    <a:pt x="72" y="77"/>
                  </a:cubicBezTo>
                  <a:cubicBezTo>
                    <a:pt x="68" y="78"/>
                    <a:pt x="64" y="78"/>
                    <a:pt x="61" y="79"/>
                  </a:cubicBezTo>
                  <a:cubicBezTo>
                    <a:pt x="60" y="80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60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8"/>
                    <a:pt x="104" y="45"/>
                    <a:pt x="118" y="41"/>
                  </a:cubicBezTo>
                  <a:cubicBezTo>
                    <a:pt x="122" y="40"/>
                    <a:pt x="127" y="39"/>
                    <a:pt x="131" y="38"/>
                  </a:cubicBezTo>
                  <a:cubicBezTo>
                    <a:pt x="131" y="39"/>
                    <a:pt x="130" y="40"/>
                    <a:pt x="128" y="41"/>
                  </a:cubicBezTo>
                  <a:cubicBezTo>
                    <a:pt x="113" y="44"/>
                    <a:pt x="97" y="48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5"/>
                    <a:pt x="130" y="41"/>
                  </a:cubicBezTo>
                  <a:cubicBezTo>
                    <a:pt x="130" y="43"/>
                    <a:pt x="131" y="45"/>
                    <a:pt x="131" y="47"/>
                  </a:cubicBezTo>
                  <a:cubicBezTo>
                    <a:pt x="111" y="52"/>
                    <a:pt x="92" y="57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9" y="59"/>
                    <a:pt x="84" y="58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8"/>
                    <a:pt x="73" y="60"/>
                  </a:cubicBezTo>
                  <a:moveTo>
                    <a:pt x="82" y="78"/>
                  </a:moveTo>
                  <a:cubicBezTo>
                    <a:pt x="79" y="77"/>
                    <a:pt x="75" y="75"/>
                    <a:pt x="72" y="73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7" y="61"/>
                    <a:pt x="41" y="58"/>
                    <a:pt x="35" y="55"/>
                  </a:cubicBezTo>
                  <a:cubicBezTo>
                    <a:pt x="30" y="53"/>
                    <a:pt x="26" y="50"/>
                    <a:pt x="21" y="48"/>
                  </a:cubicBezTo>
                  <a:cubicBezTo>
                    <a:pt x="18" y="47"/>
                    <a:pt x="16" y="45"/>
                    <a:pt x="13" y="44"/>
                  </a:cubicBezTo>
                  <a:cubicBezTo>
                    <a:pt x="11" y="43"/>
                    <a:pt x="10" y="37"/>
                    <a:pt x="12" y="36"/>
                  </a:cubicBezTo>
                  <a:cubicBezTo>
                    <a:pt x="14" y="35"/>
                    <a:pt x="16" y="36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19" y="36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34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4" y="68"/>
                    <a:pt x="77" y="68"/>
                    <a:pt x="81" y="67"/>
                  </a:cubicBezTo>
                  <a:cubicBezTo>
                    <a:pt x="89" y="65"/>
                    <a:pt x="97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7" y="60"/>
                    <a:pt x="103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3" y="68"/>
                    <a:pt x="81" y="72"/>
                    <a:pt x="82" y="77"/>
                  </a:cubicBezTo>
                  <a:cubicBezTo>
                    <a:pt x="82" y="77"/>
                    <a:pt x="82" y="78"/>
                    <a:pt x="82" y="78"/>
                  </a:cubicBezTo>
                  <a:moveTo>
                    <a:pt x="69" y="65"/>
                  </a:moveTo>
                  <a:cubicBezTo>
                    <a:pt x="66" y="63"/>
                    <a:pt x="64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3" y="41"/>
                    <a:pt x="26" y="36"/>
                    <a:pt x="18" y="31"/>
                  </a:cubicBezTo>
                  <a:cubicBezTo>
                    <a:pt x="17" y="30"/>
                    <a:pt x="15" y="29"/>
                    <a:pt x="14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2" y="23"/>
                    <a:pt x="11" y="19"/>
                    <a:pt x="13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24" y="12"/>
                    <a:pt x="34" y="10"/>
                    <a:pt x="43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9" y="3"/>
                    <a:pt x="70" y="2"/>
                    <a:pt x="71" y="2"/>
                  </a:cubicBezTo>
                  <a:cubicBezTo>
                    <a:pt x="73" y="2"/>
                    <a:pt x="74" y="3"/>
                    <a:pt x="76" y="4"/>
                  </a:cubicBezTo>
                  <a:cubicBezTo>
                    <a:pt x="95" y="13"/>
                    <a:pt x="114" y="22"/>
                    <a:pt x="133" y="32"/>
                  </a:cubicBezTo>
                  <a:cubicBezTo>
                    <a:pt x="133" y="32"/>
                    <a:pt x="134" y="32"/>
                    <a:pt x="134" y="32"/>
                  </a:cubicBezTo>
                  <a:cubicBezTo>
                    <a:pt x="123" y="35"/>
                    <a:pt x="113" y="37"/>
                    <a:pt x="102" y="40"/>
                  </a:cubicBezTo>
                  <a:cubicBezTo>
                    <a:pt x="92" y="43"/>
                    <a:pt x="83" y="45"/>
                    <a:pt x="73" y="47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8" y="53"/>
                    <a:pt x="66" y="58"/>
                    <a:pt x="68" y="63"/>
                  </a:cubicBezTo>
                  <a:cubicBezTo>
                    <a:pt x="68" y="64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44" y="5"/>
                    <a:pt x="30" y="8"/>
                    <a:pt x="16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20"/>
                    <a:pt x="9" y="23"/>
                    <a:pt x="9" y="26"/>
                  </a:cubicBezTo>
                  <a:cubicBezTo>
                    <a:pt x="10" y="29"/>
                    <a:pt x="12" y="30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3" y="32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9" y="37"/>
                    <a:pt x="8" y="38"/>
                  </a:cubicBezTo>
                  <a:cubicBezTo>
                    <a:pt x="8" y="39"/>
                    <a:pt x="7" y="39"/>
                    <a:pt x="7" y="40"/>
                  </a:cubicBezTo>
                  <a:cubicBezTo>
                    <a:pt x="6" y="40"/>
                    <a:pt x="4" y="41"/>
                    <a:pt x="4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9" y="75"/>
                    <a:pt x="9" y="77"/>
                    <a:pt x="8" y="77"/>
                  </a:cubicBezTo>
                  <a:cubicBezTo>
                    <a:pt x="8" y="78"/>
                    <a:pt x="7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4" y="78"/>
                    <a:pt x="3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2" y="94"/>
                    <a:pt x="3" y="95"/>
                    <a:pt x="3" y="96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73" y="137"/>
                    <a:pt x="77" y="135"/>
                    <a:pt x="81" y="133"/>
                  </a:cubicBezTo>
                  <a:cubicBezTo>
                    <a:pt x="96" y="127"/>
                    <a:pt x="110" y="121"/>
                    <a:pt x="125" y="115"/>
                  </a:cubicBezTo>
                  <a:cubicBezTo>
                    <a:pt x="128" y="114"/>
                    <a:pt x="128" y="113"/>
                    <a:pt x="125" y="111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4"/>
                  </a:cubicBezTo>
                  <a:cubicBezTo>
                    <a:pt x="123" y="102"/>
                    <a:pt x="124" y="100"/>
                    <a:pt x="126" y="98"/>
                  </a:cubicBezTo>
                  <a:cubicBezTo>
                    <a:pt x="126" y="98"/>
                    <a:pt x="126" y="96"/>
                    <a:pt x="125" y="96"/>
                  </a:cubicBezTo>
                  <a:cubicBezTo>
                    <a:pt x="125" y="95"/>
                    <a:pt x="124" y="95"/>
                    <a:pt x="123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6" y="89"/>
                    <a:pt x="117" y="89"/>
                  </a:cubicBezTo>
                  <a:cubicBezTo>
                    <a:pt x="117" y="88"/>
                    <a:pt x="117" y="88"/>
                    <a:pt x="118" y="87"/>
                  </a:cubicBezTo>
                  <a:cubicBezTo>
                    <a:pt x="118" y="87"/>
                    <a:pt x="119" y="86"/>
                    <a:pt x="119" y="86"/>
                  </a:cubicBezTo>
                  <a:cubicBezTo>
                    <a:pt x="122" y="85"/>
                    <a:pt x="125" y="85"/>
                    <a:pt x="127" y="84"/>
                  </a:cubicBezTo>
                  <a:cubicBezTo>
                    <a:pt x="128" y="84"/>
                    <a:pt x="129" y="83"/>
                    <a:pt x="129" y="83"/>
                  </a:cubicBezTo>
                  <a:cubicBezTo>
                    <a:pt x="129" y="82"/>
                    <a:pt x="128" y="81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3"/>
                    <a:pt x="123" y="72"/>
                    <a:pt x="123" y="72"/>
                  </a:cubicBezTo>
                  <a:cubicBezTo>
                    <a:pt x="125" y="68"/>
                    <a:pt x="128" y="68"/>
                    <a:pt x="131" y="66"/>
                  </a:cubicBezTo>
                  <a:cubicBezTo>
                    <a:pt x="134" y="64"/>
                    <a:pt x="137" y="64"/>
                    <a:pt x="140" y="62"/>
                  </a:cubicBezTo>
                  <a:cubicBezTo>
                    <a:pt x="141" y="62"/>
                    <a:pt x="142" y="62"/>
                    <a:pt x="142" y="61"/>
                  </a:cubicBezTo>
                  <a:cubicBezTo>
                    <a:pt x="142" y="61"/>
                    <a:pt x="141" y="60"/>
                    <a:pt x="141" y="60"/>
                  </a:cubicBezTo>
                  <a:cubicBezTo>
                    <a:pt x="140" y="59"/>
                    <a:pt x="139" y="59"/>
                    <a:pt x="139" y="59"/>
                  </a:cubicBezTo>
                  <a:cubicBezTo>
                    <a:pt x="140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2" y="51"/>
                  </a:cubicBezTo>
                  <a:cubicBezTo>
                    <a:pt x="143" y="49"/>
                    <a:pt x="143" y="48"/>
                    <a:pt x="142" y="47"/>
                  </a:cubicBezTo>
                  <a:cubicBezTo>
                    <a:pt x="139" y="46"/>
                    <a:pt x="137" y="46"/>
                    <a:pt x="135" y="45"/>
                  </a:cubicBezTo>
                  <a:cubicBezTo>
                    <a:pt x="134" y="44"/>
                    <a:pt x="133" y="44"/>
                    <a:pt x="133" y="42"/>
                  </a:cubicBezTo>
                  <a:cubicBezTo>
                    <a:pt x="133" y="39"/>
                    <a:pt x="135" y="37"/>
                    <a:pt x="137" y="36"/>
                  </a:cubicBezTo>
                  <a:cubicBezTo>
                    <a:pt x="140" y="33"/>
                    <a:pt x="140" y="32"/>
                    <a:pt x="136" y="30"/>
                  </a:cubicBezTo>
                  <a:cubicBezTo>
                    <a:pt x="136" y="30"/>
                    <a:pt x="135" y="30"/>
                    <a:pt x="134" y="29"/>
                  </a:cubicBezTo>
                  <a:cubicBezTo>
                    <a:pt x="114" y="20"/>
                    <a:pt x="94" y="10"/>
                    <a:pt x="74" y="0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13420725" y="2543176"/>
              <a:ext cx="131762" cy="76200"/>
            </a:xfrm>
            <a:custGeom>
              <a:avLst/>
              <a:gdLst>
                <a:gd name="T0" fmla="*/ 0 w 56"/>
                <a:gd name="T1" fmla="*/ 0 h 33"/>
                <a:gd name="T2" fmla="*/ 56 w 56"/>
                <a:gd name="T3" fmla="*/ 33 h 33"/>
                <a:gd name="T4" fmla="*/ 0 w 5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cubicBezTo>
                    <a:pt x="18" y="11"/>
                    <a:pt x="37" y="22"/>
                    <a:pt x="56" y="33"/>
                  </a:cubicBezTo>
                  <a:cubicBezTo>
                    <a:pt x="54" y="30"/>
                    <a:pt x="4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13562013" y="2614613"/>
              <a:ext cx="104775" cy="25400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8"/>
                    <a:pt x="30" y="4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13568363" y="2767013"/>
              <a:ext cx="84137" cy="34925"/>
            </a:xfrm>
            <a:custGeom>
              <a:avLst/>
              <a:gdLst>
                <a:gd name="T0" fmla="*/ 36 w 36"/>
                <a:gd name="T1" fmla="*/ 0 h 15"/>
                <a:gd name="T2" fmla="*/ 0 w 36"/>
                <a:gd name="T3" fmla="*/ 14 h 15"/>
                <a:gd name="T4" fmla="*/ 0 w 36"/>
                <a:gd name="T5" fmla="*/ 15 h 15"/>
                <a:gd name="T6" fmla="*/ 36 w 36"/>
                <a:gd name="T7" fmla="*/ 1 h 15"/>
                <a:gd name="T8" fmla="*/ 36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36" y="0"/>
                  </a:moveTo>
                  <a:cubicBezTo>
                    <a:pt x="24" y="5"/>
                    <a:pt x="12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0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13596938" y="2636838"/>
              <a:ext cx="106362" cy="39688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0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0" y="5"/>
                    <a:pt x="15" y="11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13598525" y="2643188"/>
              <a:ext cx="100012" cy="36513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8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5"/>
            <p:cNvSpPr>
              <a:spLocks noEditPoints="1"/>
            </p:cNvSpPr>
            <p:nvPr/>
          </p:nvSpPr>
          <p:spPr bwMode="auto">
            <a:xfrm>
              <a:off x="17797463" y="2284413"/>
              <a:ext cx="920750" cy="893763"/>
            </a:xfrm>
            <a:custGeom>
              <a:avLst/>
              <a:gdLst>
                <a:gd name="T0" fmla="*/ 332 w 395"/>
                <a:gd name="T1" fmla="*/ 281 h 383"/>
                <a:gd name="T2" fmla="*/ 322 w 395"/>
                <a:gd name="T3" fmla="*/ 308 h 383"/>
                <a:gd name="T4" fmla="*/ 287 w 395"/>
                <a:gd name="T5" fmla="*/ 308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3 w 395"/>
                <a:gd name="T19" fmla="*/ 275 h 383"/>
                <a:gd name="T20" fmla="*/ 165 w 395"/>
                <a:gd name="T21" fmla="*/ 280 h 383"/>
                <a:gd name="T22" fmla="*/ 209 w 395"/>
                <a:gd name="T23" fmla="*/ 273 h 383"/>
                <a:gd name="T24" fmla="*/ 32 w 395"/>
                <a:gd name="T25" fmla="*/ 218 h 383"/>
                <a:gd name="T26" fmla="*/ 37 w 395"/>
                <a:gd name="T27" fmla="*/ 235 h 383"/>
                <a:gd name="T28" fmla="*/ 172 w 395"/>
                <a:gd name="T29" fmla="*/ 316 h 383"/>
                <a:gd name="T30" fmla="*/ 180 w 395"/>
                <a:gd name="T31" fmla="*/ 315 h 383"/>
                <a:gd name="T32" fmla="*/ 192 w 395"/>
                <a:gd name="T33" fmla="*/ 322 h 383"/>
                <a:gd name="T34" fmla="*/ 171 w 395"/>
                <a:gd name="T35" fmla="*/ 363 h 383"/>
                <a:gd name="T36" fmla="*/ 13 w 395"/>
                <a:gd name="T37" fmla="*/ 250 h 383"/>
                <a:gd name="T38" fmla="*/ 269 w 395"/>
                <a:gd name="T39" fmla="*/ 218 h 383"/>
                <a:gd name="T40" fmla="*/ 322 w 395"/>
                <a:gd name="T41" fmla="*/ 210 h 383"/>
                <a:gd name="T42" fmla="*/ 218 w 395"/>
                <a:gd name="T43" fmla="*/ 242 h 383"/>
                <a:gd name="T44" fmla="*/ 184 w 395"/>
                <a:gd name="T45" fmla="*/ 260 h 383"/>
                <a:gd name="T46" fmla="*/ 217 w 395"/>
                <a:gd name="T47" fmla="*/ 225 h 383"/>
                <a:gd name="T48" fmla="*/ 177 w 395"/>
                <a:gd name="T49" fmla="*/ 244 h 383"/>
                <a:gd name="T50" fmla="*/ 100 w 395"/>
                <a:gd name="T51" fmla="*/ 288 h 383"/>
                <a:gd name="T52" fmla="*/ 78 w 395"/>
                <a:gd name="T53" fmla="*/ 213 h 383"/>
                <a:gd name="T54" fmla="*/ 144 w 395"/>
                <a:gd name="T55" fmla="*/ 263 h 383"/>
                <a:gd name="T56" fmla="*/ 244 w 395"/>
                <a:gd name="T57" fmla="*/ 209 h 383"/>
                <a:gd name="T58" fmla="*/ 366 w 395"/>
                <a:gd name="T59" fmla="*/ 166 h 383"/>
                <a:gd name="T60" fmla="*/ 87 w 395"/>
                <a:gd name="T61" fmla="*/ 209 h 383"/>
                <a:gd name="T62" fmla="*/ 69 w 395"/>
                <a:gd name="T63" fmla="*/ 156 h 383"/>
                <a:gd name="T64" fmla="*/ 168 w 395"/>
                <a:gd name="T65" fmla="*/ 219 h 383"/>
                <a:gd name="T66" fmla="*/ 208 w 395"/>
                <a:gd name="T67" fmla="*/ 143 h 383"/>
                <a:gd name="T68" fmla="*/ 225 w 395"/>
                <a:gd name="T69" fmla="*/ 144 h 383"/>
                <a:gd name="T70" fmla="*/ 200 w 395"/>
                <a:gd name="T71" fmla="*/ 168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89 w 395"/>
                <a:gd name="T83" fmla="*/ 179 h 383"/>
                <a:gd name="T84" fmla="*/ 34 w 395"/>
                <a:gd name="T85" fmla="*/ 74 h 383"/>
                <a:gd name="T86" fmla="*/ 195 w 395"/>
                <a:gd name="T87" fmla="*/ 7 h 383"/>
                <a:gd name="T88" fmla="*/ 200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3 h 383"/>
                <a:gd name="T98" fmla="*/ 4 w 395"/>
                <a:gd name="T99" fmla="*/ 257 h 383"/>
                <a:gd name="T100" fmla="*/ 189 w 395"/>
                <a:gd name="T101" fmla="*/ 382 h 383"/>
                <a:gd name="T102" fmla="*/ 333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0 w 395"/>
                <a:gd name="T111" fmla="*/ 139 h 383"/>
                <a:gd name="T112" fmla="*/ 375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2" y="338"/>
                  </a:moveTo>
                  <a:cubicBezTo>
                    <a:pt x="193" y="338"/>
                    <a:pt x="193" y="338"/>
                    <a:pt x="194" y="337"/>
                  </a:cubicBezTo>
                  <a:cubicBezTo>
                    <a:pt x="211" y="326"/>
                    <a:pt x="230" y="321"/>
                    <a:pt x="249" y="314"/>
                  </a:cubicBezTo>
                  <a:cubicBezTo>
                    <a:pt x="275" y="303"/>
                    <a:pt x="301" y="293"/>
                    <a:pt x="327" y="283"/>
                  </a:cubicBezTo>
                  <a:cubicBezTo>
                    <a:pt x="328" y="282"/>
                    <a:pt x="330" y="281"/>
                    <a:pt x="332" y="281"/>
                  </a:cubicBezTo>
                  <a:cubicBezTo>
                    <a:pt x="319" y="292"/>
                    <a:pt x="302" y="295"/>
                    <a:pt x="287" y="301"/>
                  </a:cubicBezTo>
                  <a:cubicBezTo>
                    <a:pt x="282" y="304"/>
                    <a:pt x="277" y="306"/>
                    <a:pt x="272" y="309"/>
                  </a:cubicBezTo>
                  <a:cubicBezTo>
                    <a:pt x="289" y="303"/>
                    <a:pt x="306" y="296"/>
                    <a:pt x="323" y="290"/>
                  </a:cubicBezTo>
                  <a:cubicBezTo>
                    <a:pt x="324" y="295"/>
                    <a:pt x="325" y="300"/>
                    <a:pt x="325" y="304"/>
                  </a:cubicBezTo>
                  <a:cubicBezTo>
                    <a:pt x="325" y="305"/>
                    <a:pt x="323" y="308"/>
                    <a:pt x="322" y="308"/>
                  </a:cubicBezTo>
                  <a:cubicBezTo>
                    <a:pt x="286" y="323"/>
                    <a:pt x="250" y="338"/>
                    <a:pt x="214" y="353"/>
                  </a:cubicBezTo>
                  <a:cubicBezTo>
                    <a:pt x="206" y="356"/>
                    <a:pt x="198" y="360"/>
                    <a:pt x="189" y="363"/>
                  </a:cubicBezTo>
                  <a:cubicBezTo>
                    <a:pt x="188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7" y="310"/>
                  </a:cubicBezTo>
                  <a:cubicBezTo>
                    <a:pt x="287" y="309"/>
                    <a:pt x="287" y="308"/>
                    <a:pt x="287" y="308"/>
                  </a:cubicBezTo>
                  <a:cubicBezTo>
                    <a:pt x="253" y="321"/>
                    <a:pt x="220" y="334"/>
                    <a:pt x="186" y="347"/>
                  </a:cubicBezTo>
                  <a:cubicBezTo>
                    <a:pt x="186" y="343"/>
                    <a:pt x="185" y="338"/>
                    <a:pt x="190" y="338"/>
                  </a:cubicBezTo>
                  <a:cubicBezTo>
                    <a:pt x="191" y="338"/>
                    <a:pt x="191" y="338"/>
                    <a:pt x="192" y="338"/>
                  </a:cubicBezTo>
                  <a:cubicBezTo>
                    <a:pt x="192" y="338"/>
                    <a:pt x="192" y="338"/>
                    <a:pt x="192" y="338"/>
                  </a:cubicBezTo>
                  <a:moveTo>
                    <a:pt x="325" y="270"/>
                  </a:moveTo>
                  <a:cubicBezTo>
                    <a:pt x="320" y="270"/>
                    <a:pt x="317" y="266"/>
                    <a:pt x="313" y="264"/>
                  </a:cubicBezTo>
                  <a:cubicBezTo>
                    <a:pt x="311" y="263"/>
                    <a:pt x="311" y="261"/>
                    <a:pt x="310" y="259"/>
                  </a:cubicBezTo>
                  <a:cubicBezTo>
                    <a:pt x="310" y="259"/>
                    <a:pt x="311" y="258"/>
                    <a:pt x="311" y="258"/>
                  </a:cubicBezTo>
                  <a:cubicBezTo>
                    <a:pt x="318" y="261"/>
                    <a:pt x="324" y="264"/>
                    <a:pt x="331" y="268"/>
                  </a:cubicBezTo>
                  <a:cubicBezTo>
                    <a:pt x="328" y="269"/>
                    <a:pt x="326" y="270"/>
                    <a:pt x="325" y="270"/>
                  </a:cubicBezTo>
                  <a:moveTo>
                    <a:pt x="209" y="273"/>
                  </a:moveTo>
                  <a:cubicBezTo>
                    <a:pt x="239" y="261"/>
                    <a:pt x="272" y="257"/>
                    <a:pt x="304" y="252"/>
                  </a:cubicBezTo>
                  <a:cubicBezTo>
                    <a:pt x="303" y="256"/>
                    <a:pt x="303" y="259"/>
                    <a:pt x="302" y="262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1" y="270"/>
                    <a:pt x="258" y="272"/>
                  </a:cubicBezTo>
                  <a:cubicBezTo>
                    <a:pt x="256" y="272"/>
                    <a:pt x="255" y="273"/>
                    <a:pt x="254" y="274"/>
                  </a:cubicBezTo>
                  <a:cubicBezTo>
                    <a:pt x="254" y="274"/>
                    <a:pt x="254" y="275"/>
                    <a:pt x="254" y="275"/>
                  </a:cubicBezTo>
                  <a:cubicBezTo>
                    <a:pt x="271" y="272"/>
                    <a:pt x="287" y="269"/>
                    <a:pt x="303" y="266"/>
                  </a:cubicBezTo>
                  <a:cubicBezTo>
                    <a:pt x="303" y="267"/>
                    <a:pt x="303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5" y="294"/>
                    <a:pt x="147" y="306"/>
                  </a:cubicBezTo>
                  <a:cubicBezTo>
                    <a:pt x="144" y="306"/>
                    <a:pt x="141" y="306"/>
                    <a:pt x="138" y="307"/>
                  </a:cubicBezTo>
                  <a:cubicBezTo>
                    <a:pt x="137" y="308"/>
                    <a:pt x="136" y="308"/>
                    <a:pt x="135" y="308"/>
                  </a:cubicBezTo>
                  <a:cubicBezTo>
                    <a:pt x="132" y="308"/>
                    <a:pt x="131" y="306"/>
                    <a:pt x="129" y="302"/>
                  </a:cubicBezTo>
                  <a:cubicBezTo>
                    <a:pt x="160" y="296"/>
                    <a:pt x="191" y="293"/>
                    <a:pt x="221" y="283"/>
                  </a:cubicBezTo>
                  <a:cubicBezTo>
                    <a:pt x="208" y="285"/>
                    <a:pt x="195" y="288"/>
                    <a:pt x="182" y="290"/>
                  </a:cubicBezTo>
                  <a:cubicBezTo>
                    <a:pt x="165" y="293"/>
                    <a:pt x="148" y="296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29" y="299"/>
                    <a:pt x="127" y="297"/>
                    <a:pt x="127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1"/>
                    <a:pt x="131" y="281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8" y="281"/>
                    <a:pt x="141" y="280"/>
                    <a:pt x="144" y="278"/>
                  </a:cubicBezTo>
                  <a:cubicBezTo>
                    <a:pt x="147" y="277"/>
                    <a:pt x="150" y="275"/>
                    <a:pt x="153" y="275"/>
                  </a:cubicBezTo>
                  <a:cubicBezTo>
                    <a:pt x="153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5"/>
                    <a:pt x="155" y="275"/>
                    <a:pt x="156" y="275"/>
                  </a:cubicBezTo>
                  <a:cubicBezTo>
                    <a:pt x="157" y="275"/>
                    <a:pt x="157" y="275"/>
                    <a:pt x="158" y="275"/>
                  </a:cubicBezTo>
                  <a:cubicBezTo>
                    <a:pt x="161" y="275"/>
                    <a:pt x="163" y="276"/>
                    <a:pt x="165" y="280"/>
                  </a:cubicBezTo>
                  <a:cubicBezTo>
                    <a:pt x="156" y="281"/>
                    <a:pt x="146" y="283"/>
                    <a:pt x="137" y="284"/>
                  </a:cubicBezTo>
                  <a:cubicBezTo>
                    <a:pt x="137" y="285"/>
                    <a:pt x="137" y="285"/>
                    <a:pt x="137" y="286"/>
                  </a:cubicBezTo>
                  <a:cubicBezTo>
                    <a:pt x="185" y="281"/>
                    <a:pt x="233" y="272"/>
                    <a:pt x="280" y="263"/>
                  </a:cubicBezTo>
                  <a:cubicBezTo>
                    <a:pt x="280" y="263"/>
                    <a:pt x="280" y="262"/>
                    <a:pt x="280" y="261"/>
                  </a:cubicBezTo>
                  <a:cubicBezTo>
                    <a:pt x="256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4" y="254"/>
                    <a:pt x="165" y="245"/>
                  </a:cubicBezTo>
                  <a:cubicBezTo>
                    <a:pt x="167" y="253"/>
                    <a:pt x="169" y="261"/>
                    <a:pt x="172" y="270"/>
                  </a:cubicBezTo>
                  <a:moveTo>
                    <a:pt x="23" y="224"/>
                  </a:moveTo>
                  <a:cubicBezTo>
                    <a:pt x="27" y="224"/>
                    <a:pt x="29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29" y="227"/>
                  </a:cubicBezTo>
                  <a:cubicBezTo>
                    <a:pt x="30" y="229"/>
                    <a:pt x="30" y="230"/>
                    <a:pt x="31" y="231"/>
                  </a:cubicBezTo>
                  <a:cubicBezTo>
                    <a:pt x="33" y="232"/>
                    <a:pt x="35" y="234"/>
                    <a:pt x="37" y="235"/>
                  </a:cubicBezTo>
                  <a:cubicBezTo>
                    <a:pt x="57" y="244"/>
                    <a:pt x="68" y="261"/>
                    <a:pt x="82" y="277"/>
                  </a:cubicBezTo>
                  <a:cubicBezTo>
                    <a:pt x="94" y="291"/>
                    <a:pt x="107" y="306"/>
                    <a:pt x="119" y="321"/>
                  </a:cubicBezTo>
                  <a:cubicBezTo>
                    <a:pt x="122" y="325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2" y="316"/>
                  </a:cubicBezTo>
                  <a:cubicBezTo>
                    <a:pt x="172" y="316"/>
                    <a:pt x="173" y="316"/>
                    <a:pt x="173" y="316"/>
                  </a:cubicBezTo>
                  <a:cubicBezTo>
                    <a:pt x="174" y="316"/>
                    <a:pt x="176" y="317"/>
                    <a:pt x="177" y="317"/>
                  </a:cubicBezTo>
                  <a:cubicBezTo>
                    <a:pt x="179" y="318"/>
                    <a:pt x="182" y="319"/>
                    <a:pt x="184" y="320"/>
                  </a:cubicBezTo>
                  <a:cubicBezTo>
                    <a:pt x="184" y="319"/>
                    <a:pt x="184" y="319"/>
                    <a:pt x="184" y="319"/>
                  </a:cubicBezTo>
                  <a:cubicBezTo>
                    <a:pt x="183" y="318"/>
                    <a:pt x="182" y="316"/>
                    <a:pt x="180" y="315"/>
                  </a:cubicBezTo>
                  <a:cubicBezTo>
                    <a:pt x="205" y="309"/>
                    <a:pt x="229" y="303"/>
                    <a:pt x="253" y="297"/>
                  </a:cubicBezTo>
                  <a:cubicBezTo>
                    <a:pt x="253" y="298"/>
                    <a:pt x="253" y="298"/>
                    <a:pt x="253" y="298"/>
                  </a:cubicBezTo>
                  <a:cubicBezTo>
                    <a:pt x="247" y="300"/>
                    <a:pt x="241" y="303"/>
                    <a:pt x="235" y="305"/>
                  </a:cubicBezTo>
                  <a:cubicBezTo>
                    <a:pt x="222" y="310"/>
                    <a:pt x="210" y="314"/>
                    <a:pt x="197" y="319"/>
                  </a:cubicBezTo>
                  <a:cubicBezTo>
                    <a:pt x="195" y="320"/>
                    <a:pt x="194" y="321"/>
                    <a:pt x="192" y="322"/>
                  </a:cubicBezTo>
                  <a:cubicBezTo>
                    <a:pt x="190" y="323"/>
                    <a:pt x="188" y="323"/>
                    <a:pt x="187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79" y="323"/>
                    <a:pt x="177" y="324"/>
                    <a:pt x="176" y="328"/>
                  </a:cubicBezTo>
                  <a:cubicBezTo>
                    <a:pt x="170" y="338"/>
                    <a:pt x="168" y="350"/>
                    <a:pt x="171" y="363"/>
                  </a:cubicBezTo>
                  <a:cubicBezTo>
                    <a:pt x="169" y="361"/>
                    <a:pt x="167" y="361"/>
                    <a:pt x="166" y="360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8" y="299"/>
                    <a:pt x="63" y="288"/>
                    <a:pt x="47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8" y="257"/>
                    <a:pt x="14" y="254"/>
                    <a:pt x="13" y="250"/>
                  </a:cubicBezTo>
                  <a:cubicBezTo>
                    <a:pt x="10" y="242"/>
                    <a:pt x="11" y="234"/>
                    <a:pt x="15" y="227"/>
                  </a:cubicBezTo>
                  <a:cubicBezTo>
                    <a:pt x="15" y="225"/>
                    <a:pt x="18" y="223"/>
                    <a:pt x="19" y="223"/>
                  </a:cubicBezTo>
                  <a:cubicBezTo>
                    <a:pt x="19" y="223"/>
                    <a:pt x="19" y="224"/>
                    <a:pt x="20" y="224"/>
                  </a:cubicBezTo>
                  <a:cubicBezTo>
                    <a:pt x="21" y="224"/>
                    <a:pt x="22" y="224"/>
                    <a:pt x="23" y="224"/>
                  </a:cubicBezTo>
                  <a:moveTo>
                    <a:pt x="269" y="218"/>
                  </a:moveTo>
                  <a:cubicBezTo>
                    <a:pt x="289" y="208"/>
                    <a:pt x="310" y="203"/>
                    <a:pt x="331" y="198"/>
                  </a:cubicBezTo>
                  <a:cubicBezTo>
                    <a:pt x="331" y="204"/>
                    <a:pt x="329" y="206"/>
                    <a:pt x="323" y="207"/>
                  </a:cubicBezTo>
                  <a:cubicBezTo>
                    <a:pt x="313" y="208"/>
                    <a:pt x="304" y="212"/>
                    <a:pt x="294" y="214"/>
                  </a:cubicBezTo>
                  <a:cubicBezTo>
                    <a:pt x="294" y="215"/>
                    <a:pt x="294" y="215"/>
                    <a:pt x="294" y="216"/>
                  </a:cubicBezTo>
                  <a:cubicBezTo>
                    <a:pt x="304" y="214"/>
                    <a:pt x="313" y="212"/>
                    <a:pt x="322" y="210"/>
                  </a:cubicBezTo>
                  <a:cubicBezTo>
                    <a:pt x="323" y="210"/>
                    <a:pt x="323" y="210"/>
                    <a:pt x="323" y="210"/>
                  </a:cubicBezTo>
                  <a:cubicBezTo>
                    <a:pt x="325" y="210"/>
                    <a:pt x="327" y="211"/>
                    <a:pt x="329" y="212"/>
                  </a:cubicBezTo>
                  <a:cubicBezTo>
                    <a:pt x="327" y="213"/>
                    <a:pt x="326" y="215"/>
                    <a:pt x="324" y="215"/>
                  </a:cubicBezTo>
                  <a:cubicBezTo>
                    <a:pt x="291" y="224"/>
                    <a:pt x="258" y="232"/>
                    <a:pt x="225" y="240"/>
                  </a:cubicBezTo>
                  <a:cubicBezTo>
                    <a:pt x="222" y="240"/>
                    <a:pt x="220" y="241"/>
                    <a:pt x="218" y="242"/>
                  </a:cubicBezTo>
                  <a:cubicBezTo>
                    <a:pt x="218" y="243"/>
                    <a:pt x="218" y="243"/>
                    <a:pt x="218" y="244"/>
                  </a:cubicBezTo>
                  <a:cubicBezTo>
                    <a:pt x="255" y="235"/>
                    <a:pt x="291" y="226"/>
                    <a:pt x="328" y="217"/>
                  </a:cubicBezTo>
                  <a:cubicBezTo>
                    <a:pt x="328" y="218"/>
                    <a:pt x="329" y="219"/>
                    <a:pt x="329" y="220"/>
                  </a:cubicBezTo>
                  <a:cubicBezTo>
                    <a:pt x="327" y="220"/>
                    <a:pt x="325" y="221"/>
                    <a:pt x="323" y="222"/>
                  </a:cubicBezTo>
                  <a:cubicBezTo>
                    <a:pt x="277" y="235"/>
                    <a:pt x="230" y="247"/>
                    <a:pt x="184" y="260"/>
                  </a:cubicBezTo>
                  <a:cubicBezTo>
                    <a:pt x="182" y="260"/>
                    <a:pt x="180" y="261"/>
                    <a:pt x="178" y="261"/>
                  </a:cubicBezTo>
                  <a:cubicBezTo>
                    <a:pt x="174" y="261"/>
                    <a:pt x="173" y="258"/>
                    <a:pt x="173" y="251"/>
                  </a:cubicBezTo>
                  <a:cubicBezTo>
                    <a:pt x="173" y="249"/>
                    <a:pt x="172" y="248"/>
                    <a:pt x="172" y="246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8"/>
                    <a:pt x="217" y="225"/>
                  </a:cubicBezTo>
                  <a:cubicBezTo>
                    <a:pt x="218" y="225"/>
                    <a:pt x="218" y="225"/>
                    <a:pt x="219" y="225"/>
                  </a:cubicBezTo>
                  <a:cubicBezTo>
                    <a:pt x="222" y="225"/>
                    <a:pt x="225" y="226"/>
                    <a:pt x="228" y="226"/>
                  </a:cubicBezTo>
                  <a:cubicBezTo>
                    <a:pt x="228" y="227"/>
                    <a:pt x="228" y="227"/>
                    <a:pt x="228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7" y="243"/>
                    <a:pt x="177" y="243"/>
                    <a:pt x="177" y="244"/>
                  </a:cubicBezTo>
                  <a:cubicBezTo>
                    <a:pt x="212" y="235"/>
                    <a:pt x="247" y="226"/>
                    <a:pt x="282" y="216"/>
                  </a:cubicBezTo>
                  <a:cubicBezTo>
                    <a:pt x="282" y="216"/>
                    <a:pt x="282" y="215"/>
                    <a:pt x="281" y="215"/>
                  </a:cubicBezTo>
                  <a:cubicBezTo>
                    <a:pt x="277" y="216"/>
                    <a:pt x="273" y="217"/>
                    <a:pt x="269" y="218"/>
                  </a:cubicBezTo>
                  <a:moveTo>
                    <a:pt x="117" y="307"/>
                  </a:moveTo>
                  <a:cubicBezTo>
                    <a:pt x="111" y="301"/>
                    <a:pt x="106" y="295"/>
                    <a:pt x="100" y="288"/>
                  </a:cubicBezTo>
                  <a:cubicBezTo>
                    <a:pt x="89" y="274"/>
                    <a:pt x="77" y="260"/>
                    <a:pt x="66" y="247"/>
                  </a:cubicBezTo>
                  <a:cubicBezTo>
                    <a:pt x="57" y="235"/>
                    <a:pt x="47" y="224"/>
                    <a:pt x="38" y="213"/>
                  </a:cubicBezTo>
                  <a:cubicBezTo>
                    <a:pt x="32" y="206"/>
                    <a:pt x="25" y="199"/>
                    <a:pt x="20" y="191"/>
                  </a:cubicBezTo>
                  <a:cubicBezTo>
                    <a:pt x="15" y="184"/>
                    <a:pt x="16" y="176"/>
                    <a:pt x="18" y="167"/>
                  </a:cubicBezTo>
                  <a:cubicBezTo>
                    <a:pt x="39" y="183"/>
                    <a:pt x="59" y="196"/>
                    <a:pt x="78" y="213"/>
                  </a:cubicBezTo>
                  <a:cubicBezTo>
                    <a:pt x="96" y="229"/>
                    <a:pt x="112" y="248"/>
                    <a:pt x="128" y="266"/>
                  </a:cubicBezTo>
                  <a:cubicBezTo>
                    <a:pt x="129" y="265"/>
                    <a:pt x="130" y="264"/>
                    <a:pt x="131" y="263"/>
                  </a:cubicBezTo>
                  <a:cubicBezTo>
                    <a:pt x="122" y="254"/>
                    <a:pt x="114" y="244"/>
                    <a:pt x="105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8" y="243"/>
                    <a:pt x="131" y="253"/>
                    <a:pt x="144" y="263"/>
                  </a:cubicBezTo>
                  <a:cubicBezTo>
                    <a:pt x="139" y="265"/>
                    <a:pt x="133" y="266"/>
                    <a:pt x="128" y="267"/>
                  </a:cubicBezTo>
                  <a:cubicBezTo>
                    <a:pt x="127" y="268"/>
                    <a:pt x="125" y="269"/>
                    <a:pt x="124" y="270"/>
                  </a:cubicBezTo>
                  <a:cubicBezTo>
                    <a:pt x="115" y="280"/>
                    <a:pt x="112" y="291"/>
                    <a:pt x="116" y="304"/>
                  </a:cubicBezTo>
                  <a:cubicBezTo>
                    <a:pt x="116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0" y="208"/>
                    <a:pt x="239" y="205"/>
                  </a:cubicBezTo>
                  <a:cubicBezTo>
                    <a:pt x="237" y="200"/>
                    <a:pt x="238" y="197"/>
                    <a:pt x="244" y="195"/>
                  </a:cubicBezTo>
                  <a:cubicBezTo>
                    <a:pt x="289" y="179"/>
                    <a:pt x="334" y="163"/>
                    <a:pt x="379" y="147"/>
                  </a:cubicBezTo>
                  <a:cubicBezTo>
                    <a:pt x="380" y="146"/>
                    <a:pt x="381" y="146"/>
                    <a:pt x="383" y="146"/>
                  </a:cubicBezTo>
                  <a:cubicBezTo>
                    <a:pt x="378" y="154"/>
                    <a:pt x="376" y="162"/>
                    <a:pt x="366" y="166"/>
                  </a:cubicBezTo>
                  <a:cubicBezTo>
                    <a:pt x="327" y="180"/>
                    <a:pt x="287" y="194"/>
                    <a:pt x="248" y="208"/>
                  </a:cubicBezTo>
                  <a:cubicBezTo>
                    <a:pt x="247" y="209"/>
                    <a:pt x="245" y="209"/>
                    <a:pt x="244" y="209"/>
                  </a:cubicBezTo>
                  <a:moveTo>
                    <a:pt x="159" y="263"/>
                  </a:moveTo>
                  <a:cubicBezTo>
                    <a:pt x="154" y="260"/>
                    <a:pt x="151" y="258"/>
                    <a:pt x="147" y="255"/>
                  </a:cubicBezTo>
                  <a:cubicBezTo>
                    <a:pt x="127" y="240"/>
                    <a:pt x="107" y="224"/>
                    <a:pt x="87" y="209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4" y="153"/>
                    <a:pt x="13" y="142"/>
                    <a:pt x="15" y="132"/>
                  </a:cubicBezTo>
                  <a:cubicBezTo>
                    <a:pt x="16" y="127"/>
                    <a:pt x="18" y="122"/>
                    <a:pt x="21" y="116"/>
                  </a:cubicBezTo>
                  <a:cubicBezTo>
                    <a:pt x="22" y="126"/>
                    <a:pt x="30" y="128"/>
                    <a:pt x="36" y="132"/>
                  </a:cubicBezTo>
                  <a:cubicBezTo>
                    <a:pt x="47" y="139"/>
                    <a:pt x="58" y="148"/>
                    <a:pt x="69" y="156"/>
                  </a:cubicBezTo>
                  <a:cubicBezTo>
                    <a:pt x="95" y="174"/>
                    <a:pt x="122" y="193"/>
                    <a:pt x="148" y="212"/>
                  </a:cubicBezTo>
                  <a:cubicBezTo>
                    <a:pt x="151" y="214"/>
                    <a:pt x="154" y="216"/>
                    <a:pt x="158" y="217"/>
                  </a:cubicBezTo>
                  <a:cubicBezTo>
                    <a:pt x="131" y="193"/>
                    <a:pt x="104" y="171"/>
                    <a:pt x="75" y="151"/>
                  </a:cubicBezTo>
                  <a:cubicBezTo>
                    <a:pt x="115" y="171"/>
                    <a:pt x="155" y="191"/>
                    <a:pt x="197" y="212"/>
                  </a:cubicBezTo>
                  <a:cubicBezTo>
                    <a:pt x="186" y="214"/>
                    <a:pt x="177" y="216"/>
                    <a:pt x="168" y="219"/>
                  </a:cubicBezTo>
                  <a:cubicBezTo>
                    <a:pt x="165" y="220"/>
                    <a:pt x="161" y="222"/>
                    <a:pt x="160" y="224"/>
                  </a:cubicBezTo>
                  <a:cubicBezTo>
                    <a:pt x="154" y="234"/>
                    <a:pt x="154" y="246"/>
                    <a:pt x="159" y="263"/>
                  </a:cubicBezTo>
                  <a:moveTo>
                    <a:pt x="200" y="165"/>
                  </a:moveTo>
                  <a:cubicBezTo>
                    <a:pt x="198" y="158"/>
                    <a:pt x="199" y="152"/>
                    <a:pt x="203" y="147"/>
                  </a:cubicBezTo>
                  <a:cubicBezTo>
                    <a:pt x="204" y="145"/>
                    <a:pt x="206" y="144"/>
                    <a:pt x="208" y="143"/>
                  </a:cubicBezTo>
                  <a:cubicBezTo>
                    <a:pt x="247" y="133"/>
                    <a:pt x="286" y="123"/>
                    <a:pt x="324" y="113"/>
                  </a:cubicBezTo>
                  <a:cubicBezTo>
                    <a:pt x="336" y="110"/>
                    <a:pt x="348" y="107"/>
                    <a:pt x="361" y="104"/>
                  </a:cubicBezTo>
                  <a:cubicBezTo>
                    <a:pt x="359" y="109"/>
                    <a:pt x="358" y="111"/>
                    <a:pt x="352" y="112"/>
                  </a:cubicBezTo>
                  <a:cubicBezTo>
                    <a:pt x="310" y="121"/>
                    <a:pt x="267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69" y="134"/>
                    <a:pt x="313" y="124"/>
                    <a:pt x="358" y="113"/>
                  </a:cubicBezTo>
                  <a:cubicBezTo>
                    <a:pt x="359" y="119"/>
                    <a:pt x="359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0" y="169"/>
                    <a:pt x="200" y="168"/>
                    <a:pt x="200" y="168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7" y="155"/>
                    <a:pt x="247" y="154"/>
                    <a:pt x="247" y="153"/>
                  </a:cubicBezTo>
                  <a:cubicBezTo>
                    <a:pt x="231" y="157"/>
                    <a:pt x="216" y="161"/>
                    <a:pt x="200" y="165"/>
                  </a:cubicBezTo>
                  <a:moveTo>
                    <a:pt x="226" y="216"/>
                  </a:moveTo>
                  <a:cubicBezTo>
                    <a:pt x="216" y="211"/>
                    <a:pt x="206" y="207"/>
                    <a:pt x="197" y="202"/>
                  </a:cubicBezTo>
                  <a:cubicBezTo>
                    <a:pt x="179" y="193"/>
                    <a:pt x="162" y="185"/>
                    <a:pt x="144" y="176"/>
                  </a:cubicBezTo>
                  <a:cubicBezTo>
                    <a:pt x="128" y="168"/>
                    <a:pt x="111" y="160"/>
                    <a:pt x="95" y="151"/>
                  </a:cubicBezTo>
                  <a:cubicBezTo>
                    <a:pt x="83" y="145"/>
                    <a:pt x="70" y="139"/>
                    <a:pt x="57" y="133"/>
                  </a:cubicBezTo>
                  <a:cubicBezTo>
                    <a:pt x="50" y="129"/>
                    <a:pt x="42" y="126"/>
                    <a:pt x="35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7" y="97"/>
                    <a:pt x="44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56" y="98"/>
                    <a:pt x="61" y="102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59" y="103"/>
                    <a:pt x="53" y="100"/>
                    <a:pt x="46" y="97"/>
                  </a:cubicBezTo>
                  <a:cubicBezTo>
                    <a:pt x="46" y="98"/>
                    <a:pt x="45" y="98"/>
                    <a:pt x="45" y="99"/>
                  </a:cubicBezTo>
                  <a:cubicBezTo>
                    <a:pt x="48" y="101"/>
                    <a:pt x="51" y="103"/>
                    <a:pt x="55" y="105"/>
                  </a:cubicBezTo>
                  <a:cubicBezTo>
                    <a:pt x="94" y="122"/>
                    <a:pt x="128" y="148"/>
                    <a:pt x="164" y="171"/>
                  </a:cubicBezTo>
                  <a:cubicBezTo>
                    <a:pt x="173" y="177"/>
                    <a:pt x="181" y="183"/>
                    <a:pt x="190" y="189"/>
                  </a:cubicBezTo>
                  <a:cubicBezTo>
                    <a:pt x="191" y="190"/>
                    <a:pt x="192" y="190"/>
                    <a:pt x="193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3" y="188"/>
                    <a:pt x="213" y="187"/>
                    <a:pt x="222" y="184"/>
                  </a:cubicBezTo>
                  <a:cubicBezTo>
                    <a:pt x="244" y="178"/>
                    <a:pt x="265" y="172"/>
                    <a:pt x="287" y="165"/>
                  </a:cubicBezTo>
                  <a:cubicBezTo>
                    <a:pt x="293" y="164"/>
                    <a:pt x="298" y="162"/>
                    <a:pt x="304" y="162"/>
                  </a:cubicBezTo>
                  <a:cubicBezTo>
                    <a:pt x="293" y="166"/>
                    <a:pt x="283" y="169"/>
                    <a:pt x="273" y="173"/>
                  </a:cubicBezTo>
                  <a:cubicBezTo>
                    <a:pt x="262" y="176"/>
                    <a:pt x="251" y="180"/>
                    <a:pt x="240" y="183"/>
                  </a:cubicBezTo>
                  <a:cubicBezTo>
                    <a:pt x="227" y="187"/>
                    <a:pt x="222" y="199"/>
                    <a:pt x="225" y="212"/>
                  </a:cubicBezTo>
                  <a:cubicBezTo>
                    <a:pt x="225" y="213"/>
                    <a:pt x="226" y="214"/>
                    <a:pt x="226" y="216"/>
                  </a:cubicBezTo>
                  <a:moveTo>
                    <a:pt x="189" y="179"/>
                  </a:moveTo>
                  <a:cubicBezTo>
                    <a:pt x="181" y="174"/>
                    <a:pt x="175" y="170"/>
                    <a:pt x="168" y="166"/>
                  </a:cubicBezTo>
                  <a:cubicBezTo>
                    <a:pt x="149" y="153"/>
                    <a:pt x="129" y="140"/>
                    <a:pt x="110" y="127"/>
                  </a:cubicBezTo>
                  <a:cubicBezTo>
                    <a:pt x="90" y="113"/>
                    <a:pt x="70" y="100"/>
                    <a:pt x="50" y="87"/>
                  </a:cubicBezTo>
                  <a:cubicBezTo>
                    <a:pt x="46" y="84"/>
                    <a:pt x="42" y="81"/>
                    <a:pt x="38" y="78"/>
                  </a:cubicBezTo>
                  <a:cubicBezTo>
                    <a:pt x="36" y="77"/>
                    <a:pt x="35" y="76"/>
                    <a:pt x="34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7" y="40"/>
                    <a:pt x="39" y="38"/>
                    <a:pt x="41" y="38"/>
                  </a:cubicBezTo>
                  <a:cubicBezTo>
                    <a:pt x="67" y="32"/>
                    <a:pt x="92" y="27"/>
                    <a:pt x="118" y="22"/>
                  </a:cubicBezTo>
                  <a:cubicBezTo>
                    <a:pt x="140" y="18"/>
                    <a:pt x="163" y="13"/>
                    <a:pt x="185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199" y="7"/>
                    <a:pt x="204" y="8"/>
                    <a:pt x="208" y="10"/>
                  </a:cubicBezTo>
                  <a:cubicBezTo>
                    <a:pt x="261" y="36"/>
                    <a:pt x="314" y="62"/>
                    <a:pt x="366" y="87"/>
                  </a:cubicBezTo>
                  <a:cubicBezTo>
                    <a:pt x="367" y="88"/>
                    <a:pt x="368" y="88"/>
                    <a:pt x="369" y="89"/>
                  </a:cubicBezTo>
                  <a:cubicBezTo>
                    <a:pt x="339" y="96"/>
                    <a:pt x="310" y="104"/>
                    <a:pt x="281" y="111"/>
                  </a:cubicBezTo>
                  <a:cubicBezTo>
                    <a:pt x="254" y="118"/>
                    <a:pt x="227" y="124"/>
                    <a:pt x="200" y="131"/>
                  </a:cubicBezTo>
                  <a:cubicBezTo>
                    <a:pt x="199" y="132"/>
                    <a:pt x="196" y="133"/>
                    <a:pt x="195" y="134"/>
                  </a:cubicBezTo>
                  <a:cubicBezTo>
                    <a:pt x="186" y="147"/>
                    <a:pt x="181" y="160"/>
                    <a:pt x="188" y="175"/>
                  </a:cubicBezTo>
                  <a:cubicBezTo>
                    <a:pt x="188" y="176"/>
                    <a:pt x="188" y="177"/>
                    <a:pt x="189" y="179"/>
                  </a:cubicBezTo>
                  <a:moveTo>
                    <a:pt x="197" y="0"/>
                  </a:moveTo>
                  <a:cubicBezTo>
                    <a:pt x="196" y="0"/>
                    <a:pt x="195" y="0"/>
                    <a:pt x="195" y="0"/>
                  </a:cubicBezTo>
                  <a:cubicBezTo>
                    <a:pt x="182" y="3"/>
                    <a:pt x="170" y="5"/>
                    <a:pt x="157" y="8"/>
                  </a:cubicBezTo>
                  <a:cubicBezTo>
                    <a:pt x="120" y="15"/>
                    <a:pt x="82" y="23"/>
                    <a:pt x="45" y="29"/>
                  </a:cubicBezTo>
                  <a:cubicBezTo>
                    <a:pt x="35" y="31"/>
                    <a:pt x="30" y="36"/>
                    <a:pt x="26" y="45"/>
                  </a:cubicBezTo>
                  <a:cubicBezTo>
                    <a:pt x="22" y="54"/>
                    <a:pt x="23" y="64"/>
                    <a:pt x="25" y="73"/>
                  </a:cubicBezTo>
                  <a:cubicBezTo>
                    <a:pt x="26" y="80"/>
                    <a:pt x="32" y="82"/>
                    <a:pt x="37" y="86"/>
                  </a:cubicBezTo>
                  <a:cubicBezTo>
                    <a:pt x="38" y="86"/>
                    <a:pt x="39" y="87"/>
                    <a:pt x="39" y="87"/>
                  </a:cubicBezTo>
                  <a:cubicBezTo>
                    <a:pt x="38" y="89"/>
                    <a:pt x="36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4" y="96"/>
                    <a:pt x="23" y="101"/>
                    <a:pt x="21" y="105"/>
                  </a:cubicBezTo>
                  <a:cubicBezTo>
                    <a:pt x="21" y="107"/>
                    <a:pt x="19" y="108"/>
                    <a:pt x="18" y="109"/>
                  </a:cubicBezTo>
                  <a:cubicBezTo>
                    <a:pt x="15" y="112"/>
                    <a:pt x="12" y="113"/>
                    <a:pt x="10" y="116"/>
                  </a:cubicBezTo>
                  <a:cubicBezTo>
                    <a:pt x="5" y="124"/>
                    <a:pt x="3" y="134"/>
                    <a:pt x="5" y="144"/>
                  </a:cubicBezTo>
                  <a:cubicBezTo>
                    <a:pt x="8" y="154"/>
                    <a:pt x="10" y="163"/>
                    <a:pt x="8" y="173"/>
                  </a:cubicBezTo>
                  <a:cubicBezTo>
                    <a:pt x="6" y="186"/>
                    <a:pt x="12" y="197"/>
                    <a:pt x="22" y="207"/>
                  </a:cubicBezTo>
                  <a:cubicBezTo>
                    <a:pt x="23" y="208"/>
                    <a:pt x="24" y="212"/>
                    <a:pt x="23" y="213"/>
                  </a:cubicBezTo>
                  <a:cubicBezTo>
                    <a:pt x="22" y="214"/>
                    <a:pt x="19" y="216"/>
                    <a:pt x="17" y="216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5" y="215"/>
                    <a:pt x="14" y="215"/>
                    <a:pt x="13" y="215"/>
                  </a:cubicBezTo>
                  <a:cubicBezTo>
                    <a:pt x="9" y="215"/>
                    <a:pt x="7" y="218"/>
                    <a:pt x="6" y="221"/>
                  </a:cubicBezTo>
                  <a:cubicBezTo>
                    <a:pt x="0" y="233"/>
                    <a:pt x="0" y="245"/>
                    <a:pt x="4" y="257"/>
                  </a:cubicBezTo>
                  <a:cubicBezTo>
                    <a:pt x="4" y="260"/>
                    <a:pt x="7" y="263"/>
                    <a:pt x="9" y="265"/>
                  </a:cubicBezTo>
                  <a:cubicBezTo>
                    <a:pt x="29" y="279"/>
                    <a:pt x="49" y="292"/>
                    <a:pt x="69" y="306"/>
                  </a:cubicBezTo>
                  <a:cubicBezTo>
                    <a:pt x="104" y="331"/>
                    <a:pt x="140" y="356"/>
                    <a:pt x="175" y="381"/>
                  </a:cubicBezTo>
                  <a:cubicBezTo>
                    <a:pt x="178" y="382"/>
                    <a:pt x="180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1" y="372"/>
                    <a:pt x="222" y="368"/>
                  </a:cubicBezTo>
                  <a:cubicBezTo>
                    <a:pt x="263" y="351"/>
                    <a:pt x="303" y="335"/>
                    <a:pt x="344" y="318"/>
                  </a:cubicBezTo>
                  <a:cubicBezTo>
                    <a:pt x="351" y="315"/>
                    <a:pt x="351" y="310"/>
                    <a:pt x="345" y="306"/>
                  </a:cubicBezTo>
                  <a:cubicBezTo>
                    <a:pt x="341" y="303"/>
                    <a:pt x="338" y="301"/>
                    <a:pt x="335" y="299"/>
                  </a:cubicBezTo>
                  <a:cubicBezTo>
                    <a:pt x="330" y="295"/>
                    <a:pt x="329" y="290"/>
                    <a:pt x="333" y="286"/>
                  </a:cubicBezTo>
                  <a:cubicBezTo>
                    <a:pt x="338" y="281"/>
                    <a:pt x="342" y="276"/>
                    <a:pt x="346" y="271"/>
                  </a:cubicBezTo>
                  <a:cubicBezTo>
                    <a:pt x="347" y="269"/>
                    <a:pt x="346" y="265"/>
                    <a:pt x="345" y="264"/>
                  </a:cubicBezTo>
                  <a:cubicBezTo>
                    <a:pt x="343" y="262"/>
                    <a:pt x="340" y="261"/>
                    <a:pt x="338" y="260"/>
                  </a:cubicBezTo>
                  <a:cubicBezTo>
                    <a:pt x="330" y="256"/>
                    <a:pt x="323" y="253"/>
                    <a:pt x="314" y="248"/>
                  </a:cubicBezTo>
                  <a:cubicBezTo>
                    <a:pt x="317" y="247"/>
                    <a:pt x="319" y="245"/>
                    <a:pt x="321" y="244"/>
                  </a:cubicBezTo>
                  <a:cubicBezTo>
                    <a:pt x="322" y="243"/>
                    <a:pt x="323" y="242"/>
                    <a:pt x="324" y="241"/>
                  </a:cubicBezTo>
                  <a:cubicBezTo>
                    <a:pt x="326" y="240"/>
                    <a:pt x="327" y="238"/>
                    <a:pt x="328" y="238"/>
                  </a:cubicBezTo>
                  <a:cubicBezTo>
                    <a:pt x="336" y="236"/>
                    <a:pt x="343" y="234"/>
                    <a:pt x="350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4" y="226"/>
                    <a:pt x="353" y="224"/>
                    <a:pt x="352" y="223"/>
                  </a:cubicBezTo>
                  <a:cubicBezTo>
                    <a:pt x="349" y="221"/>
                    <a:pt x="346" y="219"/>
                    <a:pt x="343" y="218"/>
                  </a:cubicBezTo>
                  <a:cubicBezTo>
                    <a:pt x="336" y="213"/>
                    <a:pt x="335" y="211"/>
                    <a:pt x="338" y="203"/>
                  </a:cubicBezTo>
                  <a:cubicBezTo>
                    <a:pt x="338" y="201"/>
                    <a:pt x="339" y="200"/>
                    <a:pt x="340" y="198"/>
                  </a:cubicBezTo>
                  <a:cubicBezTo>
                    <a:pt x="343" y="188"/>
                    <a:pt x="353" y="187"/>
                    <a:pt x="360" y="182"/>
                  </a:cubicBezTo>
                  <a:cubicBezTo>
                    <a:pt x="368" y="178"/>
                    <a:pt x="377" y="176"/>
                    <a:pt x="386" y="172"/>
                  </a:cubicBezTo>
                  <a:cubicBezTo>
                    <a:pt x="387" y="172"/>
                    <a:pt x="389" y="170"/>
                    <a:pt x="390" y="169"/>
                  </a:cubicBezTo>
                  <a:cubicBezTo>
                    <a:pt x="390" y="168"/>
                    <a:pt x="388" y="166"/>
                    <a:pt x="387" y="165"/>
                  </a:cubicBezTo>
                  <a:cubicBezTo>
                    <a:pt x="385" y="164"/>
                    <a:pt x="383" y="163"/>
                    <a:pt x="383" y="162"/>
                  </a:cubicBezTo>
                  <a:cubicBezTo>
                    <a:pt x="385" y="155"/>
                    <a:pt x="386" y="149"/>
                    <a:pt x="388" y="143"/>
                  </a:cubicBezTo>
                  <a:cubicBezTo>
                    <a:pt x="389" y="141"/>
                    <a:pt x="389" y="140"/>
                    <a:pt x="390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7" y="126"/>
                    <a:pt x="371" y="124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0" y="103"/>
                    <a:pt x="377" y="99"/>
                  </a:cubicBezTo>
                  <a:cubicBezTo>
                    <a:pt x="385" y="93"/>
                    <a:pt x="385" y="88"/>
                    <a:pt x="375" y="84"/>
                  </a:cubicBezTo>
                  <a:cubicBezTo>
                    <a:pt x="373" y="83"/>
                    <a:pt x="371" y="82"/>
                    <a:pt x="369" y="81"/>
                  </a:cubicBezTo>
                  <a:cubicBezTo>
                    <a:pt x="314" y="55"/>
                    <a:pt x="258" y="28"/>
                    <a:pt x="203" y="1"/>
                  </a:cubicBezTo>
                  <a:cubicBezTo>
                    <a:pt x="201" y="1"/>
                    <a:pt x="199" y="0"/>
                    <a:pt x="19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17895888" y="2379663"/>
              <a:ext cx="354012" cy="209550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0" y="62"/>
                    <a:pt x="152" y="90"/>
                  </a:cubicBezTo>
                  <a:cubicBezTo>
                    <a:pt x="148" y="83"/>
                    <a:pt x="9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7"/>
            <p:cNvSpPr>
              <a:spLocks/>
            </p:cNvSpPr>
            <p:nvPr/>
          </p:nvSpPr>
          <p:spPr bwMode="auto">
            <a:xfrm>
              <a:off x="18280063" y="2579688"/>
              <a:ext cx="287337" cy="69850"/>
            </a:xfrm>
            <a:custGeom>
              <a:avLst/>
              <a:gdLst>
                <a:gd name="T0" fmla="*/ 123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3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3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42" y="21"/>
                    <a:pt x="83" y="12"/>
                    <a:pt x="123" y="3"/>
                  </a:cubicBezTo>
                  <a:cubicBezTo>
                    <a:pt x="123" y="2"/>
                    <a:pt x="123" y="1"/>
                    <a:pt x="12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8"/>
            <p:cNvSpPr>
              <a:spLocks/>
            </p:cNvSpPr>
            <p:nvPr/>
          </p:nvSpPr>
          <p:spPr bwMode="auto">
            <a:xfrm>
              <a:off x="18295938" y="2997201"/>
              <a:ext cx="233362" cy="98425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4"/>
                    <a:pt x="33" y="27"/>
                    <a:pt x="0" y="40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34" y="29"/>
                    <a:pt x="67" y="16"/>
                    <a:pt x="100" y="2"/>
                  </a:cubicBezTo>
                  <a:cubicBezTo>
                    <a:pt x="100" y="2"/>
                    <a:pt x="100" y="1"/>
                    <a:pt x="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19"/>
            <p:cNvSpPr>
              <a:spLocks/>
            </p:cNvSpPr>
            <p:nvPr/>
          </p:nvSpPr>
          <p:spPr bwMode="auto">
            <a:xfrm>
              <a:off x="18373725" y="2636838"/>
              <a:ext cx="295275" cy="111125"/>
            </a:xfrm>
            <a:custGeom>
              <a:avLst/>
              <a:gdLst>
                <a:gd name="T0" fmla="*/ 126 w 127"/>
                <a:gd name="T1" fmla="*/ 0 h 48"/>
                <a:gd name="T2" fmla="*/ 0 w 127"/>
                <a:gd name="T3" fmla="*/ 45 h 48"/>
                <a:gd name="T4" fmla="*/ 1 w 127"/>
                <a:gd name="T5" fmla="*/ 48 h 48"/>
                <a:gd name="T6" fmla="*/ 127 w 127"/>
                <a:gd name="T7" fmla="*/ 2 h 48"/>
                <a:gd name="T8" fmla="*/ 126 w 12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1" y="46"/>
                    <a:pt x="1" y="47"/>
                    <a:pt x="1" y="48"/>
                  </a:cubicBezTo>
                  <a:cubicBezTo>
                    <a:pt x="43" y="33"/>
                    <a:pt x="85" y="17"/>
                    <a:pt x="127" y="2"/>
                  </a:cubicBezTo>
                  <a:cubicBezTo>
                    <a:pt x="127" y="1"/>
                    <a:pt x="126" y="0"/>
                    <a:pt x="1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18378488" y="2657476"/>
              <a:ext cx="276225" cy="104775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40" y="29"/>
                    <a:pt x="0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40" y="31"/>
                    <a:pt x="80" y="16"/>
                    <a:pt x="119" y="2"/>
                  </a:cubicBezTo>
                  <a:cubicBezTo>
                    <a:pt x="119" y="1"/>
                    <a:pt x="119" y="1"/>
                    <a:pt x="11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1"/>
            <p:cNvSpPr>
              <a:spLocks noEditPoints="1"/>
            </p:cNvSpPr>
            <p:nvPr/>
          </p:nvSpPr>
          <p:spPr bwMode="auto">
            <a:xfrm>
              <a:off x="10407650" y="6035676"/>
              <a:ext cx="920750" cy="893763"/>
            </a:xfrm>
            <a:custGeom>
              <a:avLst/>
              <a:gdLst>
                <a:gd name="T0" fmla="*/ 333 w 395"/>
                <a:gd name="T1" fmla="*/ 281 h 383"/>
                <a:gd name="T2" fmla="*/ 322 w 395"/>
                <a:gd name="T3" fmla="*/ 308 h 383"/>
                <a:gd name="T4" fmla="*/ 287 w 395"/>
                <a:gd name="T5" fmla="*/ 307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4 w 395"/>
                <a:gd name="T19" fmla="*/ 275 h 383"/>
                <a:gd name="T20" fmla="*/ 166 w 395"/>
                <a:gd name="T21" fmla="*/ 279 h 383"/>
                <a:gd name="T22" fmla="*/ 209 w 395"/>
                <a:gd name="T23" fmla="*/ 273 h 383"/>
                <a:gd name="T24" fmla="*/ 32 w 395"/>
                <a:gd name="T25" fmla="*/ 218 h 383"/>
                <a:gd name="T26" fmla="*/ 38 w 395"/>
                <a:gd name="T27" fmla="*/ 235 h 383"/>
                <a:gd name="T28" fmla="*/ 173 w 395"/>
                <a:gd name="T29" fmla="*/ 316 h 383"/>
                <a:gd name="T30" fmla="*/ 180 w 395"/>
                <a:gd name="T31" fmla="*/ 314 h 383"/>
                <a:gd name="T32" fmla="*/ 192 w 395"/>
                <a:gd name="T33" fmla="*/ 322 h 383"/>
                <a:gd name="T34" fmla="*/ 172 w 395"/>
                <a:gd name="T35" fmla="*/ 362 h 383"/>
                <a:gd name="T36" fmla="*/ 14 w 395"/>
                <a:gd name="T37" fmla="*/ 250 h 383"/>
                <a:gd name="T38" fmla="*/ 270 w 395"/>
                <a:gd name="T39" fmla="*/ 217 h 383"/>
                <a:gd name="T40" fmla="*/ 323 w 395"/>
                <a:gd name="T41" fmla="*/ 210 h 383"/>
                <a:gd name="T42" fmla="*/ 218 w 395"/>
                <a:gd name="T43" fmla="*/ 242 h 383"/>
                <a:gd name="T44" fmla="*/ 185 w 395"/>
                <a:gd name="T45" fmla="*/ 259 h 383"/>
                <a:gd name="T46" fmla="*/ 217 w 395"/>
                <a:gd name="T47" fmla="*/ 225 h 383"/>
                <a:gd name="T48" fmla="*/ 178 w 395"/>
                <a:gd name="T49" fmla="*/ 244 h 383"/>
                <a:gd name="T50" fmla="*/ 101 w 395"/>
                <a:gd name="T51" fmla="*/ 288 h 383"/>
                <a:gd name="T52" fmla="*/ 78 w 395"/>
                <a:gd name="T53" fmla="*/ 213 h 383"/>
                <a:gd name="T54" fmla="*/ 145 w 395"/>
                <a:gd name="T55" fmla="*/ 263 h 383"/>
                <a:gd name="T56" fmla="*/ 244 w 395"/>
                <a:gd name="T57" fmla="*/ 209 h 383"/>
                <a:gd name="T58" fmla="*/ 367 w 395"/>
                <a:gd name="T59" fmla="*/ 166 h 383"/>
                <a:gd name="T60" fmla="*/ 87 w 395"/>
                <a:gd name="T61" fmla="*/ 208 h 383"/>
                <a:gd name="T62" fmla="*/ 69 w 395"/>
                <a:gd name="T63" fmla="*/ 155 h 383"/>
                <a:gd name="T64" fmla="*/ 168 w 395"/>
                <a:gd name="T65" fmla="*/ 219 h 383"/>
                <a:gd name="T66" fmla="*/ 209 w 395"/>
                <a:gd name="T67" fmla="*/ 143 h 383"/>
                <a:gd name="T68" fmla="*/ 225 w 395"/>
                <a:gd name="T69" fmla="*/ 144 h 383"/>
                <a:gd name="T70" fmla="*/ 201 w 395"/>
                <a:gd name="T71" fmla="*/ 167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90 w 395"/>
                <a:gd name="T83" fmla="*/ 179 h 383"/>
                <a:gd name="T84" fmla="*/ 35 w 395"/>
                <a:gd name="T85" fmla="*/ 74 h 383"/>
                <a:gd name="T86" fmla="*/ 195 w 395"/>
                <a:gd name="T87" fmla="*/ 7 h 383"/>
                <a:gd name="T88" fmla="*/ 201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2 h 383"/>
                <a:gd name="T98" fmla="*/ 4 w 395"/>
                <a:gd name="T99" fmla="*/ 257 h 383"/>
                <a:gd name="T100" fmla="*/ 189 w 395"/>
                <a:gd name="T101" fmla="*/ 382 h 383"/>
                <a:gd name="T102" fmla="*/ 334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1 w 395"/>
                <a:gd name="T111" fmla="*/ 139 h 383"/>
                <a:gd name="T112" fmla="*/ 376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3" y="338"/>
                  </a:moveTo>
                  <a:cubicBezTo>
                    <a:pt x="193" y="338"/>
                    <a:pt x="194" y="338"/>
                    <a:pt x="195" y="337"/>
                  </a:cubicBezTo>
                  <a:cubicBezTo>
                    <a:pt x="211" y="326"/>
                    <a:pt x="231" y="321"/>
                    <a:pt x="249" y="314"/>
                  </a:cubicBezTo>
                  <a:cubicBezTo>
                    <a:pt x="275" y="303"/>
                    <a:pt x="301" y="293"/>
                    <a:pt x="327" y="282"/>
                  </a:cubicBezTo>
                  <a:cubicBezTo>
                    <a:pt x="329" y="282"/>
                    <a:pt x="331" y="281"/>
                    <a:pt x="333" y="281"/>
                  </a:cubicBezTo>
                  <a:cubicBezTo>
                    <a:pt x="319" y="292"/>
                    <a:pt x="303" y="295"/>
                    <a:pt x="288" y="301"/>
                  </a:cubicBezTo>
                  <a:cubicBezTo>
                    <a:pt x="283" y="304"/>
                    <a:pt x="277" y="306"/>
                    <a:pt x="272" y="309"/>
                  </a:cubicBezTo>
                  <a:cubicBezTo>
                    <a:pt x="289" y="302"/>
                    <a:pt x="307" y="296"/>
                    <a:pt x="324" y="290"/>
                  </a:cubicBezTo>
                  <a:cubicBezTo>
                    <a:pt x="325" y="295"/>
                    <a:pt x="326" y="300"/>
                    <a:pt x="326" y="304"/>
                  </a:cubicBezTo>
                  <a:cubicBezTo>
                    <a:pt x="326" y="305"/>
                    <a:pt x="324" y="308"/>
                    <a:pt x="322" y="308"/>
                  </a:cubicBezTo>
                  <a:cubicBezTo>
                    <a:pt x="286" y="323"/>
                    <a:pt x="251" y="338"/>
                    <a:pt x="215" y="353"/>
                  </a:cubicBezTo>
                  <a:cubicBezTo>
                    <a:pt x="207" y="356"/>
                    <a:pt x="199" y="359"/>
                    <a:pt x="190" y="363"/>
                  </a:cubicBezTo>
                  <a:cubicBezTo>
                    <a:pt x="189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8" y="310"/>
                  </a:cubicBezTo>
                  <a:cubicBezTo>
                    <a:pt x="288" y="309"/>
                    <a:pt x="287" y="308"/>
                    <a:pt x="287" y="307"/>
                  </a:cubicBezTo>
                  <a:cubicBezTo>
                    <a:pt x="254" y="321"/>
                    <a:pt x="221" y="334"/>
                    <a:pt x="187" y="347"/>
                  </a:cubicBezTo>
                  <a:cubicBezTo>
                    <a:pt x="187" y="342"/>
                    <a:pt x="185" y="338"/>
                    <a:pt x="191" y="338"/>
                  </a:cubicBezTo>
                  <a:cubicBezTo>
                    <a:pt x="191" y="338"/>
                    <a:pt x="192" y="338"/>
                    <a:pt x="192" y="338"/>
                  </a:cubicBezTo>
                  <a:cubicBezTo>
                    <a:pt x="192" y="338"/>
                    <a:pt x="192" y="338"/>
                    <a:pt x="193" y="338"/>
                  </a:cubicBezTo>
                  <a:moveTo>
                    <a:pt x="325" y="270"/>
                  </a:moveTo>
                  <a:cubicBezTo>
                    <a:pt x="321" y="270"/>
                    <a:pt x="317" y="266"/>
                    <a:pt x="313" y="264"/>
                  </a:cubicBezTo>
                  <a:cubicBezTo>
                    <a:pt x="312" y="263"/>
                    <a:pt x="311" y="261"/>
                    <a:pt x="310" y="259"/>
                  </a:cubicBezTo>
                  <a:cubicBezTo>
                    <a:pt x="311" y="258"/>
                    <a:pt x="311" y="258"/>
                    <a:pt x="312" y="258"/>
                  </a:cubicBezTo>
                  <a:cubicBezTo>
                    <a:pt x="318" y="261"/>
                    <a:pt x="325" y="264"/>
                    <a:pt x="331" y="267"/>
                  </a:cubicBezTo>
                  <a:cubicBezTo>
                    <a:pt x="329" y="269"/>
                    <a:pt x="327" y="270"/>
                    <a:pt x="325" y="270"/>
                  </a:cubicBezTo>
                  <a:moveTo>
                    <a:pt x="209" y="273"/>
                  </a:moveTo>
                  <a:cubicBezTo>
                    <a:pt x="240" y="261"/>
                    <a:pt x="272" y="257"/>
                    <a:pt x="304" y="252"/>
                  </a:cubicBezTo>
                  <a:cubicBezTo>
                    <a:pt x="304" y="255"/>
                    <a:pt x="304" y="259"/>
                    <a:pt x="303" y="261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2" y="269"/>
                    <a:pt x="258" y="272"/>
                  </a:cubicBezTo>
                  <a:cubicBezTo>
                    <a:pt x="257" y="272"/>
                    <a:pt x="256" y="273"/>
                    <a:pt x="255" y="274"/>
                  </a:cubicBezTo>
                  <a:cubicBezTo>
                    <a:pt x="255" y="274"/>
                    <a:pt x="255" y="275"/>
                    <a:pt x="255" y="275"/>
                  </a:cubicBezTo>
                  <a:cubicBezTo>
                    <a:pt x="271" y="272"/>
                    <a:pt x="287" y="269"/>
                    <a:pt x="304" y="266"/>
                  </a:cubicBezTo>
                  <a:cubicBezTo>
                    <a:pt x="304" y="267"/>
                    <a:pt x="304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6" y="294"/>
                    <a:pt x="147" y="305"/>
                  </a:cubicBezTo>
                  <a:cubicBezTo>
                    <a:pt x="145" y="306"/>
                    <a:pt x="142" y="306"/>
                    <a:pt x="139" y="307"/>
                  </a:cubicBezTo>
                  <a:cubicBezTo>
                    <a:pt x="138" y="308"/>
                    <a:pt x="137" y="308"/>
                    <a:pt x="136" y="308"/>
                  </a:cubicBezTo>
                  <a:cubicBezTo>
                    <a:pt x="133" y="308"/>
                    <a:pt x="131" y="306"/>
                    <a:pt x="130" y="302"/>
                  </a:cubicBezTo>
                  <a:cubicBezTo>
                    <a:pt x="161" y="295"/>
                    <a:pt x="192" y="293"/>
                    <a:pt x="221" y="283"/>
                  </a:cubicBezTo>
                  <a:cubicBezTo>
                    <a:pt x="208" y="285"/>
                    <a:pt x="196" y="288"/>
                    <a:pt x="183" y="290"/>
                  </a:cubicBezTo>
                  <a:cubicBezTo>
                    <a:pt x="166" y="293"/>
                    <a:pt x="148" y="296"/>
                    <a:pt x="131" y="299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0" y="299"/>
                    <a:pt x="128" y="297"/>
                    <a:pt x="128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9" y="281"/>
                    <a:pt x="142" y="279"/>
                    <a:pt x="145" y="278"/>
                  </a:cubicBezTo>
                  <a:cubicBezTo>
                    <a:pt x="148" y="277"/>
                    <a:pt x="150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5" y="275"/>
                    <a:pt x="155" y="275"/>
                  </a:cubicBezTo>
                  <a:cubicBezTo>
                    <a:pt x="155" y="275"/>
                    <a:pt x="156" y="275"/>
                    <a:pt x="157" y="275"/>
                  </a:cubicBezTo>
                  <a:cubicBezTo>
                    <a:pt x="157" y="275"/>
                    <a:pt x="158" y="275"/>
                    <a:pt x="158" y="275"/>
                  </a:cubicBezTo>
                  <a:cubicBezTo>
                    <a:pt x="161" y="275"/>
                    <a:pt x="164" y="276"/>
                    <a:pt x="166" y="279"/>
                  </a:cubicBezTo>
                  <a:cubicBezTo>
                    <a:pt x="156" y="281"/>
                    <a:pt x="147" y="283"/>
                    <a:pt x="137" y="284"/>
                  </a:cubicBezTo>
                  <a:cubicBezTo>
                    <a:pt x="138" y="285"/>
                    <a:pt x="138" y="285"/>
                    <a:pt x="138" y="286"/>
                  </a:cubicBezTo>
                  <a:cubicBezTo>
                    <a:pt x="186" y="281"/>
                    <a:pt x="233" y="272"/>
                    <a:pt x="281" y="263"/>
                  </a:cubicBezTo>
                  <a:cubicBezTo>
                    <a:pt x="281" y="262"/>
                    <a:pt x="281" y="262"/>
                    <a:pt x="281" y="261"/>
                  </a:cubicBezTo>
                  <a:cubicBezTo>
                    <a:pt x="257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5" y="253"/>
                    <a:pt x="165" y="245"/>
                  </a:cubicBezTo>
                  <a:cubicBezTo>
                    <a:pt x="167" y="253"/>
                    <a:pt x="170" y="261"/>
                    <a:pt x="172" y="270"/>
                  </a:cubicBezTo>
                  <a:moveTo>
                    <a:pt x="24" y="224"/>
                  </a:moveTo>
                  <a:cubicBezTo>
                    <a:pt x="27" y="224"/>
                    <a:pt x="30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30" y="227"/>
                  </a:cubicBezTo>
                  <a:cubicBezTo>
                    <a:pt x="31" y="229"/>
                    <a:pt x="31" y="230"/>
                    <a:pt x="31" y="231"/>
                  </a:cubicBezTo>
                  <a:cubicBezTo>
                    <a:pt x="33" y="232"/>
                    <a:pt x="35" y="234"/>
                    <a:pt x="38" y="235"/>
                  </a:cubicBezTo>
                  <a:cubicBezTo>
                    <a:pt x="57" y="244"/>
                    <a:pt x="69" y="261"/>
                    <a:pt x="82" y="277"/>
                  </a:cubicBezTo>
                  <a:cubicBezTo>
                    <a:pt x="95" y="291"/>
                    <a:pt x="107" y="306"/>
                    <a:pt x="120" y="321"/>
                  </a:cubicBezTo>
                  <a:cubicBezTo>
                    <a:pt x="123" y="324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75" y="316"/>
                    <a:pt x="176" y="317"/>
                    <a:pt x="177" y="317"/>
                  </a:cubicBezTo>
                  <a:cubicBezTo>
                    <a:pt x="180" y="318"/>
                    <a:pt x="182" y="319"/>
                    <a:pt x="184" y="320"/>
                  </a:cubicBezTo>
                  <a:cubicBezTo>
                    <a:pt x="185" y="319"/>
                    <a:pt x="185" y="319"/>
                    <a:pt x="185" y="319"/>
                  </a:cubicBezTo>
                  <a:cubicBezTo>
                    <a:pt x="184" y="317"/>
                    <a:pt x="182" y="316"/>
                    <a:pt x="180" y="314"/>
                  </a:cubicBezTo>
                  <a:cubicBezTo>
                    <a:pt x="205" y="308"/>
                    <a:pt x="229" y="303"/>
                    <a:pt x="254" y="297"/>
                  </a:cubicBezTo>
                  <a:cubicBezTo>
                    <a:pt x="254" y="298"/>
                    <a:pt x="254" y="298"/>
                    <a:pt x="254" y="298"/>
                  </a:cubicBezTo>
                  <a:cubicBezTo>
                    <a:pt x="248" y="300"/>
                    <a:pt x="242" y="302"/>
                    <a:pt x="235" y="305"/>
                  </a:cubicBezTo>
                  <a:cubicBezTo>
                    <a:pt x="223" y="310"/>
                    <a:pt x="210" y="314"/>
                    <a:pt x="197" y="319"/>
                  </a:cubicBezTo>
                  <a:cubicBezTo>
                    <a:pt x="196" y="320"/>
                    <a:pt x="194" y="321"/>
                    <a:pt x="192" y="322"/>
                  </a:cubicBezTo>
                  <a:cubicBezTo>
                    <a:pt x="191" y="322"/>
                    <a:pt x="189" y="323"/>
                    <a:pt x="187" y="323"/>
                  </a:cubicBezTo>
                  <a:cubicBezTo>
                    <a:pt x="187" y="323"/>
                    <a:pt x="187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80" y="323"/>
                    <a:pt x="178" y="324"/>
                    <a:pt x="176" y="328"/>
                  </a:cubicBezTo>
                  <a:cubicBezTo>
                    <a:pt x="171" y="338"/>
                    <a:pt x="169" y="349"/>
                    <a:pt x="172" y="362"/>
                  </a:cubicBezTo>
                  <a:cubicBezTo>
                    <a:pt x="169" y="361"/>
                    <a:pt x="168" y="361"/>
                    <a:pt x="166" y="359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9" y="299"/>
                    <a:pt x="63" y="288"/>
                    <a:pt x="48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9" y="257"/>
                    <a:pt x="15" y="254"/>
                    <a:pt x="14" y="250"/>
                  </a:cubicBezTo>
                  <a:cubicBezTo>
                    <a:pt x="11" y="242"/>
                    <a:pt x="11" y="234"/>
                    <a:pt x="15" y="226"/>
                  </a:cubicBezTo>
                  <a:cubicBezTo>
                    <a:pt x="16" y="225"/>
                    <a:pt x="18" y="223"/>
                    <a:pt x="20" y="223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21" y="224"/>
                    <a:pt x="22" y="224"/>
                    <a:pt x="24" y="224"/>
                  </a:cubicBezTo>
                  <a:moveTo>
                    <a:pt x="270" y="217"/>
                  </a:moveTo>
                  <a:cubicBezTo>
                    <a:pt x="289" y="208"/>
                    <a:pt x="310" y="203"/>
                    <a:pt x="332" y="198"/>
                  </a:cubicBezTo>
                  <a:cubicBezTo>
                    <a:pt x="331" y="204"/>
                    <a:pt x="330" y="206"/>
                    <a:pt x="324" y="207"/>
                  </a:cubicBezTo>
                  <a:cubicBezTo>
                    <a:pt x="314" y="208"/>
                    <a:pt x="304" y="211"/>
                    <a:pt x="294" y="214"/>
                  </a:cubicBezTo>
                  <a:cubicBezTo>
                    <a:pt x="295" y="215"/>
                    <a:pt x="295" y="215"/>
                    <a:pt x="295" y="216"/>
                  </a:cubicBezTo>
                  <a:cubicBezTo>
                    <a:pt x="304" y="214"/>
                    <a:pt x="313" y="212"/>
                    <a:pt x="323" y="210"/>
                  </a:cubicBezTo>
                  <a:cubicBezTo>
                    <a:pt x="323" y="210"/>
                    <a:pt x="323" y="210"/>
                    <a:pt x="324" y="210"/>
                  </a:cubicBezTo>
                  <a:cubicBezTo>
                    <a:pt x="325" y="210"/>
                    <a:pt x="327" y="211"/>
                    <a:pt x="329" y="211"/>
                  </a:cubicBezTo>
                  <a:cubicBezTo>
                    <a:pt x="328" y="213"/>
                    <a:pt x="326" y="215"/>
                    <a:pt x="324" y="215"/>
                  </a:cubicBezTo>
                  <a:cubicBezTo>
                    <a:pt x="291" y="223"/>
                    <a:pt x="258" y="232"/>
                    <a:pt x="225" y="240"/>
                  </a:cubicBezTo>
                  <a:cubicBezTo>
                    <a:pt x="223" y="240"/>
                    <a:pt x="221" y="241"/>
                    <a:pt x="218" y="242"/>
                  </a:cubicBezTo>
                  <a:cubicBezTo>
                    <a:pt x="218" y="243"/>
                    <a:pt x="219" y="243"/>
                    <a:pt x="219" y="244"/>
                  </a:cubicBezTo>
                  <a:cubicBezTo>
                    <a:pt x="255" y="235"/>
                    <a:pt x="292" y="226"/>
                    <a:pt x="329" y="217"/>
                  </a:cubicBezTo>
                  <a:cubicBezTo>
                    <a:pt x="329" y="218"/>
                    <a:pt x="329" y="219"/>
                    <a:pt x="329" y="219"/>
                  </a:cubicBezTo>
                  <a:cubicBezTo>
                    <a:pt x="327" y="220"/>
                    <a:pt x="326" y="221"/>
                    <a:pt x="324" y="222"/>
                  </a:cubicBezTo>
                  <a:cubicBezTo>
                    <a:pt x="277" y="234"/>
                    <a:pt x="231" y="247"/>
                    <a:pt x="185" y="259"/>
                  </a:cubicBezTo>
                  <a:cubicBezTo>
                    <a:pt x="182" y="260"/>
                    <a:pt x="180" y="261"/>
                    <a:pt x="179" y="261"/>
                  </a:cubicBezTo>
                  <a:cubicBezTo>
                    <a:pt x="175" y="261"/>
                    <a:pt x="174" y="258"/>
                    <a:pt x="173" y="251"/>
                  </a:cubicBezTo>
                  <a:cubicBezTo>
                    <a:pt x="173" y="249"/>
                    <a:pt x="173" y="247"/>
                    <a:pt x="172" y="245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7"/>
                    <a:pt x="217" y="225"/>
                  </a:cubicBezTo>
                  <a:cubicBezTo>
                    <a:pt x="218" y="225"/>
                    <a:pt x="219" y="225"/>
                    <a:pt x="220" y="225"/>
                  </a:cubicBezTo>
                  <a:cubicBezTo>
                    <a:pt x="222" y="225"/>
                    <a:pt x="226" y="226"/>
                    <a:pt x="228" y="226"/>
                  </a:cubicBezTo>
                  <a:cubicBezTo>
                    <a:pt x="228" y="227"/>
                    <a:pt x="228" y="227"/>
                    <a:pt x="229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8" y="243"/>
                    <a:pt x="178" y="243"/>
                    <a:pt x="178" y="244"/>
                  </a:cubicBezTo>
                  <a:cubicBezTo>
                    <a:pt x="213" y="235"/>
                    <a:pt x="248" y="226"/>
                    <a:pt x="282" y="216"/>
                  </a:cubicBezTo>
                  <a:cubicBezTo>
                    <a:pt x="282" y="216"/>
                    <a:pt x="282" y="215"/>
                    <a:pt x="282" y="215"/>
                  </a:cubicBezTo>
                  <a:cubicBezTo>
                    <a:pt x="278" y="216"/>
                    <a:pt x="274" y="217"/>
                    <a:pt x="270" y="217"/>
                  </a:cubicBezTo>
                  <a:moveTo>
                    <a:pt x="117" y="307"/>
                  </a:moveTo>
                  <a:cubicBezTo>
                    <a:pt x="112" y="301"/>
                    <a:pt x="106" y="294"/>
                    <a:pt x="101" y="288"/>
                  </a:cubicBezTo>
                  <a:cubicBezTo>
                    <a:pt x="89" y="274"/>
                    <a:pt x="78" y="260"/>
                    <a:pt x="67" y="247"/>
                  </a:cubicBezTo>
                  <a:cubicBezTo>
                    <a:pt x="57" y="235"/>
                    <a:pt x="48" y="224"/>
                    <a:pt x="38" y="213"/>
                  </a:cubicBezTo>
                  <a:cubicBezTo>
                    <a:pt x="32" y="206"/>
                    <a:pt x="26" y="199"/>
                    <a:pt x="20" y="191"/>
                  </a:cubicBezTo>
                  <a:cubicBezTo>
                    <a:pt x="15" y="184"/>
                    <a:pt x="17" y="176"/>
                    <a:pt x="19" y="167"/>
                  </a:cubicBezTo>
                  <a:cubicBezTo>
                    <a:pt x="39" y="183"/>
                    <a:pt x="60" y="196"/>
                    <a:pt x="78" y="213"/>
                  </a:cubicBezTo>
                  <a:cubicBezTo>
                    <a:pt x="96" y="229"/>
                    <a:pt x="112" y="248"/>
                    <a:pt x="129" y="266"/>
                  </a:cubicBezTo>
                  <a:cubicBezTo>
                    <a:pt x="130" y="265"/>
                    <a:pt x="131" y="264"/>
                    <a:pt x="131" y="263"/>
                  </a:cubicBezTo>
                  <a:cubicBezTo>
                    <a:pt x="123" y="253"/>
                    <a:pt x="114" y="244"/>
                    <a:pt x="106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9" y="243"/>
                    <a:pt x="131" y="253"/>
                    <a:pt x="145" y="263"/>
                  </a:cubicBezTo>
                  <a:cubicBezTo>
                    <a:pt x="139" y="264"/>
                    <a:pt x="134" y="266"/>
                    <a:pt x="129" y="267"/>
                  </a:cubicBezTo>
                  <a:cubicBezTo>
                    <a:pt x="127" y="268"/>
                    <a:pt x="126" y="269"/>
                    <a:pt x="125" y="270"/>
                  </a:cubicBezTo>
                  <a:cubicBezTo>
                    <a:pt x="115" y="280"/>
                    <a:pt x="113" y="291"/>
                    <a:pt x="117" y="304"/>
                  </a:cubicBezTo>
                  <a:cubicBezTo>
                    <a:pt x="117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1" y="208"/>
                    <a:pt x="240" y="205"/>
                  </a:cubicBezTo>
                  <a:cubicBezTo>
                    <a:pt x="238" y="200"/>
                    <a:pt x="239" y="197"/>
                    <a:pt x="244" y="195"/>
                  </a:cubicBezTo>
                  <a:cubicBezTo>
                    <a:pt x="289" y="179"/>
                    <a:pt x="334" y="163"/>
                    <a:pt x="380" y="146"/>
                  </a:cubicBezTo>
                  <a:cubicBezTo>
                    <a:pt x="380" y="146"/>
                    <a:pt x="381" y="146"/>
                    <a:pt x="384" y="146"/>
                  </a:cubicBezTo>
                  <a:cubicBezTo>
                    <a:pt x="379" y="154"/>
                    <a:pt x="376" y="162"/>
                    <a:pt x="367" y="166"/>
                  </a:cubicBezTo>
                  <a:cubicBezTo>
                    <a:pt x="327" y="180"/>
                    <a:pt x="288" y="194"/>
                    <a:pt x="249" y="208"/>
                  </a:cubicBezTo>
                  <a:cubicBezTo>
                    <a:pt x="247" y="208"/>
                    <a:pt x="246" y="209"/>
                    <a:pt x="244" y="209"/>
                  </a:cubicBezTo>
                  <a:moveTo>
                    <a:pt x="159" y="263"/>
                  </a:moveTo>
                  <a:cubicBezTo>
                    <a:pt x="155" y="260"/>
                    <a:pt x="151" y="258"/>
                    <a:pt x="148" y="255"/>
                  </a:cubicBezTo>
                  <a:cubicBezTo>
                    <a:pt x="128" y="240"/>
                    <a:pt x="108" y="224"/>
                    <a:pt x="87" y="208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5" y="153"/>
                    <a:pt x="14" y="142"/>
                    <a:pt x="15" y="132"/>
                  </a:cubicBezTo>
                  <a:cubicBezTo>
                    <a:pt x="16" y="127"/>
                    <a:pt x="19" y="122"/>
                    <a:pt x="22" y="116"/>
                  </a:cubicBezTo>
                  <a:cubicBezTo>
                    <a:pt x="22" y="126"/>
                    <a:pt x="31" y="127"/>
                    <a:pt x="37" y="131"/>
                  </a:cubicBezTo>
                  <a:cubicBezTo>
                    <a:pt x="48" y="139"/>
                    <a:pt x="58" y="148"/>
                    <a:pt x="69" y="155"/>
                  </a:cubicBezTo>
                  <a:cubicBezTo>
                    <a:pt x="96" y="174"/>
                    <a:pt x="122" y="193"/>
                    <a:pt x="149" y="212"/>
                  </a:cubicBezTo>
                  <a:cubicBezTo>
                    <a:pt x="151" y="214"/>
                    <a:pt x="155" y="216"/>
                    <a:pt x="158" y="217"/>
                  </a:cubicBezTo>
                  <a:cubicBezTo>
                    <a:pt x="132" y="193"/>
                    <a:pt x="104" y="171"/>
                    <a:pt x="76" y="151"/>
                  </a:cubicBezTo>
                  <a:cubicBezTo>
                    <a:pt x="116" y="171"/>
                    <a:pt x="156" y="191"/>
                    <a:pt x="197" y="212"/>
                  </a:cubicBezTo>
                  <a:cubicBezTo>
                    <a:pt x="187" y="214"/>
                    <a:pt x="177" y="216"/>
                    <a:pt x="168" y="219"/>
                  </a:cubicBezTo>
                  <a:cubicBezTo>
                    <a:pt x="165" y="219"/>
                    <a:pt x="162" y="222"/>
                    <a:pt x="160" y="224"/>
                  </a:cubicBezTo>
                  <a:cubicBezTo>
                    <a:pt x="154" y="234"/>
                    <a:pt x="154" y="245"/>
                    <a:pt x="159" y="263"/>
                  </a:cubicBezTo>
                  <a:moveTo>
                    <a:pt x="200" y="165"/>
                  </a:moveTo>
                  <a:cubicBezTo>
                    <a:pt x="199" y="158"/>
                    <a:pt x="200" y="152"/>
                    <a:pt x="203" y="147"/>
                  </a:cubicBezTo>
                  <a:cubicBezTo>
                    <a:pt x="204" y="145"/>
                    <a:pt x="207" y="144"/>
                    <a:pt x="209" y="143"/>
                  </a:cubicBezTo>
                  <a:cubicBezTo>
                    <a:pt x="248" y="133"/>
                    <a:pt x="286" y="123"/>
                    <a:pt x="325" y="113"/>
                  </a:cubicBezTo>
                  <a:cubicBezTo>
                    <a:pt x="337" y="110"/>
                    <a:pt x="349" y="107"/>
                    <a:pt x="361" y="104"/>
                  </a:cubicBezTo>
                  <a:cubicBezTo>
                    <a:pt x="360" y="109"/>
                    <a:pt x="358" y="111"/>
                    <a:pt x="353" y="112"/>
                  </a:cubicBezTo>
                  <a:cubicBezTo>
                    <a:pt x="310" y="121"/>
                    <a:pt x="268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70" y="134"/>
                    <a:pt x="314" y="124"/>
                    <a:pt x="359" y="113"/>
                  </a:cubicBezTo>
                  <a:cubicBezTo>
                    <a:pt x="359" y="119"/>
                    <a:pt x="360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01" y="168"/>
                    <a:pt x="201" y="167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8" y="155"/>
                    <a:pt x="248" y="154"/>
                    <a:pt x="248" y="153"/>
                  </a:cubicBezTo>
                  <a:cubicBezTo>
                    <a:pt x="232" y="157"/>
                    <a:pt x="216" y="161"/>
                    <a:pt x="200" y="165"/>
                  </a:cubicBezTo>
                  <a:moveTo>
                    <a:pt x="227" y="216"/>
                  </a:moveTo>
                  <a:cubicBezTo>
                    <a:pt x="216" y="211"/>
                    <a:pt x="207" y="207"/>
                    <a:pt x="197" y="202"/>
                  </a:cubicBezTo>
                  <a:cubicBezTo>
                    <a:pt x="180" y="193"/>
                    <a:pt x="162" y="185"/>
                    <a:pt x="144" y="176"/>
                  </a:cubicBezTo>
                  <a:cubicBezTo>
                    <a:pt x="128" y="168"/>
                    <a:pt x="112" y="159"/>
                    <a:pt x="96" y="151"/>
                  </a:cubicBezTo>
                  <a:cubicBezTo>
                    <a:pt x="83" y="145"/>
                    <a:pt x="70" y="139"/>
                    <a:pt x="58" y="133"/>
                  </a:cubicBezTo>
                  <a:cubicBezTo>
                    <a:pt x="50" y="129"/>
                    <a:pt x="43" y="125"/>
                    <a:pt x="36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8" y="97"/>
                    <a:pt x="45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9" y="93"/>
                    <a:pt x="50" y="94"/>
                    <a:pt x="51" y="94"/>
                  </a:cubicBezTo>
                  <a:cubicBezTo>
                    <a:pt x="56" y="98"/>
                    <a:pt x="62" y="101"/>
                    <a:pt x="67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0" y="103"/>
                    <a:pt x="53" y="100"/>
                    <a:pt x="46" y="97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9" y="101"/>
                    <a:pt x="52" y="103"/>
                    <a:pt x="55" y="104"/>
                  </a:cubicBezTo>
                  <a:cubicBezTo>
                    <a:pt x="95" y="122"/>
                    <a:pt x="129" y="148"/>
                    <a:pt x="164" y="171"/>
                  </a:cubicBezTo>
                  <a:cubicBezTo>
                    <a:pt x="173" y="177"/>
                    <a:pt x="182" y="183"/>
                    <a:pt x="190" y="189"/>
                  </a:cubicBezTo>
                  <a:cubicBezTo>
                    <a:pt x="191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4" y="188"/>
                    <a:pt x="213" y="187"/>
                    <a:pt x="222" y="184"/>
                  </a:cubicBezTo>
                  <a:cubicBezTo>
                    <a:pt x="244" y="178"/>
                    <a:pt x="266" y="172"/>
                    <a:pt x="288" y="165"/>
                  </a:cubicBezTo>
                  <a:cubicBezTo>
                    <a:pt x="293" y="164"/>
                    <a:pt x="299" y="162"/>
                    <a:pt x="304" y="162"/>
                  </a:cubicBezTo>
                  <a:cubicBezTo>
                    <a:pt x="294" y="165"/>
                    <a:pt x="284" y="169"/>
                    <a:pt x="273" y="172"/>
                  </a:cubicBezTo>
                  <a:cubicBezTo>
                    <a:pt x="262" y="176"/>
                    <a:pt x="252" y="180"/>
                    <a:pt x="241" y="183"/>
                  </a:cubicBezTo>
                  <a:cubicBezTo>
                    <a:pt x="228" y="187"/>
                    <a:pt x="222" y="199"/>
                    <a:pt x="226" y="212"/>
                  </a:cubicBezTo>
                  <a:cubicBezTo>
                    <a:pt x="226" y="213"/>
                    <a:pt x="226" y="214"/>
                    <a:pt x="227" y="216"/>
                  </a:cubicBezTo>
                  <a:moveTo>
                    <a:pt x="190" y="179"/>
                  </a:moveTo>
                  <a:cubicBezTo>
                    <a:pt x="182" y="174"/>
                    <a:pt x="175" y="170"/>
                    <a:pt x="169" y="166"/>
                  </a:cubicBezTo>
                  <a:cubicBezTo>
                    <a:pt x="149" y="153"/>
                    <a:pt x="130" y="140"/>
                    <a:pt x="111" y="127"/>
                  </a:cubicBezTo>
                  <a:cubicBezTo>
                    <a:pt x="91" y="113"/>
                    <a:pt x="71" y="100"/>
                    <a:pt x="51" y="86"/>
                  </a:cubicBezTo>
                  <a:cubicBezTo>
                    <a:pt x="47" y="84"/>
                    <a:pt x="42" y="81"/>
                    <a:pt x="38" y="78"/>
                  </a:cubicBezTo>
                  <a:cubicBezTo>
                    <a:pt x="37" y="77"/>
                    <a:pt x="35" y="75"/>
                    <a:pt x="35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8" y="40"/>
                    <a:pt x="40" y="38"/>
                    <a:pt x="42" y="38"/>
                  </a:cubicBezTo>
                  <a:cubicBezTo>
                    <a:pt x="67" y="32"/>
                    <a:pt x="93" y="27"/>
                    <a:pt x="119" y="22"/>
                  </a:cubicBezTo>
                  <a:cubicBezTo>
                    <a:pt x="141" y="17"/>
                    <a:pt x="163" y="13"/>
                    <a:pt x="186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200" y="7"/>
                    <a:pt x="204" y="8"/>
                    <a:pt x="209" y="10"/>
                  </a:cubicBezTo>
                  <a:cubicBezTo>
                    <a:pt x="261" y="36"/>
                    <a:pt x="314" y="62"/>
                    <a:pt x="367" y="87"/>
                  </a:cubicBezTo>
                  <a:cubicBezTo>
                    <a:pt x="367" y="87"/>
                    <a:pt x="368" y="88"/>
                    <a:pt x="370" y="89"/>
                  </a:cubicBezTo>
                  <a:cubicBezTo>
                    <a:pt x="340" y="96"/>
                    <a:pt x="311" y="104"/>
                    <a:pt x="282" y="111"/>
                  </a:cubicBezTo>
                  <a:cubicBezTo>
                    <a:pt x="255" y="117"/>
                    <a:pt x="228" y="124"/>
                    <a:pt x="201" y="131"/>
                  </a:cubicBezTo>
                  <a:cubicBezTo>
                    <a:pt x="199" y="132"/>
                    <a:pt x="197" y="133"/>
                    <a:pt x="196" y="134"/>
                  </a:cubicBezTo>
                  <a:cubicBezTo>
                    <a:pt x="186" y="147"/>
                    <a:pt x="182" y="160"/>
                    <a:pt x="188" y="175"/>
                  </a:cubicBezTo>
                  <a:cubicBezTo>
                    <a:pt x="189" y="176"/>
                    <a:pt x="189" y="177"/>
                    <a:pt x="190" y="179"/>
                  </a:cubicBezTo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183" y="3"/>
                    <a:pt x="170" y="5"/>
                    <a:pt x="158" y="8"/>
                  </a:cubicBezTo>
                  <a:cubicBezTo>
                    <a:pt x="120" y="15"/>
                    <a:pt x="83" y="23"/>
                    <a:pt x="45" y="29"/>
                  </a:cubicBezTo>
                  <a:cubicBezTo>
                    <a:pt x="35" y="31"/>
                    <a:pt x="30" y="36"/>
                    <a:pt x="27" y="45"/>
                  </a:cubicBezTo>
                  <a:cubicBezTo>
                    <a:pt x="23" y="54"/>
                    <a:pt x="24" y="63"/>
                    <a:pt x="26" y="73"/>
                  </a:cubicBezTo>
                  <a:cubicBezTo>
                    <a:pt x="27" y="80"/>
                    <a:pt x="33" y="82"/>
                    <a:pt x="37" y="86"/>
                  </a:cubicBezTo>
                  <a:cubicBezTo>
                    <a:pt x="38" y="86"/>
                    <a:pt x="39" y="86"/>
                    <a:pt x="40" y="87"/>
                  </a:cubicBezTo>
                  <a:cubicBezTo>
                    <a:pt x="38" y="89"/>
                    <a:pt x="37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5" y="96"/>
                    <a:pt x="24" y="101"/>
                    <a:pt x="22" y="105"/>
                  </a:cubicBezTo>
                  <a:cubicBezTo>
                    <a:pt x="21" y="106"/>
                    <a:pt x="20" y="108"/>
                    <a:pt x="18" y="109"/>
                  </a:cubicBezTo>
                  <a:cubicBezTo>
                    <a:pt x="16" y="111"/>
                    <a:pt x="12" y="113"/>
                    <a:pt x="11" y="116"/>
                  </a:cubicBezTo>
                  <a:cubicBezTo>
                    <a:pt x="6" y="124"/>
                    <a:pt x="3" y="134"/>
                    <a:pt x="6" y="144"/>
                  </a:cubicBezTo>
                  <a:cubicBezTo>
                    <a:pt x="9" y="153"/>
                    <a:pt x="11" y="162"/>
                    <a:pt x="9" y="173"/>
                  </a:cubicBezTo>
                  <a:cubicBezTo>
                    <a:pt x="6" y="186"/>
                    <a:pt x="13" y="197"/>
                    <a:pt x="22" y="207"/>
                  </a:cubicBezTo>
                  <a:cubicBezTo>
                    <a:pt x="24" y="208"/>
                    <a:pt x="24" y="211"/>
                    <a:pt x="23" y="212"/>
                  </a:cubicBezTo>
                  <a:cubicBezTo>
                    <a:pt x="22" y="214"/>
                    <a:pt x="19" y="216"/>
                    <a:pt x="18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5"/>
                    <a:pt x="14" y="215"/>
                    <a:pt x="13" y="215"/>
                  </a:cubicBezTo>
                  <a:cubicBezTo>
                    <a:pt x="10" y="215"/>
                    <a:pt x="8" y="218"/>
                    <a:pt x="6" y="221"/>
                  </a:cubicBezTo>
                  <a:cubicBezTo>
                    <a:pt x="1" y="233"/>
                    <a:pt x="0" y="245"/>
                    <a:pt x="4" y="257"/>
                  </a:cubicBezTo>
                  <a:cubicBezTo>
                    <a:pt x="5" y="260"/>
                    <a:pt x="7" y="263"/>
                    <a:pt x="10" y="264"/>
                  </a:cubicBezTo>
                  <a:cubicBezTo>
                    <a:pt x="29" y="278"/>
                    <a:pt x="49" y="292"/>
                    <a:pt x="69" y="306"/>
                  </a:cubicBezTo>
                  <a:cubicBezTo>
                    <a:pt x="105" y="331"/>
                    <a:pt x="140" y="356"/>
                    <a:pt x="176" y="380"/>
                  </a:cubicBezTo>
                  <a:cubicBezTo>
                    <a:pt x="178" y="382"/>
                    <a:pt x="181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2" y="372"/>
                    <a:pt x="223" y="368"/>
                  </a:cubicBezTo>
                  <a:cubicBezTo>
                    <a:pt x="263" y="351"/>
                    <a:pt x="304" y="334"/>
                    <a:pt x="344" y="318"/>
                  </a:cubicBezTo>
                  <a:cubicBezTo>
                    <a:pt x="351" y="315"/>
                    <a:pt x="352" y="310"/>
                    <a:pt x="345" y="306"/>
                  </a:cubicBezTo>
                  <a:cubicBezTo>
                    <a:pt x="342" y="303"/>
                    <a:pt x="338" y="301"/>
                    <a:pt x="335" y="299"/>
                  </a:cubicBezTo>
                  <a:cubicBezTo>
                    <a:pt x="330" y="295"/>
                    <a:pt x="330" y="290"/>
                    <a:pt x="334" y="286"/>
                  </a:cubicBezTo>
                  <a:cubicBezTo>
                    <a:pt x="338" y="281"/>
                    <a:pt x="343" y="276"/>
                    <a:pt x="347" y="270"/>
                  </a:cubicBezTo>
                  <a:cubicBezTo>
                    <a:pt x="348" y="269"/>
                    <a:pt x="347" y="265"/>
                    <a:pt x="345" y="264"/>
                  </a:cubicBezTo>
                  <a:cubicBezTo>
                    <a:pt x="344" y="262"/>
                    <a:pt x="341" y="261"/>
                    <a:pt x="338" y="260"/>
                  </a:cubicBezTo>
                  <a:cubicBezTo>
                    <a:pt x="331" y="256"/>
                    <a:pt x="323" y="253"/>
                    <a:pt x="315" y="248"/>
                  </a:cubicBezTo>
                  <a:cubicBezTo>
                    <a:pt x="318" y="246"/>
                    <a:pt x="319" y="245"/>
                    <a:pt x="321" y="244"/>
                  </a:cubicBezTo>
                  <a:cubicBezTo>
                    <a:pt x="322" y="243"/>
                    <a:pt x="324" y="242"/>
                    <a:pt x="325" y="241"/>
                  </a:cubicBezTo>
                  <a:cubicBezTo>
                    <a:pt x="326" y="240"/>
                    <a:pt x="327" y="238"/>
                    <a:pt x="329" y="238"/>
                  </a:cubicBezTo>
                  <a:cubicBezTo>
                    <a:pt x="336" y="235"/>
                    <a:pt x="344" y="234"/>
                    <a:pt x="351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5" y="226"/>
                    <a:pt x="354" y="224"/>
                    <a:pt x="352" y="223"/>
                  </a:cubicBezTo>
                  <a:cubicBezTo>
                    <a:pt x="350" y="221"/>
                    <a:pt x="347" y="219"/>
                    <a:pt x="344" y="218"/>
                  </a:cubicBezTo>
                  <a:cubicBezTo>
                    <a:pt x="336" y="213"/>
                    <a:pt x="335" y="211"/>
                    <a:pt x="338" y="202"/>
                  </a:cubicBezTo>
                  <a:cubicBezTo>
                    <a:pt x="339" y="201"/>
                    <a:pt x="340" y="200"/>
                    <a:pt x="340" y="198"/>
                  </a:cubicBezTo>
                  <a:cubicBezTo>
                    <a:pt x="343" y="188"/>
                    <a:pt x="353" y="187"/>
                    <a:pt x="361" y="182"/>
                  </a:cubicBezTo>
                  <a:cubicBezTo>
                    <a:pt x="368" y="177"/>
                    <a:pt x="378" y="175"/>
                    <a:pt x="386" y="172"/>
                  </a:cubicBezTo>
                  <a:cubicBezTo>
                    <a:pt x="388" y="172"/>
                    <a:pt x="390" y="170"/>
                    <a:pt x="390" y="169"/>
                  </a:cubicBezTo>
                  <a:cubicBezTo>
                    <a:pt x="390" y="168"/>
                    <a:pt x="389" y="166"/>
                    <a:pt x="387" y="165"/>
                  </a:cubicBezTo>
                  <a:cubicBezTo>
                    <a:pt x="386" y="164"/>
                    <a:pt x="384" y="163"/>
                    <a:pt x="383" y="162"/>
                  </a:cubicBezTo>
                  <a:cubicBezTo>
                    <a:pt x="385" y="155"/>
                    <a:pt x="387" y="149"/>
                    <a:pt x="389" y="142"/>
                  </a:cubicBezTo>
                  <a:cubicBezTo>
                    <a:pt x="389" y="141"/>
                    <a:pt x="390" y="140"/>
                    <a:pt x="391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8" y="126"/>
                    <a:pt x="372" y="123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1" y="103"/>
                    <a:pt x="377" y="98"/>
                  </a:cubicBezTo>
                  <a:cubicBezTo>
                    <a:pt x="386" y="92"/>
                    <a:pt x="385" y="88"/>
                    <a:pt x="376" y="84"/>
                  </a:cubicBezTo>
                  <a:cubicBezTo>
                    <a:pt x="374" y="83"/>
                    <a:pt x="372" y="82"/>
                    <a:pt x="369" y="81"/>
                  </a:cubicBezTo>
                  <a:cubicBezTo>
                    <a:pt x="314" y="54"/>
                    <a:pt x="259" y="28"/>
                    <a:pt x="203" y="1"/>
                  </a:cubicBezTo>
                  <a:cubicBezTo>
                    <a:pt x="202" y="1"/>
                    <a:pt x="200" y="0"/>
                    <a:pt x="19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10504488" y="6130926"/>
              <a:ext cx="354012" cy="211138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1" y="62"/>
                    <a:pt x="152" y="90"/>
                  </a:cubicBezTo>
                  <a:cubicBezTo>
                    <a:pt x="149" y="83"/>
                    <a:pt x="9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10891838" y="6332538"/>
              <a:ext cx="287337" cy="69850"/>
            </a:xfrm>
            <a:custGeom>
              <a:avLst/>
              <a:gdLst>
                <a:gd name="T0" fmla="*/ 122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2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2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41" y="21"/>
                    <a:pt x="82" y="12"/>
                    <a:pt x="123" y="3"/>
                  </a:cubicBezTo>
                  <a:cubicBezTo>
                    <a:pt x="123" y="2"/>
                    <a:pt x="123" y="1"/>
                    <a:pt x="1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auto">
            <a:xfrm>
              <a:off x="10907713" y="6750051"/>
              <a:ext cx="233362" cy="98425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3"/>
                    <a:pt x="33" y="27"/>
                    <a:pt x="0" y="40"/>
                  </a:cubicBezTo>
                  <a:cubicBezTo>
                    <a:pt x="0" y="41"/>
                    <a:pt x="1" y="41"/>
                    <a:pt x="1" y="42"/>
                  </a:cubicBezTo>
                  <a:cubicBezTo>
                    <a:pt x="34" y="29"/>
                    <a:pt x="67" y="15"/>
                    <a:pt x="100" y="2"/>
                  </a:cubicBezTo>
                  <a:cubicBezTo>
                    <a:pt x="100" y="2"/>
                    <a:pt x="99" y="1"/>
                    <a:pt x="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auto">
            <a:xfrm>
              <a:off x="10985500" y="6388101"/>
              <a:ext cx="293687" cy="112713"/>
            </a:xfrm>
            <a:custGeom>
              <a:avLst/>
              <a:gdLst>
                <a:gd name="T0" fmla="*/ 126 w 126"/>
                <a:gd name="T1" fmla="*/ 0 h 48"/>
                <a:gd name="T2" fmla="*/ 0 w 126"/>
                <a:gd name="T3" fmla="*/ 45 h 48"/>
                <a:gd name="T4" fmla="*/ 1 w 126"/>
                <a:gd name="T5" fmla="*/ 48 h 48"/>
                <a:gd name="T6" fmla="*/ 126 w 126"/>
                <a:gd name="T7" fmla="*/ 2 h 48"/>
                <a:gd name="T8" fmla="*/ 126 w 12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0" y="46"/>
                    <a:pt x="1" y="47"/>
                    <a:pt x="1" y="48"/>
                  </a:cubicBezTo>
                  <a:cubicBezTo>
                    <a:pt x="43" y="33"/>
                    <a:pt x="85" y="17"/>
                    <a:pt x="126" y="2"/>
                  </a:cubicBezTo>
                  <a:cubicBezTo>
                    <a:pt x="126" y="1"/>
                    <a:pt x="126" y="0"/>
                    <a:pt x="1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auto">
            <a:xfrm>
              <a:off x="10990263" y="6408738"/>
              <a:ext cx="276225" cy="104775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39" y="29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40" y="31"/>
                    <a:pt x="79" y="16"/>
                    <a:pt x="119" y="2"/>
                  </a:cubicBezTo>
                  <a:cubicBezTo>
                    <a:pt x="118" y="1"/>
                    <a:pt x="118" y="1"/>
                    <a:pt x="11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7"/>
            <p:cNvSpPr>
              <a:spLocks noEditPoints="1"/>
            </p:cNvSpPr>
            <p:nvPr/>
          </p:nvSpPr>
          <p:spPr bwMode="auto">
            <a:xfrm>
              <a:off x="13398500" y="4983163"/>
              <a:ext cx="574675" cy="560388"/>
            </a:xfrm>
            <a:custGeom>
              <a:avLst/>
              <a:gdLst>
                <a:gd name="T0" fmla="*/ 208 w 247"/>
                <a:gd name="T1" fmla="*/ 176 h 240"/>
                <a:gd name="T2" fmla="*/ 202 w 247"/>
                <a:gd name="T3" fmla="*/ 193 h 240"/>
                <a:gd name="T4" fmla="*/ 180 w 247"/>
                <a:gd name="T5" fmla="*/ 193 h 240"/>
                <a:gd name="T6" fmla="*/ 203 w 247"/>
                <a:gd name="T7" fmla="*/ 169 h 240"/>
                <a:gd name="T8" fmla="*/ 203 w 247"/>
                <a:gd name="T9" fmla="*/ 169 h 240"/>
                <a:gd name="T10" fmla="*/ 162 w 247"/>
                <a:gd name="T11" fmla="*/ 170 h 240"/>
                <a:gd name="T12" fmla="*/ 183 w 247"/>
                <a:gd name="T13" fmla="*/ 170 h 240"/>
                <a:gd name="T14" fmla="*/ 138 w 247"/>
                <a:gd name="T15" fmla="*/ 177 h 240"/>
                <a:gd name="T16" fmla="*/ 81 w 247"/>
                <a:gd name="T17" fmla="*/ 177 h 240"/>
                <a:gd name="T18" fmla="*/ 96 w 247"/>
                <a:gd name="T19" fmla="*/ 172 h 240"/>
                <a:gd name="T20" fmla="*/ 103 w 247"/>
                <a:gd name="T21" fmla="*/ 175 h 240"/>
                <a:gd name="T22" fmla="*/ 131 w 247"/>
                <a:gd name="T23" fmla="*/ 171 h 240"/>
                <a:gd name="T24" fmla="*/ 20 w 247"/>
                <a:gd name="T25" fmla="*/ 136 h 240"/>
                <a:gd name="T26" fmla="*/ 23 w 247"/>
                <a:gd name="T27" fmla="*/ 147 h 240"/>
                <a:gd name="T28" fmla="*/ 108 w 247"/>
                <a:gd name="T29" fmla="*/ 198 h 240"/>
                <a:gd name="T30" fmla="*/ 113 w 247"/>
                <a:gd name="T31" fmla="*/ 197 h 240"/>
                <a:gd name="T32" fmla="*/ 120 w 247"/>
                <a:gd name="T33" fmla="*/ 202 h 240"/>
                <a:gd name="T34" fmla="*/ 107 w 247"/>
                <a:gd name="T35" fmla="*/ 227 h 240"/>
                <a:gd name="T36" fmla="*/ 8 w 247"/>
                <a:gd name="T37" fmla="*/ 157 h 240"/>
                <a:gd name="T38" fmla="*/ 169 w 247"/>
                <a:gd name="T39" fmla="*/ 136 h 240"/>
                <a:gd name="T40" fmla="*/ 202 w 247"/>
                <a:gd name="T41" fmla="*/ 131 h 240"/>
                <a:gd name="T42" fmla="*/ 136 w 247"/>
                <a:gd name="T43" fmla="*/ 152 h 240"/>
                <a:gd name="T44" fmla="*/ 115 w 247"/>
                <a:gd name="T45" fmla="*/ 162 h 240"/>
                <a:gd name="T46" fmla="*/ 136 w 247"/>
                <a:gd name="T47" fmla="*/ 141 h 240"/>
                <a:gd name="T48" fmla="*/ 111 w 247"/>
                <a:gd name="T49" fmla="*/ 153 h 240"/>
                <a:gd name="T50" fmla="*/ 63 w 247"/>
                <a:gd name="T51" fmla="*/ 180 h 240"/>
                <a:gd name="T52" fmla="*/ 49 w 247"/>
                <a:gd name="T53" fmla="*/ 133 h 240"/>
                <a:gd name="T54" fmla="*/ 91 w 247"/>
                <a:gd name="T55" fmla="*/ 165 h 240"/>
                <a:gd name="T56" fmla="*/ 153 w 247"/>
                <a:gd name="T57" fmla="*/ 131 h 240"/>
                <a:gd name="T58" fmla="*/ 229 w 247"/>
                <a:gd name="T59" fmla="*/ 104 h 240"/>
                <a:gd name="T60" fmla="*/ 55 w 247"/>
                <a:gd name="T61" fmla="*/ 130 h 240"/>
                <a:gd name="T62" fmla="*/ 43 w 247"/>
                <a:gd name="T63" fmla="*/ 97 h 240"/>
                <a:gd name="T64" fmla="*/ 105 w 247"/>
                <a:gd name="T65" fmla="*/ 137 h 240"/>
                <a:gd name="T66" fmla="*/ 131 w 247"/>
                <a:gd name="T67" fmla="*/ 90 h 240"/>
                <a:gd name="T68" fmla="*/ 141 w 247"/>
                <a:gd name="T69" fmla="*/ 90 h 240"/>
                <a:gd name="T70" fmla="*/ 155 w 247"/>
                <a:gd name="T71" fmla="*/ 97 h 240"/>
                <a:gd name="T72" fmla="*/ 90 w 247"/>
                <a:gd name="T73" fmla="*/ 110 h 240"/>
                <a:gd name="T74" fmla="*/ 30 w 247"/>
                <a:gd name="T75" fmla="*/ 58 h 240"/>
                <a:gd name="T76" fmla="*/ 29 w 247"/>
                <a:gd name="T77" fmla="*/ 61 h 240"/>
                <a:gd name="T78" fmla="*/ 121 w 247"/>
                <a:gd name="T79" fmla="*/ 119 h 240"/>
                <a:gd name="T80" fmla="*/ 171 w 247"/>
                <a:gd name="T81" fmla="*/ 108 h 240"/>
                <a:gd name="T82" fmla="*/ 106 w 247"/>
                <a:gd name="T83" fmla="*/ 104 h 240"/>
                <a:gd name="T84" fmla="*/ 23 w 247"/>
                <a:gd name="T85" fmla="*/ 26 h 240"/>
                <a:gd name="T86" fmla="*/ 131 w 247"/>
                <a:gd name="T87" fmla="*/ 6 h 240"/>
                <a:gd name="T88" fmla="*/ 122 w 247"/>
                <a:gd name="T89" fmla="*/ 84 h 240"/>
                <a:gd name="T90" fmla="*/ 98 w 247"/>
                <a:gd name="T91" fmla="*/ 5 h 240"/>
                <a:gd name="T92" fmla="*/ 25 w 247"/>
                <a:gd name="T93" fmla="*/ 54 h 240"/>
                <a:gd name="T94" fmla="*/ 6 w 247"/>
                <a:gd name="T95" fmla="*/ 72 h 240"/>
                <a:gd name="T96" fmla="*/ 11 w 247"/>
                <a:gd name="T97" fmla="*/ 135 h 240"/>
                <a:gd name="T98" fmla="*/ 6 w 247"/>
                <a:gd name="T99" fmla="*/ 166 h 240"/>
                <a:gd name="T100" fmla="*/ 139 w 247"/>
                <a:gd name="T101" fmla="*/ 230 h 240"/>
                <a:gd name="T102" fmla="*/ 217 w 247"/>
                <a:gd name="T103" fmla="*/ 169 h 240"/>
                <a:gd name="T104" fmla="*/ 203 w 247"/>
                <a:gd name="T105" fmla="*/ 151 h 240"/>
                <a:gd name="T106" fmla="*/ 215 w 247"/>
                <a:gd name="T107" fmla="*/ 136 h 240"/>
                <a:gd name="T108" fmla="*/ 244 w 247"/>
                <a:gd name="T109" fmla="*/ 106 h 240"/>
                <a:gd name="T110" fmla="*/ 244 w 247"/>
                <a:gd name="T111" fmla="*/ 82 h 240"/>
                <a:gd name="T112" fmla="*/ 231 w 247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7" h="240">
                  <a:moveTo>
                    <a:pt x="120" y="212"/>
                  </a:moveTo>
                  <a:cubicBezTo>
                    <a:pt x="121" y="212"/>
                    <a:pt x="121" y="211"/>
                    <a:pt x="122" y="211"/>
                  </a:cubicBezTo>
                  <a:cubicBezTo>
                    <a:pt x="132" y="204"/>
                    <a:pt x="144" y="201"/>
                    <a:pt x="156" y="196"/>
                  </a:cubicBezTo>
                  <a:cubicBezTo>
                    <a:pt x="172" y="190"/>
                    <a:pt x="189" y="183"/>
                    <a:pt x="205" y="177"/>
                  </a:cubicBezTo>
                  <a:cubicBezTo>
                    <a:pt x="206" y="176"/>
                    <a:pt x="207" y="176"/>
                    <a:pt x="208" y="176"/>
                  </a:cubicBezTo>
                  <a:cubicBezTo>
                    <a:pt x="200" y="183"/>
                    <a:pt x="189" y="184"/>
                    <a:pt x="180" y="189"/>
                  </a:cubicBezTo>
                  <a:cubicBezTo>
                    <a:pt x="177" y="190"/>
                    <a:pt x="173" y="191"/>
                    <a:pt x="170" y="193"/>
                  </a:cubicBezTo>
                  <a:cubicBezTo>
                    <a:pt x="181" y="189"/>
                    <a:pt x="192" y="186"/>
                    <a:pt x="203" y="182"/>
                  </a:cubicBezTo>
                  <a:cubicBezTo>
                    <a:pt x="203" y="185"/>
                    <a:pt x="204" y="188"/>
                    <a:pt x="204" y="190"/>
                  </a:cubicBezTo>
                  <a:cubicBezTo>
                    <a:pt x="204" y="191"/>
                    <a:pt x="203" y="193"/>
                    <a:pt x="202" y="193"/>
                  </a:cubicBezTo>
                  <a:cubicBezTo>
                    <a:pt x="179" y="202"/>
                    <a:pt x="157" y="212"/>
                    <a:pt x="134" y="221"/>
                  </a:cubicBezTo>
                  <a:cubicBezTo>
                    <a:pt x="129" y="223"/>
                    <a:pt x="124" y="225"/>
                    <a:pt x="119" y="228"/>
                  </a:cubicBezTo>
                  <a:cubicBezTo>
                    <a:pt x="118" y="225"/>
                    <a:pt x="117" y="222"/>
                    <a:pt x="116" y="219"/>
                  </a:cubicBezTo>
                  <a:cubicBezTo>
                    <a:pt x="138" y="211"/>
                    <a:pt x="159" y="202"/>
                    <a:pt x="180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7"/>
                  </a:cubicBezTo>
                  <a:cubicBezTo>
                    <a:pt x="117" y="214"/>
                    <a:pt x="116" y="212"/>
                    <a:pt x="119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0" y="212"/>
                    <a:pt x="120" y="212"/>
                    <a:pt x="120" y="212"/>
                  </a:cubicBezTo>
                  <a:moveTo>
                    <a:pt x="203" y="169"/>
                  </a:moveTo>
                  <a:cubicBezTo>
                    <a:pt x="201" y="169"/>
                    <a:pt x="199" y="167"/>
                    <a:pt x="196" y="165"/>
                  </a:cubicBezTo>
                  <a:cubicBezTo>
                    <a:pt x="195" y="165"/>
                    <a:pt x="195" y="163"/>
                    <a:pt x="194" y="162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9" y="163"/>
                    <a:pt x="203" y="165"/>
                    <a:pt x="207" y="167"/>
                  </a:cubicBezTo>
                  <a:cubicBezTo>
                    <a:pt x="206" y="169"/>
                    <a:pt x="205" y="169"/>
                    <a:pt x="203" y="169"/>
                  </a:cubicBezTo>
                  <a:moveTo>
                    <a:pt x="131" y="171"/>
                  </a:moveTo>
                  <a:cubicBezTo>
                    <a:pt x="150" y="163"/>
                    <a:pt x="170" y="161"/>
                    <a:pt x="190" y="158"/>
                  </a:cubicBezTo>
                  <a:cubicBezTo>
                    <a:pt x="190" y="160"/>
                    <a:pt x="190" y="162"/>
                    <a:pt x="190" y="164"/>
                  </a:cubicBezTo>
                  <a:cubicBezTo>
                    <a:pt x="189" y="165"/>
                    <a:pt x="188" y="165"/>
                    <a:pt x="187" y="166"/>
                  </a:cubicBezTo>
                  <a:cubicBezTo>
                    <a:pt x="178" y="167"/>
                    <a:pt x="170" y="169"/>
                    <a:pt x="162" y="170"/>
                  </a:cubicBezTo>
                  <a:cubicBezTo>
                    <a:pt x="161" y="170"/>
                    <a:pt x="160" y="171"/>
                    <a:pt x="159" y="17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70" y="170"/>
                    <a:pt x="180" y="169"/>
                    <a:pt x="190" y="167"/>
                  </a:cubicBezTo>
                  <a:cubicBezTo>
                    <a:pt x="190" y="167"/>
                    <a:pt x="190" y="168"/>
                    <a:pt x="190" y="168"/>
                  </a:cubicBezTo>
                  <a:cubicBezTo>
                    <a:pt x="188" y="169"/>
                    <a:pt x="186" y="169"/>
                    <a:pt x="183" y="170"/>
                  </a:cubicBezTo>
                  <a:cubicBezTo>
                    <a:pt x="153" y="177"/>
                    <a:pt x="122" y="184"/>
                    <a:pt x="92" y="191"/>
                  </a:cubicBezTo>
                  <a:cubicBezTo>
                    <a:pt x="90" y="192"/>
                    <a:pt x="88" y="192"/>
                    <a:pt x="87" y="193"/>
                  </a:cubicBezTo>
                  <a:cubicBezTo>
                    <a:pt x="86" y="193"/>
                    <a:pt x="85" y="193"/>
                    <a:pt x="85" y="193"/>
                  </a:cubicBezTo>
                  <a:cubicBezTo>
                    <a:pt x="83" y="193"/>
                    <a:pt x="82" y="191"/>
                    <a:pt x="81" y="189"/>
                  </a:cubicBezTo>
                  <a:cubicBezTo>
                    <a:pt x="100" y="185"/>
                    <a:pt x="120" y="183"/>
                    <a:pt x="138" y="177"/>
                  </a:cubicBezTo>
                  <a:cubicBezTo>
                    <a:pt x="130" y="178"/>
                    <a:pt x="122" y="180"/>
                    <a:pt x="114" y="182"/>
                  </a:cubicBezTo>
                  <a:cubicBezTo>
                    <a:pt x="103" y="184"/>
                    <a:pt x="93" y="185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1" y="177"/>
                  </a:cubicBezTo>
                  <a:cubicBezTo>
                    <a:pt x="81" y="176"/>
                    <a:pt x="82" y="176"/>
                    <a:pt x="82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3" y="176"/>
                    <a:pt x="84" y="176"/>
                    <a:pt x="84" y="176"/>
                  </a:cubicBezTo>
                  <a:cubicBezTo>
                    <a:pt x="87" y="176"/>
                    <a:pt x="88" y="175"/>
                    <a:pt x="90" y="174"/>
                  </a:cubicBezTo>
                  <a:cubicBezTo>
                    <a:pt x="92" y="173"/>
                    <a:pt x="94" y="172"/>
                    <a:pt x="96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8" y="172"/>
                  </a:cubicBezTo>
                  <a:cubicBezTo>
                    <a:pt x="98" y="172"/>
                    <a:pt x="99" y="172"/>
                    <a:pt x="99" y="172"/>
                  </a:cubicBezTo>
                  <a:cubicBezTo>
                    <a:pt x="101" y="172"/>
                    <a:pt x="102" y="173"/>
                    <a:pt x="103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8"/>
                    <a:pt x="86" y="179"/>
                    <a:pt x="86" y="179"/>
                  </a:cubicBezTo>
                  <a:cubicBezTo>
                    <a:pt x="116" y="176"/>
                    <a:pt x="146" y="170"/>
                    <a:pt x="176" y="165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1"/>
                  </a:cubicBezTo>
                  <a:moveTo>
                    <a:pt x="108" y="169"/>
                  </a:moveTo>
                  <a:cubicBezTo>
                    <a:pt x="104" y="164"/>
                    <a:pt x="103" y="159"/>
                    <a:pt x="103" y="153"/>
                  </a:cubicBezTo>
                  <a:cubicBezTo>
                    <a:pt x="105" y="158"/>
                    <a:pt x="106" y="164"/>
                    <a:pt x="108" y="169"/>
                  </a:cubicBezTo>
                  <a:moveTo>
                    <a:pt x="14" y="140"/>
                  </a:moveTo>
                  <a:cubicBezTo>
                    <a:pt x="17" y="140"/>
                    <a:pt x="18" y="139"/>
                    <a:pt x="20" y="136"/>
                  </a:cubicBezTo>
                  <a:cubicBezTo>
                    <a:pt x="23" y="140"/>
                    <a:pt x="26" y="144"/>
                    <a:pt x="29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2" y="144"/>
                    <a:pt x="18" y="142"/>
                  </a:cubicBezTo>
                  <a:cubicBezTo>
                    <a:pt x="19" y="143"/>
                    <a:pt x="19" y="144"/>
                    <a:pt x="19" y="144"/>
                  </a:cubicBezTo>
                  <a:cubicBezTo>
                    <a:pt x="21" y="145"/>
                    <a:pt x="22" y="146"/>
                    <a:pt x="23" y="147"/>
                  </a:cubicBezTo>
                  <a:cubicBezTo>
                    <a:pt x="35" y="153"/>
                    <a:pt x="43" y="163"/>
                    <a:pt x="51" y="173"/>
                  </a:cubicBezTo>
                  <a:cubicBezTo>
                    <a:pt x="59" y="182"/>
                    <a:pt x="67" y="192"/>
                    <a:pt x="75" y="201"/>
                  </a:cubicBezTo>
                  <a:cubicBezTo>
                    <a:pt x="77" y="203"/>
                    <a:pt x="79" y="204"/>
                    <a:pt x="81" y="204"/>
                  </a:cubicBezTo>
                  <a:cubicBezTo>
                    <a:pt x="83" y="204"/>
                    <a:pt x="84" y="204"/>
                    <a:pt x="85" y="204"/>
                  </a:cubicBezTo>
                  <a:cubicBezTo>
                    <a:pt x="93" y="202"/>
                    <a:pt x="100" y="200"/>
                    <a:pt x="108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9" y="198"/>
                    <a:pt x="110" y="198"/>
                    <a:pt x="111" y="199"/>
                  </a:cubicBezTo>
                  <a:cubicBezTo>
                    <a:pt x="112" y="199"/>
                    <a:pt x="114" y="200"/>
                    <a:pt x="115" y="200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8" y="193"/>
                    <a:pt x="144" y="190"/>
                    <a:pt x="159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55" y="188"/>
                    <a:pt x="151" y="189"/>
                    <a:pt x="147" y="191"/>
                  </a:cubicBezTo>
                  <a:cubicBezTo>
                    <a:pt x="139" y="194"/>
                    <a:pt x="131" y="197"/>
                    <a:pt x="123" y="200"/>
                  </a:cubicBezTo>
                  <a:cubicBezTo>
                    <a:pt x="122" y="200"/>
                    <a:pt x="121" y="201"/>
                    <a:pt x="120" y="202"/>
                  </a:cubicBezTo>
                  <a:cubicBezTo>
                    <a:pt x="119" y="202"/>
                    <a:pt x="118" y="202"/>
                    <a:pt x="117" y="202"/>
                  </a:cubicBezTo>
                  <a:cubicBezTo>
                    <a:pt x="117" y="202"/>
                    <a:pt x="117" y="202"/>
                    <a:pt x="116" y="202"/>
                  </a:cubicBezTo>
                  <a:cubicBezTo>
                    <a:pt x="116" y="202"/>
                    <a:pt x="115" y="202"/>
                    <a:pt x="114" y="202"/>
                  </a:cubicBezTo>
                  <a:cubicBezTo>
                    <a:pt x="113" y="202"/>
                    <a:pt x="111" y="203"/>
                    <a:pt x="110" y="205"/>
                  </a:cubicBezTo>
                  <a:cubicBezTo>
                    <a:pt x="107" y="212"/>
                    <a:pt x="105" y="219"/>
                    <a:pt x="107" y="227"/>
                  </a:cubicBezTo>
                  <a:cubicBezTo>
                    <a:pt x="106" y="226"/>
                    <a:pt x="105" y="226"/>
                    <a:pt x="104" y="225"/>
                  </a:cubicBezTo>
                  <a:cubicBezTo>
                    <a:pt x="89" y="215"/>
                    <a:pt x="74" y="204"/>
                    <a:pt x="59" y="194"/>
                  </a:cubicBezTo>
                  <a:cubicBezTo>
                    <a:pt x="49" y="187"/>
                    <a:pt x="39" y="180"/>
                    <a:pt x="30" y="174"/>
                  </a:cubicBezTo>
                  <a:cubicBezTo>
                    <a:pt x="24" y="170"/>
                    <a:pt x="19" y="167"/>
                    <a:pt x="14" y="163"/>
                  </a:cubicBezTo>
                  <a:cubicBezTo>
                    <a:pt x="11" y="161"/>
                    <a:pt x="9" y="159"/>
                    <a:pt x="8" y="157"/>
                  </a:cubicBezTo>
                  <a:cubicBezTo>
                    <a:pt x="6" y="152"/>
                    <a:pt x="7" y="147"/>
                    <a:pt x="9" y="142"/>
                  </a:cubicBezTo>
                  <a:cubicBezTo>
                    <a:pt x="10" y="141"/>
                    <a:pt x="11" y="140"/>
                    <a:pt x="12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3" y="140"/>
                    <a:pt x="14" y="140"/>
                    <a:pt x="14" y="140"/>
                  </a:cubicBezTo>
                  <a:moveTo>
                    <a:pt x="169" y="136"/>
                  </a:moveTo>
                  <a:cubicBezTo>
                    <a:pt x="181" y="130"/>
                    <a:pt x="194" y="127"/>
                    <a:pt x="208" y="124"/>
                  </a:cubicBezTo>
                  <a:cubicBezTo>
                    <a:pt x="207" y="128"/>
                    <a:pt x="206" y="129"/>
                    <a:pt x="202" y="130"/>
                  </a:cubicBezTo>
                  <a:cubicBezTo>
                    <a:pt x="196" y="130"/>
                    <a:pt x="190" y="132"/>
                    <a:pt x="184" y="134"/>
                  </a:cubicBezTo>
                  <a:cubicBezTo>
                    <a:pt x="184" y="134"/>
                    <a:pt x="184" y="135"/>
                    <a:pt x="185" y="135"/>
                  </a:cubicBezTo>
                  <a:cubicBezTo>
                    <a:pt x="190" y="134"/>
                    <a:pt x="196" y="132"/>
                    <a:pt x="202" y="131"/>
                  </a:cubicBezTo>
                  <a:cubicBezTo>
                    <a:pt x="202" y="131"/>
                    <a:pt x="202" y="131"/>
                    <a:pt x="203" y="131"/>
                  </a:cubicBezTo>
                  <a:cubicBezTo>
                    <a:pt x="204" y="131"/>
                    <a:pt x="205" y="132"/>
                    <a:pt x="206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182" y="140"/>
                    <a:pt x="162" y="145"/>
                    <a:pt x="141" y="150"/>
                  </a:cubicBezTo>
                  <a:cubicBezTo>
                    <a:pt x="139" y="151"/>
                    <a:pt x="138" y="151"/>
                    <a:pt x="136" y="152"/>
                  </a:cubicBezTo>
                  <a:cubicBezTo>
                    <a:pt x="137" y="152"/>
                    <a:pt x="137" y="152"/>
                    <a:pt x="137" y="153"/>
                  </a:cubicBezTo>
                  <a:cubicBezTo>
                    <a:pt x="160" y="147"/>
                    <a:pt x="183" y="142"/>
                    <a:pt x="206" y="136"/>
                  </a:cubicBezTo>
                  <a:cubicBezTo>
                    <a:pt x="206" y="136"/>
                    <a:pt x="206" y="137"/>
                    <a:pt x="206" y="137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4" y="155"/>
                    <a:pt x="115" y="162"/>
                  </a:cubicBezTo>
                  <a:cubicBezTo>
                    <a:pt x="114" y="163"/>
                    <a:pt x="113" y="163"/>
                    <a:pt x="112" y="163"/>
                  </a:cubicBezTo>
                  <a:cubicBezTo>
                    <a:pt x="109" y="163"/>
                    <a:pt x="109" y="162"/>
                    <a:pt x="108" y="157"/>
                  </a:cubicBezTo>
                  <a:cubicBezTo>
                    <a:pt x="108" y="156"/>
                    <a:pt x="108" y="155"/>
                    <a:pt x="108" y="154"/>
                  </a:cubicBezTo>
                  <a:cubicBezTo>
                    <a:pt x="108" y="149"/>
                    <a:pt x="109" y="147"/>
                    <a:pt x="113" y="146"/>
                  </a:cubicBezTo>
                  <a:cubicBezTo>
                    <a:pt x="121" y="144"/>
                    <a:pt x="128" y="142"/>
                    <a:pt x="136" y="141"/>
                  </a:cubicBezTo>
                  <a:cubicBezTo>
                    <a:pt x="136" y="141"/>
                    <a:pt x="137" y="141"/>
                    <a:pt x="137" y="141"/>
                  </a:cubicBezTo>
                  <a:cubicBezTo>
                    <a:pt x="139" y="141"/>
                    <a:pt x="141" y="141"/>
                    <a:pt x="143" y="141"/>
                  </a:cubicBezTo>
                  <a:cubicBezTo>
                    <a:pt x="143" y="142"/>
                    <a:pt x="143" y="142"/>
                    <a:pt x="143" y="143"/>
                  </a:cubicBezTo>
                  <a:cubicBezTo>
                    <a:pt x="132" y="146"/>
                    <a:pt x="122" y="149"/>
                    <a:pt x="111" y="151"/>
                  </a:cubicBezTo>
                  <a:cubicBezTo>
                    <a:pt x="111" y="152"/>
                    <a:pt x="111" y="152"/>
                    <a:pt x="111" y="153"/>
                  </a:cubicBezTo>
                  <a:cubicBezTo>
                    <a:pt x="133" y="147"/>
                    <a:pt x="155" y="141"/>
                    <a:pt x="177" y="135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4" y="135"/>
                    <a:pt x="171" y="136"/>
                    <a:pt x="169" y="136"/>
                  </a:cubicBezTo>
                  <a:moveTo>
                    <a:pt x="73" y="192"/>
                  </a:moveTo>
                  <a:cubicBezTo>
                    <a:pt x="70" y="188"/>
                    <a:pt x="66" y="184"/>
                    <a:pt x="63" y="180"/>
                  </a:cubicBezTo>
                  <a:cubicBezTo>
                    <a:pt x="56" y="172"/>
                    <a:pt x="49" y="163"/>
                    <a:pt x="41" y="154"/>
                  </a:cubicBezTo>
                  <a:cubicBezTo>
                    <a:pt x="36" y="147"/>
                    <a:pt x="30" y="140"/>
                    <a:pt x="24" y="133"/>
                  </a:cubicBezTo>
                  <a:cubicBezTo>
                    <a:pt x="20" y="129"/>
                    <a:pt x="16" y="124"/>
                    <a:pt x="12" y="119"/>
                  </a:cubicBezTo>
                  <a:cubicBezTo>
                    <a:pt x="9" y="115"/>
                    <a:pt x="10" y="110"/>
                    <a:pt x="11" y="105"/>
                  </a:cubicBezTo>
                  <a:cubicBezTo>
                    <a:pt x="24" y="114"/>
                    <a:pt x="37" y="123"/>
                    <a:pt x="49" y="133"/>
                  </a:cubicBezTo>
                  <a:cubicBezTo>
                    <a:pt x="60" y="143"/>
                    <a:pt x="70" y="155"/>
                    <a:pt x="81" y="166"/>
                  </a:cubicBezTo>
                  <a:cubicBezTo>
                    <a:pt x="81" y="166"/>
                    <a:pt x="82" y="165"/>
                    <a:pt x="82" y="165"/>
                  </a:cubicBezTo>
                  <a:cubicBezTo>
                    <a:pt x="77" y="159"/>
                    <a:pt x="71" y="153"/>
                    <a:pt x="66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2"/>
                    <a:pt x="82" y="158"/>
                    <a:pt x="91" y="165"/>
                  </a:cubicBezTo>
                  <a:cubicBezTo>
                    <a:pt x="87" y="166"/>
                    <a:pt x="84" y="166"/>
                    <a:pt x="80" y="167"/>
                  </a:cubicBezTo>
                  <a:cubicBezTo>
                    <a:pt x="79" y="168"/>
                    <a:pt x="78" y="168"/>
                    <a:pt x="78" y="169"/>
                  </a:cubicBezTo>
                  <a:cubicBezTo>
                    <a:pt x="72" y="175"/>
                    <a:pt x="70" y="182"/>
                    <a:pt x="73" y="190"/>
                  </a:cubicBezTo>
                  <a:cubicBezTo>
                    <a:pt x="73" y="191"/>
                    <a:pt x="73" y="192"/>
                    <a:pt x="73" y="192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49" y="123"/>
                    <a:pt x="153" y="122"/>
                  </a:cubicBezTo>
                  <a:cubicBezTo>
                    <a:pt x="181" y="112"/>
                    <a:pt x="209" y="102"/>
                    <a:pt x="238" y="92"/>
                  </a:cubicBezTo>
                  <a:cubicBezTo>
                    <a:pt x="238" y="91"/>
                    <a:pt x="239" y="91"/>
                    <a:pt x="240" y="91"/>
                  </a:cubicBezTo>
                  <a:cubicBezTo>
                    <a:pt x="237" y="96"/>
                    <a:pt x="235" y="102"/>
                    <a:pt x="229" y="104"/>
                  </a:cubicBezTo>
                  <a:cubicBezTo>
                    <a:pt x="205" y="112"/>
                    <a:pt x="180" y="121"/>
                    <a:pt x="156" y="130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99" y="165"/>
                  </a:moveTo>
                  <a:cubicBezTo>
                    <a:pt x="97" y="163"/>
                    <a:pt x="94" y="161"/>
                    <a:pt x="92" y="160"/>
                  </a:cubicBezTo>
                  <a:cubicBezTo>
                    <a:pt x="80" y="150"/>
                    <a:pt x="67" y="140"/>
                    <a:pt x="55" y="130"/>
                  </a:cubicBezTo>
                  <a:cubicBezTo>
                    <a:pt x="41" y="120"/>
                    <a:pt x="28" y="110"/>
                    <a:pt x="15" y="100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3"/>
                  </a:cubicBezTo>
                  <a:cubicBezTo>
                    <a:pt x="14" y="79"/>
                    <a:pt x="19" y="80"/>
                    <a:pt x="23" y="82"/>
                  </a:cubicBezTo>
                  <a:cubicBezTo>
                    <a:pt x="30" y="87"/>
                    <a:pt x="36" y="92"/>
                    <a:pt x="43" y="97"/>
                  </a:cubicBezTo>
                  <a:cubicBezTo>
                    <a:pt x="60" y="109"/>
                    <a:pt x="76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2" y="121"/>
                    <a:pt x="65" y="107"/>
                    <a:pt x="47" y="94"/>
                  </a:cubicBezTo>
                  <a:cubicBezTo>
                    <a:pt x="72" y="107"/>
                    <a:pt x="97" y="120"/>
                    <a:pt x="123" y="133"/>
                  </a:cubicBezTo>
                  <a:cubicBezTo>
                    <a:pt x="117" y="134"/>
                    <a:pt x="111" y="135"/>
                    <a:pt x="105" y="137"/>
                  </a:cubicBezTo>
                  <a:cubicBezTo>
                    <a:pt x="103" y="137"/>
                    <a:pt x="101" y="139"/>
                    <a:pt x="100" y="140"/>
                  </a:cubicBezTo>
                  <a:cubicBezTo>
                    <a:pt x="96" y="147"/>
                    <a:pt x="96" y="154"/>
                    <a:pt x="99" y="165"/>
                  </a:cubicBezTo>
                  <a:moveTo>
                    <a:pt x="125" y="103"/>
                  </a:moveTo>
                  <a:cubicBezTo>
                    <a:pt x="124" y="99"/>
                    <a:pt x="125" y="95"/>
                    <a:pt x="127" y="92"/>
                  </a:cubicBezTo>
                  <a:cubicBezTo>
                    <a:pt x="128" y="91"/>
                    <a:pt x="129" y="90"/>
                    <a:pt x="131" y="90"/>
                  </a:cubicBezTo>
                  <a:cubicBezTo>
                    <a:pt x="155" y="83"/>
                    <a:pt x="179" y="77"/>
                    <a:pt x="203" y="71"/>
                  </a:cubicBezTo>
                  <a:cubicBezTo>
                    <a:pt x="211" y="69"/>
                    <a:pt x="218" y="67"/>
                    <a:pt x="226" y="65"/>
                  </a:cubicBezTo>
                  <a:cubicBezTo>
                    <a:pt x="225" y="68"/>
                    <a:pt x="224" y="69"/>
                    <a:pt x="221" y="70"/>
                  </a:cubicBezTo>
                  <a:cubicBezTo>
                    <a:pt x="194" y="76"/>
                    <a:pt x="167" y="82"/>
                    <a:pt x="141" y="88"/>
                  </a:cubicBezTo>
                  <a:cubicBezTo>
                    <a:pt x="141" y="89"/>
                    <a:pt x="141" y="89"/>
                    <a:pt x="141" y="90"/>
                  </a:cubicBezTo>
                  <a:cubicBezTo>
                    <a:pt x="169" y="84"/>
                    <a:pt x="196" y="77"/>
                    <a:pt x="225" y="71"/>
                  </a:cubicBezTo>
                  <a:cubicBezTo>
                    <a:pt x="225" y="74"/>
                    <a:pt x="225" y="78"/>
                    <a:pt x="225" y="82"/>
                  </a:cubicBezTo>
                  <a:cubicBezTo>
                    <a:pt x="192" y="90"/>
                    <a:pt x="159" y="98"/>
                    <a:pt x="126" y="106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35" y="102"/>
                    <a:pt x="145" y="100"/>
                    <a:pt x="155" y="97"/>
                  </a:cubicBezTo>
                  <a:cubicBezTo>
                    <a:pt x="155" y="97"/>
                    <a:pt x="155" y="96"/>
                    <a:pt x="155" y="96"/>
                  </a:cubicBezTo>
                  <a:cubicBezTo>
                    <a:pt x="145" y="98"/>
                    <a:pt x="135" y="101"/>
                    <a:pt x="125" y="103"/>
                  </a:cubicBezTo>
                  <a:moveTo>
                    <a:pt x="142" y="135"/>
                  </a:moveTo>
                  <a:cubicBezTo>
                    <a:pt x="135" y="132"/>
                    <a:pt x="129" y="129"/>
                    <a:pt x="123" y="126"/>
                  </a:cubicBezTo>
                  <a:cubicBezTo>
                    <a:pt x="112" y="121"/>
                    <a:pt x="101" y="116"/>
                    <a:pt x="90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1" y="81"/>
                    <a:pt x="27" y="78"/>
                    <a:pt x="22" y="76"/>
                  </a:cubicBezTo>
                  <a:cubicBezTo>
                    <a:pt x="18" y="74"/>
                    <a:pt x="17" y="65"/>
                    <a:pt x="21" y="62"/>
                  </a:cubicBezTo>
                  <a:cubicBezTo>
                    <a:pt x="23" y="61"/>
                    <a:pt x="28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9"/>
                    <a:pt x="31" y="59"/>
                  </a:cubicBezTo>
                  <a:cubicBezTo>
                    <a:pt x="35" y="61"/>
                    <a:pt x="38" y="63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3"/>
                    <a:pt x="29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9" y="76"/>
                    <a:pt x="81" y="92"/>
                    <a:pt x="103" y="107"/>
                  </a:cubicBezTo>
                  <a:cubicBezTo>
                    <a:pt x="108" y="111"/>
                    <a:pt x="114" y="115"/>
                    <a:pt x="119" y="118"/>
                  </a:cubicBezTo>
                  <a:cubicBezTo>
                    <a:pt x="120" y="119"/>
                    <a:pt x="121" y="119"/>
                    <a:pt x="121" y="119"/>
                  </a:cubicBezTo>
                  <a:cubicBezTo>
                    <a:pt x="121" y="119"/>
                    <a:pt x="121" y="119"/>
                    <a:pt x="122" y="119"/>
                  </a:cubicBezTo>
                  <a:cubicBezTo>
                    <a:pt x="127" y="118"/>
                    <a:pt x="133" y="117"/>
                    <a:pt x="139" y="115"/>
                  </a:cubicBezTo>
                  <a:cubicBezTo>
                    <a:pt x="153" y="111"/>
                    <a:pt x="166" y="107"/>
                    <a:pt x="180" y="103"/>
                  </a:cubicBezTo>
                  <a:cubicBezTo>
                    <a:pt x="183" y="102"/>
                    <a:pt x="187" y="102"/>
                    <a:pt x="191" y="101"/>
                  </a:cubicBezTo>
                  <a:cubicBezTo>
                    <a:pt x="184" y="104"/>
                    <a:pt x="177" y="106"/>
                    <a:pt x="171" y="108"/>
                  </a:cubicBezTo>
                  <a:cubicBezTo>
                    <a:pt x="164" y="110"/>
                    <a:pt x="158" y="113"/>
                    <a:pt x="151" y="115"/>
                  </a:cubicBezTo>
                  <a:cubicBezTo>
                    <a:pt x="142" y="117"/>
                    <a:pt x="139" y="125"/>
                    <a:pt x="141" y="133"/>
                  </a:cubicBezTo>
                  <a:cubicBezTo>
                    <a:pt x="141" y="133"/>
                    <a:pt x="141" y="134"/>
                    <a:pt x="142" y="135"/>
                  </a:cubicBezTo>
                  <a:moveTo>
                    <a:pt x="119" y="112"/>
                  </a:moveTo>
                  <a:cubicBezTo>
                    <a:pt x="114" y="109"/>
                    <a:pt x="110" y="106"/>
                    <a:pt x="106" y="104"/>
                  </a:cubicBezTo>
                  <a:cubicBezTo>
                    <a:pt x="93" y="96"/>
                    <a:pt x="81" y="87"/>
                    <a:pt x="69" y="79"/>
                  </a:cubicBezTo>
                  <a:cubicBezTo>
                    <a:pt x="57" y="71"/>
                    <a:pt x="44" y="62"/>
                    <a:pt x="32" y="54"/>
                  </a:cubicBezTo>
                  <a:cubicBezTo>
                    <a:pt x="29" y="52"/>
                    <a:pt x="26" y="51"/>
                    <a:pt x="24" y="49"/>
                  </a:cubicBezTo>
                  <a:cubicBezTo>
                    <a:pt x="23" y="48"/>
                    <a:pt x="22" y="47"/>
                    <a:pt x="21" y="46"/>
                  </a:cubicBezTo>
                  <a:cubicBezTo>
                    <a:pt x="20" y="39"/>
                    <a:pt x="19" y="33"/>
                    <a:pt x="23" y="26"/>
                  </a:cubicBezTo>
                  <a:cubicBezTo>
                    <a:pt x="23" y="25"/>
                    <a:pt x="24" y="24"/>
                    <a:pt x="26" y="23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2" y="8"/>
                    <a:pt x="116" y="5"/>
                  </a:cubicBezTo>
                  <a:cubicBezTo>
                    <a:pt x="118" y="5"/>
                    <a:pt x="120" y="4"/>
                    <a:pt x="122" y="4"/>
                  </a:cubicBezTo>
                  <a:cubicBezTo>
                    <a:pt x="125" y="4"/>
                    <a:pt x="128" y="5"/>
                    <a:pt x="131" y="6"/>
                  </a:cubicBezTo>
                  <a:cubicBezTo>
                    <a:pt x="163" y="22"/>
                    <a:pt x="197" y="38"/>
                    <a:pt x="230" y="54"/>
                  </a:cubicBezTo>
                  <a:cubicBezTo>
                    <a:pt x="230" y="55"/>
                    <a:pt x="230" y="55"/>
                    <a:pt x="231" y="56"/>
                  </a:cubicBezTo>
                  <a:cubicBezTo>
                    <a:pt x="213" y="60"/>
                    <a:pt x="194" y="65"/>
                    <a:pt x="176" y="69"/>
                  </a:cubicBezTo>
                  <a:cubicBezTo>
                    <a:pt x="159" y="73"/>
                    <a:pt x="143" y="78"/>
                    <a:pt x="126" y="82"/>
                  </a:cubicBezTo>
                  <a:cubicBezTo>
                    <a:pt x="124" y="82"/>
                    <a:pt x="123" y="83"/>
                    <a:pt x="122" y="84"/>
                  </a:cubicBezTo>
                  <a:cubicBezTo>
                    <a:pt x="116" y="92"/>
                    <a:pt x="113" y="100"/>
                    <a:pt x="118" y="110"/>
                  </a:cubicBezTo>
                  <a:cubicBezTo>
                    <a:pt x="118" y="110"/>
                    <a:pt x="118" y="111"/>
                    <a:pt x="119" y="112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4" y="1"/>
                    <a:pt x="106" y="3"/>
                    <a:pt x="98" y="5"/>
                  </a:cubicBezTo>
                  <a:cubicBezTo>
                    <a:pt x="75" y="9"/>
                    <a:pt x="52" y="14"/>
                    <a:pt x="28" y="18"/>
                  </a:cubicBezTo>
                  <a:cubicBezTo>
                    <a:pt x="22" y="19"/>
                    <a:pt x="19" y="23"/>
                    <a:pt x="16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0" y="51"/>
                    <a:pt x="23" y="53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4" y="56"/>
                    <a:pt x="23" y="56"/>
                    <a:pt x="22" y="56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5" y="60"/>
                    <a:pt x="15" y="63"/>
                    <a:pt x="13" y="66"/>
                  </a:cubicBezTo>
                  <a:cubicBezTo>
                    <a:pt x="13" y="67"/>
                    <a:pt x="12" y="68"/>
                    <a:pt x="11" y="68"/>
                  </a:cubicBezTo>
                  <a:cubicBezTo>
                    <a:pt x="10" y="70"/>
                    <a:pt x="7" y="71"/>
                    <a:pt x="6" y="72"/>
                  </a:cubicBezTo>
                  <a:cubicBezTo>
                    <a:pt x="3" y="78"/>
                    <a:pt x="2" y="84"/>
                    <a:pt x="3" y="90"/>
                  </a:cubicBezTo>
                  <a:cubicBezTo>
                    <a:pt x="5" y="96"/>
                    <a:pt x="6" y="102"/>
                    <a:pt x="5" y="108"/>
                  </a:cubicBezTo>
                  <a:cubicBezTo>
                    <a:pt x="3" y="117"/>
                    <a:pt x="8" y="124"/>
                    <a:pt x="14" y="129"/>
                  </a:cubicBezTo>
                  <a:cubicBezTo>
                    <a:pt x="14" y="130"/>
                    <a:pt x="15" y="132"/>
                    <a:pt x="14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9" y="135"/>
                    <a:pt x="9" y="134"/>
                    <a:pt x="8" y="134"/>
                  </a:cubicBezTo>
                  <a:cubicBezTo>
                    <a:pt x="6" y="134"/>
                    <a:pt x="5" y="136"/>
                    <a:pt x="4" y="138"/>
                  </a:cubicBezTo>
                  <a:cubicBezTo>
                    <a:pt x="0" y="146"/>
                    <a:pt x="0" y="153"/>
                    <a:pt x="2" y="161"/>
                  </a:cubicBezTo>
                  <a:cubicBezTo>
                    <a:pt x="3" y="163"/>
                    <a:pt x="4" y="165"/>
                    <a:pt x="6" y="166"/>
                  </a:cubicBezTo>
                  <a:cubicBezTo>
                    <a:pt x="18" y="174"/>
                    <a:pt x="31" y="183"/>
                    <a:pt x="43" y="192"/>
                  </a:cubicBezTo>
                  <a:cubicBezTo>
                    <a:pt x="65" y="207"/>
                    <a:pt x="88" y="223"/>
                    <a:pt x="110" y="238"/>
                  </a:cubicBezTo>
                  <a:cubicBezTo>
                    <a:pt x="112" y="239"/>
                    <a:pt x="113" y="240"/>
                    <a:pt x="115" y="240"/>
                  </a:cubicBezTo>
                  <a:cubicBezTo>
                    <a:pt x="116" y="240"/>
                    <a:pt x="117" y="240"/>
                    <a:pt x="118" y="239"/>
                  </a:cubicBezTo>
                  <a:cubicBezTo>
                    <a:pt x="125" y="236"/>
                    <a:pt x="132" y="233"/>
                    <a:pt x="139" y="230"/>
                  </a:cubicBezTo>
                  <a:cubicBezTo>
                    <a:pt x="165" y="220"/>
                    <a:pt x="190" y="209"/>
                    <a:pt x="215" y="199"/>
                  </a:cubicBezTo>
                  <a:cubicBezTo>
                    <a:pt x="220" y="197"/>
                    <a:pt x="220" y="194"/>
                    <a:pt x="216" y="191"/>
                  </a:cubicBezTo>
                  <a:cubicBezTo>
                    <a:pt x="214" y="190"/>
                    <a:pt x="212" y="189"/>
                    <a:pt x="210" y="187"/>
                  </a:cubicBezTo>
                  <a:cubicBezTo>
                    <a:pt x="207" y="185"/>
                    <a:pt x="206" y="182"/>
                    <a:pt x="209" y="179"/>
                  </a:cubicBezTo>
                  <a:cubicBezTo>
                    <a:pt x="212" y="176"/>
                    <a:pt x="215" y="173"/>
                    <a:pt x="217" y="169"/>
                  </a:cubicBezTo>
                  <a:cubicBezTo>
                    <a:pt x="218" y="169"/>
                    <a:pt x="217" y="166"/>
                    <a:pt x="216" y="165"/>
                  </a:cubicBezTo>
                  <a:cubicBezTo>
                    <a:pt x="215" y="164"/>
                    <a:pt x="213" y="163"/>
                    <a:pt x="212" y="163"/>
                  </a:cubicBezTo>
                  <a:cubicBezTo>
                    <a:pt x="207" y="160"/>
                    <a:pt x="202" y="158"/>
                    <a:pt x="197" y="156"/>
                  </a:cubicBezTo>
                  <a:cubicBezTo>
                    <a:pt x="199" y="154"/>
                    <a:pt x="200" y="154"/>
                    <a:pt x="201" y="153"/>
                  </a:cubicBezTo>
                  <a:cubicBezTo>
                    <a:pt x="202" y="152"/>
                    <a:pt x="203" y="152"/>
                    <a:pt x="203" y="151"/>
                  </a:cubicBezTo>
                  <a:cubicBezTo>
                    <a:pt x="204" y="150"/>
                    <a:pt x="205" y="149"/>
                    <a:pt x="206" y="149"/>
                  </a:cubicBezTo>
                  <a:cubicBezTo>
                    <a:pt x="210" y="147"/>
                    <a:pt x="215" y="146"/>
                    <a:pt x="220" y="145"/>
                  </a:cubicBezTo>
                  <a:cubicBezTo>
                    <a:pt x="221" y="145"/>
                    <a:pt x="222" y="143"/>
                    <a:pt x="222" y="143"/>
                  </a:cubicBezTo>
                  <a:cubicBezTo>
                    <a:pt x="222" y="142"/>
                    <a:pt x="221" y="140"/>
                    <a:pt x="221" y="140"/>
                  </a:cubicBezTo>
                  <a:cubicBezTo>
                    <a:pt x="219" y="138"/>
                    <a:pt x="217" y="137"/>
                    <a:pt x="215" y="136"/>
                  </a:cubicBezTo>
                  <a:cubicBezTo>
                    <a:pt x="210" y="133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1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7"/>
                    <a:pt x="244" y="106"/>
                    <a:pt x="244" y="106"/>
                  </a:cubicBezTo>
                  <a:cubicBezTo>
                    <a:pt x="244" y="105"/>
                    <a:pt x="243" y="104"/>
                    <a:pt x="242" y="103"/>
                  </a:cubicBezTo>
                  <a:cubicBezTo>
                    <a:pt x="241" y="102"/>
                    <a:pt x="240" y="102"/>
                    <a:pt x="240" y="101"/>
                  </a:cubicBezTo>
                  <a:cubicBezTo>
                    <a:pt x="241" y="97"/>
                    <a:pt x="242" y="93"/>
                    <a:pt x="243" y="89"/>
                  </a:cubicBezTo>
                  <a:cubicBezTo>
                    <a:pt x="244" y="88"/>
                    <a:pt x="244" y="88"/>
                    <a:pt x="245" y="87"/>
                  </a:cubicBezTo>
                  <a:cubicBezTo>
                    <a:pt x="247" y="85"/>
                    <a:pt x="247" y="83"/>
                    <a:pt x="244" y="82"/>
                  </a:cubicBezTo>
                  <a:cubicBezTo>
                    <a:pt x="240" y="80"/>
                    <a:pt x="237" y="79"/>
                    <a:pt x="233" y="77"/>
                  </a:cubicBezTo>
                  <a:cubicBezTo>
                    <a:pt x="230" y="76"/>
                    <a:pt x="230" y="75"/>
                    <a:pt x="230" y="73"/>
                  </a:cubicBezTo>
                  <a:cubicBezTo>
                    <a:pt x="230" y="68"/>
                    <a:pt x="232" y="64"/>
                    <a:pt x="236" y="62"/>
                  </a:cubicBezTo>
                  <a:cubicBezTo>
                    <a:pt x="242" y="58"/>
                    <a:pt x="241" y="55"/>
                    <a:pt x="235" y="53"/>
                  </a:cubicBezTo>
                  <a:cubicBezTo>
                    <a:pt x="234" y="52"/>
                    <a:pt x="233" y="51"/>
                    <a:pt x="231" y="51"/>
                  </a:cubicBezTo>
                  <a:cubicBezTo>
                    <a:pt x="197" y="34"/>
                    <a:pt x="162" y="17"/>
                    <a:pt x="127" y="1"/>
                  </a:cubicBezTo>
                  <a:cubicBezTo>
                    <a:pt x="126" y="0"/>
                    <a:pt x="125" y="0"/>
                    <a:pt x="1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auto">
            <a:xfrm>
              <a:off x="13458825" y="5041901"/>
              <a:ext cx="220662" cy="133350"/>
            </a:xfrm>
            <a:custGeom>
              <a:avLst/>
              <a:gdLst>
                <a:gd name="T0" fmla="*/ 0 w 95"/>
                <a:gd name="T1" fmla="*/ 0 h 57"/>
                <a:gd name="T2" fmla="*/ 95 w 95"/>
                <a:gd name="T3" fmla="*/ 57 h 57"/>
                <a:gd name="T4" fmla="*/ 0 w 9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">
                  <a:moveTo>
                    <a:pt x="0" y="0"/>
                  </a:moveTo>
                  <a:cubicBezTo>
                    <a:pt x="32" y="20"/>
                    <a:pt x="63" y="39"/>
                    <a:pt x="95" y="57"/>
                  </a:cubicBezTo>
                  <a:cubicBezTo>
                    <a:pt x="93" y="52"/>
                    <a:pt x="6" y="1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13701713" y="5167313"/>
              <a:ext cx="179387" cy="44450"/>
            </a:xfrm>
            <a:custGeom>
              <a:avLst/>
              <a:gdLst>
                <a:gd name="T0" fmla="*/ 77 w 77"/>
                <a:gd name="T1" fmla="*/ 0 h 19"/>
                <a:gd name="T2" fmla="*/ 0 w 77"/>
                <a:gd name="T3" fmla="*/ 17 h 19"/>
                <a:gd name="T4" fmla="*/ 0 w 77"/>
                <a:gd name="T5" fmla="*/ 19 h 19"/>
                <a:gd name="T6" fmla="*/ 77 w 77"/>
                <a:gd name="T7" fmla="*/ 2 h 19"/>
                <a:gd name="T8" fmla="*/ 77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7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26" y="14"/>
                    <a:pt x="52" y="8"/>
                    <a:pt x="77" y="2"/>
                  </a:cubicBezTo>
                  <a:cubicBezTo>
                    <a:pt x="77" y="2"/>
                    <a:pt x="77" y="1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13711238" y="5430838"/>
              <a:ext cx="146050" cy="61913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1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2" y="8"/>
                    <a:pt x="21" y="16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2" y="18"/>
                    <a:pt x="42" y="9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1"/>
            <p:cNvSpPr>
              <a:spLocks/>
            </p:cNvSpPr>
            <p:nvPr/>
          </p:nvSpPr>
          <p:spPr bwMode="auto">
            <a:xfrm>
              <a:off x="13758863" y="5202238"/>
              <a:ext cx="184150" cy="73025"/>
            </a:xfrm>
            <a:custGeom>
              <a:avLst/>
              <a:gdLst>
                <a:gd name="T0" fmla="*/ 79 w 79"/>
                <a:gd name="T1" fmla="*/ 0 h 31"/>
                <a:gd name="T2" fmla="*/ 0 w 79"/>
                <a:gd name="T3" fmla="*/ 29 h 31"/>
                <a:gd name="T4" fmla="*/ 1 w 79"/>
                <a:gd name="T5" fmla="*/ 31 h 31"/>
                <a:gd name="T6" fmla="*/ 79 w 79"/>
                <a:gd name="T7" fmla="*/ 2 h 31"/>
                <a:gd name="T8" fmla="*/ 79 w 7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1">
                  <a:moveTo>
                    <a:pt x="79" y="0"/>
                  </a:moveTo>
                  <a:cubicBezTo>
                    <a:pt x="53" y="10"/>
                    <a:pt x="26" y="19"/>
                    <a:pt x="0" y="29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27" y="21"/>
                    <a:pt x="53" y="11"/>
                    <a:pt x="79" y="2"/>
                  </a:cubicBezTo>
                  <a:cubicBezTo>
                    <a:pt x="79" y="1"/>
                    <a:pt x="79" y="1"/>
                    <a:pt x="7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2"/>
            <p:cNvSpPr>
              <a:spLocks/>
            </p:cNvSpPr>
            <p:nvPr/>
          </p:nvSpPr>
          <p:spPr bwMode="auto">
            <a:xfrm>
              <a:off x="13762038" y="5216526"/>
              <a:ext cx="174625" cy="65088"/>
            </a:xfrm>
            <a:custGeom>
              <a:avLst/>
              <a:gdLst>
                <a:gd name="T0" fmla="*/ 74 w 75"/>
                <a:gd name="T1" fmla="*/ 0 h 28"/>
                <a:gd name="T2" fmla="*/ 0 w 75"/>
                <a:gd name="T3" fmla="*/ 27 h 28"/>
                <a:gd name="T4" fmla="*/ 1 w 75"/>
                <a:gd name="T5" fmla="*/ 28 h 28"/>
                <a:gd name="T6" fmla="*/ 75 w 75"/>
                <a:gd name="T7" fmla="*/ 1 h 28"/>
                <a:gd name="T8" fmla="*/ 74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74" y="0"/>
                  </a:moveTo>
                  <a:cubicBezTo>
                    <a:pt x="50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0"/>
                    <a:pt x="75" y="1"/>
                  </a:cubicBezTo>
                  <a:cubicBezTo>
                    <a:pt x="75" y="1"/>
                    <a:pt x="74" y="0"/>
                    <a:pt x="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3"/>
            <p:cNvSpPr>
              <a:spLocks noEditPoints="1"/>
            </p:cNvSpPr>
            <p:nvPr/>
          </p:nvSpPr>
          <p:spPr bwMode="auto">
            <a:xfrm>
              <a:off x="15941675" y="6197601"/>
              <a:ext cx="577850" cy="558800"/>
            </a:xfrm>
            <a:custGeom>
              <a:avLst/>
              <a:gdLst>
                <a:gd name="T0" fmla="*/ 209 w 248"/>
                <a:gd name="T1" fmla="*/ 176 h 240"/>
                <a:gd name="T2" fmla="*/ 202 w 248"/>
                <a:gd name="T3" fmla="*/ 193 h 240"/>
                <a:gd name="T4" fmla="*/ 180 w 248"/>
                <a:gd name="T5" fmla="*/ 193 h 240"/>
                <a:gd name="T6" fmla="*/ 204 w 248"/>
                <a:gd name="T7" fmla="*/ 170 h 240"/>
                <a:gd name="T8" fmla="*/ 204 w 248"/>
                <a:gd name="T9" fmla="*/ 170 h 240"/>
                <a:gd name="T10" fmla="*/ 162 w 248"/>
                <a:gd name="T11" fmla="*/ 171 h 240"/>
                <a:gd name="T12" fmla="*/ 183 w 248"/>
                <a:gd name="T13" fmla="*/ 170 h 240"/>
                <a:gd name="T14" fmla="*/ 139 w 248"/>
                <a:gd name="T15" fmla="*/ 177 h 240"/>
                <a:gd name="T16" fmla="*/ 82 w 248"/>
                <a:gd name="T17" fmla="*/ 177 h 240"/>
                <a:gd name="T18" fmla="*/ 97 w 248"/>
                <a:gd name="T19" fmla="*/ 173 h 240"/>
                <a:gd name="T20" fmla="*/ 104 w 248"/>
                <a:gd name="T21" fmla="*/ 175 h 240"/>
                <a:gd name="T22" fmla="*/ 131 w 248"/>
                <a:gd name="T23" fmla="*/ 172 h 240"/>
                <a:gd name="T24" fmla="*/ 20 w 248"/>
                <a:gd name="T25" fmla="*/ 137 h 240"/>
                <a:gd name="T26" fmla="*/ 24 w 248"/>
                <a:gd name="T27" fmla="*/ 147 h 240"/>
                <a:gd name="T28" fmla="*/ 108 w 248"/>
                <a:gd name="T29" fmla="*/ 198 h 240"/>
                <a:gd name="T30" fmla="*/ 113 w 248"/>
                <a:gd name="T31" fmla="*/ 197 h 240"/>
                <a:gd name="T32" fmla="*/ 121 w 248"/>
                <a:gd name="T33" fmla="*/ 202 h 240"/>
                <a:gd name="T34" fmla="*/ 108 w 248"/>
                <a:gd name="T35" fmla="*/ 227 h 240"/>
                <a:gd name="T36" fmla="*/ 9 w 248"/>
                <a:gd name="T37" fmla="*/ 157 h 240"/>
                <a:gd name="T38" fmla="*/ 169 w 248"/>
                <a:gd name="T39" fmla="*/ 137 h 240"/>
                <a:gd name="T40" fmla="*/ 203 w 248"/>
                <a:gd name="T41" fmla="*/ 132 h 240"/>
                <a:gd name="T42" fmla="*/ 137 w 248"/>
                <a:gd name="T43" fmla="*/ 152 h 240"/>
                <a:gd name="T44" fmla="*/ 116 w 248"/>
                <a:gd name="T45" fmla="*/ 163 h 240"/>
                <a:gd name="T46" fmla="*/ 136 w 248"/>
                <a:gd name="T47" fmla="*/ 141 h 240"/>
                <a:gd name="T48" fmla="*/ 112 w 248"/>
                <a:gd name="T49" fmla="*/ 153 h 240"/>
                <a:gd name="T50" fmla="*/ 63 w 248"/>
                <a:gd name="T51" fmla="*/ 181 h 240"/>
                <a:gd name="T52" fmla="*/ 49 w 248"/>
                <a:gd name="T53" fmla="*/ 133 h 240"/>
                <a:gd name="T54" fmla="*/ 91 w 248"/>
                <a:gd name="T55" fmla="*/ 165 h 240"/>
                <a:gd name="T56" fmla="*/ 153 w 248"/>
                <a:gd name="T57" fmla="*/ 131 h 240"/>
                <a:gd name="T58" fmla="*/ 230 w 248"/>
                <a:gd name="T59" fmla="*/ 104 h 240"/>
                <a:gd name="T60" fmla="*/ 55 w 248"/>
                <a:gd name="T61" fmla="*/ 131 h 240"/>
                <a:gd name="T62" fmla="*/ 44 w 248"/>
                <a:gd name="T63" fmla="*/ 98 h 240"/>
                <a:gd name="T64" fmla="*/ 106 w 248"/>
                <a:gd name="T65" fmla="*/ 137 h 240"/>
                <a:gd name="T66" fmla="*/ 131 w 248"/>
                <a:gd name="T67" fmla="*/ 90 h 240"/>
                <a:gd name="T68" fmla="*/ 141 w 248"/>
                <a:gd name="T69" fmla="*/ 90 h 240"/>
                <a:gd name="T70" fmla="*/ 156 w 248"/>
                <a:gd name="T71" fmla="*/ 97 h 240"/>
                <a:gd name="T72" fmla="*/ 91 w 248"/>
                <a:gd name="T73" fmla="*/ 110 h 240"/>
                <a:gd name="T74" fmla="*/ 30 w 248"/>
                <a:gd name="T75" fmla="*/ 59 h 240"/>
                <a:gd name="T76" fmla="*/ 29 w 248"/>
                <a:gd name="T77" fmla="*/ 61 h 240"/>
                <a:gd name="T78" fmla="*/ 122 w 248"/>
                <a:gd name="T79" fmla="*/ 119 h 240"/>
                <a:gd name="T80" fmla="*/ 171 w 248"/>
                <a:gd name="T81" fmla="*/ 108 h 240"/>
                <a:gd name="T82" fmla="*/ 106 w 248"/>
                <a:gd name="T83" fmla="*/ 104 h 240"/>
                <a:gd name="T84" fmla="*/ 23 w 248"/>
                <a:gd name="T85" fmla="*/ 26 h 240"/>
                <a:gd name="T86" fmla="*/ 131 w 248"/>
                <a:gd name="T87" fmla="*/ 7 h 240"/>
                <a:gd name="T88" fmla="*/ 123 w 248"/>
                <a:gd name="T89" fmla="*/ 84 h 240"/>
                <a:gd name="T90" fmla="*/ 99 w 248"/>
                <a:gd name="T91" fmla="*/ 5 h 240"/>
                <a:gd name="T92" fmla="*/ 25 w 248"/>
                <a:gd name="T93" fmla="*/ 55 h 240"/>
                <a:gd name="T94" fmla="*/ 7 w 248"/>
                <a:gd name="T95" fmla="*/ 73 h 240"/>
                <a:gd name="T96" fmla="*/ 11 w 248"/>
                <a:gd name="T97" fmla="*/ 135 h 240"/>
                <a:gd name="T98" fmla="*/ 6 w 248"/>
                <a:gd name="T99" fmla="*/ 166 h 240"/>
                <a:gd name="T100" fmla="*/ 140 w 248"/>
                <a:gd name="T101" fmla="*/ 231 h 240"/>
                <a:gd name="T102" fmla="*/ 218 w 248"/>
                <a:gd name="T103" fmla="*/ 170 h 240"/>
                <a:gd name="T104" fmla="*/ 204 w 248"/>
                <a:gd name="T105" fmla="*/ 151 h 240"/>
                <a:gd name="T106" fmla="*/ 216 w 248"/>
                <a:gd name="T107" fmla="*/ 137 h 240"/>
                <a:gd name="T108" fmla="*/ 245 w 248"/>
                <a:gd name="T109" fmla="*/ 106 h 240"/>
                <a:gd name="T110" fmla="*/ 245 w 248"/>
                <a:gd name="T111" fmla="*/ 82 h 240"/>
                <a:gd name="T112" fmla="*/ 232 w 248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240">
                  <a:moveTo>
                    <a:pt x="121" y="212"/>
                  </a:moveTo>
                  <a:cubicBezTo>
                    <a:pt x="121" y="212"/>
                    <a:pt x="122" y="212"/>
                    <a:pt x="122" y="212"/>
                  </a:cubicBezTo>
                  <a:cubicBezTo>
                    <a:pt x="133" y="205"/>
                    <a:pt x="145" y="202"/>
                    <a:pt x="156" y="197"/>
                  </a:cubicBezTo>
                  <a:cubicBezTo>
                    <a:pt x="173" y="190"/>
                    <a:pt x="189" y="184"/>
                    <a:pt x="205" y="177"/>
                  </a:cubicBezTo>
                  <a:cubicBezTo>
                    <a:pt x="206" y="177"/>
                    <a:pt x="207" y="177"/>
                    <a:pt x="209" y="176"/>
                  </a:cubicBezTo>
                  <a:cubicBezTo>
                    <a:pt x="200" y="183"/>
                    <a:pt x="190" y="185"/>
                    <a:pt x="180" y="189"/>
                  </a:cubicBezTo>
                  <a:cubicBezTo>
                    <a:pt x="177" y="190"/>
                    <a:pt x="174" y="192"/>
                    <a:pt x="171" y="194"/>
                  </a:cubicBezTo>
                  <a:cubicBezTo>
                    <a:pt x="182" y="190"/>
                    <a:pt x="192" y="186"/>
                    <a:pt x="203" y="182"/>
                  </a:cubicBezTo>
                  <a:cubicBezTo>
                    <a:pt x="204" y="185"/>
                    <a:pt x="204" y="188"/>
                    <a:pt x="204" y="191"/>
                  </a:cubicBezTo>
                  <a:cubicBezTo>
                    <a:pt x="204" y="192"/>
                    <a:pt x="203" y="193"/>
                    <a:pt x="202" y="193"/>
                  </a:cubicBezTo>
                  <a:cubicBezTo>
                    <a:pt x="180" y="203"/>
                    <a:pt x="157" y="212"/>
                    <a:pt x="135" y="221"/>
                  </a:cubicBezTo>
                  <a:cubicBezTo>
                    <a:pt x="130" y="223"/>
                    <a:pt x="125" y="226"/>
                    <a:pt x="119" y="228"/>
                  </a:cubicBezTo>
                  <a:cubicBezTo>
                    <a:pt x="118" y="225"/>
                    <a:pt x="118" y="222"/>
                    <a:pt x="117" y="219"/>
                  </a:cubicBezTo>
                  <a:cubicBezTo>
                    <a:pt x="138" y="211"/>
                    <a:pt x="159" y="203"/>
                    <a:pt x="181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8"/>
                  </a:cubicBezTo>
                  <a:cubicBezTo>
                    <a:pt x="117" y="215"/>
                    <a:pt x="116" y="212"/>
                    <a:pt x="120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moveTo>
                    <a:pt x="204" y="170"/>
                  </a:moveTo>
                  <a:cubicBezTo>
                    <a:pt x="201" y="170"/>
                    <a:pt x="199" y="167"/>
                    <a:pt x="197" y="166"/>
                  </a:cubicBezTo>
                  <a:cubicBezTo>
                    <a:pt x="196" y="165"/>
                    <a:pt x="195" y="164"/>
                    <a:pt x="195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00" y="164"/>
                    <a:pt x="204" y="166"/>
                    <a:pt x="208" y="168"/>
                  </a:cubicBezTo>
                  <a:cubicBezTo>
                    <a:pt x="206" y="169"/>
                    <a:pt x="205" y="170"/>
                    <a:pt x="204" y="170"/>
                  </a:cubicBezTo>
                  <a:moveTo>
                    <a:pt x="131" y="172"/>
                  </a:moveTo>
                  <a:cubicBezTo>
                    <a:pt x="150" y="164"/>
                    <a:pt x="171" y="161"/>
                    <a:pt x="191" y="158"/>
                  </a:cubicBezTo>
                  <a:cubicBezTo>
                    <a:pt x="191" y="160"/>
                    <a:pt x="191" y="162"/>
                    <a:pt x="190" y="164"/>
                  </a:cubicBezTo>
                  <a:cubicBezTo>
                    <a:pt x="190" y="165"/>
                    <a:pt x="188" y="166"/>
                    <a:pt x="187" y="166"/>
                  </a:cubicBezTo>
                  <a:cubicBezTo>
                    <a:pt x="179" y="168"/>
                    <a:pt x="170" y="169"/>
                    <a:pt x="162" y="171"/>
                  </a:cubicBezTo>
                  <a:cubicBezTo>
                    <a:pt x="161" y="171"/>
                    <a:pt x="160" y="171"/>
                    <a:pt x="160" y="172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70" y="171"/>
                    <a:pt x="180" y="169"/>
                    <a:pt x="191" y="167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88" y="169"/>
                    <a:pt x="186" y="170"/>
                    <a:pt x="183" y="170"/>
                  </a:cubicBezTo>
                  <a:cubicBezTo>
                    <a:pt x="153" y="178"/>
                    <a:pt x="123" y="185"/>
                    <a:pt x="93" y="192"/>
                  </a:cubicBezTo>
                  <a:cubicBezTo>
                    <a:pt x="91" y="192"/>
                    <a:pt x="89" y="192"/>
                    <a:pt x="87" y="193"/>
                  </a:cubicBezTo>
                  <a:cubicBezTo>
                    <a:pt x="87" y="193"/>
                    <a:pt x="86" y="193"/>
                    <a:pt x="85" y="193"/>
                  </a:cubicBezTo>
                  <a:cubicBezTo>
                    <a:pt x="83" y="193"/>
                    <a:pt x="83" y="192"/>
                    <a:pt x="82" y="190"/>
                  </a:cubicBezTo>
                  <a:cubicBezTo>
                    <a:pt x="101" y="185"/>
                    <a:pt x="120" y="184"/>
                    <a:pt x="139" y="177"/>
                  </a:cubicBezTo>
                  <a:cubicBezTo>
                    <a:pt x="131" y="179"/>
                    <a:pt x="123" y="180"/>
                    <a:pt x="115" y="182"/>
                  </a:cubicBezTo>
                  <a:cubicBezTo>
                    <a:pt x="104" y="184"/>
                    <a:pt x="93" y="186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2" y="177"/>
                  </a:cubicBezTo>
                  <a:cubicBezTo>
                    <a:pt x="82" y="177"/>
                    <a:pt x="83" y="176"/>
                    <a:pt x="83" y="176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4" y="176"/>
                    <a:pt x="84" y="176"/>
                    <a:pt x="85" y="176"/>
                  </a:cubicBezTo>
                  <a:cubicBezTo>
                    <a:pt x="87" y="176"/>
                    <a:pt x="89" y="175"/>
                    <a:pt x="91" y="175"/>
                  </a:cubicBezTo>
                  <a:cubicBezTo>
                    <a:pt x="93" y="174"/>
                    <a:pt x="94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101" y="173"/>
                    <a:pt x="103" y="173"/>
                    <a:pt x="104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117" y="176"/>
                    <a:pt x="146" y="171"/>
                    <a:pt x="176" y="165"/>
                  </a:cubicBezTo>
                  <a:cubicBezTo>
                    <a:pt x="176" y="165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2"/>
                  </a:cubicBezTo>
                  <a:moveTo>
                    <a:pt x="108" y="169"/>
                  </a:moveTo>
                  <a:cubicBezTo>
                    <a:pt x="104" y="165"/>
                    <a:pt x="104" y="159"/>
                    <a:pt x="104" y="154"/>
                  </a:cubicBezTo>
                  <a:cubicBezTo>
                    <a:pt x="105" y="159"/>
                    <a:pt x="107" y="164"/>
                    <a:pt x="108" y="169"/>
                  </a:cubicBezTo>
                  <a:moveTo>
                    <a:pt x="15" y="141"/>
                  </a:moveTo>
                  <a:cubicBezTo>
                    <a:pt x="17" y="141"/>
                    <a:pt x="19" y="139"/>
                    <a:pt x="20" y="137"/>
                  </a:cubicBezTo>
                  <a:cubicBezTo>
                    <a:pt x="24" y="140"/>
                    <a:pt x="27" y="144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3" y="145"/>
                    <a:pt x="19" y="142"/>
                  </a:cubicBezTo>
                  <a:cubicBezTo>
                    <a:pt x="19" y="144"/>
                    <a:pt x="19" y="145"/>
                    <a:pt x="20" y="145"/>
                  </a:cubicBezTo>
                  <a:cubicBezTo>
                    <a:pt x="21" y="146"/>
                    <a:pt x="22" y="147"/>
                    <a:pt x="24" y="147"/>
                  </a:cubicBezTo>
                  <a:cubicBezTo>
                    <a:pt x="36" y="153"/>
                    <a:pt x="43" y="164"/>
                    <a:pt x="52" y="174"/>
                  </a:cubicBezTo>
                  <a:cubicBezTo>
                    <a:pt x="59" y="183"/>
                    <a:pt x="67" y="192"/>
                    <a:pt x="75" y="201"/>
                  </a:cubicBezTo>
                  <a:cubicBezTo>
                    <a:pt x="77" y="204"/>
                    <a:pt x="79" y="205"/>
                    <a:pt x="82" y="205"/>
                  </a:cubicBezTo>
                  <a:cubicBezTo>
                    <a:pt x="83" y="205"/>
                    <a:pt x="84" y="204"/>
                    <a:pt x="85" y="204"/>
                  </a:cubicBezTo>
                  <a:cubicBezTo>
                    <a:pt x="93" y="202"/>
                    <a:pt x="101" y="200"/>
                    <a:pt x="108" y="198"/>
                  </a:cubicBezTo>
                  <a:cubicBezTo>
                    <a:pt x="108" y="198"/>
                    <a:pt x="109" y="198"/>
                    <a:pt x="109" y="198"/>
                  </a:cubicBezTo>
                  <a:cubicBezTo>
                    <a:pt x="110" y="198"/>
                    <a:pt x="111" y="199"/>
                    <a:pt x="111" y="199"/>
                  </a:cubicBezTo>
                  <a:cubicBezTo>
                    <a:pt x="113" y="199"/>
                    <a:pt x="114" y="200"/>
                    <a:pt x="116" y="201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9" y="194"/>
                    <a:pt x="144" y="190"/>
                    <a:pt x="159" y="186"/>
                  </a:cubicBezTo>
                  <a:cubicBezTo>
                    <a:pt x="159" y="187"/>
                    <a:pt x="159" y="187"/>
                    <a:pt x="159" y="187"/>
                  </a:cubicBezTo>
                  <a:cubicBezTo>
                    <a:pt x="155" y="188"/>
                    <a:pt x="152" y="190"/>
                    <a:pt x="148" y="191"/>
                  </a:cubicBezTo>
                  <a:cubicBezTo>
                    <a:pt x="140" y="194"/>
                    <a:pt x="132" y="197"/>
                    <a:pt x="124" y="200"/>
                  </a:cubicBezTo>
                  <a:cubicBezTo>
                    <a:pt x="123" y="201"/>
                    <a:pt x="122" y="202"/>
                    <a:pt x="121" y="202"/>
                  </a:cubicBezTo>
                  <a:cubicBezTo>
                    <a:pt x="120" y="202"/>
                    <a:pt x="119" y="203"/>
                    <a:pt x="118" y="203"/>
                  </a:cubicBezTo>
                  <a:cubicBezTo>
                    <a:pt x="117" y="203"/>
                    <a:pt x="117" y="203"/>
                    <a:pt x="117" y="203"/>
                  </a:cubicBezTo>
                  <a:cubicBezTo>
                    <a:pt x="116" y="203"/>
                    <a:pt x="116" y="202"/>
                    <a:pt x="115" y="202"/>
                  </a:cubicBezTo>
                  <a:cubicBezTo>
                    <a:pt x="113" y="202"/>
                    <a:pt x="112" y="203"/>
                    <a:pt x="111" y="205"/>
                  </a:cubicBezTo>
                  <a:cubicBezTo>
                    <a:pt x="107" y="212"/>
                    <a:pt x="106" y="219"/>
                    <a:pt x="108" y="227"/>
                  </a:cubicBezTo>
                  <a:cubicBezTo>
                    <a:pt x="106" y="227"/>
                    <a:pt x="105" y="226"/>
                    <a:pt x="104" y="226"/>
                  </a:cubicBezTo>
                  <a:cubicBezTo>
                    <a:pt x="89" y="215"/>
                    <a:pt x="74" y="205"/>
                    <a:pt x="59" y="194"/>
                  </a:cubicBezTo>
                  <a:cubicBezTo>
                    <a:pt x="49" y="188"/>
                    <a:pt x="40" y="181"/>
                    <a:pt x="30" y="174"/>
                  </a:cubicBezTo>
                  <a:cubicBezTo>
                    <a:pt x="25" y="170"/>
                    <a:pt x="19" y="167"/>
                    <a:pt x="14" y="163"/>
                  </a:cubicBezTo>
                  <a:cubicBezTo>
                    <a:pt x="12" y="161"/>
                    <a:pt x="9" y="159"/>
                    <a:pt x="9" y="157"/>
                  </a:cubicBezTo>
                  <a:cubicBezTo>
                    <a:pt x="7" y="152"/>
                    <a:pt x="7" y="147"/>
                    <a:pt x="10" y="142"/>
                  </a:cubicBezTo>
                  <a:cubicBezTo>
                    <a:pt x="10" y="141"/>
                    <a:pt x="12" y="140"/>
                    <a:pt x="12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41"/>
                    <a:pt x="14" y="141"/>
                    <a:pt x="15" y="141"/>
                  </a:cubicBezTo>
                  <a:moveTo>
                    <a:pt x="169" y="137"/>
                  </a:moveTo>
                  <a:cubicBezTo>
                    <a:pt x="181" y="130"/>
                    <a:pt x="195" y="127"/>
                    <a:pt x="208" y="124"/>
                  </a:cubicBezTo>
                  <a:cubicBezTo>
                    <a:pt x="208" y="128"/>
                    <a:pt x="207" y="130"/>
                    <a:pt x="203" y="130"/>
                  </a:cubicBezTo>
                  <a:cubicBezTo>
                    <a:pt x="197" y="131"/>
                    <a:pt x="191" y="133"/>
                    <a:pt x="185" y="134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91" y="134"/>
                    <a:pt x="197" y="133"/>
                    <a:pt x="203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4" y="132"/>
                    <a:pt x="205" y="132"/>
                    <a:pt x="207" y="133"/>
                  </a:cubicBezTo>
                  <a:cubicBezTo>
                    <a:pt x="206" y="134"/>
                    <a:pt x="205" y="135"/>
                    <a:pt x="204" y="135"/>
                  </a:cubicBezTo>
                  <a:cubicBezTo>
                    <a:pt x="183" y="140"/>
                    <a:pt x="162" y="145"/>
                    <a:pt x="141" y="151"/>
                  </a:cubicBezTo>
                  <a:cubicBezTo>
                    <a:pt x="140" y="151"/>
                    <a:pt x="138" y="151"/>
                    <a:pt x="137" y="152"/>
                  </a:cubicBezTo>
                  <a:cubicBezTo>
                    <a:pt x="137" y="152"/>
                    <a:pt x="137" y="153"/>
                    <a:pt x="137" y="153"/>
                  </a:cubicBezTo>
                  <a:cubicBezTo>
                    <a:pt x="160" y="148"/>
                    <a:pt x="183" y="142"/>
                    <a:pt x="206" y="136"/>
                  </a:cubicBezTo>
                  <a:cubicBezTo>
                    <a:pt x="206" y="137"/>
                    <a:pt x="206" y="137"/>
                    <a:pt x="207" y="138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5" y="155"/>
                    <a:pt x="116" y="163"/>
                  </a:cubicBezTo>
                  <a:cubicBezTo>
                    <a:pt x="114" y="163"/>
                    <a:pt x="113" y="164"/>
                    <a:pt x="112" y="164"/>
                  </a:cubicBezTo>
                  <a:cubicBezTo>
                    <a:pt x="110" y="164"/>
                    <a:pt x="109" y="162"/>
                    <a:pt x="109" y="158"/>
                  </a:cubicBezTo>
                  <a:cubicBezTo>
                    <a:pt x="109" y="156"/>
                    <a:pt x="108" y="155"/>
                    <a:pt x="108" y="154"/>
                  </a:cubicBezTo>
                  <a:cubicBezTo>
                    <a:pt x="108" y="149"/>
                    <a:pt x="109" y="148"/>
                    <a:pt x="114" y="147"/>
                  </a:cubicBezTo>
                  <a:cubicBezTo>
                    <a:pt x="121" y="145"/>
                    <a:pt x="129" y="143"/>
                    <a:pt x="136" y="141"/>
                  </a:cubicBezTo>
                  <a:cubicBezTo>
                    <a:pt x="137" y="141"/>
                    <a:pt x="137" y="141"/>
                    <a:pt x="138" y="141"/>
                  </a:cubicBezTo>
                  <a:cubicBezTo>
                    <a:pt x="140" y="141"/>
                    <a:pt x="142" y="142"/>
                    <a:pt x="143" y="142"/>
                  </a:cubicBezTo>
                  <a:cubicBezTo>
                    <a:pt x="143" y="142"/>
                    <a:pt x="143" y="143"/>
                    <a:pt x="143" y="143"/>
                  </a:cubicBezTo>
                  <a:cubicBezTo>
                    <a:pt x="133" y="146"/>
                    <a:pt x="122" y="149"/>
                    <a:pt x="111" y="152"/>
                  </a:cubicBezTo>
                  <a:cubicBezTo>
                    <a:pt x="111" y="152"/>
                    <a:pt x="112" y="153"/>
                    <a:pt x="112" y="153"/>
                  </a:cubicBezTo>
                  <a:cubicBezTo>
                    <a:pt x="134" y="147"/>
                    <a:pt x="155" y="142"/>
                    <a:pt x="177" y="136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4" y="135"/>
                    <a:pt x="172" y="136"/>
                    <a:pt x="169" y="137"/>
                  </a:cubicBezTo>
                  <a:moveTo>
                    <a:pt x="74" y="193"/>
                  </a:moveTo>
                  <a:cubicBezTo>
                    <a:pt x="70" y="189"/>
                    <a:pt x="67" y="185"/>
                    <a:pt x="63" y="181"/>
                  </a:cubicBezTo>
                  <a:cubicBezTo>
                    <a:pt x="56" y="172"/>
                    <a:pt x="49" y="163"/>
                    <a:pt x="42" y="155"/>
                  </a:cubicBezTo>
                  <a:cubicBezTo>
                    <a:pt x="36" y="148"/>
                    <a:pt x="30" y="141"/>
                    <a:pt x="24" y="134"/>
                  </a:cubicBezTo>
                  <a:cubicBezTo>
                    <a:pt x="20" y="129"/>
                    <a:pt x="16" y="125"/>
                    <a:pt x="13" y="120"/>
                  </a:cubicBezTo>
                  <a:cubicBezTo>
                    <a:pt x="10" y="115"/>
                    <a:pt x="11" y="110"/>
                    <a:pt x="12" y="105"/>
                  </a:cubicBezTo>
                  <a:cubicBezTo>
                    <a:pt x="25" y="115"/>
                    <a:pt x="38" y="123"/>
                    <a:pt x="49" y="133"/>
                  </a:cubicBezTo>
                  <a:cubicBezTo>
                    <a:pt x="61" y="144"/>
                    <a:pt x="70" y="156"/>
                    <a:pt x="81" y="167"/>
                  </a:cubicBezTo>
                  <a:cubicBezTo>
                    <a:pt x="81" y="166"/>
                    <a:pt x="82" y="166"/>
                    <a:pt x="83" y="165"/>
                  </a:cubicBezTo>
                  <a:cubicBezTo>
                    <a:pt x="77" y="159"/>
                    <a:pt x="72" y="153"/>
                    <a:pt x="67" y="147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75" y="152"/>
                    <a:pt x="83" y="159"/>
                    <a:pt x="91" y="165"/>
                  </a:cubicBezTo>
                  <a:cubicBezTo>
                    <a:pt x="87" y="166"/>
                    <a:pt x="84" y="167"/>
                    <a:pt x="81" y="168"/>
                  </a:cubicBezTo>
                  <a:cubicBezTo>
                    <a:pt x="80" y="168"/>
                    <a:pt x="79" y="169"/>
                    <a:pt x="78" y="170"/>
                  </a:cubicBezTo>
                  <a:cubicBezTo>
                    <a:pt x="72" y="176"/>
                    <a:pt x="71" y="183"/>
                    <a:pt x="73" y="191"/>
                  </a:cubicBezTo>
                  <a:cubicBezTo>
                    <a:pt x="73" y="191"/>
                    <a:pt x="74" y="192"/>
                    <a:pt x="74" y="193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50" y="123"/>
                    <a:pt x="153" y="122"/>
                  </a:cubicBezTo>
                  <a:cubicBezTo>
                    <a:pt x="182" y="112"/>
                    <a:pt x="210" y="102"/>
                    <a:pt x="238" y="92"/>
                  </a:cubicBezTo>
                  <a:cubicBezTo>
                    <a:pt x="239" y="92"/>
                    <a:pt x="239" y="92"/>
                    <a:pt x="241" y="92"/>
                  </a:cubicBezTo>
                  <a:cubicBezTo>
                    <a:pt x="237" y="97"/>
                    <a:pt x="236" y="102"/>
                    <a:pt x="230" y="104"/>
                  </a:cubicBezTo>
                  <a:cubicBezTo>
                    <a:pt x="205" y="113"/>
                    <a:pt x="181" y="122"/>
                    <a:pt x="156" y="131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100" y="165"/>
                  </a:moveTo>
                  <a:cubicBezTo>
                    <a:pt x="97" y="163"/>
                    <a:pt x="95" y="162"/>
                    <a:pt x="93" y="160"/>
                  </a:cubicBezTo>
                  <a:cubicBezTo>
                    <a:pt x="80" y="150"/>
                    <a:pt x="68" y="141"/>
                    <a:pt x="55" y="131"/>
                  </a:cubicBezTo>
                  <a:cubicBezTo>
                    <a:pt x="42" y="121"/>
                    <a:pt x="29" y="111"/>
                    <a:pt x="15" y="100"/>
                  </a:cubicBezTo>
                  <a:cubicBezTo>
                    <a:pt x="9" y="96"/>
                    <a:pt x="9" y="89"/>
                    <a:pt x="10" y="83"/>
                  </a:cubicBezTo>
                  <a:cubicBezTo>
                    <a:pt x="10" y="80"/>
                    <a:pt x="12" y="76"/>
                    <a:pt x="14" y="73"/>
                  </a:cubicBezTo>
                  <a:cubicBezTo>
                    <a:pt x="14" y="79"/>
                    <a:pt x="19" y="80"/>
                    <a:pt x="23" y="83"/>
                  </a:cubicBezTo>
                  <a:cubicBezTo>
                    <a:pt x="30" y="87"/>
                    <a:pt x="37" y="93"/>
                    <a:pt x="44" y="98"/>
                  </a:cubicBezTo>
                  <a:cubicBezTo>
                    <a:pt x="60" y="109"/>
                    <a:pt x="77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3" y="121"/>
                    <a:pt x="65" y="108"/>
                    <a:pt x="48" y="95"/>
                  </a:cubicBezTo>
                  <a:cubicBezTo>
                    <a:pt x="73" y="107"/>
                    <a:pt x="98" y="120"/>
                    <a:pt x="124" y="133"/>
                  </a:cubicBezTo>
                  <a:cubicBezTo>
                    <a:pt x="117" y="135"/>
                    <a:pt x="111" y="136"/>
                    <a:pt x="106" y="137"/>
                  </a:cubicBezTo>
                  <a:cubicBezTo>
                    <a:pt x="104" y="138"/>
                    <a:pt x="102" y="139"/>
                    <a:pt x="101" y="141"/>
                  </a:cubicBezTo>
                  <a:cubicBezTo>
                    <a:pt x="97" y="147"/>
                    <a:pt x="97" y="154"/>
                    <a:pt x="100" y="165"/>
                  </a:cubicBezTo>
                  <a:moveTo>
                    <a:pt x="126" y="103"/>
                  </a:moveTo>
                  <a:cubicBezTo>
                    <a:pt x="125" y="99"/>
                    <a:pt x="125" y="95"/>
                    <a:pt x="128" y="92"/>
                  </a:cubicBezTo>
                  <a:cubicBezTo>
                    <a:pt x="128" y="91"/>
                    <a:pt x="130" y="90"/>
                    <a:pt x="131" y="90"/>
                  </a:cubicBezTo>
                  <a:cubicBezTo>
                    <a:pt x="155" y="84"/>
                    <a:pt x="180" y="77"/>
                    <a:pt x="204" y="71"/>
                  </a:cubicBezTo>
                  <a:cubicBezTo>
                    <a:pt x="211" y="69"/>
                    <a:pt x="219" y="67"/>
                    <a:pt x="227" y="65"/>
                  </a:cubicBezTo>
                  <a:cubicBezTo>
                    <a:pt x="226" y="68"/>
                    <a:pt x="225" y="70"/>
                    <a:pt x="221" y="70"/>
                  </a:cubicBezTo>
                  <a:cubicBezTo>
                    <a:pt x="195" y="76"/>
                    <a:pt x="168" y="82"/>
                    <a:pt x="141" y="88"/>
                  </a:cubicBezTo>
                  <a:cubicBezTo>
                    <a:pt x="141" y="89"/>
                    <a:pt x="141" y="90"/>
                    <a:pt x="141" y="90"/>
                  </a:cubicBezTo>
                  <a:cubicBezTo>
                    <a:pt x="169" y="84"/>
                    <a:pt x="197" y="78"/>
                    <a:pt x="225" y="71"/>
                  </a:cubicBezTo>
                  <a:cubicBezTo>
                    <a:pt x="225" y="75"/>
                    <a:pt x="226" y="78"/>
                    <a:pt x="226" y="82"/>
                  </a:cubicBezTo>
                  <a:cubicBezTo>
                    <a:pt x="193" y="90"/>
                    <a:pt x="159" y="98"/>
                    <a:pt x="126" y="106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36" y="103"/>
                    <a:pt x="146" y="100"/>
                    <a:pt x="156" y="97"/>
                  </a:cubicBezTo>
                  <a:cubicBezTo>
                    <a:pt x="156" y="97"/>
                    <a:pt x="155" y="97"/>
                    <a:pt x="155" y="96"/>
                  </a:cubicBezTo>
                  <a:cubicBezTo>
                    <a:pt x="146" y="99"/>
                    <a:pt x="136" y="101"/>
                    <a:pt x="126" y="103"/>
                  </a:cubicBezTo>
                  <a:moveTo>
                    <a:pt x="142" y="136"/>
                  </a:moveTo>
                  <a:cubicBezTo>
                    <a:pt x="136" y="133"/>
                    <a:pt x="130" y="130"/>
                    <a:pt x="124" y="127"/>
                  </a:cubicBezTo>
                  <a:cubicBezTo>
                    <a:pt x="113" y="121"/>
                    <a:pt x="102" y="116"/>
                    <a:pt x="91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2" y="81"/>
                    <a:pt x="27" y="79"/>
                    <a:pt x="22" y="76"/>
                  </a:cubicBezTo>
                  <a:cubicBezTo>
                    <a:pt x="19" y="74"/>
                    <a:pt x="17" y="65"/>
                    <a:pt x="21" y="63"/>
                  </a:cubicBezTo>
                  <a:cubicBezTo>
                    <a:pt x="24" y="61"/>
                    <a:pt x="28" y="62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5" y="61"/>
                    <a:pt x="39" y="64"/>
                    <a:pt x="42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5"/>
                    <a:pt x="33" y="63"/>
                    <a:pt x="29" y="61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3"/>
                    <a:pt x="33" y="65"/>
                    <a:pt x="35" y="66"/>
                  </a:cubicBezTo>
                  <a:cubicBezTo>
                    <a:pt x="60" y="76"/>
                    <a:pt x="81" y="93"/>
                    <a:pt x="103" y="108"/>
                  </a:cubicBezTo>
                  <a:cubicBezTo>
                    <a:pt x="109" y="111"/>
                    <a:pt x="114" y="115"/>
                    <a:pt x="119" y="119"/>
                  </a:cubicBezTo>
                  <a:cubicBezTo>
                    <a:pt x="120" y="119"/>
                    <a:pt x="121" y="119"/>
                    <a:pt x="122" y="11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8" y="118"/>
                    <a:pt x="134" y="117"/>
                    <a:pt x="139" y="116"/>
                  </a:cubicBezTo>
                  <a:cubicBezTo>
                    <a:pt x="153" y="112"/>
                    <a:pt x="167" y="108"/>
                    <a:pt x="181" y="104"/>
                  </a:cubicBezTo>
                  <a:cubicBezTo>
                    <a:pt x="184" y="103"/>
                    <a:pt x="187" y="102"/>
                    <a:pt x="191" y="102"/>
                  </a:cubicBezTo>
                  <a:cubicBezTo>
                    <a:pt x="184" y="104"/>
                    <a:pt x="178" y="106"/>
                    <a:pt x="171" y="108"/>
                  </a:cubicBezTo>
                  <a:cubicBezTo>
                    <a:pt x="165" y="111"/>
                    <a:pt x="158" y="113"/>
                    <a:pt x="151" y="115"/>
                  </a:cubicBezTo>
                  <a:cubicBezTo>
                    <a:pt x="143" y="117"/>
                    <a:pt x="139" y="125"/>
                    <a:pt x="142" y="133"/>
                  </a:cubicBezTo>
                  <a:cubicBezTo>
                    <a:pt x="142" y="134"/>
                    <a:pt x="142" y="134"/>
                    <a:pt x="142" y="136"/>
                  </a:cubicBezTo>
                  <a:moveTo>
                    <a:pt x="119" y="113"/>
                  </a:moveTo>
                  <a:cubicBezTo>
                    <a:pt x="114" y="109"/>
                    <a:pt x="110" y="107"/>
                    <a:pt x="106" y="104"/>
                  </a:cubicBezTo>
                  <a:cubicBezTo>
                    <a:pt x="94" y="96"/>
                    <a:pt x="82" y="88"/>
                    <a:pt x="69" y="80"/>
                  </a:cubicBezTo>
                  <a:cubicBezTo>
                    <a:pt x="57" y="71"/>
                    <a:pt x="45" y="63"/>
                    <a:pt x="32" y="54"/>
                  </a:cubicBezTo>
                  <a:cubicBezTo>
                    <a:pt x="29" y="53"/>
                    <a:pt x="27" y="51"/>
                    <a:pt x="24" y="49"/>
                  </a:cubicBezTo>
                  <a:cubicBezTo>
                    <a:pt x="23" y="48"/>
                    <a:pt x="22" y="47"/>
                    <a:pt x="22" y="46"/>
                  </a:cubicBezTo>
                  <a:cubicBezTo>
                    <a:pt x="20" y="40"/>
                    <a:pt x="19" y="33"/>
                    <a:pt x="23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3" y="8"/>
                    <a:pt x="117" y="5"/>
                  </a:cubicBezTo>
                  <a:cubicBezTo>
                    <a:pt x="119" y="5"/>
                    <a:pt x="121" y="5"/>
                    <a:pt x="123" y="5"/>
                  </a:cubicBezTo>
                  <a:cubicBezTo>
                    <a:pt x="125" y="5"/>
                    <a:pt x="128" y="5"/>
                    <a:pt x="131" y="7"/>
                  </a:cubicBezTo>
                  <a:cubicBezTo>
                    <a:pt x="164" y="23"/>
                    <a:pt x="197" y="39"/>
                    <a:pt x="230" y="55"/>
                  </a:cubicBezTo>
                  <a:cubicBezTo>
                    <a:pt x="230" y="55"/>
                    <a:pt x="231" y="55"/>
                    <a:pt x="232" y="56"/>
                  </a:cubicBezTo>
                  <a:cubicBezTo>
                    <a:pt x="213" y="61"/>
                    <a:pt x="195" y="65"/>
                    <a:pt x="177" y="70"/>
                  </a:cubicBezTo>
                  <a:cubicBezTo>
                    <a:pt x="160" y="74"/>
                    <a:pt x="143" y="78"/>
                    <a:pt x="126" y="82"/>
                  </a:cubicBezTo>
                  <a:cubicBezTo>
                    <a:pt x="125" y="83"/>
                    <a:pt x="123" y="83"/>
                    <a:pt x="123" y="84"/>
                  </a:cubicBezTo>
                  <a:cubicBezTo>
                    <a:pt x="117" y="92"/>
                    <a:pt x="114" y="100"/>
                    <a:pt x="118" y="110"/>
                  </a:cubicBezTo>
                  <a:cubicBezTo>
                    <a:pt x="118" y="110"/>
                    <a:pt x="119" y="111"/>
                    <a:pt x="119" y="113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5" y="2"/>
                    <a:pt x="107" y="3"/>
                    <a:pt x="99" y="5"/>
                  </a:cubicBezTo>
                  <a:cubicBezTo>
                    <a:pt x="75" y="10"/>
                    <a:pt x="52" y="14"/>
                    <a:pt x="28" y="18"/>
                  </a:cubicBezTo>
                  <a:cubicBezTo>
                    <a:pt x="22" y="20"/>
                    <a:pt x="19" y="23"/>
                    <a:pt x="17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1" y="52"/>
                    <a:pt x="24" y="54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4" y="56"/>
                    <a:pt x="23" y="56"/>
                    <a:pt x="22" y="57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6" y="60"/>
                    <a:pt x="15" y="63"/>
                    <a:pt x="14" y="66"/>
                  </a:cubicBezTo>
                  <a:cubicBezTo>
                    <a:pt x="13" y="67"/>
                    <a:pt x="13" y="68"/>
                    <a:pt x="12" y="69"/>
                  </a:cubicBezTo>
                  <a:cubicBezTo>
                    <a:pt x="10" y="70"/>
                    <a:pt x="8" y="71"/>
                    <a:pt x="7" y="73"/>
                  </a:cubicBezTo>
                  <a:cubicBezTo>
                    <a:pt x="4" y="78"/>
                    <a:pt x="2" y="84"/>
                    <a:pt x="4" y="90"/>
                  </a:cubicBezTo>
                  <a:cubicBezTo>
                    <a:pt x="6" y="96"/>
                    <a:pt x="7" y="102"/>
                    <a:pt x="6" y="108"/>
                  </a:cubicBezTo>
                  <a:cubicBezTo>
                    <a:pt x="4" y="117"/>
                    <a:pt x="8" y="124"/>
                    <a:pt x="14" y="130"/>
                  </a:cubicBezTo>
                  <a:cubicBezTo>
                    <a:pt x="15" y="131"/>
                    <a:pt x="15" y="133"/>
                    <a:pt x="15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5"/>
                    <a:pt x="9" y="135"/>
                    <a:pt x="9" y="135"/>
                  </a:cubicBezTo>
                  <a:cubicBezTo>
                    <a:pt x="6" y="135"/>
                    <a:pt x="5" y="137"/>
                    <a:pt x="4" y="139"/>
                  </a:cubicBezTo>
                  <a:cubicBezTo>
                    <a:pt x="1" y="146"/>
                    <a:pt x="0" y="154"/>
                    <a:pt x="3" y="161"/>
                  </a:cubicBezTo>
                  <a:cubicBezTo>
                    <a:pt x="3" y="163"/>
                    <a:pt x="5" y="165"/>
                    <a:pt x="6" y="166"/>
                  </a:cubicBezTo>
                  <a:cubicBezTo>
                    <a:pt x="19" y="175"/>
                    <a:pt x="31" y="183"/>
                    <a:pt x="43" y="192"/>
                  </a:cubicBezTo>
                  <a:cubicBezTo>
                    <a:pt x="66" y="208"/>
                    <a:pt x="88" y="223"/>
                    <a:pt x="110" y="239"/>
                  </a:cubicBezTo>
                  <a:cubicBezTo>
                    <a:pt x="112" y="240"/>
                    <a:pt x="114" y="240"/>
                    <a:pt x="115" y="240"/>
                  </a:cubicBezTo>
                  <a:cubicBezTo>
                    <a:pt x="116" y="240"/>
                    <a:pt x="117" y="240"/>
                    <a:pt x="119" y="240"/>
                  </a:cubicBezTo>
                  <a:cubicBezTo>
                    <a:pt x="126" y="237"/>
                    <a:pt x="133" y="234"/>
                    <a:pt x="140" y="231"/>
                  </a:cubicBezTo>
                  <a:cubicBezTo>
                    <a:pt x="165" y="220"/>
                    <a:pt x="191" y="210"/>
                    <a:pt x="216" y="199"/>
                  </a:cubicBezTo>
                  <a:cubicBezTo>
                    <a:pt x="220" y="197"/>
                    <a:pt x="221" y="195"/>
                    <a:pt x="217" y="192"/>
                  </a:cubicBezTo>
                  <a:cubicBezTo>
                    <a:pt x="215" y="190"/>
                    <a:pt x="212" y="189"/>
                    <a:pt x="210" y="187"/>
                  </a:cubicBezTo>
                  <a:cubicBezTo>
                    <a:pt x="207" y="185"/>
                    <a:pt x="207" y="182"/>
                    <a:pt x="209" y="179"/>
                  </a:cubicBezTo>
                  <a:cubicBezTo>
                    <a:pt x="212" y="176"/>
                    <a:pt x="215" y="173"/>
                    <a:pt x="218" y="170"/>
                  </a:cubicBezTo>
                  <a:cubicBezTo>
                    <a:pt x="218" y="169"/>
                    <a:pt x="218" y="166"/>
                    <a:pt x="217" y="165"/>
                  </a:cubicBezTo>
                  <a:cubicBezTo>
                    <a:pt x="216" y="164"/>
                    <a:pt x="214" y="164"/>
                    <a:pt x="212" y="163"/>
                  </a:cubicBezTo>
                  <a:cubicBezTo>
                    <a:pt x="208" y="161"/>
                    <a:pt x="203" y="159"/>
                    <a:pt x="197" y="156"/>
                  </a:cubicBezTo>
                  <a:cubicBezTo>
                    <a:pt x="199" y="155"/>
                    <a:pt x="200" y="154"/>
                    <a:pt x="201" y="153"/>
                  </a:cubicBezTo>
                  <a:cubicBezTo>
                    <a:pt x="202" y="153"/>
                    <a:pt x="203" y="152"/>
                    <a:pt x="204" y="151"/>
                  </a:cubicBezTo>
                  <a:cubicBezTo>
                    <a:pt x="205" y="151"/>
                    <a:pt x="205" y="150"/>
                    <a:pt x="206" y="149"/>
                  </a:cubicBezTo>
                  <a:cubicBezTo>
                    <a:pt x="211" y="148"/>
                    <a:pt x="216" y="147"/>
                    <a:pt x="220" y="145"/>
                  </a:cubicBezTo>
                  <a:cubicBezTo>
                    <a:pt x="221" y="145"/>
                    <a:pt x="222" y="144"/>
                    <a:pt x="222" y="143"/>
                  </a:cubicBezTo>
                  <a:cubicBezTo>
                    <a:pt x="222" y="142"/>
                    <a:pt x="222" y="141"/>
                    <a:pt x="221" y="140"/>
                  </a:cubicBezTo>
                  <a:cubicBezTo>
                    <a:pt x="219" y="139"/>
                    <a:pt x="218" y="138"/>
                    <a:pt x="216" y="137"/>
                  </a:cubicBezTo>
                  <a:cubicBezTo>
                    <a:pt x="211" y="134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2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8"/>
                    <a:pt x="245" y="107"/>
                    <a:pt x="245" y="106"/>
                  </a:cubicBezTo>
                  <a:cubicBezTo>
                    <a:pt x="245" y="105"/>
                    <a:pt x="244" y="104"/>
                    <a:pt x="243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42" y="97"/>
                    <a:pt x="243" y="93"/>
                    <a:pt x="244" y="89"/>
                  </a:cubicBezTo>
                  <a:cubicBezTo>
                    <a:pt x="244" y="89"/>
                    <a:pt x="244" y="88"/>
                    <a:pt x="245" y="88"/>
                  </a:cubicBezTo>
                  <a:cubicBezTo>
                    <a:pt x="248" y="86"/>
                    <a:pt x="248" y="84"/>
                    <a:pt x="245" y="82"/>
                  </a:cubicBezTo>
                  <a:cubicBezTo>
                    <a:pt x="241" y="81"/>
                    <a:pt x="237" y="79"/>
                    <a:pt x="233" y="78"/>
                  </a:cubicBezTo>
                  <a:cubicBezTo>
                    <a:pt x="231" y="77"/>
                    <a:pt x="230" y="75"/>
                    <a:pt x="230" y="73"/>
                  </a:cubicBezTo>
                  <a:cubicBezTo>
                    <a:pt x="230" y="68"/>
                    <a:pt x="233" y="65"/>
                    <a:pt x="237" y="62"/>
                  </a:cubicBezTo>
                  <a:cubicBezTo>
                    <a:pt x="242" y="58"/>
                    <a:pt x="242" y="56"/>
                    <a:pt x="236" y="53"/>
                  </a:cubicBezTo>
                  <a:cubicBezTo>
                    <a:pt x="234" y="52"/>
                    <a:pt x="233" y="52"/>
                    <a:pt x="232" y="51"/>
                  </a:cubicBezTo>
                  <a:cubicBezTo>
                    <a:pt x="197" y="34"/>
                    <a:pt x="162" y="18"/>
                    <a:pt x="128" y="1"/>
                  </a:cubicBezTo>
                  <a:cubicBezTo>
                    <a:pt x="127" y="1"/>
                    <a:pt x="125" y="0"/>
                    <a:pt x="1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4"/>
            <p:cNvSpPr>
              <a:spLocks/>
            </p:cNvSpPr>
            <p:nvPr/>
          </p:nvSpPr>
          <p:spPr bwMode="auto">
            <a:xfrm>
              <a:off x="16005175" y="6257926"/>
              <a:ext cx="220662" cy="13017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9"/>
                    <a:pt x="95" y="56"/>
                  </a:cubicBezTo>
                  <a:cubicBezTo>
                    <a:pt x="93" y="52"/>
                    <a:pt x="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35"/>
            <p:cNvSpPr>
              <a:spLocks/>
            </p:cNvSpPr>
            <p:nvPr/>
          </p:nvSpPr>
          <p:spPr bwMode="auto">
            <a:xfrm>
              <a:off x="16244888" y="6383338"/>
              <a:ext cx="180975" cy="44450"/>
            </a:xfrm>
            <a:custGeom>
              <a:avLst/>
              <a:gdLst>
                <a:gd name="T0" fmla="*/ 77 w 78"/>
                <a:gd name="T1" fmla="*/ 0 h 19"/>
                <a:gd name="T2" fmla="*/ 0 w 78"/>
                <a:gd name="T3" fmla="*/ 17 h 19"/>
                <a:gd name="T4" fmla="*/ 1 w 78"/>
                <a:gd name="T5" fmla="*/ 19 h 19"/>
                <a:gd name="T6" fmla="*/ 78 w 78"/>
                <a:gd name="T7" fmla="*/ 2 h 19"/>
                <a:gd name="T8" fmla="*/ 77 w 7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">
                  <a:moveTo>
                    <a:pt x="77" y="0"/>
                  </a:moveTo>
                  <a:cubicBezTo>
                    <a:pt x="52" y="5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2" y="7"/>
                    <a:pt x="78" y="2"/>
                  </a:cubicBezTo>
                  <a:cubicBezTo>
                    <a:pt x="77" y="1"/>
                    <a:pt x="77" y="0"/>
                    <a:pt x="7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36"/>
            <p:cNvSpPr>
              <a:spLocks/>
            </p:cNvSpPr>
            <p:nvPr/>
          </p:nvSpPr>
          <p:spPr bwMode="auto">
            <a:xfrm>
              <a:off x="16256000" y="6645276"/>
              <a:ext cx="147637" cy="60325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0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21" y="18"/>
                    <a:pt x="42" y="10"/>
                    <a:pt x="63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7"/>
            <p:cNvSpPr>
              <a:spLocks/>
            </p:cNvSpPr>
            <p:nvPr/>
          </p:nvSpPr>
          <p:spPr bwMode="auto">
            <a:xfrm>
              <a:off x="16305213" y="6418263"/>
              <a:ext cx="184150" cy="69850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0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3" y="11"/>
                    <a:pt x="79" y="1"/>
                  </a:cubicBezTo>
                  <a:cubicBezTo>
                    <a:pt x="79" y="0"/>
                    <a:pt x="79" y="0"/>
                    <a:pt x="7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8"/>
            <p:cNvSpPr>
              <a:spLocks/>
            </p:cNvSpPr>
            <p:nvPr/>
          </p:nvSpPr>
          <p:spPr bwMode="auto">
            <a:xfrm>
              <a:off x="16308388" y="6430963"/>
              <a:ext cx="171450" cy="66675"/>
            </a:xfrm>
            <a:custGeom>
              <a:avLst/>
              <a:gdLst>
                <a:gd name="T0" fmla="*/ 74 w 74"/>
                <a:gd name="T1" fmla="*/ 0 h 29"/>
                <a:gd name="T2" fmla="*/ 0 w 74"/>
                <a:gd name="T3" fmla="*/ 27 h 29"/>
                <a:gd name="T4" fmla="*/ 0 w 74"/>
                <a:gd name="T5" fmla="*/ 29 h 29"/>
                <a:gd name="T6" fmla="*/ 74 w 74"/>
                <a:gd name="T7" fmla="*/ 2 h 29"/>
                <a:gd name="T8" fmla="*/ 74 w 7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74" y="0"/>
                  </a:moveTo>
                  <a:cubicBezTo>
                    <a:pt x="49" y="9"/>
                    <a:pt x="24" y="18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25" y="20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7946" y="4587974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 YOUR PRESENTATION HERE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" y="4108937"/>
            <a:ext cx="9143998" cy="540000"/>
          </a:xfrm>
          <a:prstGeom prst="rect">
            <a:avLst/>
          </a:prstGeom>
        </p:spPr>
        <p:txBody>
          <a:bodyPr/>
          <a:lstStyle/>
          <a:p>
            <a:r>
              <a:rPr lang="en-US" altLang="ko-KR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FREE TEMPLATE</a:t>
            </a:r>
            <a:endParaRPr lang="ko-KR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1251686" y="3147814"/>
            <a:ext cx="6624736" cy="96112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11500" dirty="0"/>
              <a:t>BOOKS</a:t>
            </a:r>
            <a:endParaRPr lang="ko-KR" altLang="en-US" sz="115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35" y="838250"/>
            <a:ext cx="2682435" cy="20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915816" y="2096439"/>
            <a:ext cx="3866050" cy="2822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Services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7" name="Rounded Rectangle 27"/>
          <p:cNvSpPr/>
          <p:nvPr/>
        </p:nvSpPr>
        <p:spPr>
          <a:xfrm>
            <a:off x="1358287" y="1701886"/>
            <a:ext cx="562146" cy="4318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236788" y="1688956"/>
            <a:ext cx="530324" cy="457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460926" y="1545802"/>
            <a:ext cx="414973" cy="74397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320969" y="1662322"/>
            <a:ext cx="545814" cy="510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55576" y="2584524"/>
            <a:ext cx="1767568" cy="923330"/>
            <a:chOff x="2113657" y="4283314"/>
            <a:chExt cx="21201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0669" y="2584524"/>
            <a:ext cx="1767568" cy="923330"/>
            <a:chOff x="2113657" y="4283314"/>
            <a:chExt cx="2120135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65762" y="2584524"/>
            <a:ext cx="1767568" cy="923330"/>
            <a:chOff x="2113657" y="4283314"/>
            <a:chExt cx="2120135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20856" y="2584524"/>
            <a:ext cx="1767568" cy="923330"/>
            <a:chOff x="2113657" y="4283314"/>
            <a:chExt cx="2120135" cy="92333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 Placeholder 4"/>
          <p:cNvSpPr txBox="1">
            <a:spLocks/>
          </p:cNvSpPr>
          <p:nvPr/>
        </p:nvSpPr>
        <p:spPr>
          <a:xfrm>
            <a:off x="0" y="724099"/>
            <a:ext cx="9144000" cy="263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8004" y="3972155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</p:spTree>
    <p:extLst>
      <p:ext uri="{BB962C8B-B14F-4D97-AF65-F5344CB8AC3E}">
        <p14:creationId xmlns:p14="http://schemas.microsoft.com/office/powerpoint/2010/main" val="76897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1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3671" y="863615"/>
            <a:ext cx="69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09294" y="3530302"/>
            <a:ext cx="1833846" cy="1179139"/>
            <a:chOff x="3779911" y="3327771"/>
            <a:chExt cx="1584177" cy="1179139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3779911" y="360255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0022" y="3530302"/>
            <a:ext cx="1833846" cy="1179139"/>
            <a:chOff x="3779911" y="3327771"/>
            <a:chExt cx="1584177" cy="1179139"/>
          </a:xfrm>
        </p:grpSpPr>
        <p:sp>
          <p:nvSpPr>
            <p:cNvPr id="2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0702" y="3530302"/>
            <a:ext cx="1833846" cy="1179139"/>
            <a:chOff x="3779911" y="3327771"/>
            <a:chExt cx="1584177" cy="1179139"/>
          </a:xfrm>
        </p:grpSpPr>
        <p:sp>
          <p:nvSpPr>
            <p:cNvPr id="2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6E827D6-E14D-4746-8A4D-A69C5010E65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8F972A02-68A8-472C-9442-A1662B1055C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0AD4C0F6-DCEB-4231-B55D-C79631D0AD9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grpSp>
        <p:nvGrpSpPr>
          <p:cNvPr id="30" name="Grupo 29"/>
          <p:cNvGrpSpPr/>
          <p:nvPr/>
        </p:nvGrpSpPr>
        <p:grpSpPr>
          <a:xfrm>
            <a:off x="8301484" y="4178647"/>
            <a:ext cx="735012" cy="841375"/>
            <a:chOff x="147638" y="4152900"/>
            <a:chExt cx="735012" cy="84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47638" y="4152900"/>
              <a:ext cx="735012" cy="841375"/>
            </a:xfrm>
            <a:custGeom>
              <a:avLst/>
              <a:gdLst>
                <a:gd name="T0" fmla="*/ 0 w 245"/>
                <a:gd name="T1" fmla="*/ 151 h 281"/>
                <a:gd name="T2" fmla="*/ 0 w 245"/>
                <a:gd name="T3" fmla="*/ 36 h 281"/>
                <a:gd name="T4" fmla="*/ 33 w 245"/>
                <a:gd name="T5" fmla="*/ 1 h 281"/>
                <a:gd name="T6" fmla="*/ 45 w 245"/>
                <a:gd name="T7" fmla="*/ 0 h 281"/>
                <a:gd name="T8" fmla="*/ 181 w 245"/>
                <a:gd name="T9" fmla="*/ 0 h 281"/>
                <a:gd name="T10" fmla="*/ 231 w 245"/>
                <a:gd name="T11" fmla="*/ 0 h 281"/>
                <a:gd name="T12" fmla="*/ 245 w 245"/>
                <a:gd name="T13" fmla="*/ 14 h 281"/>
                <a:gd name="T14" fmla="*/ 245 w 245"/>
                <a:gd name="T15" fmla="*/ 104 h 281"/>
                <a:gd name="T16" fmla="*/ 245 w 245"/>
                <a:gd name="T17" fmla="*/ 188 h 281"/>
                <a:gd name="T18" fmla="*/ 245 w 245"/>
                <a:gd name="T19" fmla="*/ 225 h 281"/>
                <a:gd name="T20" fmla="*/ 231 w 245"/>
                <a:gd name="T21" fmla="*/ 240 h 281"/>
                <a:gd name="T22" fmla="*/ 223 w 245"/>
                <a:gd name="T23" fmla="*/ 245 h 281"/>
                <a:gd name="T24" fmla="*/ 221 w 245"/>
                <a:gd name="T25" fmla="*/ 249 h 281"/>
                <a:gd name="T26" fmla="*/ 216 w 245"/>
                <a:gd name="T27" fmla="*/ 267 h 281"/>
                <a:gd name="T28" fmla="*/ 202 w 245"/>
                <a:gd name="T29" fmla="*/ 280 h 281"/>
                <a:gd name="T30" fmla="*/ 168 w 245"/>
                <a:gd name="T31" fmla="*/ 280 h 281"/>
                <a:gd name="T32" fmla="*/ 15 w 245"/>
                <a:gd name="T33" fmla="*/ 280 h 281"/>
                <a:gd name="T34" fmla="*/ 0 w 245"/>
                <a:gd name="T35" fmla="*/ 270 h 281"/>
                <a:gd name="T36" fmla="*/ 0 w 245"/>
                <a:gd name="T37" fmla="*/ 266 h 281"/>
                <a:gd name="T38" fmla="*/ 0 w 245"/>
                <a:gd name="T39" fmla="*/ 196 h 281"/>
                <a:gd name="T40" fmla="*/ 0 w 245"/>
                <a:gd name="T41" fmla="*/ 151 h 281"/>
                <a:gd name="T42" fmla="*/ 0 w 245"/>
                <a:gd name="T43" fmla="*/ 151 h 281"/>
                <a:gd name="T44" fmla="*/ 228 w 245"/>
                <a:gd name="T45" fmla="*/ 234 h 281"/>
                <a:gd name="T46" fmla="*/ 240 w 245"/>
                <a:gd name="T47" fmla="*/ 224 h 281"/>
                <a:gd name="T48" fmla="*/ 240 w 245"/>
                <a:gd name="T49" fmla="*/ 16 h 281"/>
                <a:gd name="T50" fmla="*/ 230 w 245"/>
                <a:gd name="T51" fmla="*/ 6 h 281"/>
                <a:gd name="T52" fmla="*/ 167 w 245"/>
                <a:gd name="T53" fmla="*/ 6 h 281"/>
                <a:gd name="T54" fmla="*/ 38 w 245"/>
                <a:gd name="T55" fmla="*/ 6 h 281"/>
                <a:gd name="T56" fmla="*/ 5 w 245"/>
                <a:gd name="T57" fmla="*/ 39 h 281"/>
                <a:gd name="T58" fmla="*/ 5 w 245"/>
                <a:gd name="T59" fmla="*/ 187 h 281"/>
                <a:gd name="T60" fmla="*/ 5 w 245"/>
                <a:gd name="T61" fmla="*/ 266 h 281"/>
                <a:gd name="T62" fmla="*/ 14 w 245"/>
                <a:gd name="T63" fmla="*/ 275 h 281"/>
                <a:gd name="T64" fmla="*/ 202 w 245"/>
                <a:gd name="T65" fmla="*/ 275 h 281"/>
                <a:gd name="T66" fmla="*/ 211 w 245"/>
                <a:gd name="T67" fmla="*/ 266 h 281"/>
                <a:gd name="T68" fmla="*/ 211 w 245"/>
                <a:gd name="T69" fmla="*/ 240 h 281"/>
                <a:gd name="T70" fmla="*/ 211 w 245"/>
                <a:gd name="T71" fmla="*/ 163 h 281"/>
                <a:gd name="T72" fmla="*/ 211 w 245"/>
                <a:gd name="T73" fmla="*/ 132 h 281"/>
                <a:gd name="T74" fmla="*/ 211 w 245"/>
                <a:gd name="T75" fmla="*/ 56 h 281"/>
                <a:gd name="T76" fmla="*/ 201 w 245"/>
                <a:gd name="T77" fmla="*/ 46 h 281"/>
                <a:gd name="T78" fmla="*/ 33 w 245"/>
                <a:gd name="T79" fmla="*/ 46 h 281"/>
                <a:gd name="T80" fmla="*/ 28 w 245"/>
                <a:gd name="T81" fmla="*/ 46 h 281"/>
                <a:gd name="T82" fmla="*/ 16 w 245"/>
                <a:gd name="T83" fmla="*/ 27 h 281"/>
                <a:gd name="T84" fmla="*/ 32 w 245"/>
                <a:gd name="T85" fmla="*/ 13 h 281"/>
                <a:gd name="T86" fmla="*/ 227 w 245"/>
                <a:gd name="T87" fmla="*/ 13 h 281"/>
                <a:gd name="T88" fmla="*/ 232 w 245"/>
                <a:gd name="T89" fmla="*/ 18 h 281"/>
                <a:gd name="T90" fmla="*/ 232 w 245"/>
                <a:gd name="T91" fmla="*/ 217 h 281"/>
                <a:gd name="T92" fmla="*/ 228 w 245"/>
                <a:gd name="T93" fmla="*/ 234 h 281"/>
                <a:gd name="T94" fmla="*/ 216 w 245"/>
                <a:gd name="T95" fmla="*/ 244 h 281"/>
                <a:gd name="T96" fmla="*/ 217 w 245"/>
                <a:gd name="T97" fmla="*/ 244 h 281"/>
                <a:gd name="T98" fmla="*/ 224 w 245"/>
                <a:gd name="T99" fmla="*/ 230 h 281"/>
                <a:gd name="T100" fmla="*/ 227 w 245"/>
                <a:gd name="T101" fmla="*/ 221 h 281"/>
                <a:gd name="T102" fmla="*/ 227 w 245"/>
                <a:gd name="T103" fmla="*/ 146 h 281"/>
                <a:gd name="T104" fmla="*/ 227 w 245"/>
                <a:gd name="T105" fmla="*/ 22 h 281"/>
                <a:gd name="T106" fmla="*/ 223 w 245"/>
                <a:gd name="T107" fmla="*/ 18 h 281"/>
                <a:gd name="T108" fmla="*/ 176 w 245"/>
                <a:gd name="T109" fmla="*/ 18 h 281"/>
                <a:gd name="T110" fmla="*/ 72 w 245"/>
                <a:gd name="T111" fmla="*/ 18 h 281"/>
                <a:gd name="T112" fmla="*/ 33 w 245"/>
                <a:gd name="T113" fmla="*/ 18 h 281"/>
                <a:gd name="T114" fmla="*/ 22 w 245"/>
                <a:gd name="T115" fmla="*/ 33 h 281"/>
                <a:gd name="T116" fmla="*/ 34 w 245"/>
                <a:gd name="T117" fmla="*/ 41 h 281"/>
                <a:gd name="T118" fmla="*/ 201 w 245"/>
                <a:gd name="T119" fmla="*/ 41 h 281"/>
                <a:gd name="T120" fmla="*/ 216 w 245"/>
                <a:gd name="T121" fmla="*/ 56 h 281"/>
                <a:gd name="T122" fmla="*/ 216 w 245"/>
                <a:gd name="T123" fmla="*/ 184 h 281"/>
                <a:gd name="T124" fmla="*/ 216 w 245"/>
                <a:gd name="T125" fmla="*/ 24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" h="281">
                  <a:moveTo>
                    <a:pt x="0" y="151"/>
                  </a:moveTo>
                  <a:cubicBezTo>
                    <a:pt x="0" y="113"/>
                    <a:pt x="0" y="75"/>
                    <a:pt x="0" y="36"/>
                  </a:cubicBezTo>
                  <a:cubicBezTo>
                    <a:pt x="0" y="18"/>
                    <a:pt x="15" y="2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90" y="0"/>
                    <a:pt x="136" y="0"/>
                    <a:pt x="181" y="0"/>
                  </a:cubicBezTo>
                  <a:cubicBezTo>
                    <a:pt x="198" y="0"/>
                    <a:pt x="214" y="0"/>
                    <a:pt x="231" y="0"/>
                  </a:cubicBezTo>
                  <a:cubicBezTo>
                    <a:pt x="239" y="0"/>
                    <a:pt x="245" y="6"/>
                    <a:pt x="245" y="14"/>
                  </a:cubicBezTo>
                  <a:cubicBezTo>
                    <a:pt x="245" y="44"/>
                    <a:pt x="245" y="74"/>
                    <a:pt x="245" y="104"/>
                  </a:cubicBezTo>
                  <a:cubicBezTo>
                    <a:pt x="245" y="132"/>
                    <a:pt x="245" y="160"/>
                    <a:pt x="245" y="188"/>
                  </a:cubicBezTo>
                  <a:cubicBezTo>
                    <a:pt x="245" y="200"/>
                    <a:pt x="245" y="213"/>
                    <a:pt x="245" y="225"/>
                  </a:cubicBezTo>
                  <a:cubicBezTo>
                    <a:pt x="245" y="234"/>
                    <a:pt x="239" y="240"/>
                    <a:pt x="231" y="240"/>
                  </a:cubicBezTo>
                  <a:cubicBezTo>
                    <a:pt x="227" y="239"/>
                    <a:pt x="224" y="241"/>
                    <a:pt x="223" y="245"/>
                  </a:cubicBezTo>
                  <a:cubicBezTo>
                    <a:pt x="222" y="246"/>
                    <a:pt x="222" y="248"/>
                    <a:pt x="221" y="249"/>
                  </a:cubicBezTo>
                  <a:cubicBezTo>
                    <a:pt x="217" y="254"/>
                    <a:pt x="216" y="260"/>
                    <a:pt x="216" y="267"/>
                  </a:cubicBezTo>
                  <a:cubicBezTo>
                    <a:pt x="216" y="275"/>
                    <a:pt x="210" y="280"/>
                    <a:pt x="202" y="280"/>
                  </a:cubicBezTo>
                  <a:cubicBezTo>
                    <a:pt x="191" y="281"/>
                    <a:pt x="180" y="280"/>
                    <a:pt x="168" y="280"/>
                  </a:cubicBezTo>
                  <a:cubicBezTo>
                    <a:pt x="117" y="280"/>
                    <a:pt x="66" y="280"/>
                    <a:pt x="15" y="280"/>
                  </a:cubicBezTo>
                  <a:cubicBezTo>
                    <a:pt x="7" y="280"/>
                    <a:pt x="2" y="277"/>
                    <a:pt x="0" y="270"/>
                  </a:cubicBezTo>
                  <a:cubicBezTo>
                    <a:pt x="0" y="269"/>
                    <a:pt x="0" y="268"/>
                    <a:pt x="0" y="266"/>
                  </a:cubicBezTo>
                  <a:cubicBezTo>
                    <a:pt x="0" y="243"/>
                    <a:pt x="0" y="219"/>
                    <a:pt x="0" y="196"/>
                  </a:cubicBezTo>
                  <a:cubicBezTo>
                    <a:pt x="0" y="181"/>
                    <a:pt x="0" y="166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lose/>
                  <a:moveTo>
                    <a:pt x="228" y="234"/>
                  </a:moveTo>
                  <a:cubicBezTo>
                    <a:pt x="236" y="235"/>
                    <a:pt x="240" y="232"/>
                    <a:pt x="240" y="224"/>
                  </a:cubicBezTo>
                  <a:cubicBezTo>
                    <a:pt x="240" y="155"/>
                    <a:pt x="240" y="85"/>
                    <a:pt x="240" y="16"/>
                  </a:cubicBezTo>
                  <a:cubicBezTo>
                    <a:pt x="240" y="9"/>
                    <a:pt x="236" y="6"/>
                    <a:pt x="230" y="6"/>
                  </a:cubicBezTo>
                  <a:cubicBezTo>
                    <a:pt x="209" y="6"/>
                    <a:pt x="188" y="6"/>
                    <a:pt x="167" y="6"/>
                  </a:cubicBezTo>
                  <a:cubicBezTo>
                    <a:pt x="124" y="6"/>
                    <a:pt x="81" y="6"/>
                    <a:pt x="38" y="6"/>
                  </a:cubicBezTo>
                  <a:cubicBezTo>
                    <a:pt x="21" y="6"/>
                    <a:pt x="5" y="20"/>
                    <a:pt x="5" y="39"/>
                  </a:cubicBezTo>
                  <a:cubicBezTo>
                    <a:pt x="5" y="88"/>
                    <a:pt x="5" y="138"/>
                    <a:pt x="5" y="187"/>
                  </a:cubicBezTo>
                  <a:cubicBezTo>
                    <a:pt x="5" y="213"/>
                    <a:pt x="5" y="240"/>
                    <a:pt x="5" y="266"/>
                  </a:cubicBezTo>
                  <a:cubicBezTo>
                    <a:pt x="5" y="272"/>
                    <a:pt x="9" y="275"/>
                    <a:pt x="14" y="275"/>
                  </a:cubicBezTo>
                  <a:cubicBezTo>
                    <a:pt x="77" y="275"/>
                    <a:pt x="139" y="275"/>
                    <a:pt x="202" y="275"/>
                  </a:cubicBezTo>
                  <a:cubicBezTo>
                    <a:pt x="207" y="275"/>
                    <a:pt x="211" y="272"/>
                    <a:pt x="211" y="266"/>
                  </a:cubicBezTo>
                  <a:cubicBezTo>
                    <a:pt x="211" y="258"/>
                    <a:pt x="210" y="249"/>
                    <a:pt x="211" y="240"/>
                  </a:cubicBezTo>
                  <a:cubicBezTo>
                    <a:pt x="211" y="215"/>
                    <a:pt x="211" y="189"/>
                    <a:pt x="211" y="163"/>
                  </a:cubicBezTo>
                  <a:cubicBezTo>
                    <a:pt x="211" y="153"/>
                    <a:pt x="211" y="142"/>
                    <a:pt x="211" y="132"/>
                  </a:cubicBezTo>
                  <a:cubicBezTo>
                    <a:pt x="210" y="107"/>
                    <a:pt x="211" y="82"/>
                    <a:pt x="211" y="56"/>
                  </a:cubicBezTo>
                  <a:cubicBezTo>
                    <a:pt x="211" y="49"/>
                    <a:pt x="208" y="46"/>
                    <a:pt x="201" y="46"/>
                  </a:cubicBezTo>
                  <a:cubicBezTo>
                    <a:pt x="145" y="46"/>
                    <a:pt x="89" y="46"/>
                    <a:pt x="33" y="46"/>
                  </a:cubicBezTo>
                  <a:cubicBezTo>
                    <a:pt x="31" y="46"/>
                    <a:pt x="30" y="46"/>
                    <a:pt x="28" y="46"/>
                  </a:cubicBezTo>
                  <a:cubicBezTo>
                    <a:pt x="19" y="44"/>
                    <a:pt x="14" y="36"/>
                    <a:pt x="16" y="27"/>
                  </a:cubicBezTo>
                  <a:cubicBezTo>
                    <a:pt x="17" y="19"/>
                    <a:pt x="24" y="13"/>
                    <a:pt x="32" y="13"/>
                  </a:cubicBezTo>
                  <a:cubicBezTo>
                    <a:pt x="97" y="13"/>
                    <a:pt x="162" y="13"/>
                    <a:pt x="227" y="13"/>
                  </a:cubicBezTo>
                  <a:cubicBezTo>
                    <a:pt x="231" y="13"/>
                    <a:pt x="232" y="14"/>
                    <a:pt x="232" y="18"/>
                  </a:cubicBezTo>
                  <a:cubicBezTo>
                    <a:pt x="232" y="84"/>
                    <a:pt x="232" y="151"/>
                    <a:pt x="232" y="217"/>
                  </a:cubicBezTo>
                  <a:cubicBezTo>
                    <a:pt x="232" y="223"/>
                    <a:pt x="233" y="229"/>
                    <a:pt x="228" y="234"/>
                  </a:cubicBezTo>
                  <a:close/>
                  <a:moveTo>
                    <a:pt x="216" y="244"/>
                  </a:moveTo>
                  <a:cubicBezTo>
                    <a:pt x="216" y="244"/>
                    <a:pt x="217" y="244"/>
                    <a:pt x="217" y="244"/>
                  </a:cubicBezTo>
                  <a:cubicBezTo>
                    <a:pt x="219" y="240"/>
                    <a:pt x="222" y="235"/>
                    <a:pt x="224" y="230"/>
                  </a:cubicBezTo>
                  <a:cubicBezTo>
                    <a:pt x="226" y="227"/>
                    <a:pt x="227" y="224"/>
                    <a:pt x="227" y="221"/>
                  </a:cubicBezTo>
                  <a:cubicBezTo>
                    <a:pt x="227" y="196"/>
                    <a:pt x="227" y="171"/>
                    <a:pt x="227" y="146"/>
                  </a:cubicBezTo>
                  <a:cubicBezTo>
                    <a:pt x="227" y="105"/>
                    <a:pt x="227" y="64"/>
                    <a:pt x="227" y="22"/>
                  </a:cubicBezTo>
                  <a:cubicBezTo>
                    <a:pt x="227" y="19"/>
                    <a:pt x="226" y="18"/>
                    <a:pt x="223" y="18"/>
                  </a:cubicBezTo>
                  <a:cubicBezTo>
                    <a:pt x="207" y="18"/>
                    <a:pt x="192" y="18"/>
                    <a:pt x="176" y="18"/>
                  </a:cubicBezTo>
                  <a:cubicBezTo>
                    <a:pt x="141" y="18"/>
                    <a:pt x="106" y="18"/>
                    <a:pt x="72" y="18"/>
                  </a:cubicBezTo>
                  <a:cubicBezTo>
                    <a:pt x="59" y="18"/>
                    <a:pt x="46" y="18"/>
                    <a:pt x="33" y="18"/>
                  </a:cubicBezTo>
                  <a:cubicBezTo>
                    <a:pt x="25" y="18"/>
                    <a:pt x="19" y="26"/>
                    <a:pt x="22" y="33"/>
                  </a:cubicBezTo>
                  <a:cubicBezTo>
                    <a:pt x="23" y="38"/>
                    <a:pt x="28" y="41"/>
                    <a:pt x="34" y="41"/>
                  </a:cubicBezTo>
                  <a:cubicBezTo>
                    <a:pt x="90" y="41"/>
                    <a:pt x="145" y="41"/>
                    <a:pt x="201" y="41"/>
                  </a:cubicBezTo>
                  <a:cubicBezTo>
                    <a:pt x="209" y="41"/>
                    <a:pt x="216" y="47"/>
                    <a:pt x="216" y="56"/>
                  </a:cubicBezTo>
                  <a:cubicBezTo>
                    <a:pt x="216" y="99"/>
                    <a:pt x="216" y="141"/>
                    <a:pt x="216" y="184"/>
                  </a:cubicBezTo>
                  <a:cubicBezTo>
                    <a:pt x="216" y="204"/>
                    <a:pt x="216" y="224"/>
                    <a:pt x="216" y="244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33375" y="4557713"/>
              <a:ext cx="360362" cy="23813"/>
            </a:xfrm>
            <a:custGeom>
              <a:avLst/>
              <a:gdLst>
                <a:gd name="T0" fmla="*/ 60 w 120"/>
                <a:gd name="T1" fmla="*/ 8 h 8"/>
                <a:gd name="T2" fmla="*/ 6 w 120"/>
                <a:gd name="T3" fmla="*/ 8 h 8"/>
                <a:gd name="T4" fmla="*/ 4 w 120"/>
                <a:gd name="T5" fmla="*/ 8 h 8"/>
                <a:gd name="T6" fmla="*/ 0 w 120"/>
                <a:gd name="T7" fmla="*/ 4 h 8"/>
                <a:gd name="T8" fmla="*/ 3 w 120"/>
                <a:gd name="T9" fmla="*/ 0 h 8"/>
                <a:gd name="T10" fmla="*/ 7 w 120"/>
                <a:gd name="T11" fmla="*/ 0 h 8"/>
                <a:gd name="T12" fmla="*/ 113 w 120"/>
                <a:gd name="T13" fmla="*/ 0 h 8"/>
                <a:gd name="T14" fmla="*/ 117 w 120"/>
                <a:gd name="T15" fmla="*/ 0 h 8"/>
                <a:gd name="T16" fmla="*/ 120 w 120"/>
                <a:gd name="T17" fmla="*/ 4 h 8"/>
                <a:gd name="T18" fmla="*/ 116 w 120"/>
                <a:gd name="T19" fmla="*/ 8 h 8"/>
                <a:gd name="T20" fmla="*/ 114 w 120"/>
                <a:gd name="T21" fmla="*/ 8 h 8"/>
                <a:gd name="T22" fmla="*/ 60 w 120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8">
                  <a:moveTo>
                    <a:pt x="60" y="8"/>
                  </a:moveTo>
                  <a:cubicBezTo>
                    <a:pt x="42" y="8"/>
                    <a:pt x="24" y="8"/>
                    <a:pt x="6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42" y="0"/>
                    <a:pt x="77" y="0"/>
                    <a:pt x="113" y="0"/>
                  </a:cubicBezTo>
                  <a:cubicBezTo>
                    <a:pt x="114" y="0"/>
                    <a:pt x="116" y="0"/>
                    <a:pt x="117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6"/>
                    <a:pt x="119" y="8"/>
                    <a:pt x="116" y="8"/>
                  </a:cubicBezTo>
                  <a:cubicBezTo>
                    <a:pt x="116" y="8"/>
                    <a:pt x="115" y="8"/>
                    <a:pt x="114" y="8"/>
                  </a:cubicBezTo>
                  <a:cubicBezTo>
                    <a:pt x="96" y="8"/>
                    <a:pt x="78" y="8"/>
                    <a:pt x="60" y="8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98438" y="4348163"/>
              <a:ext cx="19050" cy="571500"/>
            </a:xfrm>
            <a:custGeom>
              <a:avLst/>
              <a:gdLst>
                <a:gd name="T0" fmla="*/ 6 w 6"/>
                <a:gd name="T1" fmla="*/ 96 h 191"/>
                <a:gd name="T2" fmla="*/ 6 w 6"/>
                <a:gd name="T3" fmla="*/ 186 h 191"/>
                <a:gd name="T4" fmla="*/ 6 w 6"/>
                <a:gd name="T5" fmla="*/ 189 h 191"/>
                <a:gd name="T6" fmla="*/ 3 w 6"/>
                <a:gd name="T7" fmla="*/ 191 h 191"/>
                <a:gd name="T8" fmla="*/ 1 w 6"/>
                <a:gd name="T9" fmla="*/ 189 h 191"/>
                <a:gd name="T10" fmla="*/ 0 w 6"/>
                <a:gd name="T11" fmla="*/ 186 h 191"/>
                <a:gd name="T12" fmla="*/ 1 w 6"/>
                <a:gd name="T13" fmla="*/ 107 h 191"/>
                <a:gd name="T14" fmla="*/ 0 w 6"/>
                <a:gd name="T15" fmla="*/ 6 h 191"/>
                <a:gd name="T16" fmla="*/ 0 w 6"/>
                <a:gd name="T17" fmla="*/ 4 h 191"/>
                <a:gd name="T18" fmla="*/ 3 w 6"/>
                <a:gd name="T19" fmla="*/ 1 h 191"/>
                <a:gd name="T20" fmla="*/ 6 w 6"/>
                <a:gd name="T21" fmla="*/ 4 h 191"/>
                <a:gd name="T22" fmla="*/ 6 w 6"/>
                <a:gd name="T23" fmla="*/ 15 h 191"/>
                <a:gd name="T24" fmla="*/ 6 w 6"/>
                <a:gd name="T25" fmla="*/ 96 h 191"/>
                <a:gd name="T26" fmla="*/ 6 w 6"/>
                <a:gd name="T2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91">
                  <a:moveTo>
                    <a:pt x="6" y="96"/>
                  </a:moveTo>
                  <a:cubicBezTo>
                    <a:pt x="6" y="126"/>
                    <a:pt x="6" y="156"/>
                    <a:pt x="6" y="186"/>
                  </a:cubicBezTo>
                  <a:cubicBezTo>
                    <a:pt x="6" y="187"/>
                    <a:pt x="6" y="188"/>
                    <a:pt x="6" y="189"/>
                  </a:cubicBezTo>
                  <a:cubicBezTo>
                    <a:pt x="5" y="189"/>
                    <a:pt x="4" y="191"/>
                    <a:pt x="3" y="191"/>
                  </a:cubicBezTo>
                  <a:cubicBezTo>
                    <a:pt x="2" y="191"/>
                    <a:pt x="1" y="189"/>
                    <a:pt x="1" y="189"/>
                  </a:cubicBezTo>
                  <a:cubicBezTo>
                    <a:pt x="0" y="188"/>
                    <a:pt x="0" y="187"/>
                    <a:pt x="0" y="186"/>
                  </a:cubicBezTo>
                  <a:cubicBezTo>
                    <a:pt x="1" y="160"/>
                    <a:pt x="1" y="134"/>
                    <a:pt x="1" y="107"/>
                  </a:cubicBezTo>
                  <a:cubicBezTo>
                    <a:pt x="1" y="73"/>
                    <a:pt x="1" y="39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8"/>
                    <a:pt x="6" y="12"/>
                    <a:pt x="6" y="15"/>
                  </a:cubicBezTo>
                  <a:cubicBezTo>
                    <a:pt x="6" y="42"/>
                    <a:pt x="6" y="69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3375" y="4659313"/>
              <a:ext cx="360362" cy="23813"/>
            </a:xfrm>
            <a:custGeom>
              <a:avLst/>
              <a:gdLst>
                <a:gd name="T0" fmla="*/ 60 w 120"/>
                <a:gd name="T1" fmla="*/ 0 h 8"/>
                <a:gd name="T2" fmla="*/ 113 w 120"/>
                <a:gd name="T3" fmla="*/ 0 h 8"/>
                <a:gd name="T4" fmla="*/ 116 w 120"/>
                <a:gd name="T5" fmla="*/ 0 h 8"/>
                <a:gd name="T6" fmla="*/ 120 w 120"/>
                <a:gd name="T7" fmla="*/ 4 h 8"/>
                <a:gd name="T8" fmla="*/ 116 w 120"/>
                <a:gd name="T9" fmla="*/ 8 h 8"/>
                <a:gd name="T10" fmla="*/ 113 w 120"/>
                <a:gd name="T11" fmla="*/ 8 h 8"/>
                <a:gd name="T12" fmla="*/ 6 w 120"/>
                <a:gd name="T13" fmla="*/ 8 h 8"/>
                <a:gd name="T14" fmla="*/ 3 w 120"/>
                <a:gd name="T15" fmla="*/ 8 h 8"/>
                <a:gd name="T16" fmla="*/ 0 w 120"/>
                <a:gd name="T17" fmla="*/ 4 h 8"/>
                <a:gd name="T18" fmla="*/ 3 w 120"/>
                <a:gd name="T19" fmla="*/ 0 h 8"/>
                <a:gd name="T20" fmla="*/ 6 w 120"/>
                <a:gd name="T21" fmla="*/ 0 h 8"/>
                <a:gd name="T22" fmla="*/ 60 w 120"/>
                <a:gd name="T23" fmla="*/ 0 h 8"/>
                <a:gd name="T24" fmla="*/ 60 w 12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">
                  <a:moveTo>
                    <a:pt x="60" y="0"/>
                  </a:moveTo>
                  <a:cubicBezTo>
                    <a:pt x="78" y="0"/>
                    <a:pt x="95" y="0"/>
                    <a:pt x="113" y="0"/>
                  </a:cubicBezTo>
                  <a:cubicBezTo>
                    <a:pt x="114" y="0"/>
                    <a:pt x="115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6"/>
                    <a:pt x="119" y="8"/>
                    <a:pt x="116" y="8"/>
                  </a:cubicBezTo>
                  <a:cubicBezTo>
                    <a:pt x="115" y="8"/>
                    <a:pt x="114" y="8"/>
                    <a:pt x="113" y="8"/>
                  </a:cubicBezTo>
                  <a:cubicBezTo>
                    <a:pt x="78" y="8"/>
                    <a:pt x="42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24" y="0"/>
                    <a:pt x="42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27038" y="4449763"/>
              <a:ext cx="198437" cy="14288"/>
            </a:xfrm>
            <a:custGeom>
              <a:avLst/>
              <a:gdLst>
                <a:gd name="T0" fmla="*/ 33 w 66"/>
                <a:gd name="T1" fmla="*/ 5 h 5"/>
                <a:gd name="T2" fmla="*/ 4 w 66"/>
                <a:gd name="T3" fmla="*/ 5 h 5"/>
                <a:gd name="T4" fmla="*/ 0 w 66"/>
                <a:gd name="T5" fmla="*/ 3 h 5"/>
                <a:gd name="T6" fmla="*/ 4 w 66"/>
                <a:gd name="T7" fmla="*/ 0 h 5"/>
                <a:gd name="T8" fmla="*/ 62 w 66"/>
                <a:gd name="T9" fmla="*/ 0 h 5"/>
                <a:gd name="T10" fmla="*/ 66 w 66"/>
                <a:gd name="T11" fmla="*/ 3 h 5"/>
                <a:gd name="T12" fmla="*/ 62 w 66"/>
                <a:gd name="T13" fmla="*/ 5 h 5"/>
                <a:gd name="T14" fmla="*/ 33 w 66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">
                  <a:moveTo>
                    <a:pt x="33" y="5"/>
                  </a:moveTo>
                  <a:cubicBezTo>
                    <a:pt x="23" y="5"/>
                    <a:pt x="14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23" y="0"/>
                    <a:pt x="43" y="0"/>
                    <a:pt x="62" y="0"/>
                  </a:cubicBezTo>
                  <a:cubicBezTo>
                    <a:pt x="64" y="0"/>
                    <a:pt x="66" y="0"/>
                    <a:pt x="66" y="3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2" y="5"/>
                    <a:pt x="42" y="5"/>
                    <a:pt x="33" y="5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55588" y="4246563"/>
              <a:ext cx="204787" cy="14288"/>
            </a:xfrm>
            <a:custGeom>
              <a:avLst/>
              <a:gdLst>
                <a:gd name="T0" fmla="*/ 34 w 68"/>
                <a:gd name="T1" fmla="*/ 5 h 5"/>
                <a:gd name="T2" fmla="*/ 4 w 68"/>
                <a:gd name="T3" fmla="*/ 5 h 5"/>
                <a:gd name="T4" fmla="*/ 0 w 68"/>
                <a:gd name="T5" fmla="*/ 2 h 5"/>
                <a:gd name="T6" fmla="*/ 4 w 68"/>
                <a:gd name="T7" fmla="*/ 0 h 5"/>
                <a:gd name="T8" fmla="*/ 65 w 68"/>
                <a:gd name="T9" fmla="*/ 0 h 5"/>
                <a:gd name="T10" fmla="*/ 68 w 68"/>
                <a:gd name="T11" fmla="*/ 2 h 5"/>
                <a:gd name="T12" fmla="*/ 64 w 68"/>
                <a:gd name="T13" fmla="*/ 5 h 5"/>
                <a:gd name="T14" fmla="*/ 34 w 68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">
                  <a:moveTo>
                    <a:pt x="34" y="5"/>
                  </a:moveTo>
                  <a:cubicBezTo>
                    <a:pt x="24" y="5"/>
                    <a:pt x="14" y="5"/>
                    <a:pt x="4" y="5"/>
                  </a:cubicBezTo>
                  <a:cubicBezTo>
                    <a:pt x="2" y="5"/>
                    <a:pt x="0" y="5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24" y="0"/>
                    <a:pt x="44" y="0"/>
                    <a:pt x="65" y="0"/>
                  </a:cubicBezTo>
                  <a:cubicBezTo>
                    <a:pt x="67" y="0"/>
                    <a:pt x="68" y="0"/>
                    <a:pt x="68" y="2"/>
                  </a:cubicBezTo>
                  <a:cubicBezTo>
                    <a:pt x="68" y="5"/>
                    <a:pt x="66" y="5"/>
                    <a:pt x="64" y="5"/>
                  </a:cubicBezTo>
                  <a:cubicBezTo>
                    <a:pt x="54" y="5"/>
                    <a:pt x="44" y="5"/>
                    <a:pt x="34" y="5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92125" y="4222750"/>
              <a:ext cx="144462" cy="17463"/>
            </a:xfrm>
            <a:custGeom>
              <a:avLst/>
              <a:gdLst>
                <a:gd name="T0" fmla="*/ 24 w 48"/>
                <a:gd name="T1" fmla="*/ 0 h 6"/>
                <a:gd name="T2" fmla="*/ 43 w 48"/>
                <a:gd name="T3" fmla="*/ 0 h 6"/>
                <a:gd name="T4" fmla="*/ 46 w 48"/>
                <a:gd name="T5" fmla="*/ 1 h 6"/>
                <a:gd name="T6" fmla="*/ 48 w 48"/>
                <a:gd name="T7" fmla="*/ 3 h 6"/>
                <a:gd name="T8" fmla="*/ 46 w 48"/>
                <a:gd name="T9" fmla="*/ 5 h 6"/>
                <a:gd name="T10" fmla="*/ 43 w 48"/>
                <a:gd name="T11" fmla="*/ 6 h 6"/>
                <a:gd name="T12" fmla="*/ 4 w 48"/>
                <a:gd name="T13" fmla="*/ 6 h 6"/>
                <a:gd name="T14" fmla="*/ 3 w 48"/>
                <a:gd name="T15" fmla="*/ 6 h 6"/>
                <a:gd name="T16" fmla="*/ 0 w 48"/>
                <a:gd name="T17" fmla="*/ 3 h 6"/>
                <a:gd name="T18" fmla="*/ 3 w 48"/>
                <a:gd name="T19" fmla="*/ 0 h 6"/>
                <a:gd name="T20" fmla="*/ 24 w 48"/>
                <a:gd name="T21" fmla="*/ 0 h 6"/>
                <a:gd name="T22" fmla="*/ 24 w 4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">
                  <a:moveTo>
                    <a:pt x="24" y="0"/>
                  </a:moveTo>
                  <a:cubicBezTo>
                    <a:pt x="30" y="0"/>
                    <a:pt x="37" y="0"/>
                    <a:pt x="43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48" y="4"/>
                    <a:pt x="47" y="5"/>
                    <a:pt x="46" y="5"/>
                  </a:cubicBezTo>
                  <a:cubicBezTo>
                    <a:pt x="45" y="6"/>
                    <a:pt x="44" y="6"/>
                    <a:pt x="43" y="6"/>
                  </a:cubicBezTo>
                  <a:cubicBezTo>
                    <a:pt x="30" y="6"/>
                    <a:pt x="17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81038" y="4243388"/>
              <a:ext cx="93662" cy="14288"/>
            </a:xfrm>
            <a:custGeom>
              <a:avLst/>
              <a:gdLst>
                <a:gd name="T0" fmla="*/ 16 w 31"/>
                <a:gd name="T1" fmla="*/ 0 h 5"/>
                <a:gd name="T2" fmla="*/ 28 w 31"/>
                <a:gd name="T3" fmla="*/ 0 h 5"/>
                <a:gd name="T4" fmla="*/ 31 w 31"/>
                <a:gd name="T5" fmla="*/ 2 h 5"/>
                <a:gd name="T6" fmla="*/ 28 w 31"/>
                <a:gd name="T7" fmla="*/ 5 h 5"/>
                <a:gd name="T8" fmla="*/ 4 w 31"/>
                <a:gd name="T9" fmla="*/ 5 h 5"/>
                <a:gd name="T10" fmla="*/ 0 w 31"/>
                <a:gd name="T11" fmla="*/ 3 h 5"/>
                <a:gd name="T12" fmla="*/ 4 w 31"/>
                <a:gd name="T13" fmla="*/ 0 h 5"/>
                <a:gd name="T14" fmla="*/ 16 w 31"/>
                <a:gd name="T15" fmla="*/ 0 h 5"/>
                <a:gd name="T16" fmla="*/ 16 w 3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">
                  <a:moveTo>
                    <a:pt x="16" y="0"/>
                  </a:moveTo>
                  <a:cubicBezTo>
                    <a:pt x="20" y="0"/>
                    <a:pt x="24" y="0"/>
                    <a:pt x="28" y="0"/>
                  </a:cubicBezTo>
                  <a:cubicBezTo>
                    <a:pt x="30" y="0"/>
                    <a:pt x="31" y="0"/>
                    <a:pt x="31" y="2"/>
                  </a:cubicBezTo>
                  <a:cubicBezTo>
                    <a:pt x="31" y="5"/>
                    <a:pt x="30" y="5"/>
                    <a:pt x="28" y="5"/>
                  </a:cubicBezTo>
                  <a:cubicBezTo>
                    <a:pt x="20" y="5"/>
                    <a:pt x="12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66214" y="4241800"/>
            <a:ext cx="735012" cy="841375"/>
            <a:chOff x="147638" y="4152900"/>
            <a:chExt cx="735012" cy="841375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147638" y="4152900"/>
              <a:ext cx="735012" cy="841375"/>
            </a:xfrm>
            <a:custGeom>
              <a:avLst/>
              <a:gdLst>
                <a:gd name="T0" fmla="*/ 0 w 245"/>
                <a:gd name="T1" fmla="*/ 151 h 281"/>
                <a:gd name="T2" fmla="*/ 0 w 245"/>
                <a:gd name="T3" fmla="*/ 36 h 281"/>
                <a:gd name="T4" fmla="*/ 33 w 245"/>
                <a:gd name="T5" fmla="*/ 1 h 281"/>
                <a:gd name="T6" fmla="*/ 45 w 245"/>
                <a:gd name="T7" fmla="*/ 0 h 281"/>
                <a:gd name="T8" fmla="*/ 181 w 245"/>
                <a:gd name="T9" fmla="*/ 0 h 281"/>
                <a:gd name="T10" fmla="*/ 231 w 245"/>
                <a:gd name="T11" fmla="*/ 0 h 281"/>
                <a:gd name="T12" fmla="*/ 245 w 245"/>
                <a:gd name="T13" fmla="*/ 14 h 281"/>
                <a:gd name="T14" fmla="*/ 245 w 245"/>
                <a:gd name="T15" fmla="*/ 104 h 281"/>
                <a:gd name="T16" fmla="*/ 245 w 245"/>
                <a:gd name="T17" fmla="*/ 188 h 281"/>
                <a:gd name="T18" fmla="*/ 245 w 245"/>
                <a:gd name="T19" fmla="*/ 225 h 281"/>
                <a:gd name="T20" fmla="*/ 231 w 245"/>
                <a:gd name="T21" fmla="*/ 240 h 281"/>
                <a:gd name="T22" fmla="*/ 223 w 245"/>
                <a:gd name="T23" fmla="*/ 245 h 281"/>
                <a:gd name="T24" fmla="*/ 221 w 245"/>
                <a:gd name="T25" fmla="*/ 249 h 281"/>
                <a:gd name="T26" fmla="*/ 216 w 245"/>
                <a:gd name="T27" fmla="*/ 267 h 281"/>
                <a:gd name="T28" fmla="*/ 202 w 245"/>
                <a:gd name="T29" fmla="*/ 280 h 281"/>
                <a:gd name="T30" fmla="*/ 168 w 245"/>
                <a:gd name="T31" fmla="*/ 280 h 281"/>
                <a:gd name="T32" fmla="*/ 15 w 245"/>
                <a:gd name="T33" fmla="*/ 280 h 281"/>
                <a:gd name="T34" fmla="*/ 0 w 245"/>
                <a:gd name="T35" fmla="*/ 270 h 281"/>
                <a:gd name="T36" fmla="*/ 0 w 245"/>
                <a:gd name="T37" fmla="*/ 266 h 281"/>
                <a:gd name="T38" fmla="*/ 0 w 245"/>
                <a:gd name="T39" fmla="*/ 196 h 281"/>
                <a:gd name="T40" fmla="*/ 0 w 245"/>
                <a:gd name="T41" fmla="*/ 151 h 281"/>
                <a:gd name="T42" fmla="*/ 0 w 245"/>
                <a:gd name="T43" fmla="*/ 151 h 281"/>
                <a:gd name="T44" fmla="*/ 228 w 245"/>
                <a:gd name="T45" fmla="*/ 234 h 281"/>
                <a:gd name="T46" fmla="*/ 240 w 245"/>
                <a:gd name="T47" fmla="*/ 224 h 281"/>
                <a:gd name="T48" fmla="*/ 240 w 245"/>
                <a:gd name="T49" fmla="*/ 16 h 281"/>
                <a:gd name="T50" fmla="*/ 230 w 245"/>
                <a:gd name="T51" fmla="*/ 6 h 281"/>
                <a:gd name="T52" fmla="*/ 167 w 245"/>
                <a:gd name="T53" fmla="*/ 6 h 281"/>
                <a:gd name="T54" fmla="*/ 38 w 245"/>
                <a:gd name="T55" fmla="*/ 6 h 281"/>
                <a:gd name="T56" fmla="*/ 5 w 245"/>
                <a:gd name="T57" fmla="*/ 39 h 281"/>
                <a:gd name="T58" fmla="*/ 5 w 245"/>
                <a:gd name="T59" fmla="*/ 187 h 281"/>
                <a:gd name="T60" fmla="*/ 5 w 245"/>
                <a:gd name="T61" fmla="*/ 266 h 281"/>
                <a:gd name="T62" fmla="*/ 14 w 245"/>
                <a:gd name="T63" fmla="*/ 275 h 281"/>
                <a:gd name="T64" fmla="*/ 202 w 245"/>
                <a:gd name="T65" fmla="*/ 275 h 281"/>
                <a:gd name="T66" fmla="*/ 211 w 245"/>
                <a:gd name="T67" fmla="*/ 266 h 281"/>
                <a:gd name="T68" fmla="*/ 211 w 245"/>
                <a:gd name="T69" fmla="*/ 240 h 281"/>
                <a:gd name="T70" fmla="*/ 211 w 245"/>
                <a:gd name="T71" fmla="*/ 163 h 281"/>
                <a:gd name="T72" fmla="*/ 211 w 245"/>
                <a:gd name="T73" fmla="*/ 132 h 281"/>
                <a:gd name="T74" fmla="*/ 211 w 245"/>
                <a:gd name="T75" fmla="*/ 56 h 281"/>
                <a:gd name="T76" fmla="*/ 201 w 245"/>
                <a:gd name="T77" fmla="*/ 46 h 281"/>
                <a:gd name="T78" fmla="*/ 33 w 245"/>
                <a:gd name="T79" fmla="*/ 46 h 281"/>
                <a:gd name="T80" fmla="*/ 28 w 245"/>
                <a:gd name="T81" fmla="*/ 46 h 281"/>
                <a:gd name="T82" fmla="*/ 16 w 245"/>
                <a:gd name="T83" fmla="*/ 27 h 281"/>
                <a:gd name="T84" fmla="*/ 32 w 245"/>
                <a:gd name="T85" fmla="*/ 13 h 281"/>
                <a:gd name="T86" fmla="*/ 227 w 245"/>
                <a:gd name="T87" fmla="*/ 13 h 281"/>
                <a:gd name="T88" fmla="*/ 232 w 245"/>
                <a:gd name="T89" fmla="*/ 18 h 281"/>
                <a:gd name="T90" fmla="*/ 232 w 245"/>
                <a:gd name="T91" fmla="*/ 217 h 281"/>
                <a:gd name="T92" fmla="*/ 228 w 245"/>
                <a:gd name="T93" fmla="*/ 234 h 281"/>
                <a:gd name="T94" fmla="*/ 216 w 245"/>
                <a:gd name="T95" fmla="*/ 244 h 281"/>
                <a:gd name="T96" fmla="*/ 217 w 245"/>
                <a:gd name="T97" fmla="*/ 244 h 281"/>
                <a:gd name="T98" fmla="*/ 224 w 245"/>
                <a:gd name="T99" fmla="*/ 230 h 281"/>
                <a:gd name="T100" fmla="*/ 227 w 245"/>
                <a:gd name="T101" fmla="*/ 221 h 281"/>
                <a:gd name="T102" fmla="*/ 227 w 245"/>
                <a:gd name="T103" fmla="*/ 146 h 281"/>
                <a:gd name="T104" fmla="*/ 227 w 245"/>
                <a:gd name="T105" fmla="*/ 22 h 281"/>
                <a:gd name="T106" fmla="*/ 223 w 245"/>
                <a:gd name="T107" fmla="*/ 18 h 281"/>
                <a:gd name="T108" fmla="*/ 176 w 245"/>
                <a:gd name="T109" fmla="*/ 18 h 281"/>
                <a:gd name="T110" fmla="*/ 72 w 245"/>
                <a:gd name="T111" fmla="*/ 18 h 281"/>
                <a:gd name="T112" fmla="*/ 33 w 245"/>
                <a:gd name="T113" fmla="*/ 18 h 281"/>
                <a:gd name="T114" fmla="*/ 22 w 245"/>
                <a:gd name="T115" fmla="*/ 33 h 281"/>
                <a:gd name="T116" fmla="*/ 34 w 245"/>
                <a:gd name="T117" fmla="*/ 41 h 281"/>
                <a:gd name="T118" fmla="*/ 201 w 245"/>
                <a:gd name="T119" fmla="*/ 41 h 281"/>
                <a:gd name="T120" fmla="*/ 216 w 245"/>
                <a:gd name="T121" fmla="*/ 56 h 281"/>
                <a:gd name="T122" fmla="*/ 216 w 245"/>
                <a:gd name="T123" fmla="*/ 184 h 281"/>
                <a:gd name="T124" fmla="*/ 216 w 245"/>
                <a:gd name="T125" fmla="*/ 24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" h="281">
                  <a:moveTo>
                    <a:pt x="0" y="151"/>
                  </a:moveTo>
                  <a:cubicBezTo>
                    <a:pt x="0" y="113"/>
                    <a:pt x="0" y="75"/>
                    <a:pt x="0" y="36"/>
                  </a:cubicBezTo>
                  <a:cubicBezTo>
                    <a:pt x="0" y="18"/>
                    <a:pt x="15" y="2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90" y="0"/>
                    <a:pt x="136" y="0"/>
                    <a:pt x="181" y="0"/>
                  </a:cubicBezTo>
                  <a:cubicBezTo>
                    <a:pt x="198" y="0"/>
                    <a:pt x="214" y="0"/>
                    <a:pt x="231" y="0"/>
                  </a:cubicBezTo>
                  <a:cubicBezTo>
                    <a:pt x="239" y="0"/>
                    <a:pt x="245" y="6"/>
                    <a:pt x="245" y="14"/>
                  </a:cubicBezTo>
                  <a:cubicBezTo>
                    <a:pt x="245" y="44"/>
                    <a:pt x="245" y="74"/>
                    <a:pt x="245" y="104"/>
                  </a:cubicBezTo>
                  <a:cubicBezTo>
                    <a:pt x="245" y="132"/>
                    <a:pt x="245" y="160"/>
                    <a:pt x="245" y="188"/>
                  </a:cubicBezTo>
                  <a:cubicBezTo>
                    <a:pt x="245" y="200"/>
                    <a:pt x="245" y="213"/>
                    <a:pt x="245" y="225"/>
                  </a:cubicBezTo>
                  <a:cubicBezTo>
                    <a:pt x="245" y="234"/>
                    <a:pt x="239" y="240"/>
                    <a:pt x="231" y="240"/>
                  </a:cubicBezTo>
                  <a:cubicBezTo>
                    <a:pt x="227" y="239"/>
                    <a:pt x="224" y="241"/>
                    <a:pt x="223" y="245"/>
                  </a:cubicBezTo>
                  <a:cubicBezTo>
                    <a:pt x="222" y="246"/>
                    <a:pt x="222" y="248"/>
                    <a:pt x="221" y="249"/>
                  </a:cubicBezTo>
                  <a:cubicBezTo>
                    <a:pt x="217" y="254"/>
                    <a:pt x="216" y="260"/>
                    <a:pt x="216" y="267"/>
                  </a:cubicBezTo>
                  <a:cubicBezTo>
                    <a:pt x="216" y="275"/>
                    <a:pt x="210" y="280"/>
                    <a:pt x="202" y="280"/>
                  </a:cubicBezTo>
                  <a:cubicBezTo>
                    <a:pt x="191" y="281"/>
                    <a:pt x="180" y="280"/>
                    <a:pt x="168" y="280"/>
                  </a:cubicBezTo>
                  <a:cubicBezTo>
                    <a:pt x="117" y="280"/>
                    <a:pt x="66" y="280"/>
                    <a:pt x="15" y="280"/>
                  </a:cubicBezTo>
                  <a:cubicBezTo>
                    <a:pt x="7" y="280"/>
                    <a:pt x="2" y="277"/>
                    <a:pt x="0" y="270"/>
                  </a:cubicBezTo>
                  <a:cubicBezTo>
                    <a:pt x="0" y="269"/>
                    <a:pt x="0" y="268"/>
                    <a:pt x="0" y="266"/>
                  </a:cubicBezTo>
                  <a:cubicBezTo>
                    <a:pt x="0" y="243"/>
                    <a:pt x="0" y="219"/>
                    <a:pt x="0" y="196"/>
                  </a:cubicBezTo>
                  <a:cubicBezTo>
                    <a:pt x="0" y="181"/>
                    <a:pt x="0" y="166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lose/>
                  <a:moveTo>
                    <a:pt x="228" y="234"/>
                  </a:moveTo>
                  <a:cubicBezTo>
                    <a:pt x="236" y="235"/>
                    <a:pt x="240" y="232"/>
                    <a:pt x="240" y="224"/>
                  </a:cubicBezTo>
                  <a:cubicBezTo>
                    <a:pt x="240" y="155"/>
                    <a:pt x="240" y="85"/>
                    <a:pt x="240" y="16"/>
                  </a:cubicBezTo>
                  <a:cubicBezTo>
                    <a:pt x="240" y="9"/>
                    <a:pt x="236" y="6"/>
                    <a:pt x="230" y="6"/>
                  </a:cubicBezTo>
                  <a:cubicBezTo>
                    <a:pt x="209" y="6"/>
                    <a:pt x="188" y="6"/>
                    <a:pt x="167" y="6"/>
                  </a:cubicBezTo>
                  <a:cubicBezTo>
                    <a:pt x="124" y="6"/>
                    <a:pt x="81" y="6"/>
                    <a:pt x="38" y="6"/>
                  </a:cubicBezTo>
                  <a:cubicBezTo>
                    <a:pt x="21" y="6"/>
                    <a:pt x="5" y="20"/>
                    <a:pt x="5" y="39"/>
                  </a:cubicBezTo>
                  <a:cubicBezTo>
                    <a:pt x="5" y="88"/>
                    <a:pt x="5" y="138"/>
                    <a:pt x="5" y="187"/>
                  </a:cubicBezTo>
                  <a:cubicBezTo>
                    <a:pt x="5" y="213"/>
                    <a:pt x="5" y="240"/>
                    <a:pt x="5" y="266"/>
                  </a:cubicBezTo>
                  <a:cubicBezTo>
                    <a:pt x="5" y="272"/>
                    <a:pt x="9" y="275"/>
                    <a:pt x="14" y="275"/>
                  </a:cubicBezTo>
                  <a:cubicBezTo>
                    <a:pt x="77" y="275"/>
                    <a:pt x="139" y="275"/>
                    <a:pt x="202" y="275"/>
                  </a:cubicBezTo>
                  <a:cubicBezTo>
                    <a:pt x="207" y="275"/>
                    <a:pt x="211" y="272"/>
                    <a:pt x="211" y="266"/>
                  </a:cubicBezTo>
                  <a:cubicBezTo>
                    <a:pt x="211" y="258"/>
                    <a:pt x="210" y="249"/>
                    <a:pt x="211" y="240"/>
                  </a:cubicBezTo>
                  <a:cubicBezTo>
                    <a:pt x="211" y="215"/>
                    <a:pt x="211" y="189"/>
                    <a:pt x="211" y="163"/>
                  </a:cubicBezTo>
                  <a:cubicBezTo>
                    <a:pt x="211" y="153"/>
                    <a:pt x="211" y="142"/>
                    <a:pt x="211" y="132"/>
                  </a:cubicBezTo>
                  <a:cubicBezTo>
                    <a:pt x="210" y="107"/>
                    <a:pt x="211" y="82"/>
                    <a:pt x="211" y="56"/>
                  </a:cubicBezTo>
                  <a:cubicBezTo>
                    <a:pt x="211" y="49"/>
                    <a:pt x="208" y="46"/>
                    <a:pt x="201" y="46"/>
                  </a:cubicBezTo>
                  <a:cubicBezTo>
                    <a:pt x="145" y="46"/>
                    <a:pt x="89" y="46"/>
                    <a:pt x="33" y="46"/>
                  </a:cubicBezTo>
                  <a:cubicBezTo>
                    <a:pt x="31" y="46"/>
                    <a:pt x="30" y="46"/>
                    <a:pt x="28" y="46"/>
                  </a:cubicBezTo>
                  <a:cubicBezTo>
                    <a:pt x="19" y="44"/>
                    <a:pt x="14" y="36"/>
                    <a:pt x="16" y="27"/>
                  </a:cubicBezTo>
                  <a:cubicBezTo>
                    <a:pt x="17" y="19"/>
                    <a:pt x="24" y="13"/>
                    <a:pt x="32" y="13"/>
                  </a:cubicBezTo>
                  <a:cubicBezTo>
                    <a:pt x="97" y="13"/>
                    <a:pt x="162" y="13"/>
                    <a:pt x="227" y="13"/>
                  </a:cubicBezTo>
                  <a:cubicBezTo>
                    <a:pt x="231" y="13"/>
                    <a:pt x="232" y="14"/>
                    <a:pt x="232" y="18"/>
                  </a:cubicBezTo>
                  <a:cubicBezTo>
                    <a:pt x="232" y="84"/>
                    <a:pt x="232" y="151"/>
                    <a:pt x="232" y="217"/>
                  </a:cubicBezTo>
                  <a:cubicBezTo>
                    <a:pt x="232" y="223"/>
                    <a:pt x="233" y="229"/>
                    <a:pt x="228" y="234"/>
                  </a:cubicBezTo>
                  <a:close/>
                  <a:moveTo>
                    <a:pt x="216" y="244"/>
                  </a:moveTo>
                  <a:cubicBezTo>
                    <a:pt x="216" y="244"/>
                    <a:pt x="217" y="244"/>
                    <a:pt x="217" y="244"/>
                  </a:cubicBezTo>
                  <a:cubicBezTo>
                    <a:pt x="219" y="240"/>
                    <a:pt x="222" y="235"/>
                    <a:pt x="224" y="230"/>
                  </a:cubicBezTo>
                  <a:cubicBezTo>
                    <a:pt x="226" y="227"/>
                    <a:pt x="227" y="224"/>
                    <a:pt x="227" y="221"/>
                  </a:cubicBezTo>
                  <a:cubicBezTo>
                    <a:pt x="227" y="196"/>
                    <a:pt x="227" y="171"/>
                    <a:pt x="227" y="146"/>
                  </a:cubicBezTo>
                  <a:cubicBezTo>
                    <a:pt x="227" y="105"/>
                    <a:pt x="227" y="64"/>
                    <a:pt x="227" y="22"/>
                  </a:cubicBezTo>
                  <a:cubicBezTo>
                    <a:pt x="227" y="19"/>
                    <a:pt x="226" y="18"/>
                    <a:pt x="223" y="18"/>
                  </a:cubicBezTo>
                  <a:cubicBezTo>
                    <a:pt x="207" y="18"/>
                    <a:pt x="192" y="18"/>
                    <a:pt x="176" y="18"/>
                  </a:cubicBezTo>
                  <a:cubicBezTo>
                    <a:pt x="141" y="18"/>
                    <a:pt x="106" y="18"/>
                    <a:pt x="72" y="18"/>
                  </a:cubicBezTo>
                  <a:cubicBezTo>
                    <a:pt x="59" y="18"/>
                    <a:pt x="46" y="18"/>
                    <a:pt x="33" y="18"/>
                  </a:cubicBezTo>
                  <a:cubicBezTo>
                    <a:pt x="25" y="18"/>
                    <a:pt x="19" y="26"/>
                    <a:pt x="22" y="33"/>
                  </a:cubicBezTo>
                  <a:cubicBezTo>
                    <a:pt x="23" y="38"/>
                    <a:pt x="28" y="41"/>
                    <a:pt x="34" y="41"/>
                  </a:cubicBezTo>
                  <a:cubicBezTo>
                    <a:pt x="90" y="41"/>
                    <a:pt x="145" y="41"/>
                    <a:pt x="201" y="41"/>
                  </a:cubicBezTo>
                  <a:cubicBezTo>
                    <a:pt x="209" y="41"/>
                    <a:pt x="216" y="47"/>
                    <a:pt x="216" y="56"/>
                  </a:cubicBezTo>
                  <a:cubicBezTo>
                    <a:pt x="216" y="99"/>
                    <a:pt x="216" y="141"/>
                    <a:pt x="216" y="184"/>
                  </a:cubicBezTo>
                  <a:cubicBezTo>
                    <a:pt x="216" y="204"/>
                    <a:pt x="216" y="224"/>
                    <a:pt x="216" y="244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333375" y="4557713"/>
              <a:ext cx="360362" cy="23813"/>
            </a:xfrm>
            <a:custGeom>
              <a:avLst/>
              <a:gdLst>
                <a:gd name="T0" fmla="*/ 60 w 120"/>
                <a:gd name="T1" fmla="*/ 8 h 8"/>
                <a:gd name="T2" fmla="*/ 6 w 120"/>
                <a:gd name="T3" fmla="*/ 8 h 8"/>
                <a:gd name="T4" fmla="*/ 4 w 120"/>
                <a:gd name="T5" fmla="*/ 8 h 8"/>
                <a:gd name="T6" fmla="*/ 0 w 120"/>
                <a:gd name="T7" fmla="*/ 4 h 8"/>
                <a:gd name="T8" fmla="*/ 3 w 120"/>
                <a:gd name="T9" fmla="*/ 0 h 8"/>
                <a:gd name="T10" fmla="*/ 7 w 120"/>
                <a:gd name="T11" fmla="*/ 0 h 8"/>
                <a:gd name="T12" fmla="*/ 113 w 120"/>
                <a:gd name="T13" fmla="*/ 0 h 8"/>
                <a:gd name="T14" fmla="*/ 117 w 120"/>
                <a:gd name="T15" fmla="*/ 0 h 8"/>
                <a:gd name="T16" fmla="*/ 120 w 120"/>
                <a:gd name="T17" fmla="*/ 4 h 8"/>
                <a:gd name="T18" fmla="*/ 116 w 120"/>
                <a:gd name="T19" fmla="*/ 8 h 8"/>
                <a:gd name="T20" fmla="*/ 114 w 120"/>
                <a:gd name="T21" fmla="*/ 8 h 8"/>
                <a:gd name="T22" fmla="*/ 60 w 120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8">
                  <a:moveTo>
                    <a:pt x="60" y="8"/>
                  </a:moveTo>
                  <a:cubicBezTo>
                    <a:pt x="42" y="8"/>
                    <a:pt x="24" y="8"/>
                    <a:pt x="6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42" y="0"/>
                    <a:pt x="77" y="0"/>
                    <a:pt x="113" y="0"/>
                  </a:cubicBezTo>
                  <a:cubicBezTo>
                    <a:pt x="114" y="0"/>
                    <a:pt x="116" y="0"/>
                    <a:pt x="117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6"/>
                    <a:pt x="119" y="8"/>
                    <a:pt x="116" y="8"/>
                  </a:cubicBezTo>
                  <a:cubicBezTo>
                    <a:pt x="116" y="8"/>
                    <a:pt x="115" y="8"/>
                    <a:pt x="114" y="8"/>
                  </a:cubicBezTo>
                  <a:cubicBezTo>
                    <a:pt x="96" y="8"/>
                    <a:pt x="78" y="8"/>
                    <a:pt x="60" y="8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98438" y="4348163"/>
              <a:ext cx="19050" cy="571500"/>
            </a:xfrm>
            <a:custGeom>
              <a:avLst/>
              <a:gdLst>
                <a:gd name="T0" fmla="*/ 6 w 6"/>
                <a:gd name="T1" fmla="*/ 96 h 191"/>
                <a:gd name="T2" fmla="*/ 6 w 6"/>
                <a:gd name="T3" fmla="*/ 186 h 191"/>
                <a:gd name="T4" fmla="*/ 6 w 6"/>
                <a:gd name="T5" fmla="*/ 189 h 191"/>
                <a:gd name="T6" fmla="*/ 3 w 6"/>
                <a:gd name="T7" fmla="*/ 191 h 191"/>
                <a:gd name="T8" fmla="*/ 1 w 6"/>
                <a:gd name="T9" fmla="*/ 189 h 191"/>
                <a:gd name="T10" fmla="*/ 0 w 6"/>
                <a:gd name="T11" fmla="*/ 186 h 191"/>
                <a:gd name="T12" fmla="*/ 1 w 6"/>
                <a:gd name="T13" fmla="*/ 107 h 191"/>
                <a:gd name="T14" fmla="*/ 0 w 6"/>
                <a:gd name="T15" fmla="*/ 6 h 191"/>
                <a:gd name="T16" fmla="*/ 0 w 6"/>
                <a:gd name="T17" fmla="*/ 4 h 191"/>
                <a:gd name="T18" fmla="*/ 3 w 6"/>
                <a:gd name="T19" fmla="*/ 1 h 191"/>
                <a:gd name="T20" fmla="*/ 6 w 6"/>
                <a:gd name="T21" fmla="*/ 4 h 191"/>
                <a:gd name="T22" fmla="*/ 6 w 6"/>
                <a:gd name="T23" fmla="*/ 15 h 191"/>
                <a:gd name="T24" fmla="*/ 6 w 6"/>
                <a:gd name="T25" fmla="*/ 96 h 191"/>
                <a:gd name="T26" fmla="*/ 6 w 6"/>
                <a:gd name="T27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91">
                  <a:moveTo>
                    <a:pt x="6" y="96"/>
                  </a:moveTo>
                  <a:cubicBezTo>
                    <a:pt x="6" y="126"/>
                    <a:pt x="6" y="156"/>
                    <a:pt x="6" y="186"/>
                  </a:cubicBezTo>
                  <a:cubicBezTo>
                    <a:pt x="6" y="187"/>
                    <a:pt x="6" y="188"/>
                    <a:pt x="6" y="189"/>
                  </a:cubicBezTo>
                  <a:cubicBezTo>
                    <a:pt x="5" y="189"/>
                    <a:pt x="4" y="191"/>
                    <a:pt x="3" y="191"/>
                  </a:cubicBezTo>
                  <a:cubicBezTo>
                    <a:pt x="2" y="191"/>
                    <a:pt x="1" y="189"/>
                    <a:pt x="1" y="189"/>
                  </a:cubicBezTo>
                  <a:cubicBezTo>
                    <a:pt x="0" y="188"/>
                    <a:pt x="0" y="187"/>
                    <a:pt x="0" y="186"/>
                  </a:cubicBezTo>
                  <a:cubicBezTo>
                    <a:pt x="1" y="160"/>
                    <a:pt x="1" y="134"/>
                    <a:pt x="1" y="107"/>
                  </a:cubicBezTo>
                  <a:cubicBezTo>
                    <a:pt x="1" y="73"/>
                    <a:pt x="1" y="39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8"/>
                    <a:pt x="6" y="12"/>
                    <a:pt x="6" y="15"/>
                  </a:cubicBezTo>
                  <a:cubicBezTo>
                    <a:pt x="6" y="42"/>
                    <a:pt x="6" y="69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333375" y="4659313"/>
              <a:ext cx="360362" cy="23813"/>
            </a:xfrm>
            <a:custGeom>
              <a:avLst/>
              <a:gdLst>
                <a:gd name="T0" fmla="*/ 60 w 120"/>
                <a:gd name="T1" fmla="*/ 0 h 8"/>
                <a:gd name="T2" fmla="*/ 113 w 120"/>
                <a:gd name="T3" fmla="*/ 0 h 8"/>
                <a:gd name="T4" fmla="*/ 116 w 120"/>
                <a:gd name="T5" fmla="*/ 0 h 8"/>
                <a:gd name="T6" fmla="*/ 120 w 120"/>
                <a:gd name="T7" fmla="*/ 4 h 8"/>
                <a:gd name="T8" fmla="*/ 116 w 120"/>
                <a:gd name="T9" fmla="*/ 8 h 8"/>
                <a:gd name="T10" fmla="*/ 113 w 120"/>
                <a:gd name="T11" fmla="*/ 8 h 8"/>
                <a:gd name="T12" fmla="*/ 6 w 120"/>
                <a:gd name="T13" fmla="*/ 8 h 8"/>
                <a:gd name="T14" fmla="*/ 3 w 120"/>
                <a:gd name="T15" fmla="*/ 8 h 8"/>
                <a:gd name="T16" fmla="*/ 0 w 120"/>
                <a:gd name="T17" fmla="*/ 4 h 8"/>
                <a:gd name="T18" fmla="*/ 3 w 120"/>
                <a:gd name="T19" fmla="*/ 0 h 8"/>
                <a:gd name="T20" fmla="*/ 6 w 120"/>
                <a:gd name="T21" fmla="*/ 0 h 8"/>
                <a:gd name="T22" fmla="*/ 60 w 120"/>
                <a:gd name="T23" fmla="*/ 0 h 8"/>
                <a:gd name="T24" fmla="*/ 60 w 120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">
                  <a:moveTo>
                    <a:pt x="60" y="0"/>
                  </a:moveTo>
                  <a:cubicBezTo>
                    <a:pt x="78" y="0"/>
                    <a:pt x="95" y="0"/>
                    <a:pt x="113" y="0"/>
                  </a:cubicBezTo>
                  <a:cubicBezTo>
                    <a:pt x="114" y="0"/>
                    <a:pt x="115" y="0"/>
                    <a:pt x="116" y="0"/>
                  </a:cubicBezTo>
                  <a:cubicBezTo>
                    <a:pt x="119" y="0"/>
                    <a:pt x="120" y="2"/>
                    <a:pt x="120" y="4"/>
                  </a:cubicBezTo>
                  <a:cubicBezTo>
                    <a:pt x="120" y="6"/>
                    <a:pt x="119" y="8"/>
                    <a:pt x="116" y="8"/>
                  </a:cubicBezTo>
                  <a:cubicBezTo>
                    <a:pt x="115" y="8"/>
                    <a:pt x="114" y="8"/>
                    <a:pt x="113" y="8"/>
                  </a:cubicBezTo>
                  <a:cubicBezTo>
                    <a:pt x="78" y="8"/>
                    <a:pt x="42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24" y="0"/>
                    <a:pt x="42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427038" y="4449763"/>
              <a:ext cx="198437" cy="14288"/>
            </a:xfrm>
            <a:custGeom>
              <a:avLst/>
              <a:gdLst>
                <a:gd name="T0" fmla="*/ 33 w 66"/>
                <a:gd name="T1" fmla="*/ 5 h 5"/>
                <a:gd name="T2" fmla="*/ 4 w 66"/>
                <a:gd name="T3" fmla="*/ 5 h 5"/>
                <a:gd name="T4" fmla="*/ 0 w 66"/>
                <a:gd name="T5" fmla="*/ 3 h 5"/>
                <a:gd name="T6" fmla="*/ 4 w 66"/>
                <a:gd name="T7" fmla="*/ 0 h 5"/>
                <a:gd name="T8" fmla="*/ 62 w 66"/>
                <a:gd name="T9" fmla="*/ 0 h 5"/>
                <a:gd name="T10" fmla="*/ 66 w 66"/>
                <a:gd name="T11" fmla="*/ 3 h 5"/>
                <a:gd name="T12" fmla="*/ 62 w 66"/>
                <a:gd name="T13" fmla="*/ 5 h 5"/>
                <a:gd name="T14" fmla="*/ 33 w 66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">
                  <a:moveTo>
                    <a:pt x="33" y="5"/>
                  </a:moveTo>
                  <a:cubicBezTo>
                    <a:pt x="23" y="5"/>
                    <a:pt x="14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23" y="0"/>
                    <a:pt x="43" y="0"/>
                    <a:pt x="62" y="0"/>
                  </a:cubicBezTo>
                  <a:cubicBezTo>
                    <a:pt x="64" y="0"/>
                    <a:pt x="66" y="0"/>
                    <a:pt x="66" y="3"/>
                  </a:cubicBezTo>
                  <a:cubicBezTo>
                    <a:pt x="66" y="5"/>
                    <a:pt x="64" y="5"/>
                    <a:pt x="62" y="5"/>
                  </a:cubicBezTo>
                  <a:cubicBezTo>
                    <a:pt x="52" y="5"/>
                    <a:pt x="42" y="5"/>
                    <a:pt x="33" y="5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55588" y="4246563"/>
              <a:ext cx="204787" cy="14288"/>
            </a:xfrm>
            <a:custGeom>
              <a:avLst/>
              <a:gdLst>
                <a:gd name="T0" fmla="*/ 34 w 68"/>
                <a:gd name="T1" fmla="*/ 5 h 5"/>
                <a:gd name="T2" fmla="*/ 4 w 68"/>
                <a:gd name="T3" fmla="*/ 5 h 5"/>
                <a:gd name="T4" fmla="*/ 0 w 68"/>
                <a:gd name="T5" fmla="*/ 2 h 5"/>
                <a:gd name="T6" fmla="*/ 4 w 68"/>
                <a:gd name="T7" fmla="*/ 0 h 5"/>
                <a:gd name="T8" fmla="*/ 65 w 68"/>
                <a:gd name="T9" fmla="*/ 0 h 5"/>
                <a:gd name="T10" fmla="*/ 68 w 68"/>
                <a:gd name="T11" fmla="*/ 2 h 5"/>
                <a:gd name="T12" fmla="*/ 64 w 68"/>
                <a:gd name="T13" fmla="*/ 5 h 5"/>
                <a:gd name="T14" fmla="*/ 34 w 68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">
                  <a:moveTo>
                    <a:pt x="34" y="5"/>
                  </a:moveTo>
                  <a:cubicBezTo>
                    <a:pt x="24" y="5"/>
                    <a:pt x="14" y="5"/>
                    <a:pt x="4" y="5"/>
                  </a:cubicBezTo>
                  <a:cubicBezTo>
                    <a:pt x="2" y="5"/>
                    <a:pt x="0" y="5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24" y="0"/>
                    <a:pt x="44" y="0"/>
                    <a:pt x="65" y="0"/>
                  </a:cubicBezTo>
                  <a:cubicBezTo>
                    <a:pt x="67" y="0"/>
                    <a:pt x="68" y="0"/>
                    <a:pt x="68" y="2"/>
                  </a:cubicBezTo>
                  <a:cubicBezTo>
                    <a:pt x="68" y="5"/>
                    <a:pt x="66" y="5"/>
                    <a:pt x="64" y="5"/>
                  </a:cubicBezTo>
                  <a:cubicBezTo>
                    <a:pt x="54" y="5"/>
                    <a:pt x="44" y="5"/>
                    <a:pt x="34" y="5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492125" y="4222750"/>
              <a:ext cx="144462" cy="17463"/>
            </a:xfrm>
            <a:custGeom>
              <a:avLst/>
              <a:gdLst>
                <a:gd name="T0" fmla="*/ 24 w 48"/>
                <a:gd name="T1" fmla="*/ 0 h 6"/>
                <a:gd name="T2" fmla="*/ 43 w 48"/>
                <a:gd name="T3" fmla="*/ 0 h 6"/>
                <a:gd name="T4" fmla="*/ 46 w 48"/>
                <a:gd name="T5" fmla="*/ 1 h 6"/>
                <a:gd name="T6" fmla="*/ 48 w 48"/>
                <a:gd name="T7" fmla="*/ 3 h 6"/>
                <a:gd name="T8" fmla="*/ 46 w 48"/>
                <a:gd name="T9" fmla="*/ 5 h 6"/>
                <a:gd name="T10" fmla="*/ 43 w 48"/>
                <a:gd name="T11" fmla="*/ 6 h 6"/>
                <a:gd name="T12" fmla="*/ 4 w 48"/>
                <a:gd name="T13" fmla="*/ 6 h 6"/>
                <a:gd name="T14" fmla="*/ 3 w 48"/>
                <a:gd name="T15" fmla="*/ 6 h 6"/>
                <a:gd name="T16" fmla="*/ 0 w 48"/>
                <a:gd name="T17" fmla="*/ 3 h 6"/>
                <a:gd name="T18" fmla="*/ 3 w 48"/>
                <a:gd name="T19" fmla="*/ 0 h 6"/>
                <a:gd name="T20" fmla="*/ 24 w 48"/>
                <a:gd name="T21" fmla="*/ 0 h 6"/>
                <a:gd name="T22" fmla="*/ 24 w 48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">
                  <a:moveTo>
                    <a:pt x="24" y="0"/>
                  </a:moveTo>
                  <a:cubicBezTo>
                    <a:pt x="30" y="0"/>
                    <a:pt x="37" y="0"/>
                    <a:pt x="43" y="0"/>
                  </a:cubicBezTo>
                  <a:cubicBezTo>
                    <a:pt x="44" y="0"/>
                    <a:pt x="45" y="0"/>
                    <a:pt x="46" y="1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48" y="4"/>
                    <a:pt x="47" y="5"/>
                    <a:pt x="46" y="5"/>
                  </a:cubicBezTo>
                  <a:cubicBezTo>
                    <a:pt x="45" y="6"/>
                    <a:pt x="44" y="6"/>
                    <a:pt x="43" y="6"/>
                  </a:cubicBezTo>
                  <a:cubicBezTo>
                    <a:pt x="30" y="6"/>
                    <a:pt x="17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681038" y="4243388"/>
              <a:ext cx="93662" cy="14288"/>
            </a:xfrm>
            <a:custGeom>
              <a:avLst/>
              <a:gdLst>
                <a:gd name="T0" fmla="*/ 16 w 31"/>
                <a:gd name="T1" fmla="*/ 0 h 5"/>
                <a:gd name="T2" fmla="*/ 28 w 31"/>
                <a:gd name="T3" fmla="*/ 0 h 5"/>
                <a:gd name="T4" fmla="*/ 31 w 31"/>
                <a:gd name="T5" fmla="*/ 2 h 5"/>
                <a:gd name="T6" fmla="*/ 28 w 31"/>
                <a:gd name="T7" fmla="*/ 5 h 5"/>
                <a:gd name="T8" fmla="*/ 4 w 31"/>
                <a:gd name="T9" fmla="*/ 5 h 5"/>
                <a:gd name="T10" fmla="*/ 0 w 31"/>
                <a:gd name="T11" fmla="*/ 3 h 5"/>
                <a:gd name="T12" fmla="*/ 4 w 31"/>
                <a:gd name="T13" fmla="*/ 0 h 5"/>
                <a:gd name="T14" fmla="*/ 16 w 31"/>
                <a:gd name="T15" fmla="*/ 0 h 5"/>
                <a:gd name="T16" fmla="*/ 16 w 3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">
                  <a:moveTo>
                    <a:pt x="16" y="0"/>
                  </a:moveTo>
                  <a:cubicBezTo>
                    <a:pt x="20" y="0"/>
                    <a:pt x="24" y="0"/>
                    <a:pt x="28" y="0"/>
                  </a:cubicBezTo>
                  <a:cubicBezTo>
                    <a:pt x="30" y="0"/>
                    <a:pt x="31" y="0"/>
                    <a:pt x="31" y="2"/>
                  </a:cubicBezTo>
                  <a:cubicBezTo>
                    <a:pt x="31" y="5"/>
                    <a:pt x="30" y="5"/>
                    <a:pt x="28" y="5"/>
                  </a:cubicBezTo>
                  <a:cubicBezTo>
                    <a:pt x="20" y="5"/>
                    <a:pt x="12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5"/>
          <p:cNvSpPr txBox="1">
            <a:spLocks noGrp="1"/>
          </p:cNvSpPr>
          <p:nvPr>
            <p:ph type="title" idx="4294967295"/>
          </p:nvPr>
        </p:nvSpPr>
        <p:spPr>
          <a:xfrm>
            <a:off x="4599353" y="1275606"/>
            <a:ext cx="4139952" cy="13033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Plastic Pollution</a:t>
            </a:r>
            <a:endParaRPr dirty="0"/>
          </a:p>
        </p:txBody>
      </p:sp>
      <p:sp>
        <p:nvSpPr>
          <p:cNvPr id="1030" name="Google Shape;1030;p35"/>
          <p:cNvSpPr txBox="1">
            <a:spLocks noGrp="1"/>
          </p:cNvSpPr>
          <p:nvPr>
            <p:ph type="subTitle" idx="4294967295"/>
          </p:nvPr>
        </p:nvSpPr>
        <p:spPr>
          <a:xfrm>
            <a:off x="4725435" y="2434928"/>
            <a:ext cx="3887788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Mercury is the closest planet to the Sun and the smallest one in the Solar </a:t>
            </a:r>
            <a:r>
              <a:rPr lang="en" sz="1600" dirty="0" smtClean="0"/>
              <a:t>Syste it’s </a:t>
            </a:r>
            <a:r>
              <a:rPr lang="en" sz="1600" dirty="0"/>
              <a:t>only a bit larger than the Moon. The planet’s name has nothing to do with the liquid metal, since it was named after the Roman messenger god, Mercury</a:t>
            </a:r>
            <a:endParaRPr sz="1600" dirty="0"/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xmlns="" id="{3EF0D236-2FD3-4CCF-AE6E-97342B28434D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Our </a:t>
            </a:r>
            <a:r>
              <a:rPr lang="en-US" altLang="ko-KR" smtClean="0">
                <a:solidFill>
                  <a:schemeClr val="accent1"/>
                </a:solidFill>
              </a:rPr>
              <a:t>Team</a:t>
            </a:r>
            <a:r>
              <a:rPr lang="en-US" altLang="ko-KR" smtClean="0"/>
              <a:t> Layout</a:t>
            </a:r>
            <a:endParaRPr lang="ko-KR" altLang="en-US" dirty="0"/>
          </a:p>
        </p:txBody>
      </p:sp>
      <p:sp>
        <p:nvSpPr>
          <p:cNvPr id="5" name="Elipse 4"/>
          <p:cNvSpPr/>
          <p:nvPr/>
        </p:nvSpPr>
        <p:spPr>
          <a:xfrm>
            <a:off x="1117656" y="1560041"/>
            <a:ext cx="2752198" cy="27521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10" y="2278369"/>
            <a:ext cx="2398689" cy="17990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6"/>
          <p:cNvSpPr txBox="1">
            <a:spLocks noGrp="1"/>
          </p:cNvSpPr>
          <p:nvPr>
            <p:ph type="title" idx="4294967295"/>
          </p:nvPr>
        </p:nvSpPr>
        <p:spPr>
          <a:xfrm>
            <a:off x="1924555" y="123478"/>
            <a:ext cx="70040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mission of Global Recycling Day</a:t>
            </a:r>
            <a:endParaRPr dirty="0"/>
          </a:p>
        </p:txBody>
      </p:sp>
      <p:sp>
        <p:nvSpPr>
          <p:cNvPr id="1133" name="Google Shape;1133;p36"/>
          <p:cNvSpPr txBox="1">
            <a:spLocks noGrp="1"/>
          </p:cNvSpPr>
          <p:nvPr>
            <p:ph type="subTitle" idx="4294967295"/>
          </p:nvPr>
        </p:nvSpPr>
        <p:spPr>
          <a:xfrm>
            <a:off x="1980192" y="3137009"/>
            <a:ext cx="2807831" cy="411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Mercury</a:t>
            </a:r>
            <a:endParaRPr dirty="0"/>
          </a:p>
        </p:txBody>
      </p:sp>
      <p:sp>
        <p:nvSpPr>
          <p:cNvPr id="1134" name="Google Shape;1134;p36"/>
          <p:cNvSpPr txBox="1">
            <a:spLocks noGrp="1"/>
          </p:cNvSpPr>
          <p:nvPr>
            <p:ph type="subTitle" idx="4294967295"/>
          </p:nvPr>
        </p:nvSpPr>
        <p:spPr>
          <a:xfrm>
            <a:off x="6164371" y="3137009"/>
            <a:ext cx="2730500" cy="41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135" name="Google Shape;1135;p36"/>
          <p:cNvSpPr txBox="1">
            <a:spLocks noGrp="1"/>
          </p:cNvSpPr>
          <p:nvPr>
            <p:ph type="subTitle" idx="4294967295"/>
          </p:nvPr>
        </p:nvSpPr>
        <p:spPr>
          <a:xfrm>
            <a:off x="1980192" y="3565634"/>
            <a:ext cx="2807831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Mercury is the closest planet to the Sun and the smallest one in the Solar System — it’s a bit larger than the Moon</a:t>
            </a:r>
            <a:endParaRPr sz="1600" dirty="0"/>
          </a:p>
        </p:txBody>
      </p:sp>
      <p:sp>
        <p:nvSpPr>
          <p:cNvPr id="1136" name="Google Shape;1136;p36"/>
          <p:cNvSpPr txBox="1">
            <a:spLocks noGrp="1"/>
          </p:cNvSpPr>
          <p:nvPr>
            <p:ph type="subTitle" idx="4294967295"/>
          </p:nvPr>
        </p:nvSpPr>
        <p:spPr>
          <a:xfrm>
            <a:off x="6164371" y="3567222"/>
            <a:ext cx="2730500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Venus has a beautiful name and is the second planet from the Sun. It’s terribly hot—even hotter than Mercury</a:t>
            </a:r>
            <a:endParaRPr sz="1600" dirty="0"/>
          </a:p>
        </p:txBody>
      </p:sp>
      <p:sp>
        <p:nvSpPr>
          <p:cNvPr id="4" name="Elipse 3"/>
          <p:cNvSpPr/>
          <p:nvPr/>
        </p:nvSpPr>
        <p:spPr>
          <a:xfrm>
            <a:off x="2786597" y="1941990"/>
            <a:ext cx="1195019" cy="11950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/>
          <p:cNvSpPr/>
          <p:nvPr/>
        </p:nvSpPr>
        <p:spPr>
          <a:xfrm>
            <a:off x="6932111" y="1922940"/>
            <a:ext cx="1195019" cy="11950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748" y="2520449"/>
            <a:ext cx="1272716" cy="2597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262" y="2520449"/>
            <a:ext cx="1272716" cy="2597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TimeLine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7" name="직사각형 1"/>
          <p:cNvSpPr/>
          <p:nvPr/>
        </p:nvSpPr>
        <p:spPr>
          <a:xfrm>
            <a:off x="779302" y="2745026"/>
            <a:ext cx="1329715" cy="360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346880" y="2745026"/>
            <a:ext cx="1329715" cy="36004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14458" y="2745026"/>
            <a:ext cx="1329715" cy="360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2036" y="2745026"/>
            <a:ext cx="1329715" cy="36004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2745026"/>
            <a:ext cx="1329715" cy="360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1996" y="3291830"/>
            <a:ext cx="684326" cy="684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4237152" y="3291830"/>
            <a:ext cx="684326" cy="684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7372307" y="3291830"/>
            <a:ext cx="684326" cy="684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1623" y="1203598"/>
            <a:ext cx="1565073" cy="1453493"/>
            <a:chOff x="1985513" y="4307149"/>
            <a:chExt cx="2601799" cy="1453493"/>
          </a:xfrm>
        </p:grpSpPr>
        <p:sp>
          <p:nvSpPr>
            <p:cNvPr id="19" name="TextBox 18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669574" y="1779662"/>
            <a:ext cx="684326" cy="684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804730" y="1779662"/>
            <a:ext cx="684326" cy="684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229201" y="3202774"/>
            <a:ext cx="1565073" cy="1453493"/>
            <a:chOff x="1985513" y="4307149"/>
            <a:chExt cx="2601799" cy="1453493"/>
          </a:xfrm>
        </p:grpSpPr>
        <p:sp>
          <p:nvSpPr>
            <p:cNvPr id="43" name="TextBox 42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64357" y="3212662"/>
            <a:ext cx="1565073" cy="1453493"/>
            <a:chOff x="1985513" y="4307149"/>
            <a:chExt cx="2601799" cy="1453493"/>
          </a:xfrm>
        </p:grpSpPr>
        <p:sp>
          <p:nvSpPr>
            <p:cNvPr id="46" name="TextBox 45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96778" y="1203598"/>
            <a:ext cx="1565073" cy="1453493"/>
            <a:chOff x="1985513" y="4307149"/>
            <a:chExt cx="2601799" cy="1453493"/>
          </a:xfrm>
        </p:grpSpPr>
        <p:sp>
          <p:nvSpPr>
            <p:cNvPr id="49" name="TextBox 48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1934" y="1203598"/>
            <a:ext cx="1565073" cy="1453493"/>
            <a:chOff x="1985513" y="4307149"/>
            <a:chExt cx="2601799" cy="1453493"/>
          </a:xfrm>
        </p:grpSpPr>
        <p:sp>
          <p:nvSpPr>
            <p:cNvPr id="52" name="TextBox 51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ounded Rectangle 7"/>
          <p:cNvSpPr/>
          <p:nvPr/>
        </p:nvSpPr>
        <p:spPr>
          <a:xfrm>
            <a:off x="5982775" y="1967498"/>
            <a:ext cx="357658" cy="3086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Rounded Rectangle 27"/>
          <p:cNvSpPr/>
          <p:nvPr/>
        </p:nvSpPr>
        <p:spPr>
          <a:xfrm>
            <a:off x="4389754" y="3488386"/>
            <a:ext cx="379119" cy="2912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Rectangle 9"/>
          <p:cNvSpPr/>
          <p:nvPr/>
        </p:nvSpPr>
        <p:spPr>
          <a:xfrm>
            <a:off x="2848699" y="1953401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Oval 21"/>
          <p:cNvSpPr>
            <a:spLocks noChangeAspect="1"/>
          </p:cNvSpPr>
          <p:nvPr/>
        </p:nvSpPr>
        <p:spPr>
          <a:xfrm>
            <a:off x="1273459" y="3461867"/>
            <a:ext cx="341401" cy="34425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Rectangle 16"/>
          <p:cNvSpPr/>
          <p:nvPr/>
        </p:nvSpPr>
        <p:spPr>
          <a:xfrm rot="2700000">
            <a:off x="7585490" y="3402610"/>
            <a:ext cx="258122" cy="462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9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946074" y="3054214"/>
            <a:ext cx="5010301" cy="11103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6075" y="4149210"/>
            <a:ext cx="579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6075" y="2846528"/>
            <a:ext cx="218960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827" y="2356491"/>
            <a:ext cx="218960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86827" y="2571750"/>
            <a:ext cx="2189605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858" y="3444230"/>
            <a:ext cx="218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8882308-E153-4842-89B9-480DEAD46A4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0" y="817298"/>
            <a:ext cx="1261717" cy="14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3" name="Diamond 2"/>
          <p:cNvSpPr/>
          <p:nvPr/>
        </p:nvSpPr>
        <p:spPr>
          <a:xfrm>
            <a:off x="3845666" y="1412268"/>
            <a:ext cx="1452666" cy="1452666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Diamond 3"/>
          <p:cNvSpPr/>
          <p:nvPr/>
        </p:nvSpPr>
        <p:spPr>
          <a:xfrm>
            <a:off x="3845666" y="2998607"/>
            <a:ext cx="1452666" cy="1452666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Diamond 4"/>
          <p:cNvSpPr/>
          <p:nvPr/>
        </p:nvSpPr>
        <p:spPr>
          <a:xfrm>
            <a:off x="4635159" y="2197986"/>
            <a:ext cx="1452666" cy="1452666"/>
          </a:xfrm>
          <a:prstGeom prst="diamond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056174" y="2197986"/>
            <a:ext cx="1452666" cy="1452666"/>
          </a:xfrm>
          <a:prstGeom prst="diamond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5158100" y="2748795"/>
            <a:ext cx="406784" cy="351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27"/>
          <p:cNvSpPr/>
          <p:nvPr/>
        </p:nvSpPr>
        <p:spPr>
          <a:xfrm>
            <a:off x="4356403" y="3559334"/>
            <a:ext cx="431192" cy="33121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4378248" y="1957233"/>
            <a:ext cx="387502" cy="3627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21"/>
          <p:cNvSpPr>
            <a:spLocks noChangeAspect="1"/>
          </p:cNvSpPr>
          <p:nvPr/>
        </p:nvSpPr>
        <p:spPr>
          <a:xfrm>
            <a:off x="3588361" y="2728551"/>
            <a:ext cx="388293" cy="3915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6239" y="2040876"/>
            <a:ext cx="2336174" cy="1079212"/>
            <a:chOff x="4320398" y="1245513"/>
            <a:chExt cx="2874451" cy="1079212"/>
          </a:xfrm>
        </p:grpSpPr>
        <p:sp>
          <p:nvSpPr>
            <p:cNvPr id="17" name="TextBox 16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8069" y="3941959"/>
            <a:ext cx="2336174" cy="1079212"/>
            <a:chOff x="4320398" y="1245513"/>
            <a:chExt cx="2874451" cy="1079212"/>
          </a:xfrm>
        </p:grpSpPr>
        <p:sp>
          <p:nvSpPr>
            <p:cNvPr id="20" name="TextBox 19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755" y="2172590"/>
            <a:ext cx="2336174" cy="1079212"/>
            <a:chOff x="4320398" y="1245513"/>
            <a:chExt cx="2874451" cy="1079212"/>
          </a:xfrm>
        </p:grpSpPr>
        <p:sp>
          <p:nvSpPr>
            <p:cNvPr id="23" name="TextBox 22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30617" y="3950660"/>
            <a:ext cx="2336174" cy="1079212"/>
            <a:chOff x="4320398" y="1245513"/>
            <a:chExt cx="2874451" cy="1079212"/>
          </a:xfrm>
        </p:grpSpPr>
        <p:sp>
          <p:nvSpPr>
            <p:cNvPr id="26" name="TextBox 2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61" y="3509310"/>
            <a:ext cx="1176157" cy="38123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655" y="3559334"/>
            <a:ext cx="1176157" cy="38123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127" y="1777629"/>
            <a:ext cx="1176157" cy="38123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00" y="1689186"/>
            <a:ext cx="1176157" cy="3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 txBox="1">
            <a:spLocks/>
          </p:cNvSpPr>
          <p:nvPr/>
        </p:nvSpPr>
        <p:spPr>
          <a:xfrm>
            <a:off x="630290" y="583644"/>
            <a:ext cx="2915655" cy="148405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291" y="2848278"/>
            <a:ext cx="2608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9" name="Oval 8"/>
          <p:cNvSpPr/>
          <p:nvPr/>
        </p:nvSpPr>
        <p:spPr>
          <a:xfrm>
            <a:off x="6005818" y="3651870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005818" y="2334551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6005818" y="1017232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6128593" y="2481828"/>
            <a:ext cx="357658" cy="3086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27"/>
          <p:cNvSpPr/>
          <p:nvPr/>
        </p:nvSpPr>
        <p:spPr>
          <a:xfrm>
            <a:off x="6117863" y="3807867"/>
            <a:ext cx="379119" cy="2912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6137070" y="1159371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695666" y="857171"/>
            <a:ext cx="1836774" cy="923330"/>
            <a:chOff x="2113657" y="4283314"/>
            <a:chExt cx="2120135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95666" y="2174490"/>
            <a:ext cx="1836774" cy="923330"/>
            <a:chOff x="2113657" y="4283314"/>
            <a:chExt cx="2120135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5666" y="3491809"/>
            <a:ext cx="1836774" cy="923330"/>
            <a:chOff x="2113657" y="4283314"/>
            <a:chExt cx="2120135" cy="923330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66" y="995670"/>
            <a:ext cx="2341376" cy="37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178" y="338360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026179" y="800025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6179" y="1552965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5136" y="2797305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1832031" y="3258970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4011910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E1E63AA-7656-4E47-A236-540229E75E5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1508C66E-D028-4588-AF89-D54CE3A94B3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918" y="2040230"/>
            <a:ext cx="978164" cy="11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7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720027" y="1182794"/>
            <a:ext cx="2140695" cy="21810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500144" y="2419277"/>
            <a:ext cx="2140695" cy="21810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Isosceles Triangle 14"/>
          <p:cNvSpPr/>
          <p:nvPr/>
        </p:nvSpPr>
        <p:spPr>
          <a:xfrm>
            <a:off x="6286704" y="1182794"/>
            <a:ext cx="2140695" cy="218104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19999" y="3479762"/>
            <a:ext cx="2140723" cy="1079212"/>
            <a:chOff x="4320398" y="1245513"/>
            <a:chExt cx="2874451" cy="1079212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0130" y="1245536"/>
            <a:ext cx="2140723" cy="1079212"/>
            <a:chOff x="4320398" y="1245513"/>
            <a:chExt cx="2874451" cy="1079212"/>
          </a:xfrm>
        </p:grpSpPr>
        <p:sp>
          <p:nvSpPr>
            <p:cNvPr id="19" name="TextBox 18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83277" y="3479762"/>
            <a:ext cx="2140723" cy="1079212"/>
            <a:chOff x="4320398" y="1245513"/>
            <a:chExt cx="2874451" cy="1079212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9"/>
          <p:cNvSpPr/>
          <p:nvPr/>
        </p:nvSpPr>
        <p:spPr>
          <a:xfrm>
            <a:off x="1617485" y="1960040"/>
            <a:ext cx="345778" cy="3236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32673" y="2536792"/>
            <a:ext cx="1715402" cy="678649"/>
            <a:chOff x="3233964" y="1954419"/>
            <a:chExt cx="1400520" cy="678649"/>
          </a:xfrm>
        </p:grpSpPr>
        <p:sp>
          <p:nvSpPr>
            <p:cNvPr id="28" name="TextBox 27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12790" y="2536792"/>
            <a:ext cx="1715402" cy="678649"/>
            <a:chOff x="3233964" y="1954419"/>
            <a:chExt cx="1400520" cy="678649"/>
          </a:xfrm>
        </p:grpSpPr>
        <p:sp>
          <p:nvSpPr>
            <p:cNvPr id="31" name="TextBox 30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99350" y="2536792"/>
            <a:ext cx="1715402" cy="678649"/>
            <a:chOff x="3233964" y="1954419"/>
            <a:chExt cx="1400520" cy="678649"/>
          </a:xfrm>
        </p:grpSpPr>
        <p:sp>
          <p:nvSpPr>
            <p:cNvPr id="34" name="TextBox 33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9"/>
          <p:cNvSpPr/>
          <p:nvPr/>
        </p:nvSpPr>
        <p:spPr>
          <a:xfrm>
            <a:off x="4397601" y="3433083"/>
            <a:ext cx="345778" cy="3236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9"/>
          <p:cNvSpPr/>
          <p:nvPr/>
        </p:nvSpPr>
        <p:spPr>
          <a:xfrm>
            <a:off x="7180749" y="2064717"/>
            <a:ext cx="345778" cy="3236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35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1907704" y="3075806"/>
            <a:ext cx="5328592" cy="1231107"/>
            <a:chOff x="4552091" y="864773"/>
            <a:chExt cx="4777152" cy="1073686"/>
          </a:xfrm>
          <a:solidFill>
            <a:srgbClr val="FFC000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4552091" y="864773"/>
              <a:ext cx="4777152" cy="72473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4552091" y="1589511"/>
              <a:ext cx="4777096" cy="34894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cs typeface="Arial" pitchFamily="34" charset="0"/>
                </a:rPr>
                <a:t>Insert the Subtitle of Your Presentation</a:t>
              </a:r>
              <a:endParaRPr lang="ko-KR" altLang="en-US" sz="2000" dirty="0"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771550"/>
            <a:ext cx="2903611" cy="21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2235046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22611" y="1252638"/>
            <a:ext cx="2898108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720" y="3003798"/>
            <a:ext cx="319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11" y="987574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2DE6DDA-4F77-4B45-93ED-49B20B54676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07904" y="-13538"/>
            <a:ext cx="4248472" cy="1851670"/>
          </a:xfrm>
        </p:spPr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876408EF-83B6-4DE6-B1F6-04D50AC051F0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707904" y="3278292"/>
            <a:ext cx="4248472" cy="1851670"/>
          </a:xfrm>
        </p:spPr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000" y="3813712"/>
            <a:ext cx="2565000" cy="13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7" name="Diamond 6"/>
          <p:cNvSpPr/>
          <p:nvPr/>
        </p:nvSpPr>
        <p:spPr>
          <a:xfrm>
            <a:off x="2591590" y="1151017"/>
            <a:ext cx="2196815" cy="2196815"/>
          </a:xfrm>
          <a:prstGeom prst="diamond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6119601" y="1151017"/>
            <a:ext cx="2196815" cy="2196815"/>
          </a:xfrm>
          <a:prstGeom prst="diamond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Diamond 8"/>
          <p:cNvSpPr/>
          <p:nvPr/>
        </p:nvSpPr>
        <p:spPr>
          <a:xfrm>
            <a:off x="4355596" y="1151017"/>
            <a:ext cx="2196815" cy="2196815"/>
          </a:xfrm>
          <a:prstGeom prst="diamond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iamond 9"/>
          <p:cNvSpPr/>
          <p:nvPr/>
        </p:nvSpPr>
        <p:spPr>
          <a:xfrm>
            <a:off x="827584" y="1151017"/>
            <a:ext cx="2196815" cy="2196815"/>
          </a:xfrm>
          <a:prstGeom prst="diamond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80309" y="3378468"/>
            <a:ext cx="1455434" cy="1263878"/>
            <a:chOff x="4320398" y="1245513"/>
            <a:chExt cx="2874451" cy="1263878"/>
          </a:xfrm>
        </p:grpSpPr>
        <p:sp>
          <p:nvSpPr>
            <p:cNvPr id="12" name="TextBox 11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4234" y="3378468"/>
            <a:ext cx="1455434" cy="1263878"/>
            <a:chOff x="4320398" y="1245513"/>
            <a:chExt cx="2874451" cy="1263878"/>
          </a:xfrm>
        </p:grpSpPr>
        <p:sp>
          <p:nvSpPr>
            <p:cNvPr id="15" name="TextBox 14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28159" y="3378468"/>
            <a:ext cx="1455434" cy="1263878"/>
            <a:chOff x="4320398" y="1245513"/>
            <a:chExt cx="2874451" cy="1263878"/>
          </a:xfrm>
        </p:grpSpPr>
        <p:sp>
          <p:nvSpPr>
            <p:cNvPr id="18" name="TextBox 17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02084" y="3378468"/>
            <a:ext cx="1455434" cy="1263878"/>
            <a:chOff x="4320398" y="1245513"/>
            <a:chExt cx="2874451" cy="1263878"/>
          </a:xfrm>
        </p:grpSpPr>
        <p:sp>
          <p:nvSpPr>
            <p:cNvPr id="21" name="TextBox 20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7"/>
          <p:cNvSpPr/>
          <p:nvPr/>
        </p:nvSpPr>
        <p:spPr>
          <a:xfrm>
            <a:off x="3435318" y="2048784"/>
            <a:ext cx="464991" cy="4012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6971561" y="2060121"/>
            <a:ext cx="492893" cy="3786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9"/>
          <p:cNvSpPr/>
          <p:nvPr/>
        </p:nvSpPr>
        <p:spPr>
          <a:xfrm>
            <a:off x="1650887" y="2042104"/>
            <a:ext cx="442951" cy="41464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5241789" y="2053656"/>
            <a:ext cx="399748" cy="4030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079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9144000" cy="77628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Image </a:t>
            </a:r>
            <a:r>
              <a:rPr lang="en-US" altLang="ko-KR" dirty="0"/>
              <a:t>&amp;</a:t>
            </a:r>
            <a:r>
              <a:rPr lang="en-US" altLang="ko-KR" dirty="0">
                <a:solidFill>
                  <a:schemeClr val="accent2"/>
                </a:solidFill>
              </a:rPr>
              <a:t> Content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41893"/>
            <a:ext cx="5760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5576" y="3744681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19872" y="3341893"/>
            <a:ext cx="5760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19872" y="3744681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84168" y="3341893"/>
            <a:ext cx="5760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4168" y="3744681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23" name="TextBox 22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35000">
            <a:off x="941819" y="2278461"/>
            <a:ext cx="1802586" cy="95591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35000">
            <a:off x="3670706" y="2162055"/>
            <a:ext cx="1802586" cy="95591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35000">
            <a:off x="6414426" y="2278460"/>
            <a:ext cx="1802586" cy="9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Table &amp; Chart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6379" y="1117880"/>
            <a:ext cx="166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20420"/>
              </p:ext>
            </p:extLst>
          </p:nvPr>
        </p:nvGraphicFramePr>
        <p:xfrm>
          <a:off x="776379" y="1394879"/>
          <a:ext cx="3450194" cy="23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1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4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1586171924"/>
              </p:ext>
            </p:extLst>
          </p:nvPr>
        </p:nvGraphicFramePr>
        <p:xfrm>
          <a:off x="4644008" y="1312952"/>
          <a:ext cx="3984104" cy="327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776378" y="3839824"/>
            <a:ext cx="3435581" cy="738665"/>
            <a:chOff x="6210996" y="1433695"/>
            <a:chExt cx="1712589" cy="525503"/>
          </a:xfrm>
        </p:grpSpPr>
        <p:sp>
          <p:nvSpPr>
            <p:cNvPr id="37" name="TextBox 36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10996" y="1630759"/>
              <a:ext cx="1712586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06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461440" y="1533236"/>
            <a:ext cx="576064" cy="57606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rgbClr val="1CBBB4"/>
                </a:solidFill>
              </a:rPr>
              <a:t>Image</a:t>
            </a:r>
            <a:r>
              <a:rPr lang="en-US" altLang="ko-KR" b="1" dirty="0"/>
              <a:t> &amp; </a:t>
            </a:r>
            <a:r>
              <a:rPr lang="en-US" altLang="ko-KR" b="1" dirty="0">
                <a:solidFill>
                  <a:srgbClr val="1CBBB4"/>
                </a:solidFill>
              </a:rPr>
              <a:t>Content</a:t>
            </a:r>
            <a:endParaRPr lang="ko-KR" altLang="en-US" b="1" dirty="0">
              <a:solidFill>
                <a:srgbClr val="1CBBB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20334" y="1533236"/>
            <a:ext cx="576064" cy="57606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520334" y="2964285"/>
            <a:ext cx="576064" cy="57606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461440" y="2964285"/>
            <a:ext cx="576064" cy="57606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944830" y="2197468"/>
            <a:ext cx="1715402" cy="678649"/>
            <a:chOff x="3233964" y="1954419"/>
            <a:chExt cx="1400520" cy="678649"/>
          </a:xfrm>
        </p:grpSpPr>
        <p:sp>
          <p:nvSpPr>
            <p:cNvPr id="10" name="TextBox 9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4829" y="3628516"/>
            <a:ext cx="1715401" cy="678649"/>
            <a:chOff x="3233964" y="1954419"/>
            <a:chExt cx="1400519" cy="678649"/>
          </a:xfrm>
        </p:grpSpPr>
        <p:sp>
          <p:nvSpPr>
            <p:cNvPr id="13" name="TextBox 12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91771" y="2197468"/>
            <a:ext cx="1715402" cy="678649"/>
            <a:chOff x="3233964" y="1954419"/>
            <a:chExt cx="1400520" cy="678649"/>
          </a:xfrm>
        </p:grpSpPr>
        <p:sp>
          <p:nvSpPr>
            <p:cNvPr id="16" name="TextBox 15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1770" y="3628516"/>
            <a:ext cx="1715401" cy="678649"/>
            <a:chOff x="3233964" y="1954419"/>
            <a:chExt cx="1400519" cy="678649"/>
          </a:xfrm>
        </p:grpSpPr>
        <p:sp>
          <p:nvSpPr>
            <p:cNvPr id="19" name="TextBox 18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ounded Rectangle 27"/>
          <p:cNvSpPr/>
          <p:nvPr/>
        </p:nvSpPr>
        <p:spPr>
          <a:xfrm>
            <a:off x="5645866" y="1697240"/>
            <a:ext cx="333877" cy="256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7"/>
          <p:cNvSpPr/>
          <p:nvPr/>
        </p:nvSpPr>
        <p:spPr>
          <a:xfrm>
            <a:off x="7597727" y="3102426"/>
            <a:ext cx="314977" cy="2718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5680747" y="3029023"/>
            <a:ext cx="246466" cy="4418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7590446" y="1667099"/>
            <a:ext cx="324177" cy="30345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96" y="1662408"/>
            <a:ext cx="3422161" cy="28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6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3009769" y="1383047"/>
            <a:ext cx="3096344" cy="14536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9769" y="283669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1659" y="1087581"/>
            <a:ext cx="308229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63E210A-D51D-407A-B98B-C1849C11214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29769" y="195486"/>
            <a:ext cx="2880000" cy="2808312"/>
          </a:xfrm>
        </p:spPr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642F70BF-C85E-4A1A-B424-680769C2CC8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89553"/>
            <a:ext cx="1706251" cy="23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0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>
                <a:solidFill>
                  <a:srgbClr val="FFC000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7" name="Pentagon 6"/>
          <p:cNvSpPr/>
          <p:nvPr/>
        </p:nvSpPr>
        <p:spPr>
          <a:xfrm rot="16200000">
            <a:off x="-760719" y="3019465"/>
            <a:ext cx="3600000" cy="6480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/>
        </p:nvSpPr>
        <p:spPr>
          <a:xfrm rot="16200000">
            <a:off x="433347" y="3379464"/>
            <a:ext cx="2880000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 rot="16200000">
            <a:off x="1627411" y="3739464"/>
            <a:ext cx="2160000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 rot="16200000">
            <a:off x="2821476" y="4099464"/>
            <a:ext cx="1440000" cy="64807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/>
              </a:solidFill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2537550" y="4430176"/>
            <a:ext cx="339722" cy="293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27"/>
          <p:cNvSpPr/>
          <p:nvPr/>
        </p:nvSpPr>
        <p:spPr>
          <a:xfrm>
            <a:off x="3396501" y="4465403"/>
            <a:ext cx="289951" cy="2227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9"/>
          <p:cNvSpPr/>
          <p:nvPr/>
        </p:nvSpPr>
        <p:spPr>
          <a:xfrm>
            <a:off x="908997" y="4454805"/>
            <a:ext cx="260571" cy="2439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1719406" y="4421536"/>
            <a:ext cx="307882" cy="3104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08376" y="1200458"/>
            <a:ext cx="4024064" cy="673514"/>
            <a:chOff x="2113657" y="4283314"/>
            <a:chExt cx="3647460" cy="673514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08376" y="1897582"/>
            <a:ext cx="4024064" cy="673514"/>
            <a:chOff x="2113657" y="4283314"/>
            <a:chExt cx="3647460" cy="673514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08376" y="2594706"/>
            <a:ext cx="4024064" cy="673514"/>
            <a:chOff x="2113657" y="4283314"/>
            <a:chExt cx="3647460" cy="673514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08376" y="3291830"/>
            <a:ext cx="4024064" cy="673514"/>
            <a:chOff x="2113657" y="4283314"/>
            <a:chExt cx="3647460" cy="673514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3592635" y="3666624"/>
            <a:ext cx="856152" cy="0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34064" y="2932113"/>
            <a:ext cx="1614723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994951" y="2213713"/>
            <a:ext cx="2453836" cy="1768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066791" y="1563638"/>
            <a:ext cx="3381996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6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 Chart </a:t>
            </a:r>
            <a:r>
              <a:rPr lang="en-US" altLang="ko-KR" dirty="0">
                <a:latin typeface="+mj-lt"/>
              </a:rPr>
              <a:t>Layout</a:t>
            </a:r>
            <a:endParaRPr lang="ko-KR" altLang="en-US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98248" y="2925617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4236674" y="2925617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1572419" y="2925617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61992" y="3701324"/>
            <a:ext cx="2114268" cy="923331"/>
            <a:chOff x="6210996" y="1433695"/>
            <a:chExt cx="1712589" cy="656879"/>
          </a:xfrm>
        </p:grpSpPr>
        <p:sp>
          <p:nvSpPr>
            <p:cNvPr id="15" name="TextBox 14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24906" y="3701324"/>
            <a:ext cx="2114268" cy="923331"/>
            <a:chOff x="6210996" y="1433695"/>
            <a:chExt cx="1712589" cy="656879"/>
          </a:xfrm>
        </p:grpSpPr>
        <p:sp>
          <p:nvSpPr>
            <p:cNvPr id="18" name="TextBox 17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87821" y="3701324"/>
            <a:ext cx="2114268" cy="923331"/>
            <a:chOff x="6210996" y="1433695"/>
            <a:chExt cx="1712589" cy="656879"/>
          </a:xfrm>
        </p:grpSpPr>
        <p:sp>
          <p:nvSpPr>
            <p:cNvPr id="21" name="TextBox 20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7"/>
          <p:cNvSpPr/>
          <p:nvPr/>
        </p:nvSpPr>
        <p:spPr>
          <a:xfrm>
            <a:off x="1744437" y="3121570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7074860" y="3141668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1"/>
          <p:cNvSpPr>
            <a:spLocks noChangeAspect="1"/>
          </p:cNvSpPr>
          <p:nvPr/>
        </p:nvSpPr>
        <p:spPr>
          <a:xfrm>
            <a:off x="4410739" y="3098240"/>
            <a:ext cx="345284" cy="348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26" name="Chart 2">
            <a:extLst>
              <a:ext uri="{FF2B5EF4-FFF2-40B4-BE49-F238E27FC236}">
                <a16:creationId xmlns:a16="http://schemas.microsoft.com/office/drawing/2014/main" xmlns="" id="{4F127667-5362-49A0-8DBF-47398332A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49203"/>
              </p:ext>
            </p:extLst>
          </p:nvPr>
        </p:nvGraphicFramePr>
        <p:xfrm>
          <a:off x="891050" y="1043809"/>
          <a:ext cx="2056153" cy="18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">
            <a:extLst>
              <a:ext uri="{FF2B5EF4-FFF2-40B4-BE49-F238E27FC236}">
                <a16:creationId xmlns:a16="http://schemas.microsoft.com/office/drawing/2014/main" xmlns="" id="{3E92E583-25E5-4368-8539-ED7336398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321218"/>
              </p:ext>
            </p:extLst>
          </p:nvPr>
        </p:nvGraphicFramePr>
        <p:xfrm>
          <a:off x="3553964" y="1043809"/>
          <a:ext cx="2056153" cy="18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">
            <a:extLst>
              <a:ext uri="{FF2B5EF4-FFF2-40B4-BE49-F238E27FC236}">
                <a16:creationId xmlns:a16="http://schemas.microsoft.com/office/drawing/2014/main" xmlns="" id="{AC7BC2F2-3133-43B0-84E8-533E48DC4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258436"/>
              </p:ext>
            </p:extLst>
          </p:nvPr>
        </p:nvGraphicFramePr>
        <p:xfrm>
          <a:off x="6216879" y="1043809"/>
          <a:ext cx="2056153" cy="18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3760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504" y="1179743"/>
            <a:ext cx="226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04213"/>
              </p:ext>
            </p:extLst>
          </p:nvPr>
        </p:nvGraphicFramePr>
        <p:xfrm>
          <a:off x="659880" y="1576889"/>
          <a:ext cx="2484000" cy="30266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48624" y="1179743"/>
            <a:ext cx="226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8564" y="1179743"/>
            <a:ext cx="226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53038"/>
              </p:ext>
            </p:extLst>
          </p:nvPr>
        </p:nvGraphicFramePr>
        <p:xfrm>
          <a:off x="5940000" y="1576889"/>
          <a:ext cx="2484000" cy="3026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22758"/>
              </p:ext>
            </p:extLst>
          </p:nvPr>
        </p:nvGraphicFramePr>
        <p:xfrm>
          <a:off x="3299940" y="1576889"/>
          <a:ext cx="2484000" cy="3026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92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47" name="Block Arc 46"/>
          <p:cNvSpPr/>
          <p:nvPr/>
        </p:nvSpPr>
        <p:spPr>
          <a:xfrm>
            <a:off x="4582052" y="1544961"/>
            <a:ext cx="3504327" cy="3504327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057591" y="1298975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Oval 48"/>
          <p:cNvSpPr/>
          <p:nvPr/>
        </p:nvSpPr>
        <p:spPr>
          <a:xfrm>
            <a:off x="4337885" y="3018243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7784695" y="3018243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50"/>
          <p:cNvSpPr/>
          <p:nvPr/>
        </p:nvSpPr>
        <p:spPr>
          <a:xfrm>
            <a:off x="7347733" y="1896013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4767196" y="1896013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Parallelogram 15"/>
          <p:cNvSpPr/>
          <p:nvPr/>
        </p:nvSpPr>
        <p:spPr>
          <a:xfrm rot="16200000">
            <a:off x="6187897" y="1387428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Group 69"/>
          <p:cNvGrpSpPr/>
          <p:nvPr/>
        </p:nvGrpSpPr>
        <p:grpSpPr>
          <a:xfrm>
            <a:off x="1331640" y="1114639"/>
            <a:ext cx="3059912" cy="672695"/>
            <a:chOff x="720000" y="1114639"/>
            <a:chExt cx="3059912" cy="672695"/>
          </a:xfrm>
        </p:grpSpPr>
        <p:sp>
          <p:nvSpPr>
            <p:cNvPr id="62" name="TextBox 61"/>
            <p:cNvSpPr txBox="1"/>
            <p:nvPr/>
          </p:nvSpPr>
          <p:spPr>
            <a:xfrm>
              <a:off x="720000" y="1325669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1640" y="2532675"/>
            <a:ext cx="3059912" cy="672695"/>
            <a:chOff x="720000" y="2431958"/>
            <a:chExt cx="3059912" cy="672695"/>
          </a:xfrm>
        </p:grpSpPr>
        <p:sp>
          <p:nvSpPr>
            <p:cNvPr id="65" name="TextBox 64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1640" y="3950712"/>
            <a:ext cx="3059912" cy="672695"/>
            <a:chOff x="720000" y="3749277"/>
            <a:chExt cx="3059912" cy="672695"/>
          </a:xfrm>
        </p:grpSpPr>
        <p:sp>
          <p:nvSpPr>
            <p:cNvPr id="68" name="TextBox 67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31640" y="1823657"/>
            <a:ext cx="3059912" cy="672695"/>
            <a:chOff x="720000" y="2431958"/>
            <a:chExt cx="3059912" cy="672695"/>
          </a:xfrm>
        </p:grpSpPr>
        <p:sp>
          <p:nvSpPr>
            <p:cNvPr id="74" name="TextBox 73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31640" y="3241693"/>
            <a:ext cx="3059912" cy="672695"/>
            <a:chOff x="720000" y="3749277"/>
            <a:chExt cx="3059912" cy="672695"/>
          </a:xfrm>
        </p:grpSpPr>
        <p:sp>
          <p:nvSpPr>
            <p:cNvPr id="77" name="TextBox 76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727826" y="1185126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ie 24"/>
          <p:cNvSpPr/>
          <p:nvPr/>
        </p:nvSpPr>
        <p:spPr>
          <a:xfrm>
            <a:off x="844418" y="130254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7826" y="1889385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 Same Side Corner Rectangle 6"/>
          <p:cNvSpPr>
            <a:spLocks noChangeAspect="1"/>
          </p:cNvSpPr>
          <p:nvPr/>
        </p:nvSpPr>
        <p:spPr>
          <a:xfrm rot="2700000">
            <a:off x="948789" y="197524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Oval 82"/>
          <p:cNvSpPr/>
          <p:nvPr/>
        </p:nvSpPr>
        <p:spPr>
          <a:xfrm>
            <a:off x="727826" y="2608207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Parallelogram 15"/>
          <p:cNvSpPr/>
          <p:nvPr/>
        </p:nvSpPr>
        <p:spPr>
          <a:xfrm rot="16200000">
            <a:off x="848155" y="2696660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Oval 84"/>
          <p:cNvSpPr/>
          <p:nvPr/>
        </p:nvSpPr>
        <p:spPr>
          <a:xfrm>
            <a:off x="727826" y="3318045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ectangle 9"/>
          <p:cNvSpPr/>
          <p:nvPr/>
        </p:nvSpPr>
        <p:spPr>
          <a:xfrm>
            <a:off x="861322" y="346000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86"/>
          <p:cNvSpPr/>
          <p:nvPr/>
        </p:nvSpPr>
        <p:spPr>
          <a:xfrm>
            <a:off x="727826" y="4021199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/>
          <p:cNvSpPr/>
          <p:nvPr/>
        </p:nvSpPr>
        <p:spPr>
          <a:xfrm rot="2700000">
            <a:off x="893406" y="4107275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84" y="2327406"/>
            <a:ext cx="2272500" cy="25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2;p21"/>
          <p:cNvSpPr/>
          <p:nvPr/>
        </p:nvSpPr>
        <p:spPr>
          <a:xfrm>
            <a:off x="3313264" y="348053"/>
            <a:ext cx="2544821" cy="2595944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solidFill>
            <a:srgbClr val="9FED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1"/>
          <p:cNvSpPr txBox="1">
            <a:spLocks noGrp="1"/>
          </p:cNvSpPr>
          <p:nvPr>
            <p:ph type="title"/>
          </p:nvPr>
        </p:nvSpPr>
        <p:spPr>
          <a:xfrm>
            <a:off x="1082550" y="28916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1"/>
          </p:nvPr>
        </p:nvSpPr>
        <p:spPr>
          <a:xfrm>
            <a:off x="1319275" y="39529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 could be the part of the presentation where you can introduce yourself, write your email</a:t>
            </a:r>
            <a:endParaRPr/>
          </a:p>
        </p:txBody>
      </p:sp>
      <p:sp>
        <p:nvSpPr>
          <p:cNvPr id="81" name="Rectángulo 80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9F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102" y="826291"/>
            <a:ext cx="1815143" cy="19992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1552461" y="3452117"/>
            <a:ext cx="2157392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40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9734E73-7936-46ED-96D6-0ADF8507BB5A}"/>
              </a:ext>
            </a:extLst>
          </p:cNvPr>
          <p:cNvGrpSpPr/>
          <p:nvPr/>
        </p:nvGrpSpPr>
        <p:grpSpPr>
          <a:xfrm>
            <a:off x="4559376" y="1662156"/>
            <a:ext cx="4259575" cy="3042263"/>
            <a:chOff x="5618277" y="669648"/>
            <a:chExt cx="5679433" cy="40563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209936"/>
              <a:chOff x="5618277" y="936694"/>
              <a:chExt cx="5679433" cy="120993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6185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4" y="100594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01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209936"/>
              <a:chOff x="5618277" y="2406864"/>
              <a:chExt cx="5679433" cy="120993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3202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4" y="247611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02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209936"/>
              <a:chOff x="5618277" y="3877034"/>
              <a:chExt cx="5679433" cy="12099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0219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4" y="394628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03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39294" y="947735"/>
            <a:ext cx="8679656" cy="542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>
                <a:solidFill>
                  <a:schemeClr val="bg1"/>
                </a:solidFill>
              </a:rPr>
              <a:t>Timeline Style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Infografic One Free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5" y="1690798"/>
            <a:ext cx="3613052" cy="30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</a:rPr>
              <a:t>Image </a:t>
            </a:r>
            <a:r>
              <a:rPr lang="en-US" altLang="ko-KR" b="1" dirty="0"/>
              <a:t>&amp;</a:t>
            </a:r>
            <a:r>
              <a:rPr lang="en-US" altLang="ko-KR" b="1" dirty="0">
                <a:solidFill>
                  <a:schemeClr val="accent2"/>
                </a:solidFill>
              </a:rPr>
              <a:t> Content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76527" y="1275606"/>
            <a:ext cx="4248473" cy="1107996"/>
            <a:chOff x="2113657" y="4283314"/>
            <a:chExt cx="4307482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2113657" y="4560313"/>
              <a:ext cx="430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658" y="4283314"/>
              <a:ext cx="4307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7268" y="3522484"/>
            <a:ext cx="1512167" cy="1107996"/>
            <a:chOff x="2113657" y="4283314"/>
            <a:chExt cx="212013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9034" y="3522484"/>
            <a:ext cx="1512167" cy="1107996"/>
            <a:chOff x="2113657" y="4283314"/>
            <a:chExt cx="2120135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50800" y="3522484"/>
            <a:ext cx="1512167" cy="1107996"/>
            <a:chOff x="2113657" y="4283314"/>
            <a:chExt cx="2120135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823892" y="3097435"/>
            <a:ext cx="1337308" cy="420350"/>
            <a:chOff x="3748088" y="2733676"/>
            <a:chExt cx="2282824" cy="717550"/>
          </a:xfrm>
          <a:solidFill>
            <a:srgbClr val="FEB856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3748088" y="2733676"/>
              <a:ext cx="2282824" cy="717550"/>
            </a:xfrm>
            <a:custGeom>
              <a:avLst/>
              <a:gdLst>
                <a:gd name="T0" fmla="*/ 76 w 439"/>
                <a:gd name="T1" fmla="*/ 0 h 136"/>
                <a:gd name="T2" fmla="*/ 430 w 439"/>
                <a:gd name="T3" fmla="*/ 0 h 136"/>
                <a:gd name="T4" fmla="*/ 433 w 439"/>
                <a:gd name="T5" fmla="*/ 18 h 136"/>
                <a:gd name="T6" fmla="*/ 438 w 439"/>
                <a:gd name="T7" fmla="*/ 43 h 136"/>
                <a:gd name="T8" fmla="*/ 392 w 439"/>
                <a:gd name="T9" fmla="*/ 49 h 136"/>
                <a:gd name="T10" fmla="*/ 387 w 439"/>
                <a:gd name="T11" fmla="*/ 78 h 136"/>
                <a:gd name="T12" fmla="*/ 408 w 439"/>
                <a:gd name="T13" fmla="*/ 93 h 136"/>
                <a:gd name="T14" fmla="*/ 404 w 439"/>
                <a:gd name="T15" fmla="*/ 122 h 136"/>
                <a:gd name="T16" fmla="*/ 237 w 439"/>
                <a:gd name="T17" fmla="*/ 136 h 136"/>
                <a:gd name="T18" fmla="*/ 24 w 439"/>
                <a:gd name="T19" fmla="*/ 122 h 136"/>
                <a:gd name="T20" fmla="*/ 8 w 439"/>
                <a:gd name="T21" fmla="*/ 80 h 136"/>
                <a:gd name="T22" fmla="*/ 248 w 439"/>
                <a:gd name="T23" fmla="*/ 44 h 136"/>
                <a:gd name="T24" fmla="*/ 179 w 439"/>
                <a:gd name="T25" fmla="*/ 6 h 136"/>
                <a:gd name="T26" fmla="*/ 58 w 439"/>
                <a:gd name="T27" fmla="*/ 27 h 136"/>
                <a:gd name="T28" fmla="*/ 240 w 439"/>
                <a:gd name="T29" fmla="*/ 44 h 136"/>
                <a:gd name="T30" fmla="*/ 215 w 439"/>
                <a:gd name="T31" fmla="*/ 93 h 136"/>
                <a:gd name="T32" fmla="*/ 27 w 439"/>
                <a:gd name="T33" fmla="*/ 113 h 136"/>
                <a:gd name="T34" fmla="*/ 207 w 439"/>
                <a:gd name="T35" fmla="*/ 131 h 136"/>
                <a:gd name="T36" fmla="*/ 201 w 439"/>
                <a:gd name="T37" fmla="*/ 49 h 136"/>
                <a:gd name="T38" fmla="*/ 29 w 439"/>
                <a:gd name="T39" fmla="*/ 50 h 136"/>
                <a:gd name="T40" fmla="*/ 47 w 439"/>
                <a:gd name="T41" fmla="*/ 87 h 136"/>
                <a:gd name="T42" fmla="*/ 201 w 439"/>
                <a:gd name="T43" fmla="*/ 49 h 136"/>
                <a:gd name="T44" fmla="*/ 373 w 439"/>
                <a:gd name="T45" fmla="*/ 15 h 136"/>
                <a:gd name="T46" fmla="*/ 265 w 439"/>
                <a:gd name="T47" fmla="*/ 15 h 136"/>
                <a:gd name="T48" fmla="*/ 425 w 439"/>
                <a:gd name="T49" fmla="*/ 34 h 136"/>
                <a:gd name="T50" fmla="*/ 397 w 439"/>
                <a:gd name="T51" fmla="*/ 121 h 136"/>
                <a:gd name="T52" fmla="*/ 251 w 439"/>
                <a:gd name="T53" fmla="*/ 102 h 136"/>
                <a:gd name="T54" fmla="*/ 234 w 439"/>
                <a:gd name="T55" fmla="*/ 121 h 136"/>
                <a:gd name="T56" fmla="*/ 380 w 439"/>
                <a:gd name="T57" fmla="*/ 59 h 136"/>
                <a:gd name="T58" fmla="*/ 218 w 439"/>
                <a:gd name="T59" fmla="*/ 59 h 136"/>
                <a:gd name="T60" fmla="*/ 249 w 439"/>
                <a:gd name="T61" fmla="*/ 78 h 136"/>
                <a:gd name="T62" fmla="*/ 380 w 439"/>
                <a:gd name="T63" fmla="*/ 59 h 136"/>
                <a:gd name="T64" fmla="*/ 260 w 439"/>
                <a:gd name="T65" fmla="*/ 39 h 136"/>
                <a:gd name="T66" fmla="*/ 351 w 439"/>
                <a:gd name="T67" fmla="*/ 10 h 136"/>
                <a:gd name="T68" fmla="*/ 430 w 439"/>
                <a:gd name="T69" fmla="*/ 6 h 136"/>
                <a:gd name="T70" fmla="*/ 265 w 439"/>
                <a:gd name="T71" fmla="*/ 6 h 136"/>
                <a:gd name="T72" fmla="*/ 265 w 439"/>
                <a:gd name="T73" fmla="*/ 44 h 136"/>
                <a:gd name="T74" fmla="*/ 433 w 439"/>
                <a:gd name="T75" fmla="*/ 41 h 136"/>
                <a:gd name="T76" fmla="*/ 299 w 439"/>
                <a:gd name="T77" fmla="*/ 87 h 136"/>
                <a:gd name="T78" fmla="*/ 383 w 439"/>
                <a:gd name="T79" fmla="*/ 87 h 136"/>
                <a:gd name="T80" fmla="*/ 256 w 439"/>
                <a:gd name="T81" fmla="*/ 83 h 136"/>
                <a:gd name="T82" fmla="*/ 215 w 439"/>
                <a:gd name="T83" fmla="*/ 54 h 136"/>
                <a:gd name="T84" fmla="*/ 386 w 439"/>
                <a:gd name="T85" fmla="*/ 52 h 136"/>
                <a:gd name="T86" fmla="*/ 213 w 439"/>
                <a:gd name="T87" fmla="*/ 50 h 136"/>
                <a:gd name="T88" fmla="*/ 299 w 439"/>
                <a:gd name="T89" fmla="*/ 87 h 136"/>
                <a:gd name="T90" fmla="*/ 398 w 439"/>
                <a:gd name="T91" fmla="*/ 131 h 136"/>
                <a:gd name="T92" fmla="*/ 400 w 439"/>
                <a:gd name="T93" fmla="*/ 127 h 136"/>
                <a:gd name="T94" fmla="*/ 219 w 439"/>
                <a:gd name="T95" fmla="*/ 108 h 136"/>
                <a:gd name="T96" fmla="*/ 400 w 439"/>
                <a:gd name="T97" fmla="*/ 97 h 136"/>
                <a:gd name="T98" fmla="*/ 398 w 439"/>
                <a:gd name="T99" fmla="*/ 93 h 136"/>
                <a:gd name="T100" fmla="*/ 215 w 439"/>
                <a:gd name="T101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9" h="136">
                  <a:moveTo>
                    <a:pt x="61" y="44"/>
                  </a:moveTo>
                  <a:cubicBezTo>
                    <a:pt x="53" y="36"/>
                    <a:pt x="50" y="27"/>
                    <a:pt x="53" y="17"/>
                  </a:cubicBezTo>
                  <a:cubicBezTo>
                    <a:pt x="56" y="7"/>
                    <a:pt x="66" y="0"/>
                    <a:pt x="76" y="0"/>
                  </a:cubicBezTo>
                  <a:cubicBezTo>
                    <a:pt x="113" y="0"/>
                    <a:pt x="151" y="0"/>
                    <a:pt x="188" y="0"/>
                  </a:cubicBezTo>
                  <a:cubicBezTo>
                    <a:pt x="239" y="0"/>
                    <a:pt x="290" y="0"/>
                    <a:pt x="340" y="0"/>
                  </a:cubicBezTo>
                  <a:cubicBezTo>
                    <a:pt x="370" y="0"/>
                    <a:pt x="400" y="0"/>
                    <a:pt x="430" y="0"/>
                  </a:cubicBezTo>
                  <a:cubicBezTo>
                    <a:pt x="436" y="0"/>
                    <a:pt x="439" y="4"/>
                    <a:pt x="439" y="9"/>
                  </a:cubicBezTo>
                  <a:cubicBezTo>
                    <a:pt x="438" y="12"/>
                    <a:pt x="437" y="13"/>
                    <a:pt x="434" y="15"/>
                  </a:cubicBezTo>
                  <a:cubicBezTo>
                    <a:pt x="434" y="15"/>
                    <a:pt x="433" y="17"/>
                    <a:pt x="433" y="18"/>
                  </a:cubicBezTo>
                  <a:cubicBezTo>
                    <a:pt x="433" y="22"/>
                    <a:pt x="433" y="27"/>
                    <a:pt x="433" y="32"/>
                  </a:cubicBezTo>
                  <a:cubicBezTo>
                    <a:pt x="433" y="33"/>
                    <a:pt x="434" y="34"/>
                    <a:pt x="434" y="34"/>
                  </a:cubicBezTo>
                  <a:cubicBezTo>
                    <a:pt x="438" y="37"/>
                    <a:pt x="439" y="40"/>
                    <a:pt x="438" y="43"/>
                  </a:cubicBezTo>
                  <a:cubicBezTo>
                    <a:pt x="438" y="47"/>
                    <a:pt x="434" y="49"/>
                    <a:pt x="430" y="49"/>
                  </a:cubicBezTo>
                  <a:cubicBezTo>
                    <a:pt x="423" y="49"/>
                    <a:pt x="415" y="49"/>
                    <a:pt x="407" y="49"/>
                  </a:cubicBezTo>
                  <a:cubicBezTo>
                    <a:pt x="402" y="49"/>
                    <a:pt x="397" y="49"/>
                    <a:pt x="392" y="49"/>
                  </a:cubicBezTo>
                  <a:cubicBezTo>
                    <a:pt x="392" y="54"/>
                    <a:pt x="391" y="58"/>
                    <a:pt x="386" y="59"/>
                  </a:cubicBezTo>
                  <a:cubicBezTo>
                    <a:pt x="386" y="65"/>
                    <a:pt x="386" y="70"/>
                    <a:pt x="386" y="76"/>
                  </a:cubicBezTo>
                  <a:cubicBezTo>
                    <a:pt x="386" y="76"/>
                    <a:pt x="387" y="77"/>
                    <a:pt x="387" y="78"/>
                  </a:cubicBezTo>
                  <a:cubicBezTo>
                    <a:pt x="391" y="80"/>
                    <a:pt x="392" y="83"/>
                    <a:pt x="392" y="87"/>
                  </a:cubicBezTo>
                  <a:cubicBezTo>
                    <a:pt x="394" y="87"/>
                    <a:pt x="396" y="87"/>
                    <a:pt x="399" y="87"/>
                  </a:cubicBezTo>
                  <a:cubicBezTo>
                    <a:pt x="404" y="87"/>
                    <a:pt x="407" y="89"/>
                    <a:pt x="408" y="93"/>
                  </a:cubicBezTo>
                  <a:cubicBezTo>
                    <a:pt x="409" y="97"/>
                    <a:pt x="407" y="100"/>
                    <a:pt x="402" y="103"/>
                  </a:cubicBezTo>
                  <a:cubicBezTo>
                    <a:pt x="402" y="108"/>
                    <a:pt x="402" y="114"/>
                    <a:pt x="402" y="119"/>
                  </a:cubicBezTo>
                  <a:cubicBezTo>
                    <a:pt x="402" y="120"/>
                    <a:pt x="403" y="121"/>
                    <a:pt x="404" y="122"/>
                  </a:cubicBezTo>
                  <a:cubicBezTo>
                    <a:pt x="407" y="124"/>
                    <a:pt x="409" y="127"/>
                    <a:pt x="408" y="130"/>
                  </a:cubicBezTo>
                  <a:cubicBezTo>
                    <a:pt x="407" y="134"/>
                    <a:pt x="404" y="136"/>
                    <a:pt x="400" y="136"/>
                  </a:cubicBezTo>
                  <a:cubicBezTo>
                    <a:pt x="346" y="136"/>
                    <a:pt x="291" y="136"/>
                    <a:pt x="237" y="136"/>
                  </a:cubicBezTo>
                  <a:cubicBezTo>
                    <a:pt x="186" y="136"/>
                    <a:pt x="134" y="136"/>
                    <a:pt x="83" y="136"/>
                  </a:cubicBezTo>
                  <a:cubicBezTo>
                    <a:pt x="71" y="136"/>
                    <a:pt x="59" y="136"/>
                    <a:pt x="47" y="136"/>
                  </a:cubicBezTo>
                  <a:cubicBezTo>
                    <a:pt x="36" y="136"/>
                    <a:pt x="28" y="132"/>
                    <a:pt x="24" y="122"/>
                  </a:cubicBezTo>
                  <a:cubicBezTo>
                    <a:pt x="19" y="112"/>
                    <a:pt x="21" y="103"/>
                    <a:pt x="29" y="94"/>
                  </a:cubicBezTo>
                  <a:cubicBezTo>
                    <a:pt x="29" y="94"/>
                    <a:pt x="29" y="94"/>
                    <a:pt x="30" y="93"/>
                  </a:cubicBezTo>
                  <a:cubicBezTo>
                    <a:pt x="20" y="92"/>
                    <a:pt x="13" y="88"/>
                    <a:pt x="8" y="80"/>
                  </a:cubicBezTo>
                  <a:cubicBezTo>
                    <a:pt x="0" y="63"/>
                    <a:pt x="11" y="44"/>
                    <a:pt x="30" y="44"/>
                  </a:cubicBezTo>
                  <a:cubicBezTo>
                    <a:pt x="40" y="44"/>
                    <a:pt x="51" y="44"/>
                    <a:pt x="61" y="44"/>
                  </a:cubicBezTo>
                  <a:close/>
                  <a:moveTo>
                    <a:pt x="248" y="44"/>
                  </a:moveTo>
                  <a:cubicBezTo>
                    <a:pt x="242" y="38"/>
                    <a:pt x="239" y="32"/>
                    <a:pt x="239" y="25"/>
                  </a:cubicBezTo>
                  <a:cubicBezTo>
                    <a:pt x="239" y="17"/>
                    <a:pt x="242" y="11"/>
                    <a:pt x="248" y="6"/>
                  </a:cubicBezTo>
                  <a:cubicBezTo>
                    <a:pt x="225" y="6"/>
                    <a:pt x="202" y="6"/>
                    <a:pt x="179" y="6"/>
                  </a:cubicBezTo>
                  <a:cubicBezTo>
                    <a:pt x="145" y="6"/>
                    <a:pt x="112" y="6"/>
                    <a:pt x="78" y="6"/>
                  </a:cubicBezTo>
                  <a:cubicBezTo>
                    <a:pt x="76" y="6"/>
                    <a:pt x="73" y="6"/>
                    <a:pt x="72" y="6"/>
                  </a:cubicBezTo>
                  <a:cubicBezTo>
                    <a:pt x="62" y="9"/>
                    <a:pt x="57" y="18"/>
                    <a:pt x="58" y="27"/>
                  </a:cubicBezTo>
                  <a:cubicBezTo>
                    <a:pt x="59" y="37"/>
                    <a:pt x="67" y="44"/>
                    <a:pt x="77" y="44"/>
                  </a:cubicBezTo>
                  <a:cubicBezTo>
                    <a:pt x="105" y="44"/>
                    <a:pt x="134" y="44"/>
                    <a:pt x="163" y="44"/>
                  </a:cubicBezTo>
                  <a:cubicBezTo>
                    <a:pt x="189" y="44"/>
                    <a:pt x="214" y="44"/>
                    <a:pt x="240" y="44"/>
                  </a:cubicBezTo>
                  <a:cubicBezTo>
                    <a:pt x="242" y="44"/>
                    <a:pt x="245" y="44"/>
                    <a:pt x="248" y="44"/>
                  </a:cubicBezTo>
                  <a:close/>
                  <a:moveTo>
                    <a:pt x="217" y="93"/>
                  </a:moveTo>
                  <a:cubicBezTo>
                    <a:pt x="216" y="93"/>
                    <a:pt x="215" y="93"/>
                    <a:pt x="215" y="93"/>
                  </a:cubicBezTo>
                  <a:cubicBezTo>
                    <a:pt x="158" y="93"/>
                    <a:pt x="102" y="93"/>
                    <a:pt x="45" y="93"/>
                  </a:cubicBezTo>
                  <a:cubicBezTo>
                    <a:pt x="44" y="93"/>
                    <a:pt x="43" y="93"/>
                    <a:pt x="42" y="93"/>
                  </a:cubicBezTo>
                  <a:cubicBezTo>
                    <a:pt x="33" y="95"/>
                    <a:pt x="26" y="104"/>
                    <a:pt x="27" y="113"/>
                  </a:cubicBezTo>
                  <a:cubicBezTo>
                    <a:pt x="28" y="123"/>
                    <a:pt x="36" y="130"/>
                    <a:pt x="46" y="131"/>
                  </a:cubicBezTo>
                  <a:cubicBezTo>
                    <a:pt x="53" y="131"/>
                    <a:pt x="61" y="131"/>
                    <a:pt x="68" y="131"/>
                  </a:cubicBezTo>
                  <a:cubicBezTo>
                    <a:pt x="114" y="131"/>
                    <a:pt x="161" y="131"/>
                    <a:pt x="207" y="131"/>
                  </a:cubicBezTo>
                  <a:cubicBezTo>
                    <a:pt x="210" y="131"/>
                    <a:pt x="214" y="131"/>
                    <a:pt x="217" y="131"/>
                  </a:cubicBezTo>
                  <a:cubicBezTo>
                    <a:pt x="207" y="120"/>
                    <a:pt x="205" y="105"/>
                    <a:pt x="217" y="93"/>
                  </a:cubicBezTo>
                  <a:close/>
                  <a:moveTo>
                    <a:pt x="201" y="49"/>
                  </a:moveTo>
                  <a:cubicBezTo>
                    <a:pt x="200" y="49"/>
                    <a:pt x="199" y="49"/>
                    <a:pt x="198" y="49"/>
                  </a:cubicBezTo>
                  <a:cubicBezTo>
                    <a:pt x="173" y="49"/>
                    <a:pt x="149" y="49"/>
                    <a:pt x="124" y="49"/>
                  </a:cubicBezTo>
                  <a:cubicBezTo>
                    <a:pt x="92" y="49"/>
                    <a:pt x="61" y="49"/>
                    <a:pt x="29" y="50"/>
                  </a:cubicBezTo>
                  <a:cubicBezTo>
                    <a:pt x="19" y="50"/>
                    <a:pt x="11" y="58"/>
                    <a:pt x="11" y="67"/>
                  </a:cubicBezTo>
                  <a:cubicBezTo>
                    <a:pt x="11" y="78"/>
                    <a:pt x="18" y="87"/>
                    <a:pt x="28" y="87"/>
                  </a:cubicBezTo>
                  <a:cubicBezTo>
                    <a:pt x="34" y="87"/>
                    <a:pt x="41" y="87"/>
                    <a:pt x="47" y="87"/>
                  </a:cubicBezTo>
                  <a:cubicBezTo>
                    <a:pt x="96" y="87"/>
                    <a:pt x="145" y="87"/>
                    <a:pt x="194" y="87"/>
                  </a:cubicBezTo>
                  <a:cubicBezTo>
                    <a:pt x="196" y="87"/>
                    <a:pt x="198" y="87"/>
                    <a:pt x="201" y="87"/>
                  </a:cubicBezTo>
                  <a:cubicBezTo>
                    <a:pt x="190" y="76"/>
                    <a:pt x="190" y="61"/>
                    <a:pt x="201" y="49"/>
                  </a:cubicBezTo>
                  <a:close/>
                  <a:moveTo>
                    <a:pt x="427" y="15"/>
                  </a:moveTo>
                  <a:cubicBezTo>
                    <a:pt x="426" y="15"/>
                    <a:pt x="425" y="15"/>
                    <a:pt x="424" y="15"/>
                  </a:cubicBezTo>
                  <a:cubicBezTo>
                    <a:pt x="407" y="15"/>
                    <a:pt x="390" y="15"/>
                    <a:pt x="373" y="15"/>
                  </a:cubicBezTo>
                  <a:cubicBezTo>
                    <a:pt x="361" y="15"/>
                    <a:pt x="350" y="15"/>
                    <a:pt x="338" y="15"/>
                  </a:cubicBezTo>
                  <a:cubicBezTo>
                    <a:pt x="325" y="15"/>
                    <a:pt x="311" y="15"/>
                    <a:pt x="298" y="15"/>
                  </a:cubicBezTo>
                  <a:cubicBezTo>
                    <a:pt x="287" y="15"/>
                    <a:pt x="276" y="15"/>
                    <a:pt x="265" y="15"/>
                  </a:cubicBezTo>
                  <a:cubicBezTo>
                    <a:pt x="260" y="15"/>
                    <a:pt x="257" y="17"/>
                    <a:pt x="255" y="21"/>
                  </a:cubicBezTo>
                  <a:cubicBezTo>
                    <a:pt x="253" y="28"/>
                    <a:pt x="257" y="34"/>
                    <a:pt x="265" y="34"/>
                  </a:cubicBezTo>
                  <a:cubicBezTo>
                    <a:pt x="318" y="34"/>
                    <a:pt x="372" y="34"/>
                    <a:pt x="425" y="34"/>
                  </a:cubicBezTo>
                  <a:cubicBezTo>
                    <a:pt x="426" y="34"/>
                    <a:pt x="427" y="34"/>
                    <a:pt x="427" y="34"/>
                  </a:cubicBezTo>
                  <a:cubicBezTo>
                    <a:pt x="427" y="28"/>
                    <a:pt x="427" y="22"/>
                    <a:pt x="427" y="15"/>
                  </a:cubicBezTo>
                  <a:close/>
                  <a:moveTo>
                    <a:pt x="397" y="121"/>
                  </a:moveTo>
                  <a:cubicBezTo>
                    <a:pt x="397" y="115"/>
                    <a:pt x="397" y="109"/>
                    <a:pt x="397" y="102"/>
                  </a:cubicBezTo>
                  <a:cubicBezTo>
                    <a:pt x="395" y="102"/>
                    <a:pt x="394" y="102"/>
                    <a:pt x="393" y="102"/>
                  </a:cubicBezTo>
                  <a:cubicBezTo>
                    <a:pt x="346" y="102"/>
                    <a:pt x="299" y="102"/>
                    <a:pt x="251" y="102"/>
                  </a:cubicBezTo>
                  <a:cubicBezTo>
                    <a:pt x="245" y="102"/>
                    <a:pt x="239" y="102"/>
                    <a:pt x="233" y="102"/>
                  </a:cubicBezTo>
                  <a:cubicBezTo>
                    <a:pt x="228" y="102"/>
                    <a:pt x="224" y="106"/>
                    <a:pt x="224" y="111"/>
                  </a:cubicBezTo>
                  <a:cubicBezTo>
                    <a:pt x="224" y="117"/>
                    <a:pt x="228" y="121"/>
                    <a:pt x="234" y="121"/>
                  </a:cubicBezTo>
                  <a:cubicBezTo>
                    <a:pt x="280" y="121"/>
                    <a:pt x="326" y="121"/>
                    <a:pt x="373" y="121"/>
                  </a:cubicBezTo>
                  <a:cubicBezTo>
                    <a:pt x="380" y="121"/>
                    <a:pt x="388" y="121"/>
                    <a:pt x="397" y="121"/>
                  </a:cubicBezTo>
                  <a:close/>
                  <a:moveTo>
                    <a:pt x="380" y="59"/>
                  </a:moveTo>
                  <a:cubicBezTo>
                    <a:pt x="379" y="59"/>
                    <a:pt x="378" y="59"/>
                    <a:pt x="377" y="59"/>
                  </a:cubicBezTo>
                  <a:cubicBezTo>
                    <a:pt x="355" y="59"/>
                    <a:pt x="332" y="59"/>
                    <a:pt x="310" y="59"/>
                  </a:cubicBezTo>
                  <a:cubicBezTo>
                    <a:pt x="279" y="59"/>
                    <a:pt x="248" y="59"/>
                    <a:pt x="218" y="59"/>
                  </a:cubicBezTo>
                  <a:cubicBezTo>
                    <a:pt x="212" y="59"/>
                    <a:pt x="207" y="63"/>
                    <a:pt x="208" y="69"/>
                  </a:cubicBezTo>
                  <a:cubicBezTo>
                    <a:pt x="208" y="74"/>
                    <a:pt x="212" y="78"/>
                    <a:pt x="218" y="78"/>
                  </a:cubicBezTo>
                  <a:cubicBezTo>
                    <a:pt x="228" y="78"/>
                    <a:pt x="239" y="78"/>
                    <a:pt x="249" y="78"/>
                  </a:cubicBezTo>
                  <a:cubicBezTo>
                    <a:pt x="292" y="78"/>
                    <a:pt x="334" y="78"/>
                    <a:pt x="376" y="78"/>
                  </a:cubicBezTo>
                  <a:cubicBezTo>
                    <a:pt x="378" y="78"/>
                    <a:pt x="379" y="78"/>
                    <a:pt x="380" y="78"/>
                  </a:cubicBezTo>
                  <a:cubicBezTo>
                    <a:pt x="380" y="71"/>
                    <a:pt x="380" y="65"/>
                    <a:pt x="380" y="59"/>
                  </a:cubicBezTo>
                  <a:close/>
                  <a:moveTo>
                    <a:pt x="347" y="40"/>
                  </a:moveTo>
                  <a:cubicBezTo>
                    <a:pt x="319" y="40"/>
                    <a:pt x="292" y="40"/>
                    <a:pt x="265" y="40"/>
                  </a:cubicBezTo>
                  <a:cubicBezTo>
                    <a:pt x="263" y="40"/>
                    <a:pt x="261" y="40"/>
                    <a:pt x="260" y="39"/>
                  </a:cubicBezTo>
                  <a:cubicBezTo>
                    <a:pt x="253" y="37"/>
                    <a:pt x="248" y="30"/>
                    <a:pt x="249" y="23"/>
                  </a:cubicBezTo>
                  <a:cubicBezTo>
                    <a:pt x="250" y="15"/>
                    <a:pt x="256" y="10"/>
                    <a:pt x="264" y="10"/>
                  </a:cubicBezTo>
                  <a:cubicBezTo>
                    <a:pt x="293" y="10"/>
                    <a:pt x="322" y="10"/>
                    <a:pt x="351" y="10"/>
                  </a:cubicBezTo>
                  <a:cubicBezTo>
                    <a:pt x="377" y="10"/>
                    <a:pt x="404" y="10"/>
                    <a:pt x="430" y="10"/>
                  </a:cubicBezTo>
                  <a:cubicBezTo>
                    <a:pt x="431" y="10"/>
                    <a:pt x="433" y="10"/>
                    <a:pt x="433" y="8"/>
                  </a:cubicBezTo>
                  <a:cubicBezTo>
                    <a:pt x="433" y="6"/>
                    <a:pt x="432" y="6"/>
                    <a:pt x="430" y="6"/>
                  </a:cubicBezTo>
                  <a:cubicBezTo>
                    <a:pt x="429" y="6"/>
                    <a:pt x="428" y="6"/>
                    <a:pt x="428" y="6"/>
                  </a:cubicBezTo>
                  <a:cubicBezTo>
                    <a:pt x="396" y="6"/>
                    <a:pt x="365" y="6"/>
                    <a:pt x="334" y="6"/>
                  </a:cubicBezTo>
                  <a:cubicBezTo>
                    <a:pt x="311" y="6"/>
                    <a:pt x="288" y="6"/>
                    <a:pt x="265" y="6"/>
                  </a:cubicBezTo>
                  <a:cubicBezTo>
                    <a:pt x="261" y="6"/>
                    <a:pt x="256" y="7"/>
                    <a:pt x="253" y="10"/>
                  </a:cubicBezTo>
                  <a:cubicBezTo>
                    <a:pt x="246" y="15"/>
                    <a:pt x="243" y="23"/>
                    <a:pt x="246" y="31"/>
                  </a:cubicBezTo>
                  <a:cubicBezTo>
                    <a:pt x="249" y="39"/>
                    <a:pt x="256" y="44"/>
                    <a:pt x="265" y="44"/>
                  </a:cubicBezTo>
                  <a:cubicBezTo>
                    <a:pt x="314" y="44"/>
                    <a:pt x="363" y="44"/>
                    <a:pt x="412" y="44"/>
                  </a:cubicBezTo>
                  <a:cubicBezTo>
                    <a:pt x="418" y="44"/>
                    <a:pt x="424" y="44"/>
                    <a:pt x="430" y="44"/>
                  </a:cubicBezTo>
                  <a:cubicBezTo>
                    <a:pt x="431" y="44"/>
                    <a:pt x="433" y="43"/>
                    <a:pt x="433" y="41"/>
                  </a:cubicBezTo>
                  <a:cubicBezTo>
                    <a:pt x="433" y="39"/>
                    <a:pt x="431" y="40"/>
                    <a:pt x="430" y="40"/>
                  </a:cubicBezTo>
                  <a:cubicBezTo>
                    <a:pt x="402" y="40"/>
                    <a:pt x="374" y="40"/>
                    <a:pt x="347" y="40"/>
                  </a:cubicBezTo>
                  <a:close/>
                  <a:moveTo>
                    <a:pt x="299" y="87"/>
                  </a:moveTo>
                  <a:cubicBezTo>
                    <a:pt x="299" y="87"/>
                    <a:pt x="299" y="87"/>
                    <a:pt x="299" y="87"/>
                  </a:cubicBezTo>
                  <a:cubicBezTo>
                    <a:pt x="312" y="87"/>
                    <a:pt x="325" y="87"/>
                    <a:pt x="338" y="87"/>
                  </a:cubicBezTo>
                  <a:cubicBezTo>
                    <a:pt x="353" y="87"/>
                    <a:pt x="368" y="87"/>
                    <a:pt x="383" y="87"/>
                  </a:cubicBezTo>
                  <a:cubicBezTo>
                    <a:pt x="384" y="87"/>
                    <a:pt x="386" y="86"/>
                    <a:pt x="386" y="85"/>
                  </a:cubicBezTo>
                  <a:cubicBezTo>
                    <a:pt x="386" y="83"/>
                    <a:pt x="385" y="83"/>
                    <a:pt x="384" y="83"/>
                  </a:cubicBezTo>
                  <a:cubicBezTo>
                    <a:pt x="341" y="83"/>
                    <a:pt x="299" y="83"/>
                    <a:pt x="256" y="83"/>
                  </a:cubicBezTo>
                  <a:cubicBezTo>
                    <a:pt x="243" y="83"/>
                    <a:pt x="230" y="83"/>
                    <a:pt x="217" y="83"/>
                  </a:cubicBezTo>
                  <a:cubicBezTo>
                    <a:pt x="210" y="83"/>
                    <a:pt x="203" y="78"/>
                    <a:pt x="202" y="70"/>
                  </a:cubicBezTo>
                  <a:cubicBezTo>
                    <a:pt x="202" y="62"/>
                    <a:pt x="206" y="55"/>
                    <a:pt x="215" y="54"/>
                  </a:cubicBezTo>
                  <a:cubicBezTo>
                    <a:pt x="221" y="53"/>
                    <a:pt x="228" y="53"/>
                    <a:pt x="234" y="53"/>
                  </a:cubicBezTo>
                  <a:cubicBezTo>
                    <a:pt x="284" y="53"/>
                    <a:pt x="333" y="53"/>
                    <a:pt x="382" y="53"/>
                  </a:cubicBezTo>
                  <a:cubicBezTo>
                    <a:pt x="383" y="53"/>
                    <a:pt x="386" y="54"/>
                    <a:pt x="386" y="52"/>
                  </a:cubicBezTo>
                  <a:cubicBezTo>
                    <a:pt x="386" y="49"/>
                    <a:pt x="384" y="49"/>
                    <a:pt x="382" y="49"/>
                  </a:cubicBezTo>
                  <a:cubicBezTo>
                    <a:pt x="327" y="49"/>
                    <a:pt x="272" y="49"/>
                    <a:pt x="217" y="49"/>
                  </a:cubicBezTo>
                  <a:cubicBezTo>
                    <a:pt x="216" y="49"/>
                    <a:pt x="214" y="49"/>
                    <a:pt x="213" y="50"/>
                  </a:cubicBezTo>
                  <a:cubicBezTo>
                    <a:pt x="203" y="52"/>
                    <a:pt x="197" y="61"/>
                    <a:pt x="198" y="71"/>
                  </a:cubicBezTo>
                  <a:cubicBezTo>
                    <a:pt x="200" y="81"/>
                    <a:pt x="209" y="87"/>
                    <a:pt x="217" y="87"/>
                  </a:cubicBezTo>
                  <a:cubicBezTo>
                    <a:pt x="245" y="87"/>
                    <a:pt x="272" y="87"/>
                    <a:pt x="299" y="87"/>
                  </a:cubicBezTo>
                  <a:close/>
                  <a:moveTo>
                    <a:pt x="315" y="131"/>
                  </a:moveTo>
                  <a:cubicBezTo>
                    <a:pt x="315" y="131"/>
                    <a:pt x="315" y="131"/>
                    <a:pt x="315" y="131"/>
                  </a:cubicBezTo>
                  <a:cubicBezTo>
                    <a:pt x="343" y="131"/>
                    <a:pt x="370" y="131"/>
                    <a:pt x="398" y="131"/>
                  </a:cubicBezTo>
                  <a:cubicBezTo>
                    <a:pt x="399" y="131"/>
                    <a:pt x="400" y="131"/>
                    <a:pt x="400" y="130"/>
                  </a:cubicBezTo>
                  <a:cubicBezTo>
                    <a:pt x="401" y="130"/>
                    <a:pt x="402" y="129"/>
                    <a:pt x="402" y="128"/>
                  </a:cubicBezTo>
                  <a:cubicBezTo>
                    <a:pt x="402" y="128"/>
                    <a:pt x="401" y="127"/>
                    <a:pt x="400" y="127"/>
                  </a:cubicBezTo>
                  <a:cubicBezTo>
                    <a:pt x="378" y="127"/>
                    <a:pt x="355" y="127"/>
                    <a:pt x="333" y="127"/>
                  </a:cubicBezTo>
                  <a:cubicBezTo>
                    <a:pt x="300" y="127"/>
                    <a:pt x="267" y="127"/>
                    <a:pt x="233" y="127"/>
                  </a:cubicBezTo>
                  <a:cubicBezTo>
                    <a:pt x="223" y="127"/>
                    <a:pt x="216" y="117"/>
                    <a:pt x="219" y="108"/>
                  </a:cubicBezTo>
                  <a:cubicBezTo>
                    <a:pt x="221" y="101"/>
                    <a:pt x="227" y="97"/>
                    <a:pt x="234" y="97"/>
                  </a:cubicBezTo>
                  <a:cubicBezTo>
                    <a:pt x="260" y="97"/>
                    <a:pt x="285" y="97"/>
                    <a:pt x="311" y="97"/>
                  </a:cubicBezTo>
                  <a:cubicBezTo>
                    <a:pt x="340" y="97"/>
                    <a:pt x="370" y="97"/>
                    <a:pt x="400" y="97"/>
                  </a:cubicBezTo>
                  <a:cubicBezTo>
                    <a:pt x="401" y="97"/>
                    <a:pt x="402" y="96"/>
                    <a:pt x="402" y="95"/>
                  </a:cubicBezTo>
                  <a:cubicBezTo>
                    <a:pt x="402" y="94"/>
                    <a:pt x="401" y="93"/>
                    <a:pt x="401" y="93"/>
                  </a:cubicBezTo>
                  <a:cubicBezTo>
                    <a:pt x="400" y="93"/>
                    <a:pt x="399" y="93"/>
                    <a:pt x="398" y="93"/>
                  </a:cubicBezTo>
                  <a:cubicBezTo>
                    <a:pt x="386" y="93"/>
                    <a:pt x="373" y="93"/>
                    <a:pt x="361" y="93"/>
                  </a:cubicBezTo>
                  <a:cubicBezTo>
                    <a:pt x="318" y="93"/>
                    <a:pt x="276" y="93"/>
                    <a:pt x="233" y="93"/>
                  </a:cubicBezTo>
                  <a:cubicBezTo>
                    <a:pt x="220" y="93"/>
                    <a:pt x="211" y="105"/>
                    <a:pt x="215" y="117"/>
                  </a:cubicBezTo>
                  <a:cubicBezTo>
                    <a:pt x="218" y="126"/>
                    <a:pt x="225" y="131"/>
                    <a:pt x="234" y="131"/>
                  </a:cubicBezTo>
                  <a:cubicBezTo>
                    <a:pt x="261" y="131"/>
                    <a:pt x="288" y="131"/>
                    <a:pt x="315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4149725" y="2792413"/>
              <a:ext cx="41275" cy="136525"/>
            </a:xfrm>
            <a:custGeom>
              <a:avLst/>
              <a:gdLst>
                <a:gd name="T0" fmla="*/ 0 w 8"/>
                <a:gd name="T1" fmla="*/ 13 h 26"/>
                <a:gd name="T2" fmla="*/ 0 w 8"/>
                <a:gd name="T3" fmla="*/ 5 h 26"/>
                <a:gd name="T4" fmla="*/ 4 w 8"/>
                <a:gd name="T5" fmla="*/ 0 h 26"/>
                <a:gd name="T6" fmla="*/ 8 w 8"/>
                <a:gd name="T7" fmla="*/ 4 h 26"/>
                <a:gd name="T8" fmla="*/ 8 w 8"/>
                <a:gd name="T9" fmla="*/ 21 h 26"/>
                <a:gd name="T10" fmla="*/ 4 w 8"/>
                <a:gd name="T11" fmla="*/ 26 h 26"/>
                <a:gd name="T12" fmla="*/ 0 w 8"/>
                <a:gd name="T13" fmla="*/ 21 h 26"/>
                <a:gd name="T14" fmla="*/ 0 w 8"/>
                <a:gd name="T15" fmla="*/ 13 h 26"/>
                <a:gd name="T16" fmla="*/ 0 w 8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0" y="13"/>
                  </a:moveTo>
                  <a:cubicBezTo>
                    <a:pt x="0" y="10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6"/>
                    <a:pt x="8" y="21"/>
                  </a:cubicBezTo>
                  <a:cubicBezTo>
                    <a:pt x="8" y="24"/>
                    <a:pt x="7" y="26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4252913" y="2803526"/>
              <a:ext cx="31750" cy="115888"/>
            </a:xfrm>
            <a:custGeom>
              <a:avLst/>
              <a:gdLst>
                <a:gd name="T0" fmla="*/ 6 w 6"/>
                <a:gd name="T1" fmla="*/ 11 h 22"/>
                <a:gd name="T2" fmla="*/ 6 w 6"/>
                <a:gd name="T3" fmla="*/ 19 h 22"/>
                <a:gd name="T4" fmla="*/ 3 w 6"/>
                <a:gd name="T5" fmla="*/ 22 h 22"/>
                <a:gd name="T6" fmla="*/ 0 w 6"/>
                <a:gd name="T7" fmla="*/ 19 h 22"/>
                <a:gd name="T8" fmla="*/ 0 w 6"/>
                <a:gd name="T9" fmla="*/ 3 h 22"/>
                <a:gd name="T10" fmla="*/ 3 w 6"/>
                <a:gd name="T11" fmla="*/ 0 h 22"/>
                <a:gd name="T12" fmla="*/ 6 w 6"/>
                <a:gd name="T13" fmla="*/ 3 h 22"/>
                <a:gd name="T14" fmla="*/ 6 w 6"/>
                <a:gd name="T15" fmla="*/ 11 h 22"/>
                <a:gd name="T16" fmla="*/ 6 w 6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2">
                  <a:moveTo>
                    <a:pt x="6" y="11"/>
                  </a:moveTo>
                  <a:cubicBezTo>
                    <a:pt x="6" y="14"/>
                    <a:pt x="6" y="16"/>
                    <a:pt x="6" y="19"/>
                  </a:cubicBezTo>
                  <a:cubicBezTo>
                    <a:pt x="6" y="21"/>
                    <a:pt x="5" y="22"/>
                    <a:pt x="3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6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3987800" y="3251201"/>
              <a:ext cx="47625" cy="136525"/>
            </a:xfrm>
            <a:custGeom>
              <a:avLst/>
              <a:gdLst>
                <a:gd name="T0" fmla="*/ 0 w 9"/>
                <a:gd name="T1" fmla="*/ 13 h 26"/>
                <a:gd name="T2" fmla="*/ 0 w 9"/>
                <a:gd name="T3" fmla="*/ 5 h 26"/>
                <a:gd name="T4" fmla="*/ 4 w 9"/>
                <a:gd name="T5" fmla="*/ 0 h 26"/>
                <a:gd name="T6" fmla="*/ 9 w 9"/>
                <a:gd name="T7" fmla="*/ 5 h 26"/>
                <a:gd name="T8" fmla="*/ 9 w 9"/>
                <a:gd name="T9" fmla="*/ 21 h 26"/>
                <a:gd name="T10" fmla="*/ 4 w 9"/>
                <a:gd name="T11" fmla="*/ 26 h 26"/>
                <a:gd name="T12" fmla="*/ 0 w 9"/>
                <a:gd name="T13" fmla="*/ 21 h 26"/>
                <a:gd name="T14" fmla="*/ 0 w 9"/>
                <a:gd name="T15" fmla="*/ 13 h 26"/>
                <a:gd name="T16" fmla="*/ 0 w 9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6">
                  <a:moveTo>
                    <a:pt x="0" y="13"/>
                  </a:moveTo>
                  <a:cubicBezTo>
                    <a:pt x="0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0"/>
                    <a:pt x="9" y="16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4"/>
                    <a:pt x="0" y="21"/>
                  </a:cubicBezTo>
                  <a:cubicBezTo>
                    <a:pt x="0" y="18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4097338" y="3260726"/>
              <a:ext cx="25400" cy="122238"/>
            </a:xfrm>
            <a:custGeom>
              <a:avLst/>
              <a:gdLst>
                <a:gd name="T0" fmla="*/ 5 w 5"/>
                <a:gd name="T1" fmla="*/ 11 h 23"/>
                <a:gd name="T2" fmla="*/ 5 w 5"/>
                <a:gd name="T3" fmla="*/ 19 h 23"/>
                <a:gd name="T4" fmla="*/ 3 w 5"/>
                <a:gd name="T5" fmla="*/ 22 h 23"/>
                <a:gd name="T6" fmla="*/ 0 w 5"/>
                <a:gd name="T7" fmla="*/ 19 h 23"/>
                <a:gd name="T8" fmla="*/ 0 w 5"/>
                <a:gd name="T9" fmla="*/ 3 h 23"/>
                <a:gd name="T10" fmla="*/ 3 w 5"/>
                <a:gd name="T11" fmla="*/ 0 h 23"/>
                <a:gd name="T12" fmla="*/ 5 w 5"/>
                <a:gd name="T13" fmla="*/ 3 h 23"/>
                <a:gd name="T14" fmla="*/ 5 w 5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3">
                  <a:moveTo>
                    <a:pt x="5" y="11"/>
                  </a:moveTo>
                  <a:cubicBezTo>
                    <a:pt x="5" y="14"/>
                    <a:pt x="5" y="17"/>
                    <a:pt x="5" y="19"/>
                  </a:cubicBezTo>
                  <a:cubicBezTo>
                    <a:pt x="5" y="21"/>
                    <a:pt x="4" y="23"/>
                    <a:pt x="3" y="22"/>
                  </a:cubicBezTo>
                  <a:cubicBezTo>
                    <a:pt x="1" y="22"/>
                    <a:pt x="0" y="20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5"/>
                    <a:pt x="5" y="8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3905250" y="3024188"/>
              <a:ext cx="41275" cy="136525"/>
            </a:xfrm>
            <a:custGeom>
              <a:avLst/>
              <a:gdLst>
                <a:gd name="T0" fmla="*/ 8 w 8"/>
                <a:gd name="T1" fmla="*/ 13 h 26"/>
                <a:gd name="T2" fmla="*/ 8 w 8"/>
                <a:gd name="T3" fmla="*/ 21 h 26"/>
                <a:gd name="T4" fmla="*/ 4 w 8"/>
                <a:gd name="T5" fmla="*/ 26 h 26"/>
                <a:gd name="T6" fmla="*/ 0 w 8"/>
                <a:gd name="T7" fmla="*/ 21 h 26"/>
                <a:gd name="T8" fmla="*/ 0 w 8"/>
                <a:gd name="T9" fmla="*/ 4 h 26"/>
                <a:gd name="T10" fmla="*/ 4 w 8"/>
                <a:gd name="T11" fmla="*/ 0 h 26"/>
                <a:gd name="T12" fmla="*/ 8 w 8"/>
                <a:gd name="T13" fmla="*/ 4 h 26"/>
                <a:gd name="T14" fmla="*/ 8 w 8"/>
                <a:gd name="T15" fmla="*/ 13 h 26"/>
                <a:gd name="T16" fmla="*/ 8 w 8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8" y="13"/>
                  </a:moveTo>
                  <a:cubicBezTo>
                    <a:pt x="8" y="16"/>
                    <a:pt x="8" y="18"/>
                    <a:pt x="8" y="21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5"/>
                    <a:pt x="0" y="24"/>
                    <a:pt x="0" y="21"/>
                  </a:cubicBezTo>
                  <a:cubicBezTo>
                    <a:pt x="0" y="15"/>
                    <a:pt x="0" y="10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8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4014788" y="3028951"/>
              <a:ext cx="25400" cy="122238"/>
            </a:xfrm>
            <a:custGeom>
              <a:avLst/>
              <a:gdLst>
                <a:gd name="T0" fmla="*/ 5 w 5"/>
                <a:gd name="T1" fmla="*/ 12 h 23"/>
                <a:gd name="T2" fmla="*/ 5 w 5"/>
                <a:gd name="T3" fmla="*/ 19 h 23"/>
                <a:gd name="T4" fmla="*/ 2 w 5"/>
                <a:gd name="T5" fmla="*/ 23 h 23"/>
                <a:gd name="T6" fmla="*/ 0 w 5"/>
                <a:gd name="T7" fmla="*/ 19 h 23"/>
                <a:gd name="T8" fmla="*/ 0 w 5"/>
                <a:gd name="T9" fmla="*/ 4 h 23"/>
                <a:gd name="T10" fmla="*/ 3 w 5"/>
                <a:gd name="T11" fmla="*/ 0 h 23"/>
                <a:gd name="T12" fmla="*/ 5 w 5"/>
                <a:gd name="T13" fmla="*/ 4 h 23"/>
                <a:gd name="T14" fmla="*/ 5 w 5"/>
                <a:gd name="T15" fmla="*/ 12 h 23"/>
                <a:gd name="T16" fmla="*/ 5 w 5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3">
                  <a:moveTo>
                    <a:pt x="5" y="12"/>
                  </a:moveTo>
                  <a:cubicBezTo>
                    <a:pt x="5" y="14"/>
                    <a:pt x="5" y="17"/>
                    <a:pt x="5" y="19"/>
                  </a:cubicBezTo>
                  <a:cubicBezTo>
                    <a:pt x="5" y="21"/>
                    <a:pt x="5" y="23"/>
                    <a:pt x="2" y="23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7"/>
                    <a:pt x="5" y="9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5573713" y="2865438"/>
              <a:ext cx="338137" cy="31750"/>
            </a:xfrm>
            <a:custGeom>
              <a:avLst/>
              <a:gdLst>
                <a:gd name="T0" fmla="*/ 33 w 65"/>
                <a:gd name="T1" fmla="*/ 6 h 6"/>
                <a:gd name="T2" fmla="*/ 4 w 65"/>
                <a:gd name="T3" fmla="*/ 6 h 6"/>
                <a:gd name="T4" fmla="*/ 3 w 65"/>
                <a:gd name="T5" fmla="*/ 6 h 6"/>
                <a:gd name="T6" fmla="*/ 0 w 65"/>
                <a:gd name="T7" fmla="*/ 3 h 6"/>
                <a:gd name="T8" fmla="*/ 3 w 65"/>
                <a:gd name="T9" fmla="*/ 0 h 6"/>
                <a:gd name="T10" fmla="*/ 62 w 65"/>
                <a:gd name="T11" fmla="*/ 0 h 6"/>
                <a:gd name="T12" fmla="*/ 65 w 65"/>
                <a:gd name="T13" fmla="*/ 3 h 6"/>
                <a:gd name="T14" fmla="*/ 61 w 65"/>
                <a:gd name="T15" fmla="*/ 6 h 6"/>
                <a:gd name="T16" fmla="*/ 33 w 65"/>
                <a:gd name="T17" fmla="*/ 6 h 6"/>
                <a:gd name="T18" fmla="*/ 33 w 6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">
                  <a:moveTo>
                    <a:pt x="33" y="6"/>
                  </a:moveTo>
                  <a:cubicBezTo>
                    <a:pt x="23" y="6"/>
                    <a:pt x="1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3" y="0"/>
                    <a:pt x="42" y="0"/>
                    <a:pt x="62" y="0"/>
                  </a:cubicBezTo>
                  <a:cubicBezTo>
                    <a:pt x="63" y="0"/>
                    <a:pt x="65" y="1"/>
                    <a:pt x="65" y="3"/>
                  </a:cubicBezTo>
                  <a:cubicBezTo>
                    <a:pt x="65" y="5"/>
                    <a:pt x="63" y="6"/>
                    <a:pt x="61" y="6"/>
                  </a:cubicBezTo>
                  <a:cubicBezTo>
                    <a:pt x="52" y="6"/>
                    <a:pt x="4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5226050" y="2833688"/>
              <a:ext cx="238125" cy="26988"/>
            </a:xfrm>
            <a:custGeom>
              <a:avLst/>
              <a:gdLst>
                <a:gd name="T0" fmla="*/ 23 w 46"/>
                <a:gd name="T1" fmla="*/ 0 h 5"/>
                <a:gd name="T2" fmla="*/ 43 w 46"/>
                <a:gd name="T3" fmla="*/ 0 h 5"/>
                <a:gd name="T4" fmla="*/ 46 w 46"/>
                <a:gd name="T5" fmla="*/ 2 h 5"/>
                <a:gd name="T6" fmla="*/ 43 w 46"/>
                <a:gd name="T7" fmla="*/ 5 h 5"/>
                <a:gd name="T8" fmla="*/ 4 w 46"/>
                <a:gd name="T9" fmla="*/ 5 h 5"/>
                <a:gd name="T10" fmla="*/ 0 w 46"/>
                <a:gd name="T11" fmla="*/ 3 h 5"/>
                <a:gd name="T12" fmla="*/ 4 w 46"/>
                <a:gd name="T13" fmla="*/ 0 h 5"/>
                <a:gd name="T14" fmla="*/ 23 w 46"/>
                <a:gd name="T15" fmla="*/ 0 h 5"/>
                <a:gd name="T16" fmla="*/ 23 w 4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">
                  <a:moveTo>
                    <a:pt x="23" y="0"/>
                  </a:moveTo>
                  <a:cubicBezTo>
                    <a:pt x="30" y="0"/>
                    <a:pt x="36" y="0"/>
                    <a:pt x="43" y="0"/>
                  </a:cubicBezTo>
                  <a:cubicBezTo>
                    <a:pt x="44" y="0"/>
                    <a:pt x="46" y="0"/>
                    <a:pt x="46" y="2"/>
                  </a:cubicBezTo>
                  <a:cubicBezTo>
                    <a:pt x="46" y="5"/>
                    <a:pt x="44" y="5"/>
                    <a:pt x="43" y="5"/>
                  </a:cubicBezTo>
                  <a:cubicBezTo>
                    <a:pt x="30" y="5"/>
                    <a:pt x="17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0" y="0"/>
                    <a:pt x="17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5418138" y="3324226"/>
              <a:ext cx="338137" cy="31750"/>
            </a:xfrm>
            <a:custGeom>
              <a:avLst/>
              <a:gdLst>
                <a:gd name="T0" fmla="*/ 32 w 65"/>
                <a:gd name="T1" fmla="*/ 6 h 6"/>
                <a:gd name="T2" fmla="*/ 4 w 65"/>
                <a:gd name="T3" fmla="*/ 6 h 6"/>
                <a:gd name="T4" fmla="*/ 2 w 65"/>
                <a:gd name="T5" fmla="*/ 6 h 6"/>
                <a:gd name="T6" fmla="*/ 0 w 65"/>
                <a:gd name="T7" fmla="*/ 3 h 6"/>
                <a:gd name="T8" fmla="*/ 1 w 65"/>
                <a:gd name="T9" fmla="*/ 1 h 6"/>
                <a:gd name="T10" fmla="*/ 4 w 65"/>
                <a:gd name="T11" fmla="*/ 0 h 6"/>
                <a:gd name="T12" fmla="*/ 60 w 65"/>
                <a:gd name="T13" fmla="*/ 0 h 6"/>
                <a:gd name="T14" fmla="*/ 64 w 65"/>
                <a:gd name="T15" fmla="*/ 2 h 6"/>
                <a:gd name="T16" fmla="*/ 61 w 65"/>
                <a:gd name="T17" fmla="*/ 6 h 6"/>
                <a:gd name="T18" fmla="*/ 32 w 65"/>
                <a:gd name="T19" fmla="*/ 6 h 6"/>
                <a:gd name="T20" fmla="*/ 32 w 65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">
                  <a:moveTo>
                    <a:pt x="32" y="6"/>
                  </a:moveTo>
                  <a:cubicBezTo>
                    <a:pt x="23" y="6"/>
                    <a:pt x="14" y="6"/>
                    <a:pt x="4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23" y="0"/>
                    <a:pt x="41" y="0"/>
                    <a:pt x="60" y="0"/>
                  </a:cubicBezTo>
                  <a:cubicBezTo>
                    <a:pt x="62" y="0"/>
                    <a:pt x="63" y="1"/>
                    <a:pt x="64" y="2"/>
                  </a:cubicBezTo>
                  <a:cubicBezTo>
                    <a:pt x="65" y="4"/>
                    <a:pt x="63" y="6"/>
                    <a:pt x="61" y="6"/>
                  </a:cubicBezTo>
                  <a:cubicBezTo>
                    <a:pt x="51" y="6"/>
                    <a:pt x="4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5064125" y="3292476"/>
              <a:ext cx="244475" cy="26988"/>
            </a:xfrm>
            <a:custGeom>
              <a:avLst/>
              <a:gdLst>
                <a:gd name="T0" fmla="*/ 23 w 47"/>
                <a:gd name="T1" fmla="*/ 5 h 5"/>
                <a:gd name="T2" fmla="*/ 4 w 47"/>
                <a:gd name="T3" fmla="*/ 5 h 5"/>
                <a:gd name="T4" fmla="*/ 0 w 47"/>
                <a:gd name="T5" fmla="*/ 3 h 5"/>
                <a:gd name="T6" fmla="*/ 4 w 47"/>
                <a:gd name="T7" fmla="*/ 0 h 5"/>
                <a:gd name="T8" fmla="*/ 43 w 47"/>
                <a:gd name="T9" fmla="*/ 0 h 5"/>
                <a:gd name="T10" fmla="*/ 46 w 47"/>
                <a:gd name="T11" fmla="*/ 3 h 5"/>
                <a:gd name="T12" fmla="*/ 42 w 47"/>
                <a:gd name="T13" fmla="*/ 5 h 5"/>
                <a:gd name="T14" fmla="*/ 23 w 47"/>
                <a:gd name="T15" fmla="*/ 5 h 5"/>
                <a:gd name="T16" fmla="*/ 23 w 47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">
                  <a:moveTo>
                    <a:pt x="23" y="5"/>
                  </a:moveTo>
                  <a:cubicBezTo>
                    <a:pt x="17" y="5"/>
                    <a:pt x="11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7" y="0"/>
                    <a:pt x="30" y="0"/>
                    <a:pt x="43" y="0"/>
                  </a:cubicBezTo>
                  <a:cubicBezTo>
                    <a:pt x="45" y="0"/>
                    <a:pt x="46" y="0"/>
                    <a:pt x="46" y="3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36" y="5"/>
                    <a:pt x="3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5329238" y="3097213"/>
              <a:ext cx="338137" cy="26988"/>
            </a:xfrm>
            <a:custGeom>
              <a:avLst/>
              <a:gdLst>
                <a:gd name="T0" fmla="*/ 33 w 65"/>
                <a:gd name="T1" fmla="*/ 0 h 5"/>
                <a:gd name="T2" fmla="*/ 59 w 65"/>
                <a:gd name="T3" fmla="*/ 0 h 5"/>
                <a:gd name="T4" fmla="*/ 62 w 65"/>
                <a:gd name="T5" fmla="*/ 0 h 5"/>
                <a:gd name="T6" fmla="*/ 65 w 65"/>
                <a:gd name="T7" fmla="*/ 3 h 5"/>
                <a:gd name="T8" fmla="*/ 62 w 65"/>
                <a:gd name="T9" fmla="*/ 5 h 5"/>
                <a:gd name="T10" fmla="*/ 4 w 65"/>
                <a:gd name="T11" fmla="*/ 5 h 5"/>
                <a:gd name="T12" fmla="*/ 0 w 65"/>
                <a:gd name="T13" fmla="*/ 3 h 5"/>
                <a:gd name="T14" fmla="*/ 4 w 65"/>
                <a:gd name="T15" fmla="*/ 0 h 5"/>
                <a:gd name="T16" fmla="*/ 33 w 6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">
                  <a:moveTo>
                    <a:pt x="33" y="0"/>
                  </a:moveTo>
                  <a:cubicBezTo>
                    <a:pt x="42" y="0"/>
                    <a:pt x="51" y="0"/>
                    <a:pt x="59" y="0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64" y="0"/>
                    <a:pt x="65" y="1"/>
                    <a:pt x="65" y="3"/>
                  </a:cubicBezTo>
                  <a:cubicBezTo>
                    <a:pt x="65" y="5"/>
                    <a:pt x="64" y="5"/>
                    <a:pt x="62" y="5"/>
                  </a:cubicBezTo>
                  <a:cubicBezTo>
                    <a:pt x="43" y="5"/>
                    <a:pt x="23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4" y="0"/>
                    <a:pt x="2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981575" y="3060701"/>
              <a:ext cx="238125" cy="31750"/>
            </a:xfrm>
            <a:custGeom>
              <a:avLst/>
              <a:gdLst>
                <a:gd name="T0" fmla="*/ 23 w 46"/>
                <a:gd name="T1" fmla="*/ 0 h 6"/>
                <a:gd name="T2" fmla="*/ 42 w 46"/>
                <a:gd name="T3" fmla="*/ 0 h 6"/>
                <a:gd name="T4" fmla="*/ 46 w 46"/>
                <a:gd name="T5" fmla="*/ 3 h 6"/>
                <a:gd name="T6" fmla="*/ 43 w 46"/>
                <a:gd name="T7" fmla="*/ 6 h 6"/>
                <a:gd name="T8" fmla="*/ 4 w 46"/>
                <a:gd name="T9" fmla="*/ 6 h 6"/>
                <a:gd name="T10" fmla="*/ 0 w 46"/>
                <a:gd name="T11" fmla="*/ 3 h 6"/>
                <a:gd name="T12" fmla="*/ 4 w 46"/>
                <a:gd name="T13" fmla="*/ 0 h 6"/>
                <a:gd name="T14" fmla="*/ 23 w 4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6">
                  <a:moveTo>
                    <a:pt x="23" y="0"/>
                  </a:moveTo>
                  <a:cubicBezTo>
                    <a:pt x="30" y="0"/>
                    <a:pt x="36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6"/>
                    <a:pt x="44" y="6"/>
                    <a:pt x="43" y="6"/>
                  </a:cubicBezTo>
                  <a:cubicBezTo>
                    <a:pt x="30" y="6"/>
                    <a:pt x="17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" y="0"/>
                    <a:pt x="17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387097" y="3116035"/>
            <a:ext cx="1337308" cy="420350"/>
            <a:chOff x="3748088" y="2733676"/>
            <a:chExt cx="2282824" cy="717550"/>
          </a:xfrm>
          <a:solidFill>
            <a:srgbClr val="1CBBB4"/>
          </a:solidFill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3748088" y="2733676"/>
              <a:ext cx="2282824" cy="717550"/>
            </a:xfrm>
            <a:custGeom>
              <a:avLst/>
              <a:gdLst>
                <a:gd name="T0" fmla="*/ 76 w 439"/>
                <a:gd name="T1" fmla="*/ 0 h 136"/>
                <a:gd name="T2" fmla="*/ 430 w 439"/>
                <a:gd name="T3" fmla="*/ 0 h 136"/>
                <a:gd name="T4" fmla="*/ 433 w 439"/>
                <a:gd name="T5" fmla="*/ 18 h 136"/>
                <a:gd name="T6" fmla="*/ 438 w 439"/>
                <a:gd name="T7" fmla="*/ 43 h 136"/>
                <a:gd name="T8" fmla="*/ 392 w 439"/>
                <a:gd name="T9" fmla="*/ 49 h 136"/>
                <a:gd name="T10" fmla="*/ 387 w 439"/>
                <a:gd name="T11" fmla="*/ 78 h 136"/>
                <a:gd name="T12" fmla="*/ 408 w 439"/>
                <a:gd name="T13" fmla="*/ 93 h 136"/>
                <a:gd name="T14" fmla="*/ 404 w 439"/>
                <a:gd name="T15" fmla="*/ 122 h 136"/>
                <a:gd name="T16" fmla="*/ 237 w 439"/>
                <a:gd name="T17" fmla="*/ 136 h 136"/>
                <a:gd name="T18" fmla="*/ 24 w 439"/>
                <a:gd name="T19" fmla="*/ 122 h 136"/>
                <a:gd name="T20" fmla="*/ 8 w 439"/>
                <a:gd name="T21" fmla="*/ 80 h 136"/>
                <a:gd name="T22" fmla="*/ 248 w 439"/>
                <a:gd name="T23" fmla="*/ 44 h 136"/>
                <a:gd name="T24" fmla="*/ 179 w 439"/>
                <a:gd name="T25" fmla="*/ 6 h 136"/>
                <a:gd name="T26" fmla="*/ 58 w 439"/>
                <a:gd name="T27" fmla="*/ 27 h 136"/>
                <a:gd name="T28" fmla="*/ 240 w 439"/>
                <a:gd name="T29" fmla="*/ 44 h 136"/>
                <a:gd name="T30" fmla="*/ 215 w 439"/>
                <a:gd name="T31" fmla="*/ 93 h 136"/>
                <a:gd name="T32" fmla="*/ 27 w 439"/>
                <a:gd name="T33" fmla="*/ 113 h 136"/>
                <a:gd name="T34" fmla="*/ 207 w 439"/>
                <a:gd name="T35" fmla="*/ 131 h 136"/>
                <a:gd name="T36" fmla="*/ 201 w 439"/>
                <a:gd name="T37" fmla="*/ 49 h 136"/>
                <a:gd name="T38" fmla="*/ 29 w 439"/>
                <a:gd name="T39" fmla="*/ 50 h 136"/>
                <a:gd name="T40" fmla="*/ 47 w 439"/>
                <a:gd name="T41" fmla="*/ 87 h 136"/>
                <a:gd name="T42" fmla="*/ 201 w 439"/>
                <a:gd name="T43" fmla="*/ 49 h 136"/>
                <a:gd name="T44" fmla="*/ 373 w 439"/>
                <a:gd name="T45" fmla="*/ 15 h 136"/>
                <a:gd name="T46" fmla="*/ 265 w 439"/>
                <a:gd name="T47" fmla="*/ 15 h 136"/>
                <a:gd name="T48" fmla="*/ 425 w 439"/>
                <a:gd name="T49" fmla="*/ 34 h 136"/>
                <a:gd name="T50" fmla="*/ 397 w 439"/>
                <a:gd name="T51" fmla="*/ 121 h 136"/>
                <a:gd name="T52" fmla="*/ 251 w 439"/>
                <a:gd name="T53" fmla="*/ 102 h 136"/>
                <a:gd name="T54" fmla="*/ 234 w 439"/>
                <a:gd name="T55" fmla="*/ 121 h 136"/>
                <a:gd name="T56" fmla="*/ 380 w 439"/>
                <a:gd name="T57" fmla="*/ 59 h 136"/>
                <a:gd name="T58" fmla="*/ 218 w 439"/>
                <a:gd name="T59" fmla="*/ 59 h 136"/>
                <a:gd name="T60" fmla="*/ 249 w 439"/>
                <a:gd name="T61" fmla="*/ 78 h 136"/>
                <a:gd name="T62" fmla="*/ 380 w 439"/>
                <a:gd name="T63" fmla="*/ 59 h 136"/>
                <a:gd name="T64" fmla="*/ 260 w 439"/>
                <a:gd name="T65" fmla="*/ 39 h 136"/>
                <a:gd name="T66" fmla="*/ 351 w 439"/>
                <a:gd name="T67" fmla="*/ 10 h 136"/>
                <a:gd name="T68" fmla="*/ 430 w 439"/>
                <a:gd name="T69" fmla="*/ 6 h 136"/>
                <a:gd name="T70" fmla="*/ 265 w 439"/>
                <a:gd name="T71" fmla="*/ 6 h 136"/>
                <a:gd name="T72" fmla="*/ 265 w 439"/>
                <a:gd name="T73" fmla="*/ 44 h 136"/>
                <a:gd name="T74" fmla="*/ 433 w 439"/>
                <a:gd name="T75" fmla="*/ 41 h 136"/>
                <a:gd name="T76" fmla="*/ 299 w 439"/>
                <a:gd name="T77" fmla="*/ 87 h 136"/>
                <a:gd name="T78" fmla="*/ 383 w 439"/>
                <a:gd name="T79" fmla="*/ 87 h 136"/>
                <a:gd name="T80" fmla="*/ 256 w 439"/>
                <a:gd name="T81" fmla="*/ 83 h 136"/>
                <a:gd name="T82" fmla="*/ 215 w 439"/>
                <a:gd name="T83" fmla="*/ 54 h 136"/>
                <a:gd name="T84" fmla="*/ 386 w 439"/>
                <a:gd name="T85" fmla="*/ 52 h 136"/>
                <a:gd name="T86" fmla="*/ 213 w 439"/>
                <a:gd name="T87" fmla="*/ 50 h 136"/>
                <a:gd name="T88" fmla="*/ 299 w 439"/>
                <a:gd name="T89" fmla="*/ 87 h 136"/>
                <a:gd name="T90" fmla="*/ 398 w 439"/>
                <a:gd name="T91" fmla="*/ 131 h 136"/>
                <a:gd name="T92" fmla="*/ 400 w 439"/>
                <a:gd name="T93" fmla="*/ 127 h 136"/>
                <a:gd name="T94" fmla="*/ 219 w 439"/>
                <a:gd name="T95" fmla="*/ 108 h 136"/>
                <a:gd name="T96" fmla="*/ 400 w 439"/>
                <a:gd name="T97" fmla="*/ 97 h 136"/>
                <a:gd name="T98" fmla="*/ 398 w 439"/>
                <a:gd name="T99" fmla="*/ 93 h 136"/>
                <a:gd name="T100" fmla="*/ 215 w 439"/>
                <a:gd name="T101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9" h="136">
                  <a:moveTo>
                    <a:pt x="61" y="44"/>
                  </a:moveTo>
                  <a:cubicBezTo>
                    <a:pt x="53" y="36"/>
                    <a:pt x="50" y="27"/>
                    <a:pt x="53" y="17"/>
                  </a:cubicBezTo>
                  <a:cubicBezTo>
                    <a:pt x="56" y="7"/>
                    <a:pt x="66" y="0"/>
                    <a:pt x="76" y="0"/>
                  </a:cubicBezTo>
                  <a:cubicBezTo>
                    <a:pt x="113" y="0"/>
                    <a:pt x="151" y="0"/>
                    <a:pt x="188" y="0"/>
                  </a:cubicBezTo>
                  <a:cubicBezTo>
                    <a:pt x="239" y="0"/>
                    <a:pt x="290" y="0"/>
                    <a:pt x="340" y="0"/>
                  </a:cubicBezTo>
                  <a:cubicBezTo>
                    <a:pt x="370" y="0"/>
                    <a:pt x="400" y="0"/>
                    <a:pt x="430" y="0"/>
                  </a:cubicBezTo>
                  <a:cubicBezTo>
                    <a:pt x="436" y="0"/>
                    <a:pt x="439" y="4"/>
                    <a:pt x="439" y="9"/>
                  </a:cubicBezTo>
                  <a:cubicBezTo>
                    <a:pt x="438" y="12"/>
                    <a:pt x="437" y="13"/>
                    <a:pt x="434" y="15"/>
                  </a:cubicBezTo>
                  <a:cubicBezTo>
                    <a:pt x="434" y="15"/>
                    <a:pt x="433" y="17"/>
                    <a:pt x="433" y="18"/>
                  </a:cubicBezTo>
                  <a:cubicBezTo>
                    <a:pt x="433" y="22"/>
                    <a:pt x="433" y="27"/>
                    <a:pt x="433" y="32"/>
                  </a:cubicBezTo>
                  <a:cubicBezTo>
                    <a:pt x="433" y="33"/>
                    <a:pt x="434" y="34"/>
                    <a:pt x="434" y="34"/>
                  </a:cubicBezTo>
                  <a:cubicBezTo>
                    <a:pt x="438" y="37"/>
                    <a:pt x="439" y="40"/>
                    <a:pt x="438" y="43"/>
                  </a:cubicBezTo>
                  <a:cubicBezTo>
                    <a:pt x="438" y="47"/>
                    <a:pt x="434" y="49"/>
                    <a:pt x="430" y="49"/>
                  </a:cubicBezTo>
                  <a:cubicBezTo>
                    <a:pt x="423" y="49"/>
                    <a:pt x="415" y="49"/>
                    <a:pt x="407" y="49"/>
                  </a:cubicBezTo>
                  <a:cubicBezTo>
                    <a:pt x="402" y="49"/>
                    <a:pt x="397" y="49"/>
                    <a:pt x="392" y="49"/>
                  </a:cubicBezTo>
                  <a:cubicBezTo>
                    <a:pt x="392" y="54"/>
                    <a:pt x="391" y="58"/>
                    <a:pt x="386" y="59"/>
                  </a:cubicBezTo>
                  <a:cubicBezTo>
                    <a:pt x="386" y="65"/>
                    <a:pt x="386" y="70"/>
                    <a:pt x="386" y="76"/>
                  </a:cubicBezTo>
                  <a:cubicBezTo>
                    <a:pt x="386" y="76"/>
                    <a:pt x="387" y="77"/>
                    <a:pt x="387" y="78"/>
                  </a:cubicBezTo>
                  <a:cubicBezTo>
                    <a:pt x="391" y="80"/>
                    <a:pt x="392" y="83"/>
                    <a:pt x="392" y="87"/>
                  </a:cubicBezTo>
                  <a:cubicBezTo>
                    <a:pt x="394" y="87"/>
                    <a:pt x="396" y="87"/>
                    <a:pt x="399" y="87"/>
                  </a:cubicBezTo>
                  <a:cubicBezTo>
                    <a:pt x="404" y="87"/>
                    <a:pt x="407" y="89"/>
                    <a:pt x="408" y="93"/>
                  </a:cubicBezTo>
                  <a:cubicBezTo>
                    <a:pt x="409" y="97"/>
                    <a:pt x="407" y="100"/>
                    <a:pt x="402" y="103"/>
                  </a:cubicBezTo>
                  <a:cubicBezTo>
                    <a:pt x="402" y="108"/>
                    <a:pt x="402" y="114"/>
                    <a:pt x="402" y="119"/>
                  </a:cubicBezTo>
                  <a:cubicBezTo>
                    <a:pt x="402" y="120"/>
                    <a:pt x="403" y="121"/>
                    <a:pt x="404" y="122"/>
                  </a:cubicBezTo>
                  <a:cubicBezTo>
                    <a:pt x="407" y="124"/>
                    <a:pt x="409" y="127"/>
                    <a:pt x="408" y="130"/>
                  </a:cubicBezTo>
                  <a:cubicBezTo>
                    <a:pt x="407" y="134"/>
                    <a:pt x="404" y="136"/>
                    <a:pt x="400" y="136"/>
                  </a:cubicBezTo>
                  <a:cubicBezTo>
                    <a:pt x="346" y="136"/>
                    <a:pt x="291" y="136"/>
                    <a:pt x="237" y="136"/>
                  </a:cubicBezTo>
                  <a:cubicBezTo>
                    <a:pt x="186" y="136"/>
                    <a:pt x="134" y="136"/>
                    <a:pt x="83" y="136"/>
                  </a:cubicBezTo>
                  <a:cubicBezTo>
                    <a:pt x="71" y="136"/>
                    <a:pt x="59" y="136"/>
                    <a:pt x="47" y="136"/>
                  </a:cubicBezTo>
                  <a:cubicBezTo>
                    <a:pt x="36" y="136"/>
                    <a:pt x="28" y="132"/>
                    <a:pt x="24" y="122"/>
                  </a:cubicBezTo>
                  <a:cubicBezTo>
                    <a:pt x="19" y="112"/>
                    <a:pt x="21" y="103"/>
                    <a:pt x="29" y="94"/>
                  </a:cubicBezTo>
                  <a:cubicBezTo>
                    <a:pt x="29" y="94"/>
                    <a:pt x="29" y="94"/>
                    <a:pt x="30" y="93"/>
                  </a:cubicBezTo>
                  <a:cubicBezTo>
                    <a:pt x="20" y="92"/>
                    <a:pt x="13" y="88"/>
                    <a:pt x="8" y="80"/>
                  </a:cubicBezTo>
                  <a:cubicBezTo>
                    <a:pt x="0" y="63"/>
                    <a:pt x="11" y="44"/>
                    <a:pt x="30" y="44"/>
                  </a:cubicBezTo>
                  <a:cubicBezTo>
                    <a:pt x="40" y="44"/>
                    <a:pt x="51" y="44"/>
                    <a:pt x="61" y="44"/>
                  </a:cubicBezTo>
                  <a:close/>
                  <a:moveTo>
                    <a:pt x="248" y="44"/>
                  </a:moveTo>
                  <a:cubicBezTo>
                    <a:pt x="242" y="38"/>
                    <a:pt x="239" y="32"/>
                    <a:pt x="239" y="25"/>
                  </a:cubicBezTo>
                  <a:cubicBezTo>
                    <a:pt x="239" y="17"/>
                    <a:pt x="242" y="11"/>
                    <a:pt x="248" y="6"/>
                  </a:cubicBezTo>
                  <a:cubicBezTo>
                    <a:pt x="225" y="6"/>
                    <a:pt x="202" y="6"/>
                    <a:pt x="179" y="6"/>
                  </a:cubicBezTo>
                  <a:cubicBezTo>
                    <a:pt x="145" y="6"/>
                    <a:pt x="112" y="6"/>
                    <a:pt x="78" y="6"/>
                  </a:cubicBezTo>
                  <a:cubicBezTo>
                    <a:pt x="76" y="6"/>
                    <a:pt x="73" y="6"/>
                    <a:pt x="72" y="6"/>
                  </a:cubicBezTo>
                  <a:cubicBezTo>
                    <a:pt x="62" y="9"/>
                    <a:pt x="57" y="18"/>
                    <a:pt x="58" y="27"/>
                  </a:cubicBezTo>
                  <a:cubicBezTo>
                    <a:pt x="59" y="37"/>
                    <a:pt x="67" y="44"/>
                    <a:pt x="77" y="44"/>
                  </a:cubicBezTo>
                  <a:cubicBezTo>
                    <a:pt x="105" y="44"/>
                    <a:pt x="134" y="44"/>
                    <a:pt x="163" y="44"/>
                  </a:cubicBezTo>
                  <a:cubicBezTo>
                    <a:pt x="189" y="44"/>
                    <a:pt x="214" y="44"/>
                    <a:pt x="240" y="44"/>
                  </a:cubicBezTo>
                  <a:cubicBezTo>
                    <a:pt x="242" y="44"/>
                    <a:pt x="245" y="44"/>
                    <a:pt x="248" y="44"/>
                  </a:cubicBezTo>
                  <a:close/>
                  <a:moveTo>
                    <a:pt x="217" y="93"/>
                  </a:moveTo>
                  <a:cubicBezTo>
                    <a:pt x="216" y="93"/>
                    <a:pt x="215" y="93"/>
                    <a:pt x="215" y="93"/>
                  </a:cubicBezTo>
                  <a:cubicBezTo>
                    <a:pt x="158" y="93"/>
                    <a:pt x="102" y="93"/>
                    <a:pt x="45" y="93"/>
                  </a:cubicBezTo>
                  <a:cubicBezTo>
                    <a:pt x="44" y="93"/>
                    <a:pt x="43" y="93"/>
                    <a:pt x="42" y="93"/>
                  </a:cubicBezTo>
                  <a:cubicBezTo>
                    <a:pt x="33" y="95"/>
                    <a:pt x="26" y="104"/>
                    <a:pt x="27" y="113"/>
                  </a:cubicBezTo>
                  <a:cubicBezTo>
                    <a:pt x="28" y="123"/>
                    <a:pt x="36" y="130"/>
                    <a:pt x="46" y="131"/>
                  </a:cubicBezTo>
                  <a:cubicBezTo>
                    <a:pt x="53" y="131"/>
                    <a:pt x="61" y="131"/>
                    <a:pt x="68" y="131"/>
                  </a:cubicBezTo>
                  <a:cubicBezTo>
                    <a:pt x="114" y="131"/>
                    <a:pt x="161" y="131"/>
                    <a:pt x="207" y="131"/>
                  </a:cubicBezTo>
                  <a:cubicBezTo>
                    <a:pt x="210" y="131"/>
                    <a:pt x="214" y="131"/>
                    <a:pt x="217" y="131"/>
                  </a:cubicBezTo>
                  <a:cubicBezTo>
                    <a:pt x="207" y="120"/>
                    <a:pt x="205" y="105"/>
                    <a:pt x="217" y="93"/>
                  </a:cubicBezTo>
                  <a:close/>
                  <a:moveTo>
                    <a:pt x="201" y="49"/>
                  </a:moveTo>
                  <a:cubicBezTo>
                    <a:pt x="200" y="49"/>
                    <a:pt x="199" y="49"/>
                    <a:pt x="198" y="49"/>
                  </a:cubicBezTo>
                  <a:cubicBezTo>
                    <a:pt x="173" y="49"/>
                    <a:pt x="149" y="49"/>
                    <a:pt x="124" y="49"/>
                  </a:cubicBezTo>
                  <a:cubicBezTo>
                    <a:pt x="92" y="49"/>
                    <a:pt x="61" y="49"/>
                    <a:pt x="29" y="50"/>
                  </a:cubicBezTo>
                  <a:cubicBezTo>
                    <a:pt x="19" y="50"/>
                    <a:pt x="11" y="58"/>
                    <a:pt x="11" y="67"/>
                  </a:cubicBezTo>
                  <a:cubicBezTo>
                    <a:pt x="11" y="78"/>
                    <a:pt x="18" y="87"/>
                    <a:pt x="28" y="87"/>
                  </a:cubicBezTo>
                  <a:cubicBezTo>
                    <a:pt x="34" y="87"/>
                    <a:pt x="41" y="87"/>
                    <a:pt x="47" y="87"/>
                  </a:cubicBezTo>
                  <a:cubicBezTo>
                    <a:pt x="96" y="87"/>
                    <a:pt x="145" y="87"/>
                    <a:pt x="194" y="87"/>
                  </a:cubicBezTo>
                  <a:cubicBezTo>
                    <a:pt x="196" y="87"/>
                    <a:pt x="198" y="87"/>
                    <a:pt x="201" y="87"/>
                  </a:cubicBezTo>
                  <a:cubicBezTo>
                    <a:pt x="190" y="76"/>
                    <a:pt x="190" y="61"/>
                    <a:pt x="201" y="49"/>
                  </a:cubicBezTo>
                  <a:close/>
                  <a:moveTo>
                    <a:pt x="427" y="15"/>
                  </a:moveTo>
                  <a:cubicBezTo>
                    <a:pt x="426" y="15"/>
                    <a:pt x="425" y="15"/>
                    <a:pt x="424" y="15"/>
                  </a:cubicBezTo>
                  <a:cubicBezTo>
                    <a:pt x="407" y="15"/>
                    <a:pt x="390" y="15"/>
                    <a:pt x="373" y="15"/>
                  </a:cubicBezTo>
                  <a:cubicBezTo>
                    <a:pt x="361" y="15"/>
                    <a:pt x="350" y="15"/>
                    <a:pt x="338" y="15"/>
                  </a:cubicBezTo>
                  <a:cubicBezTo>
                    <a:pt x="325" y="15"/>
                    <a:pt x="311" y="15"/>
                    <a:pt x="298" y="15"/>
                  </a:cubicBezTo>
                  <a:cubicBezTo>
                    <a:pt x="287" y="15"/>
                    <a:pt x="276" y="15"/>
                    <a:pt x="265" y="15"/>
                  </a:cubicBezTo>
                  <a:cubicBezTo>
                    <a:pt x="260" y="15"/>
                    <a:pt x="257" y="17"/>
                    <a:pt x="255" y="21"/>
                  </a:cubicBezTo>
                  <a:cubicBezTo>
                    <a:pt x="253" y="28"/>
                    <a:pt x="257" y="34"/>
                    <a:pt x="265" y="34"/>
                  </a:cubicBezTo>
                  <a:cubicBezTo>
                    <a:pt x="318" y="34"/>
                    <a:pt x="372" y="34"/>
                    <a:pt x="425" y="34"/>
                  </a:cubicBezTo>
                  <a:cubicBezTo>
                    <a:pt x="426" y="34"/>
                    <a:pt x="427" y="34"/>
                    <a:pt x="427" y="34"/>
                  </a:cubicBezTo>
                  <a:cubicBezTo>
                    <a:pt x="427" y="28"/>
                    <a:pt x="427" y="22"/>
                    <a:pt x="427" y="15"/>
                  </a:cubicBezTo>
                  <a:close/>
                  <a:moveTo>
                    <a:pt x="397" y="121"/>
                  </a:moveTo>
                  <a:cubicBezTo>
                    <a:pt x="397" y="115"/>
                    <a:pt x="397" y="109"/>
                    <a:pt x="397" y="102"/>
                  </a:cubicBezTo>
                  <a:cubicBezTo>
                    <a:pt x="395" y="102"/>
                    <a:pt x="394" y="102"/>
                    <a:pt x="393" y="102"/>
                  </a:cubicBezTo>
                  <a:cubicBezTo>
                    <a:pt x="346" y="102"/>
                    <a:pt x="299" y="102"/>
                    <a:pt x="251" y="102"/>
                  </a:cubicBezTo>
                  <a:cubicBezTo>
                    <a:pt x="245" y="102"/>
                    <a:pt x="239" y="102"/>
                    <a:pt x="233" y="102"/>
                  </a:cubicBezTo>
                  <a:cubicBezTo>
                    <a:pt x="228" y="102"/>
                    <a:pt x="224" y="106"/>
                    <a:pt x="224" y="111"/>
                  </a:cubicBezTo>
                  <a:cubicBezTo>
                    <a:pt x="224" y="117"/>
                    <a:pt x="228" y="121"/>
                    <a:pt x="234" y="121"/>
                  </a:cubicBezTo>
                  <a:cubicBezTo>
                    <a:pt x="280" y="121"/>
                    <a:pt x="326" y="121"/>
                    <a:pt x="373" y="121"/>
                  </a:cubicBezTo>
                  <a:cubicBezTo>
                    <a:pt x="380" y="121"/>
                    <a:pt x="388" y="121"/>
                    <a:pt x="397" y="121"/>
                  </a:cubicBezTo>
                  <a:close/>
                  <a:moveTo>
                    <a:pt x="380" y="59"/>
                  </a:moveTo>
                  <a:cubicBezTo>
                    <a:pt x="379" y="59"/>
                    <a:pt x="378" y="59"/>
                    <a:pt x="377" y="59"/>
                  </a:cubicBezTo>
                  <a:cubicBezTo>
                    <a:pt x="355" y="59"/>
                    <a:pt x="332" y="59"/>
                    <a:pt x="310" y="59"/>
                  </a:cubicBezTo>
                  <a:cubicBezTo>
                    <a:pt x="279" y="59"/>
                    <a:pt x="248" y="59"/>
                    <a:pt x="218" y="59"/>
                  </a:cubicBezTo>
                  <a:cubicBezTo>
                    <a:pt x="212" y="59"/>
                    <a:pt x="207" y="63"/>
                    <a:pt x="208" y="69"/>
                  </a:cubicBezTo>
                  <a:cubicBezTo>
                    <a:pt x="208" y="74"/>
                    <a:pt x="212" y="78"/>
                    <a:pt x="218" y="78"/>
                  </a:cubicBezTo>
                  <a:cubicBezTo>
                    <a:pt x="228" y="78"/>
                    <a:pt x="239" y="78"/>
                    <a:pt x="249" y="78"/>
                  </a:cubicBezTo>
                  <a:cubicBezTo>
                    <a:pt x="292" y="78"/>
                    <a:pt x="334" y="78"/>
                    <a:pt x="376" y="78"/>
                  </a:cubicBezTo>
                  <a:cubicBezTo>
                    <a:pt x="378" y="78"/>
                    <a:pt x="379" y="78"/>
                    <a:pt x="380" y="78"/>
                  </a:cubicBezTo>
                  <a:cubicBezTo>
                    <a:pt x="380" y="71"/>
                    <a:pt x="380" y="65"/>
                    <a:pt x="380" y="59"/>
                  </a:cubicBezTo>
                  <a:close/>
                  <a:moveTo>
                    <a:pt x="347" y="40"/>
                  </a:moveTo>
                  <a:cubicBezTo>
                    <a:pt x="319" y="40"/>
                    <a:pt x="292" y="40"/>
                    <a:pt x="265" y="40"/>
                  </a:cubicBezTo>
                  <a:cubicBezTo>
                    <a:pt x="263" y="40"/>
                    <a:pt x="261" y="40"/>
                    <a:pt x="260" y="39"/>
                  </a:cubicBezTo>
                  <a:cubicBezTo>
                    <a:pt x="253" y="37"/>
                    <a:pt x="248" y="30"/>
                    <a:pt x="249" y="23"/>
                  </a:cubicBezTo>
                  <a:cubicBezTo>
                    <a:pt x="250" y="15"/>
                    <a:pt x="256" y="10"/>
                    <a:pt x="264" y="10"/>
                  </a:cubicBezTo>
                  <a:cubicBezTo>
                    <a:pt x="293" y="10"/>
                    <a:pt x="322" y="10"/>
                    <a:pt x="351" y="10"/>
                  </a:cubicBezTo>
                  <a:cubicBezTo>
                    <a:pt x="377" y="10"/>
                    <a:pt x="404" y="10"/>
                    <a:pt x="430" y="10"/>
                  </a:cubicBezTo>
                  <a:cubicBezTo>
                    <a:pt x="431" y="10"/>
                    <a:pt x="433" y="10"/>
                    <a:pt x="433" y="8"/>
                  </a:cubicBezTo>
                  <a:cubicBezTo>
                    <a:pt x="433" y="6"/>
                    <a:pt x="432" y="6"/>
                    <a:pt x="430" y="6"/>
                  </a:cubicBezTo>
                  <a:cubicBezTo>
                    <a:pt x="429" y="6"/>
                    <a:pt x="428" y="6"/>
                    <a:pt x="428" y="6"/>
                  </a:cubicBezTo>
                  <a:cubicBezTo>
                    <a:pt x="396" y="6"/>
                    <a:pt x="365" y="6"/>
                    <a:pt x="334" y="6"/>
                  </a:cubicBezTo>
                  <a:cubicBezTo>
                    <a:pt x="311" y="6"/>
                    <a:pt x="288" y="6"/>
                    <a:pt x="265" y="6"/>
                  </a:cubicBezTo>
                  <a:cubicBezTo>
                    <a:pt x="261" y="6"/>
                    <a:pt x="256" y="7"/>
                    <a:pt x="253" y="10"/>
                  </a:cubicBezTo>
                  <a:cubicBezTo>
                    <a:pt x="246" y="15"/>
                    <a:pt x="243" y="23"/>
                    <a:pt x="246" y="31"/>
                  </a:cubicBezTo>
                  <a:cubicBezTo>
                    <a:pt x="249" y="39"/>
                    <a:pt x="256" y="44"/>
                    <a:pt x="265" y="44"/>
                  </a:cubicBezTo>
                  <a:cubicBezTo>
                    <a:pt x="314" y="44"/>
                    <a:pt x="363" y="44"/>
                    <a:pt x="412" y="44"/>
                  </a:cubicBezTo>
                  <a:cubicBezTo>
                    <a:pt x="418" y="44"/>
                    <a:pt x="424" y="44"/>
                    <a:pt x="430" y="44"/>
                  </a:cubicBezTo>
                  <a:cubicBezTo>
                    <a:pt x="431" y="44"/>
                    <a:pt x="433" y="43"/>
                    <a:pt x="433" y="41"/>
                  </a:cubicBezTo>
                  <a:cubicBezTo>
                    <a:pt x="433" y="39"/>
                    <a:pt x="431" y="40"/>
                    <a:pt x="430" y="40"/>
                  </a:cubicBezTo>
                  <a:cubicBezTo>
                    <a:pt x="402" y="40"/>
                    <a:pt x="374" y="40"/>
                    <a:pt x="347" y="40"/>
                  </a:cubicBezTo>
                  <a:close/>
                  <a:moveTo>
                    <a:pt x="299" y="87"/>
                  </a:moveTo>
                  <a:cubicBezTo>
                    <a:pt x="299" y="87"/>
                    <a:pt x="299" y="87"/>
                    <a:pt x="299" y="87"/>
                  </a:cubicBezTo>
                  <a:cubicBezTo>
                    <a:pt x="312" y="87"/>
                    <a:pt x="325" y="87"/>
                    <a:pt x="338" y="87"/>
                  </a:cubicBezTo>
                  <a:cubicBezTo>
                    <a:pt x="353" y="87"/>
                    <a:pt x="368" y="87"/>
                    <a:pt x="383" y="87"/>
                  </a:cubicBezTo>
                  <a:cubicBezTo>
                    <a:pt x="384" y="87"/>
                    <a:pt x="386" y="86"/>
                    <a:pt x="386" y="85"/>
                  </a:cubicBezTo>
                  <a:cubicBezTo>
                    <a:pt x="386" y="83"/>
                    <a:pt x="385" y="83"/>
                    <a:pt x="384" y="83"/>
                  </a:cubicBezTo>
                  <a:cubicBezTo>
                    <a:pt x="341" y="83"/>
                    <a:pt x="299" y="83"/>
                    <a:pt x="256" y="83"/>
                  </a:cubicBezTo>
                  <a:cubicBezTo>
                    <a:pt x="243" y="83"/>
                    <a:pt x="230" y="83"/>
                    <a:pt x="217" y="83"/>
                  </a:cubicBezTo>
                  <a:cubicBezTo>
                    <a:pt x="210" y="83"/>
                    <a:pt x="203" y="78"/>
                    <a:pt x="202" y="70"/>
                  </a:cubicBezTo>
                  <a:cubicBezTo>
                    <a:pt x="202" y="62"/>
                    <a:pt x="206" y="55"/>
                    <a:pt x="215" y="54"/>
                  </a:cubicBezTo>
                  <a:cubicBezTo>
                    <a:pt x="221" y="53"/>
                    <a:pt x="228" y="53"/>
                    <a:pt x="234" y="53"/>
                  </a:cubicBezTo>
                  <a:cubicBezTo>
                    <a:pt x="284" y="53"/>
                    <a:pt x="333" y="53"/>
                    <a:pt x="382" y="53"/>
                  </a:cubicBezTo>
                  <a:cubicBezTo>
                    <a:pt x="383" y="53"/>
                    <a:pt x="386" y="54"/>
                    <a:pt x="386" y="52"/>
                  </a:cubicBezTo>
                  <a:cubicBezTo>
                    <a:pt x="386" y="49"/>
                    <a:pt x="384" y="49"/>
                    <a:pt x="382" y="49"/>
                  </a:cubicBezTo>
                  <a:cubicBezTo>
                    <a:pt x="327" y="49"/>
                    <a:pt x="272" y="49"/>
                    <a:pt x="217" y="49"/>
                  </a:cubicBezTo>
                  <a:cubicBezTo>
                    <a:pt x="216" y="49"/>
                    <a:pt x="214" y="49"/>
                    <a:pt x="213" y="50"/>
                  </a:cubicBezTo>
                  <a:cubicBezTo>
                    <a:pt x="203" y="52"/>
                    <a:pt x="197" y="61"/>
                    <a:pt x="198" y="71"/>
                  </a:cubicBezTo>
                  <a:cubicBezTo>
                    <a:pt x="200" y="81"/>
                    <a:pt x="209" y="87"/>
                    <a:pt x="217" y="87"/>
                  </a:cubicBezTo>
                  <a:cubicBezTo>
                    <a:pt x="245" y="87"/>
                    <a:pt x="272" y="87"/>
                    <a:pt x="299" y="87"/>
                  </a:cubicBezTo>
                  <a:close/>
                  <a:moveTo>
                    <a:pt x="315" y="131"/>
                  </a:moveTo>
                  <a:cubicBezTo>
                    <a:pt x="315" y="131"/>
                    <a:pt x="315" y="131"/>
                    <a:pt x="315" y="131"/>
                  </a:cubicBezTo>
                  <a:cubicBezTo>
                    <a:pt x="343" y="131"/>
                    <a:pt x="370" y="131"/>
                    <a:pt x="398" y="131"/>
                  </a:cubicBezTo>
                  <a:cubicBezTo>
                    <a:pt x="399" y="131"/>
                    <a:pt x="400" y="131"/>
                    <a:pt x="400" y="130"/>
                  </a:cubicBezTo>
                  <a:cubicBezTo>
                    <a:pt x="401" y="130"/>
                    <a:pt x="402" y="129"/>
                    <a:pt x="402" y="128"/>
                  </a:cubicBezTo>
                  <a:cubicBezTo>
                    <a:pt x="402" y="128"/>
                    <a:pt x="401" y="127"/>
                    <a:pt x="400" y="127"/>
                  </a:cubicBezTo>
                  <a:cubicBezTo>
                    <a:pt x="378" y="127"/>
                    <a:pt x="355" y="127"/>
                    <a:pt x="333" y="127"/>
                  </a:cubicBezTo>
                  <a:cubicBezTo>
                    <a:pt x="300" y="127"/>
                    <a:pt x="267" y="127"/>
                    <a:pt x="233" y="127"/>
                  </a:cubicBezTo>
                  <a:cubicBezTo>
                    <a:pt x="223" y="127"/>
                    <a:pt x="216" y="117"/>
                    <a:pt x="219" y="108"/>
                  </a:cubicBezTo>
                  <a:cubicBezTo>
                    <a:pt x="221" y="101"/>
                    <a:pt x="227" y="97"/>
                    <a:pt x="234" y="97"/>
                  </a:cubicBezTo>
                  <a:cubicBezTo>
                    <a:pt x="260" y="97"/>
                    <a:pt x="285" y="97"/>
                    <a:pt x="311" y="97"/>
                  </a:cubicBezTo>
                  <a:cubicBezTo>
                    <a:pt x="340" y="97"/>
                    <a:pt x="370" y="97"/>
                    <a:pt x="400" y="97"/>
                  </a:cubicBezTo>
                  <a:cubicBezTo>
                    <a:pt x="401" y="97"/>
                    <a:pt x="402" y="96"/>
                    <a:pt x="402" y="95"/>
                  </a:cubicBezTo>
                  <a:cubicBezTo>
                    <a:pt x="402" y="94"/>
                    <a:pt x="401" y="93"/>
                    <a:pt x="401" y="93"/>
                  </a:cubicBezTo>
                  <a:cubicBezTo>
                    <a:pt x="400" y="93"/>
                    <a:pt x="399" y="93"/>
                    <a:pt x="398" y="93"/>
                  </a:cubicBezTo>
                  <a:cubicBezTo>
                    <a:pt x="386" y="93"/>
                    <a:pt x="373" y="93"/>
                    <a:pt x="361" y="93"/>
                  </a:cubicBezTo>
                  <a:cubicBezTo>
                    <a:pt x="318" y="93"/>
                    <a:pt x="276" y="93"/>
                    <a:pt x="233" y="93"/>
                  </a:cubicBezTo>
                  <a:cubicBezTo>
                    <a:pt x="220" y="93"/>
                    <a:pt x="211" y="105"/>
                    <a:pt x="215" y="117"/>
                  </a:cubicBezTo>
                  <a:cubicBezTo>
                    <a:pt x="218" y="126"/>
                    <a:pt x="225" y="131"/>
                    <a:pt x="234" y="131"/>
                  </a:cubicBezTo>
                  <a:cubicBezTo>
                    <a:pt x="261" y="131"/>
                    <a:pt x="288" y="131"/>
                    <a:pt x="315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149725" y="2792413"/>
              <a:ext cx="41275" cy="136525"/>
            </a:xfrm>
            <a:custGeom>
              <a:avLst/>
              <a:gdLst>
                <a:gd name="T0" fmla="*/ 0 w 8"/>
                <a:gd name="T1" fmla="*/ 13 h 26"/>
                <a:gd name="T2" fmla="*/ 0 w 8"/>
                <a:gd name="T3" fmla="*/ 5 h 26"/>
                <a:gd name="T4" fmla="*/ 4 w 8"/>
                <a:gd name="T5" fmla="*/ 0 h 26"/>
                <a:gd name="T6" fmla="*/ 8 w 8"/>
                <a:gd name="T7" fmla="*/ 4 h 26"/>
                <a:gd name="T8" fmla="*/ 8 w 8"/>
                <a:gd name="T9" fmla="*/ 21 h 26"/>
                <a:gd name="T10" fmla="*/ 4 w 8"/>
                <a:gd name="T11" fmla="*/ 26 h 26"/>
                <a:gd name="T12" fmla="*/ 0 w 8"/>
                <a:gd name="T13" fmla="*/ 21 h 26"/>
                <a:gd name="T14" fmla="*/ 0 w 8"/>
                <a:gd name="T15" fmla="*/ 13 h 26"/>
                <a:gd name="T16" fmla="*/ 0 w 8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0" y="13"/>
                  </a:moveTo>
                  <a:cubicBezTo>
                    <a:pt x="0" y="10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6"/>
                    <a:pt x="8" y="21"/>
                  </a:cubicBezTo>
                  <a:cubicBezTo>
                    <a:pt x="8" y="24"/>
                    <a:pt x="7" y="26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4252913" y="2803526"/>
              <a:ext cx="31750" cy="115888"/>
            </a:xfrm>
            <a:custGeom>
              <a:avLst/>
              <a:gdLst>
                <a:gd name="T0" fmla="*/ 6 w 6"/>
                <a:gd name="T1" fmla="*/ 11 h 22"/>
                <a:gd name="T2" fmla="*/ 6 w 6"/>
                <a:gd name="T3" fmla="*/ 19 h 22"/>
                <a:gd name="T4" fmla="*/ 3 w 6"/>
                <a:gd name="T5" fmla="*/ 22 h 22"/>
                <a:gd name="T6" fmla="*/ 0 w 6"/>
                <a:gd name="T7" fmla="*/ 19 h 22"/>
                <a:gd name="T8" fmla="*/ 0 w 6"/>
                <a:gd name="T9" fmla="*/ 3 h 22"/>
                <a:gd name="T10" fmla="*/ 3 w 6"/>
                <a:gd name="T11" fmla="*/ 0 h 22"/>
                <a:gd name="T12" fmla="*/ 6 w 6"/>
                <a:gd name="T13" fmla="*/ 3 h 22"/>
                <a:gd name="T14" fmla="*/ 6 w 6"/>
                <a:gd name="T15" fmla="*/ 11 h 22"/>
                <a:gd name="T16" fmla="*/ 6 w 6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2">
                  <a:moveTo>
                    <a:pt x="6" y="11"/>
                  </a:moveTo>
                  <a:cubicBezTo>
                    <a:pt x="6" y="14"/>
                    <a:pt x="6" y="16"/>
                    <a:pt x="6" y="19"/>
                  </a:cubicBezTo>
                  <a:cubicBezTo>
                    <a:pt x="6" y="21"/>
                    <a:pt x="5" y="22"/>
                    <a:pt x="3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6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3987800" y="3251201"/>
              <a:ext cx="47625" cy="136525"/>
            </a:xfrm>
            <a:custGeom>
              <a:avLst/>
              <a:gdLst>
                <a:gd name="T0" fmla="*/ 0 w 9"/>
                <a:gd name="T1" fmla="*/ 13 h 26"/>
                <a:gd name="T2" fmla="*/ 0 w 9"/>
                <a:gd name="T3" fmla="*/ 5 h 26"/>
                <a:gd name="T4" fmla="*/ 4 w 9"/>
                <a:gd name="T5" fmla="*/ 0 h 26"/>
                <a:gd name="T6" fmla="*/ 9 w 9"/>
                <a:gd name="T7" fmla="*/ 5 h 26"/>
                <a:gd name="T8" fmla="*/ 9 w 9"/>
                <a:gd name="T9" fmla="*/ 21 h 26"/>
                <a:gd name="T10" fmla="*/ 4 w 9"/>
                <a:gd name="T11" fmla="*/ 26 h 26"/>
                <a:gd name="T12" fmla="*/ 0 w 9"/>
                <a:gd name="T13" fmla="*/ 21 h 26"/>
                <a:gd name="T14" fmla="*/ 0 w 9"/>
                <a:gd name="T15" fmla="*/ 13 h 26"/>
                <a:gd name="T16" fmla="*/ 0 w 9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6">
                  <a:moveTo>
                    <a:pt x="0" y="13"/>
                  </a:moveTo>
                  <a:cubicBezTo>
                    <a:pt x="0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0"/>
                    <a:pt x="9" y="16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4"/>
                    <a:pt x="0" y="21"/>
                  </a:cubicBezTo>
                  <a:cubicBezTo>
                    <a:pt x="0" y="18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4097338" y="3260726"/>
              <a:ext cx="25400" cy="122238"/>
            </a:xfrm>
            <a:custGeom>
              <a:avLst/>
              <a:gdLst>
                <a:gd name="T0" fmla="*/ 5 w 5"/>
                <a:gd name="T1" fmla="*/ 11 h 23"/>
                <a:gd name="T2" fmla="*/ 5 w 5"/>
                <a:gd name="T3" fmla="*/ 19 h 23"/>
                <a:gd name="T4" fmla="*/ 3 w 5"/>
                <a:gd name="T5" fmla="*/ 22 h 23"/>
                <a:gd name="T6" fmla="*/ 0 w 5"/>
                <a:gd name="T7" fmla="*/ 19 h 23"/>
                <a:gd name="T8" fmla="*/ 0 w 5"/>
                <a:gd name="T9" fmla="*/ 3 h 23"/>
                <a:gd name="T10" fmla="*/ 3 w 5"/>
                <a:gd name="T11" fmla="*/ 0 h 23"/>
                <a:gd name="T12" fmla="*/ 5 w 5"/>
                <a:gd name="T13" fmla="*/ 3 h 23"/>
                <a:gd name="T14" fmla="*/ 5 w 5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3">
                  <a:moveTo>
                    <a:pt x="5" y="11"/>
                  </a:moveTo>
                  <a:cubicBezTo>
                    <a:pt x="5" y="14"/>
                    <a:pt x="5" y="17"/>
                    <a:pt x="5" y="19"/>
                  </a:cubicBezTo>
                  <a:cubicBezTo>
                    <a:pt x="5" y="21"/>
                    <a:pt x="4" y="23"/>
                    <a:pt x="3" y="22"/>
                  </a:cubicBezTo>
                  <a:cubicBezTo>
                    <a:pt x="1" y="22"/>
                    <a:pt x="0" y="20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5"/>
                    <a:pt x="5" y="8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3905250" y="3024188"/>
              <a:ext cx="41275" cy="136525"/>
            </a:xfrm>
            <a:custGeom>
              <a:avLst/>
              <a:gdLst>
                <a:gd name="T0" fmla="*/ 8 w 8"/>
                <a:gd name="T1" fmla="*/ 13 h 26"/>
                <a:gd name="T2" fmla="*/ 8 w 8"/>
                <a:gd name="T3" fmla="*/ 21 h 26"/>
                <a:gd name="T4" fmla="*/ 4 w 8"/>
                <a:gd name="T5" fmla="*/ 26 h 26"/>
                <a:gd name="T6" fmla="*/ 0 w 8"/>
                <a:gd name="T7" fmla="*/ 21 h 26"/>
                <a:gd name="T8" fmla="*/ 0 w 8"/>
                <a:gd name="T9" fmla="*/ 4 h 26"/>
                <a:gd name="T10" fmla="*/ 4 w 8"/>
                <a:gd name="T11" fmla="*/ 0 h 26"/>
                <a:gd name="T12" fmla="*/ 8 w 8"/>
                <a:gd name="T13" fmla="*/ 4 h 26"/>
                <a:gd name="T14" fmla="*/ 8 w 8"/>
                <a:gd name="T15" fmla="*/ 13 h 26"/>
                <a:gd name="T16" fmla="*/ 8 w 8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8" y="13"/>
                  </a:moveTo>
                  <a:cubicBezTo>
                    <a:pt x="8" y="16"/>
                    <a:pt x="8" y="18"/>
                    <a:pt x="8" y="21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5"/>
                    <a:pt x="0" y="24"/>
                    <a:pt x="0" y="21"/>
                  </a:cubicBezTo>
                  <a:cubicBezTo>
                    <a:pt x="0" y="15"/>
                    <a:pt x="0" y="10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8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4014788" y="3028951"/>
              <a:ext cx="25400" cy="122238"/>
            </a:xfrm>
            <a:custGeom>
              <a:avLst/>
              <a:gdLst>
                <a:gd name="T0" fmla="*/ 5 w 5"/>
                <a:gd name="T1" fmla="*/ 12 h 23"/>
                <a:gd name="T2" fmla="*/ 5 w 5"/>
                <a:gd name="T3" fmla="*/ 19 h 23"/>
                <a:gd name="T4" fmla="*/ 2 w 5"/>
                <a:gd name="T5" fmla="*/ 23 h 23"/>
                <a:gd name="T6" fmla="*/ 0 w 5"/>
                <a:gd name="T7" fmla="*/ 19 h 23"/>
                <a:gd name="T8" fmla="*/ 0 w 5"/>
                <a:gd name="T9" fmla="*/ 4 h 23"/>
                <a:gd name="T10" fmla="*/ 3 w 5"/>
                <a:gd name="T11" fmla="*/ 0 h 23"/>
                <a:gd name="T12" fmla="*/ 5 w 5"/>
                <a:gd name="T13" fmla="*/ 4 h 23"/>
                <a:gd name="T14" fmla="*/ 5 w 5"/>
                <a:gd name="T15" fmla="*/ 12 h 23"/>
                <a:gd name="T16" fmla="*/ 5 w 5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3">
                  <a:moveTo>
                    <a:pt x="5" y="12"/>
                  </a:moveTo>
                  <a:cubicBezTo>
                    <a:pt x="5" y="14"/>
                    <a:pt x="5" y="17"/>
                    <a:pt x="5" y="19"/>
                  </a:cubicBezTo>
                  <a:cubicBezTo>
                    <a:pt x="5" y="21"/>
                    <a:pt x="5" y="23"/>
                    <a:pt x="2" y="23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7"/>
                    <a:pt x="5" y="9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5573713" y="2865438"/>
              <a:ext cx="338137" cy="31750"/>
            </a:xfrm>
            <a:custGeom>
              <a:avLst/>
              <a:gdLst>
                <a:gd name="T0" fmla="*/ 33 w 65"/>
                <a:gd name="T1" fmla="*/ 6 h 6"/>
                <a:gd name="T2" fmla="*/ 4 w 65"/>
                <a:gd name="T3" fmla="*/ 6 h 6"/>
                <a:gd name="T4" fmla="*/ 3 w 65"/>
                <a:gd name="T5" fmla="*/ 6 h 6"/>
                <a:gd name="T6" fmla="*/ 0 w 65"/>
                <a:gd name="T7" fmla="*/ 3 h 6"/>
                <a:gd name="T8" fmla="*/ 3 w 65"/>
                <a:gd name="T9" fmla="*/ 0 h 6"/>
                <a:gd name="T10" fmla="*/ 62 w 65"/>
                <a:gd name="T11" fmla="*/ 0 h 6"/>
                <a:gd name="T12" fmla="*/ 65 w 65"/>
                <a:gd name="T13" fmla="*/ 3 h 6"/>
                <a:gd name="T14" fmla="*/ 61 w 65"/>
                <a:gd name="T15" fmla="*/ 6 h 6"/>
                <a:gd name="T16" fmla="*/ 33 w 65"/>
                <a:gd name="T17" fmla="*/ 6 h 6"/>
                <a:gd name="T18" fmla="*/ 33 w 6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">
                  <a:moveTo>
                    <a:pt x="33" y="6"/>
                  </a:moveTo>
                  <a:cubicBezTo>
                    <a:pt x="23" y="6"/>
                    <a:pt x="1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3" y="0"/>
                    <a:pt x="42" y="0"/>
                    <a:pt x="62" y="0"/>
                  </a:cubicBezTo>
                  <a:cubicBezTo>
                    <a:pt x="63" y="0"/>
                    <a:pt x="65" y="1"/>
                    <a:pt x="65" y="3"/>
                  </a:cubicBezTo>
                  <a:cubicBezTo>
                    <a:pt x="65" y="5"/>
                    <a:pt x="63" y="6"/>
                    <a:pt x="61" y="6"/>
                  </a:cubicBezTo>
                  <a:cubicBezTo>
                    <a:pt x="52" y="6"/>
                    <a:pt x="4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5226050" y="2833688"/>
              <a:ext cx="238125" cy="26988"/>
            </a:xfrm>
            <a:custGeom>
              <a:avLst/>
              <a:gdLst>
                <a:gd name="T0" fmla="*/ 23 w 46"/>
                <a:gd name="T1" fmla="*/ 0 h 5"/>
                <a:gd name="T2" fmla="*/ 43 w 46"/>
                <a:gd name="T3" fmla="*/ 0 h 5"/>
                <a:gd name="T4" fmla="*/ 46 w 46"/>
                <a:gd name="T5" fmla="*/ 2 h 5"/>
                <a:gd name="T6" fmla="*/ 43 w 46"/>
                <a:gd name="T7" fmla="*/ 5 h 5"/>
                <a:gd name="T8" fmla="*/ 4 w 46"/>
                <a:gd name="T9" fmla="*/ 5 h 5"/>
                <a:gd name="T10" fmla="*/ 0 w 46"/>
                <a:gd name="T11" fmla="*/ 3 h 5"/>
                <a:gd name="T12" fmla="*/ 4 w 46"/>
                <a:gd name="T13" fmla="*/ 0 h 5"/>
                <a:gd name="T14" fmla="*/ 23 w 46"/>
                <a:gd name="T15" fmla="*/ 0 h 5"/>
                <a:gd name="T16" fmla="*/ 23 w 4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">
                  <a:moveTo>
                    <a:pt x="23" y="0"/>
                  </a:moveTo>
                  <a:cubicBezTo>
                    <a:pt x="30" y="0"/>
                    <a:pt x="36" y="0"/>
                    <a:pt x="43" y="0"/>
                  </a:cubicBezTo>
                  <a:cubicBezTo>
                    <a:pt x="44" y="0"/>
                    <a:pt x="46" y="0"/>
                    <a:pt x="46" y="2"/>
                  </a:cubicBezTo>
                  <a:cubicBezTo>
                    <a:pt x="46" y="5"/>
                    <a:pt x="44" y="5"/>
                    <a:pt x="43" y="5"/>
                  </a:cubicBezTo>
                  <a:cubicBezTo>
                    <a:pt x="30" y="5"/>
                    <a:pt x="17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0" y="0"/>
                    <a:pt x="17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5418138" y="3324226"/>
              <a:ext cx="338137" cy="31750"/>
            </a:xfrm>
            <a:custGeom>
              <a:avLst/>
              <a:gdLst>
                <a:gd name="T0" fmla="*/ 32 w 65"/>
                <a:gd name="T1" fmla="*/ 6 h 6"/>
                <a:gd name="T2" fmla="*/ 4 w 65"/>
                <a:gd name="T3" fmla="*/ 6 h 6"/>
                <a:gd name="T4" fmla="*/ 2 w 65"/>
                <a:gd name="T5" fmla="*/ 6 h 6"/>
                <a:gd name="T6" fmla="*/ 0 w 65"/>
                <a:gd name="T7" fmla="*/ 3 h 6"/>
                <a:gd name="T8" fmla="*/ 1 w 65"/>
                <a:gd name="T9" fmla="*/ 1 h 6"/>
                <a:gd name="T10" fmla="*/ 4 w 65"/>
                <a:gd name="T11" fmla="*/ 0 h 6"/>
                <a:gd name="T12" fmla="*/ 60 w 65"/>
                <a:gd name="T13" fmla="*/ 0 h 6"/>
                <a:gd name="T14" fmla="*/ 64 w 65"/>
                <a:gd name="T15" fmla="*/ 2 h 6"/>
                <a:gd name="T16" fmla="*/ 61 w 65"/>
                <a:gd name="T17" fmla="*/ 6 h 6"/>
                <a:gd name="T18" fmla="*/ 32 w 65"/>
                <a:gd name="T19" fmla="*/ 6 h 6"/>
                <a:gd name="T20" fmla="*/ 32 w 65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">
                  <a:moveTo>
                    <a:pt x="32" y="6"/>
                  </a:moveTo>
                  <a:cubicBezTo>
                    <a:pt x="23" y="6"/>
                    <a:pt x="14" y="6"/>
                    <a:pt x="4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23" y="0"/>
                    <a:pt x="41" y="0"/>
                    <a:pt x="60" y="0"/>
                  </a:cubicBezTo>
                  <a:cubicBezTo>
                    <a:pt x="62" y="0"/>
                    <a:pt x="63" y="1"/>
                    <a:pt x="64" y="2"/>
                  </a:cubicBezTo>
                  <a:cubicBezTo>
                    <a:pt x="65" y="4"/>
                    <a:pt x="63" y="6"/>
                    <a:pt x="61" y="6"/>
                  </a:cubicBezTo>
                  <a:cubicBezTo>
                    <a:pt x="51" y="6"/>
                    <a:pt x="4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5064125" y="3292476"/>
              <a:ext cx="244475" cy="26988"/>
            </a:xfrm>
            <a:custGeom>
              <a:avLst/>
              <a:gdLst>
                <a:gd name="T0" fmla="*/ 23 w 47"/>
                <a:gd name="T1" fmla="*/ 5 h 5"/>
                <a:gd name="T2" fmla="*/ 4 w 47"/>
                <a:gd name="T3" fmla="*/ 5 h 5"/>
                <a:gd name="T4" fmla="*/ 0 w 47"/>
                <a:gd name="T5" fmla="*/ 3 h 5"/>
                <a:gd name="T6" fmla="*/ 4 w 47"/>
                <a:gd name="T7" fmla="*/ 0 h 5"/>
                <a:gd name="T8" fmla="*/ 43 w 47"/>
                <a:gd name="T9" fmla="*/ 0 h 5"/>
                <a:gd name="T10" fmla="*/ 46 w 47"/>
                <a:gd name="T11" fmla="*/ 3 h 5"/>
                <a:gd name="T12" fmla="*/ 42 w 47"/>
                <a:gd name="T13" fmla="*/ 5 h 5"/>
                <a:gd name="T14" fmla="*/ 23 w 47"/>
                <a:gd name="T15" fmla="*/ 5 h 5"/>
                <a:gd name="T16" fmla="*/ 23 w 47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">
                  <a:moveTo>
                    <a:pt x="23" y="5"/>
                  </a:moveTo>
                  <a:cubicBezTo>
                    <a:pt x="17" y="5"/>
                    <a:pt x="11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7" y="0"/>
                    <a:pt x="30" y="0"/>
                    <a:pt x="43" y="0"/>
                  </a:cubicBezTo>
                  <a:cubicBezTo>
                    <a:pt x="45" y="0"/>
                    <a:pt x="46" y="0"/>
                    <a:pt x="46" y="3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36" y="5"/>
                    <a:pt x="3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5329238" y="3097213"/>
              <a:ext cx="338137" cy="26988"/>
            </a:xfrm>
            <a:custGeom>
              <a:avLst/>
              <a:gdLst>
                <a:gd name="T0" fmla="*/ 33 w 65"/>
                <a:gd name="T1" fmla="*/ 0 h 5"/>
                <a:gd name="T2" fmla="*/ 59 w 65"/>
                <a:gd name="T3" fmla="*/ 0 h 5"/>
                <a:gd name="T4" fmla="*/ 62 w 65"/>
                <a:gd name="T5" fmla="*/ 0 h 5"/>
                <a:gd name="T6" fmla="*/ 65 w 65"/>
                <a:gd name="T7" fmla="*/ 3 h 5"/>
                <a:gd name="T8" fmla="*/ 62 w 65"/>
                <a:gd name="T9" fmla="*/ 5 h 5"/>
                <a:gd name="T10" fmla="*/ 4 w 65"/>
                <a:gd name="T11" fmla="*/ 5 h 5"/>
                <a:gd name="T12" fmla="*/ 0 w 65"/>
                <a:gd name="T13" fmla="*/ 3 h 5"/>
                <a:gd name="T14" fmla="*/ 4 w 65"/>
                <a:gd name="T15" fmla="*/ 0 h 5"/>
                <a:gd name="T16" fmla="*/ 33 w 6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">
                  <a:moveTo>
                    <a:pt x="33" y="0"/>
                  </a:moveTo>
                  <a:cubicBezTo>
                    <a:pt x="42" y="0"/>
                    <a:pt x="51" y="0"/>
                    <a:pt x="59" y="0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64" y="0"/>
                    <a:pt x="65" y="1"/>
                    <a:pt x="65" y="3"/>
                  </a:cubicBezTo>
                  <a:cubicBezTo>
                    <a:pt x="65" y="5"/>
                    <a:pt x="64" y="5"/>
                    <a:pt x="62" y="5"/>
                  </a:cubicBezTo>
                  <a:cubicBezTo>
                    <a:pt x="43" y="5"/>
                    <a:pt x="23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4" y="0"/>
                    <a:pt x="2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4981575" y="3060701"/>
              <a:ext cx="238125" cy="31750"/>
            </a:xfrm>
            <a:custGeom>
              <a:avLst/>
              <a:gdLst>
                <a:gd name="T0" fmla="*/ 23 w 46"/>
                <a:gd name="T1" fmla="*/ 0 h 6"/>
                <a:gd name="T2" fmla="*/ 42 w 46"/>
                <a:gd name="T3" fmla="*/ 0 h 6"/>
                <a:gd name="T4" fmla="*/ 46 w 46"/>
                <a:gd name="T5" fmla="*/ 3 h 6"/>
                <a:gd name="T6" fmla="*/ 43 w 46"/>
                <a:gd name="T7" fmla="*/ 6 h 6"/>
                <a:gd name="T8" fmla="*/ 4 w 46"/>
                <a:gd name="T9" fmla="*/ 6 h 6"/>
                <a:gd name="T10" fmla="*/ 0 w 46"/>
                <a:gd name="T11" fmla="*/ 3 h 6"/>
                <a:gd name="T12" fmla="*/ 4 w 46"/>
                <a:gd name="T13" fmla="*/ 0 h 6"/>
                <a:gd name="T14" fmla="*/ 23 w 4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6">
                  <a:moveTo>
                    <a:pt x="23" y="0"/>
                  </a:moveTo>
                  <a:cubicBezTo>
                    <a:pt x="30" y="0"/>
                    <a:pt x="36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6"/>
                    <a:pt x="44" y="6"/>
                    <a:pt x="43" y="6"/>
                  </a:cubicBezTo>
                  <a:cubicBezTo>
                    <a:pt x="30" y="6"/>
                    <a:pt x="17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" y="0"/>
                    <a:pt x="17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7240311" y="3093140"/>
            <a:ext cx="1337308" cy="420350"/>
            <a:chOff x="3748088" y="2733676"/>
            <a:chExt cx="2282824" cy="717550"/>
          </a:xfrm>
          <a:solidFill>
            <a:srgbClr val="1CBBB4"/>
          </a:solidFill>
        </p:grpSpPr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3748088" y="2733676"/>
              <a:ext cx="2282824" cy="717550"/>
            </a:xfrm>
            <a:custGeom>
              <a:avLst/>
              <a:gdLst>
                <a:gd name="T0" fmla="*/ 76 w 439"/>
                <a:gd name="T1" fmla="*/ 0 h 136"/>
                <a:gd name="T2" fmla="*/ 430 w 439"/>
                <a:gd name="T3" fmla="*/ 0 h 136"/>
                <a:gd name="T4" fmla="*/ 433 w 439"/>
                <a:gd name="T5" fmla="*/ 18 h 136"/>
                <a:gd name="T6" fmla="*/ 438 w 439"/>
                <a:gd name="T7" fmla="*/ 43 h 136"/>
                <a:gd name="T8" fmla="*/ 392 w 439"/>
                <a:gd name="T9" fmla="*/ 49 h 136"/>
                <a:gd name="T10" fmla="*/ 387 w 439"/>
                <a:gd name="T11" fmla="*/ 78 h 136"/>
                <a:gd name="T12" fmla="*/ 408 w 439"/>
                <a:gd name="T13" fmla="*/ 93 h 136"/>
                <a:gd name="T14" fmla="*/ 404 w 439"/>
                <a:gd name="T15" fmla="*/ 122 h 136"/>
                <a:gd name="T16" fmla="*/ 237 w 439"/>
                <a:gd name="T17" fmla="*/ 136 h 136"/>
                <a:gd name="T18" fmla="*/ 24 w 439"/>
                <a:gd name="T19" fmla="*/ 122 h 136"/>
                <a:gd name="T20" fmla="*/ 8 w 439"/>
                <a:gd name="T21" fmla="*/ 80 h 136"/>
                <a:gd name="T22" fmla="*/ 248 w 439"/>
                <a:gd name="T23" fmla="*/ 44 h 136"/>
                <a:gd name="T24" fmla="*/ 179 w 439"/>
                <a:gd name="T25" fmla="*/ 6 h 136"/>
                <a:gd name="T26" fmla="*/ 58 w 439"/>
                <a:gd name="T27" fmla="*/ 27 h 136"/>
                <a:gd name="T28" fmla="*/ 240 w 439"/>
                <a:gd name="T29" fmla="*/ 44 h 136"/>
                <a:gd name="T30" fmla="*/ 215 w 439"/>
                <a:gd name="T31" fmla="*/ 93 h 136"/>
                <a:gd name="T32" fmla="*/ 27 w 439"/>
                <a:gd name="T33" fmla="*/ 113 h 136"/>
                <a:gd name="T34" fmla="*/ 207 w 439"/>
                <a:gd name="T35" fmla="*/ 131 h 136"/>
                <a:gd name="T36" fmla="*/ 201 w 439"/>
                <a:gd name="T37" fmla="*/ 49 h 136"/>
                <a:gd name="T38" fmla="*/ 29 w 439"/>
                <a:gd name="T39" fmla="*/ 50 h 136"/>
                <a:gd name="T40" fmla="*/ 47 w 439"/>
                <a:gd name="T41" fmla="*/ 87 h 136"/>
                <a:gd name="T42" fmla="*/ 201 w 439"/>
                <a:gd name="T43" fmla="*/ 49 h 136"/>
                <a:gd name="T44" fmla="*/ 373 w 439"/>
                <a:gd name="T45" fmla="*/ 15 h 136"/>
                <a:gd name="T46" fmla="*/ 265 w 439"/>
                <a:gd name="T47" fmla="*/ 15 h 136"/>
                <a:gd name="T48" fmla="*/ 425 w 439"/>
                <a:gd name="T49" fmla="*/ 34 h 136"/>
                <a:gd name="T50" fmla="*/ 397 w 439"/>
                <a:gd name="T51" fmla="*/ 121 h 136"/>
                <a:gd name="T52" fmla="*/ 251 w 439"/>
                <a:gd name="T53" fmla="*/ 102 h 136"/>
                <a:gd name="T54" fmla="*/ 234 w 439"/>
                <a:gd name="T55" fmla="*/ 121 h 136"/>
                <a:gd name="T56" fmla="*/ 380 w 439"/>
                <a:gd name="T57" fmla="*/ 59 h 136"/>
                <a:gd name="T58" fmla="*/ 218 w 439"/>
                <a:gd name="T59" fmla="*/ 59 h 136"/>
                <a:gd name="T60" fmla="*/ 249 w 439"/>
                <a:gd name="T61" fmla="*/ 78 h 136"/>
                <a:gd name="T62" fmla="*/ 380 w 439"/>
                <a:gd name="T63" fmla="*/ 59 h 136"/>
                <a:gd name="T64" fmla="*/ 260 w 439"/>
                <a:gd name="T65" fmla="*/ 39 h 136"/>
                <a:gd name="T66" fmla="*/ 351 w 439"/>
                <a:gd name="T67" fmla="*/ 10 h 136"/>
                <a:gd name="T68" fmla="*/ 430 w 439"/>
                <a:gd name="T69" fmla="*/ 6 h 136"/>
                <a:gd name="T70" fmla="*/ 265 w 439"/>
                <a:gd name="T71" fmla="*/ 6 h 136"/>
                <a:gd name="T72" fmla="*/ 265 w 439"/>
                <a:gd name="T73" fmla="*/ 44 h 136"/>
                <a:gd name="T74" fmla="*/ 433 w 439"/>
                <a:gd name="T75" fmla="*/ 41 h 136"/>
                <a:gd name="T76" fmla="*/ 299 w 439"/>
                <a:gd name="T77" fmla="*/ 87 h 136"/>
                <a:gd name="T78" fmla="*/ 383 w 439"/>
                <a:gd name="T79" fmla="*/ 87 h 136"/>
                <a:gd name="T80" fmla="*/ 256 w 439"/>
                <a:gd name="T81" fmla="*/ 83 h 136"/>
                <a:gd name="T82" fmla="*/ 215 w 439"/>
                <a:gd name="T83" fmla="*/ 54 h 136"/>
                <a:gd name="T84" fmla="*/ 386 w 439"/>
                <a:gd name="T85" fmla="*/ 52 h 136"/>
                <a:gd name="T86" fmla="*/ 213 w 439"/>
                <a:gd name="T87" fmla="*/ 50 h 136"/>
                <a:gd name="T88" fmla="*/ 299 w 439"/>
                <a:gd name="T89" fmla="*/ 87 h 136"/>
                <a:gd name="T90" fmla="*/ 398 w 439"/>
                <a:gd name="T91" fmla="*/ 131 h 136"/>
                <a:gd name="T92" fmla="*/ 400 w 439"/>
                <a:gd name="T93" fmla="*/ 127 h 136"/>
                <a:gd name="T94" fmla="*/ 219 w 439"/>
                <a:gd name="T95" fmla="*/ 108 h 136"/>
                <a:gd name="T96" fmla="*/ 400 w 439"/>
                <a:gd name="T97" fmla="*/ 97 h 136"/>
                <a:gd name="T98" fmla="*/ 398 w 439"/>
                <a:gd name="T99" fmla="*/ 93 h 136"/>
                <a:gd name="T100" fmla="*/ 215 w 439"/>
                <a:gd name="T101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9" h="136">
                  <a:moveTo>
                    <a:pt x="61" y="44"/>
                  </a:moveTo>
                  <a:cubicBezTo>
                    <a:pt x="53" y="36"/>
                    <a:pt x="50" y="27"/>
                    <a:pt x="53" y="17"/>
                  </a:cubicBezTo>
                  <a:cubicBezTo>
                    <a:pt x="56" y="7"/>
                    <a:pt x="66" y="0"/>
                    <a:pt x="76" y="0"/>
                  </a:cubicBezTo>
                  <a:cubicBezTo>
                    <a:pt x="113" y="0"/>
                    <a:pt x="151" y="0"/>
                    <a:pt x="188" y="0"/>
                  </a:cubicBezTo>
                  <a:cubicBezTo>
                    <a:pt x="239" y="0"/>
                    <a:pt x="290" y="0"/>
                    <a:pt x="340" y="0"/>
                  </a:cubicBezTo>
                  <a:cubicBezTo>
                    <a:pt x="370" y="0"/>
                    <a:pt x="400" y="0"/>
                    <a:pt x="430" y="0"/>
                  </a:cubicBezTo>
                  <a:cubicBezTo>
                    <a:pt x="436" y="0"/>
                    <a:pt x="439" y="4"/>
                    <a:pt x="439" y="9"/>
                  </a:cubicBezTo>
                  <a:cubicBezTo>
                    <a:pt x="438" y="12"/>
                    <a:pt x="437" y="13"/>
                    <a:pt x="434" y="15"/>
                  </a:cubicBezTo>
                  <a:cubicBezTo>
                    <a:pt x="434" y="15"/>
                    <a:pt x="433" y="17"/>
                    <a:pt x="433" y="18"/>
                  </a:cubicBezTo>
                  <a:cubicBezTo>
                    <a:pt x="433" y="22"/>
                    <a:pt x="433" y="27"/>
                    <a:pt x="433" y="32"/>
                  </a:cubicBezTo>
                  <a:cubicBezTo>
                    <a:pt x="433" y="33"/>
                    <a:pt x="434" y="34"/>
                    <a:pt x="434" y="34"/>
                  </a:cubicBezTo>
                  <a:cubicBezTo>
                    <a:pt x="438" y="37"/>
                    <a:pt x="439" y="40"/>
                    <a:pt x="438" y="43"/>
                  </a:cubicBezTo>
                  <a:cubicBezTo>
                    <a:pt x="438" y="47"/>
                    <a:pt x="434" y="49"/>
                    <a:pt x="430" y="49"/>
                  </a:cubicBezTo>
                  <a:cubicBezTo>
                    <a:pt x="423" y="49"/>
                    <a:pt x="415" y="49"/>
                    <a:pt x="407" y="49"/>
                  </a:cubicBezTo>
                  <a:cubicBezTo>
                    <a:pt x="402" y="49"/>
                    <a:pt x="397" y="49"/>
                    <a:pt x="392" y="49"/>
                  </a:cubicBezTo>
                  <a:cubicBezTo>
                    <a:pt x="392" y="54"/>
                    <a:pt x="391" y="58"/>
                    <a:pt x="386" y="59"/>
                  </a:cubicBezTo>
                  <a:cubicBezTo>
                    <a:pt x="386" y="65"/>
                    <a:pt x="386" y="70"/>
                    <a:pt x="386" y="76"/>
                  </a:cubicBezTo>
                  <a:cubicBezTo>
                    <a:pt x="386" y="76"/>
                    <a:pt x="387" y="77"/>
                    <a:pt x="387" y="78"/>
                  </a:cubicBezTo>
                  <a:cubicBezTo>
                    <a:pt x="391" y="80"/>
                    <a:pt x="392" y="83"/>
                    <a:pt x="392" y="87"/>
                  </a:cubicBezTo>
                  <a:cubicBezTo>
                    <a:pt x="394" y="87"/>
                    <a:pt x="396" y="87"/>
                    <a:pt x="399" y="87"/>
                  </a:cubicBezTo>
                  <a:cubicBezTo>
                    <a:pt x="404" y="87"/>
                    <a:pt x="407" y="89"/>
                    <a:pt x="408" y="93"/>
                  </a:cubicBezTo>
                  <a:cubicBezTo>
                    <a:pt x="409" y="97"/>
                    <a:pt x="407" y="100"/>
                    <a:pt x="402" y="103"/>
                  </a:cubicBezTo>
                  <a:cubicBezTo>
                    <a:pt x="402" y="108"/>
                    <a:pt x="402" y="114"/>
                    <a:pt x="402" y="119"/>
                  </a:cubicBezTo>
                  <a:cubicBezTo>
                    <a:pt x="402" y="120"/>
                    <a:pt x="403" y="121"/>
                    <a:pt x="404" y="122"/>
                  </a:cubicBezTo>
                  <a:cubicBezTo>
                    <a:pt x="407" y="124"/>
                    <a:pt x="409" y="127"/>
                    <a:pt x="408" y="130"/>
                  </a:cubicBezTo>
                  <a:cubicBezTo>
                    <a:pt x="407" y="134"/>
                    <a:pt x="404" y="136"/>
                    <a:pt x="400" y="136"/>
                  </a:cubicBezTo>
                  <a:cubicBezTo>
                    <a:pt x="346" y="136"/>
                    <a:pt x="291" y="136"/>
                    <a:pt x="237" y="136"/>
                  </a:cubicBezTo>
                  <a:cubicBezTo>
                    <a:pt x="186" y="136"/>
                    <a:pt x="134" y="136"/>
                    <a:pt x="83" y="136"/>
                  </a:cubicBezTo>
                  <a:cubicBezTo>
                    <a:pt x="71" y="136"/>
                    <a:pt x="59" y="136"/>
                    <a:pt x="47" y="136"/>
                  </a:cubicBezTo>
                  <a:cubicBezTo>
                    <a:pt x="36" y="136"/>
                    <a:pt x="28" y="132"/>
                    <a:pt x="24" y="122"/>
                  </a:cubicBezTo>
                  <a:cubicBezTo>
                    <a:pt x="19" y="112"/>
                    <a:pt x="21" y="103"/>
                    <a:pt x="29" y="94"/>
                  </a:cubicBezTo>
                  <a:cubicBezTo>
                    <a:pt x="29" y="94"/>
                    <a:pt x="29" y="94"/>
                    <a:pt x="30" y="93"/>
                  </a:cubicBezTo>
                  <a:cubicBezTo>
                    <a:pt x="20" y="92"/>
                    <a:pt x="13" y="88"/>
                    <a:pt x="8" y="80"/>
                  </a:cubicBezTo>
                  <a:cubicBezTo>
                    <a:pt x="0" y="63"/>
                    <a:pt x="11" y="44"/>
                    <a:pt x="30" y="44"/>
                  </a:cubicBezTo>
                  <a:cubicBezTo>
                    <a:pt x="40" y="44"/>
                    <a:pt x="51" y="44"/>
                    <a:pt x="61" y="44"/>
                  </a:cubicBezTo>
                  <a:close/>
                  <a:moveTo>
                    <a:pt x="248" y="44"/>
                  </a:moveTo>
                  <a:cubicBezTo>
                    <a:pt x="242" y="38"/>
                    <a:pt x="239" y="32"/>
                    <a:pt x="239" y="25"/>
                  </a:cubicBezTo>
                  <a:cubicBezTo>
                    <a:pt x="239" y="17"/>
                    <a:pt x="242" y="11"/>
                    <a:pt x="248" y="6"/>
                  </a:cubicBezTo>
                  <a:cubicBezTo>
                    <a:pt x="225" y="6"/>
                    <a:pt x="202" y="6"/>
                    <a:pt x="179" y="6"/>
                  </a:cubicBezTo>
                  <a:cubicBezTo>
                    <a:pt x="145" y="6"/>
                    <a:pt x="112" y="6"/>
                    <a:pt x="78" y="6"/>
                  </a:cubicBezTo>
                  <a:cubicBezTo>
                    <a:pt x="76" y="6"/>
                    <a:pt x="73" y="6"/>
                    <a:pt x="72" y="6"/>
                  </a:cubicBezTo>
                  <a:cubicBezTo>
                    <a:pt x="62" y="9"/>
                    <a:pt x="57" y="18"/>
                    <a:pt x="58" y="27"/>
                  </a:cubicBezTo>
                  <a:cubicBezTo>
                    <a:pt x="59" y="37"/>
                    <a:pt x="67" y="44"/>
                    <a:pt x="77" y="44"/>
                  </a:cubicBezTo>
                  <a:cubicBezTo>
                    <a:pt x="105" y="44"/>
                    <a:pt x="134" y="44"/>
                    <a:pt x="163" y="44"/>
                  </a:cubicBezTo>
                  <a:cubicBezTo>
                    <a:pt x="189" y="44"/>
                    <a:pt x="214" y="44"/>
                    <a:pt x="240" y="44"/>
                  </a:cubicBezTo>
                  <a:cubicBezTo>
                    <a:pt x="242" y="44"/>
                    <a:pt x="245" y="44"/>
                    <a:pt x="248" y="44"/>
                  </a:cubicBezTo>
                  <a:close/>
                  <a:moveTo>
                    <a:pt x="217" y="93"/>
                  </a:moveTo>
                  <a:cubicBezTo>
                    <a:pt x="216" y="93"/>
                    <a:pt x="215" y="93"/>
                    <a:pt x="215" y="93"/>
                  </a:cubicBezTo>
                  <a:cubicBezTo>
                    <a:pt x="158" y="93"/>
                    <a:pt x="102" y="93"/>
                    <a:pt x="45" y="93"/>
                  </a:cubicBezTo>
                  <a:cubicBezTo>
                    <a:pt x="44" y="93"/>
                    <a:pt x="43" y="93"/>
                    <a:pt x="42" y="93"/>
                  </a:cubicBezTo>
                  <a:cubicBezTo>
                    <a:pt x="33" y="95"/>
                    <a:pt x="26" y="104"/>
                    <a:pt x="27" y="113"/>
                  </a:cubicBezTo>
                  <a:cubicBezTo>
                    <a:pt x="28" y="123"/>
                    <a:pt x="36" y="130"/>
                    <a:pt x="46" y="131"/>
                  </a:cubicBezTo>
                  <a:cubicBezTo>
                    <a:pt x="53" y="131"/>
                    <a:pt x="61" y="131"/>
                    <a:pt x="68" y="131"/>
                  </a:cubicBezTo>
                  <a:cubicBezTo>
                    <a:pt x="114" y="131"/>
                    <a:pt x="161" y="131"/>
                    <a:pt x="207" y="131"/>
                  </a:cubicBezTo>
                  <a:cubicBezTo>
                    <a:pt x="210" y="131"/>
                    <a:pt x="214" y="131"/>
                    <a:pt x="217" y="131"/>
                  </a:cubicBezTo>
                  <a:cubicBezTo>
                    <a:pt x="207" y="120"/>
                    <a:pt x="205" y="105"/>
                    <a:pt x="217" y="93"/>
                  </a:cubicBezTo>
                  <a:close/>
                  <a:moveTo>
                    <a:pt x="201" y="49"/>
                  </a:moveTo>
                  <a:cubicBezTo>
                    <a:pt x="200" y="49"/>
                    <a:pt x="199" y="49"/>
                    <a:pt x="198" y="49"/>
                  </a:cubicBezTo>
                  <a:cubicBezTo>
                    <a:pt x="173" y="49"/>
                    <a:pt x="149" y="49"/>
                    <a:pt x="124" y="49"/>
                  </a:cubicBezTo>
                  <a:cubicBezTo>
                    <a:pt x="92" y="49"/>
                    <a:pt x="61" y="49"/>
                    <a:pt x="29" y="50"/>
                  </a:cubicBezTo>
                  <a:cubicBezTo>
                    <a:pt x="19" y="50"/>
                    <a:pt x="11" y="58"/>
                    <a:pt x="11" y="67"/>
                  </a:cubicBezTo>
                  <a:cubicBezTo>
                    <a:pt x="11" y="78"/>
                    <a:pt x="18" y="87"/>
                    <a:pt x="28" y="87"/>
                  </a:cubicBezTo>
                  <a:cubicBezTo>
                    <a:pt x="34" y="87"/>
                    <a:pt x="41" y="87"/>
                    <a:pt x="47" y="87"/>
                  </a:cubicBezTo>
                  <a:cubicBezTo>
                    <a:pt x="96" y="87"/>
                    <a:pt x="145" y="87"/>
                    <a:pt x="194" y="87"/>
                  </a:cubicBezTo>
                  <a:cubicBezTo>
                    <a:pt x="196" y="87"/>
                    <a:pt x="198" y="87"/>
                    <a:pt x="201" y="87"/>
                  </a:cubicBezTo>
                  <a:cubicBezTo>
                    <a:pt x="190" y="76"/>
                    <a:pt x="190" y="61"/>
                    <a:pt x="201" y="49"/>
                  </a:cubicBezTo>
                  <a:close/>
                  <a:moveTo>
                    <a:pt x="427" y="15"/>
                  </a:moveTo>
                  <a:cubicBezTo>
                    <a:pt x="426" y="15"/>
                    <a:pt x="425" y="15"/>
                    <a:pt x="424" y="15"/>
                  </a:cubicBezTo>
                  <a:cubicBezTo>
                    <a:pt x="407" y="15"/>
                    <a:pt x="390" y="15"/>
                    <a:pt x="373" y="15"/>
                  </a:cubicBezTo>
                  <a:cubicBezTo>
                    <a:pt x="361" y="15"/>
                    <a:pt x="350" y="15"/>
                    <a:pt x="338" y="15"/>
                  </a:cubicBezTo>
                  <a:cubicBezTo>
                    <a:pt x="325" y="15"/>
                    <a:pt x="311" y="15"/>
                    <a:pt x="298" y="15"/>
                  </a:cubicBezTo>
                  <a:cubicBezTo>
                    <a:pt x="287" y="15"/>
                    <a:pt x="276" y="15"/>
                    <a:pt x="265" y="15"/>
                  </a:cubicBezTo>
                  <a:cubicBezTo>
                    <a:pt x="260" y="15"/>
                    <a:pt x="257" y="17"/>
                    <a:pt x="255" y="21"/>
                  </a:cubicBezTo>
                  <a:cubicBezTo>
                    <a:pt x="253" y="28"/>
                    <a:pt x="257" y="34"/>
                    <a:pt x="265" y="34"/>
                  </a:cubicBezTo>
                  <a:cubicBezTo>
                    <a:pt x="318" y="34"/>
                    <a:pt x="372" y="34"/>
                    <a:pt x="425" y="34"/>
                  </a:cubicBezTo>
                  <a:cubicBezTo>
                    <a:pt x="426" y="34"/>
                    <a:pt x="427" y="34"/>
                    <a:pt x="427" y="34"/>
                  </a:cubicBezTo>
                  <a:cubicBezTo>
                    <a:pt x="427" y="28"/>
                    <a:pt x="427" y="22"/>
                    <a:pt x="427" y="15"/>
                  </a:cubicBezTo>
                  <a:close/>
                  <a:moveTo>
                    <a:pt x="397" y="121"/>
                  </a:moveTo>
                  <a:cubicBezTo>
                    <a:pt x="397" y="115"/>
                    <a:pt x="397" y="109"/>
                    <a:pt x="397" y="102"/>
                  </a:cubicBezTo>
                  <a:cubicBezTo>
                    <a:pt x="395" y="102"/>
                    <a:pt x="394" y="102"/>
                    <a:pt x="393" y="102"/>
                  </a:cubicBezTo>
                  <a:cubicBezTo>
                    <a:pt x="346" y="102"/>
                    <a:pt x="299" y="102"/>
                    <a:pt x="251" y="102"/>
                  </a:cubicBezTo>
                  <a:cubicBezTo>
                    <a:pt x="245" y="102"/>
                    <a:pt x="239" y="102"/>
                    <a:pt x="233" y="102"/>
                  </a:cubicBezTo>
                  <a:cubicBezTo>
                    <a:pt x="228" y="102"/>
                    <a:pt x="224" y="106"/>
                    <a:pt x="224" y="111"/>
                  </a:cubicBezTo>
                  <a:cubicBezTo>
                    <a:pt x="224" y="117"/>
                    <a:pt x="228" y="121"/>
                    <a:pt x="234" y="121"/>
                  </a:cubicBezTo>
                  <a:cubicBezTo>
                    <a:pt x="280" y="121"/>
                    <a:pt x="326" y="121"/>
                    <a:pt x="373" y="121"/>
                  </a:cubicBezTo>
                  <a:cubicBezTo>
                    <a:pt x="380" y="121"/>
                    <a:pt x="388" y="121"/>
                    <a:pt x="397" y="121"/>
                  </a:cubicBezTo>
                  <a:close/>
                  <a:moveTo>
                    <a:pt x="380" y="59"/>
                  </a:moveTo>
                  <a:cubicBezTo>
                    <a:pt x="379" y="59"/>
                    <a:pt x="378" y="59"/>
                    <a:pt x="377" y="59"/>
                  </a:cubicBezTo>
                  <a:cubicBezTo>
                    <a:pt x="355" y="59"/>
                    <a:pt x="332" y="59"/>
                    <a:pt x="310" y="59"/>
                  </a:cubicBezTo>
                  <a:cubicBezTo>
                    <a:pt x="279" y="59"/>
                    <a:pt x="248" y="59"/>
                    <a:pt x="218" y="59"/>
                  </a:cubicBezTo>
                  <a:cubicBezTo>
                    <a:pt x="212" y="59"/>
                    <a:pt x="207" y="63"/>
                    <a:pt x="208" y="69"/>
                  </a:cubicBezTo>
                  <a:cubicBezTo>
                    <a:pt x="208" y="74"/>
                    <a:pt x="212" y="78"/>
                    <a:pt x="218" y="78"/>
                  </a:cubicBezTo>
                  <a:cubicBezTo>
                    <a:pt x="228" y="78"/>
                    <a:pt x="239" y="78"/>
                    <a:pt x="249" y="78"/>
                  </a:cubicBezTo>
                  <a:cubicBezTo>
                    <a:pt x="292" y="78"/>
                    <a:pt x="334" y="78"/>
                    <a:pt x="376" y="78"/>
                  </a:cubicBezTo>
                  <a:cubicBezTo>
                    <a:pt x="378" y="78"/>
                    <a:pt x="379" y="78"/>
                    <a:pt x="380" y="78"/>
                  </a:cubicBezTo>
                  <a:cubicBezTo>
                    <a:pt x="380" y="71"/>
                    <a:pt x="380" y="65"/>
                    <a:pt x="380" y="59"/>
                  </a:cubicBezTo>
                  <a:close/>
                  <a:moveTo>
                    <a:pt x="347" y="40"/>
                  </a:moveTo>
                  <a:cubicBezTo>
                    <a:pt x="319" y="40"/>
                    <a:pt x="292" y="40"/>
                    <a:pt x="265" y="40"/>
                  </a:cubicBezTo>
                  <a:cubicBezTo>
                    <a:pt x="263" y="40"/>
                    <a:pt x="261" y="40"/>
                    <a:pt x="260" y="39"/>
                  </a:cubicBezTo>
                  <a:cubicBezTo>
                    <a:pt x="253" y="37"/>
                    <a:pt x="248" y="30"/>
                    <a:pt x="249" y="23"/>
                  </a:cubicBezTo>
                  <a:cubicBezTo>
                    <a:pt x="250" y="15"/>
                    <a:pt x="256" y="10"/>
                    <a:pt x="264" y="10"/>
                  </a:cubicBezTo>
                  <a:cubicBezTo>
                    <a:pt x="293" y="10"/>
                    <a:pt x="322" y="10"/>
                    <a:pt x="351" y="10"/>
                  </a:cubicBezTo>
                  <a:cubicBezTo>
                    <a:pt x="377" y="10"/>
                    <a:pt x="404" y="10"/>
                    <a:pt x="430" y="10"/>
                  </a:cubicBezTo>
                  <a:cubicBezTo>
                    <a:pt x="431" y="10"/>
                    <a:pt x="433" y="10"/>
                    <a:pt x="433" y="8"/>
                  </a:cubicBezTo>
                  <a:cubicBezTo>
                    <a:pt x="433" y="6"/>
                    <a:pt x="432" y="6"/>
                    <a:pt x="430" y="6"/>
                  </a:cubicBezTo>
                  <a:cubicBezTo>
                    <a:pt x="429" y="6"/>
                    <a:pt x="428" y="6"/>
                    <a:pt x="428" y="6"/>
                  </a:cubicBezTo>
                  <a:cubicBezTo>
                    <a:pt x="396" y="6"/>
                    <a:pt x="365" y="6"/>
                    <a:pt x="334" y="6"/>
                  </a:cubicBezTo>
                  <a:cubicBezTo>
                    <a:pt x="311" y="6"/>
                    <a:pt x="288" y="6"/>
                    <a:pt x="265" y="6"/>
                  </a:cubicBezTo>
                  <a:cubicBezTo>
                    <a:pt x="261" y="6"/>
                    <a:pt x="256" y="7"/>
                    <a:pt x="253" y="10"/>
                  </a:cubicBezTo>
                  <a:cubicBezTo>
                    <a:pt x="246" y="15"/>
                    <a:pt x="243" y="23"/>
                    <a:pt x="246" y="31"/>
                  </a:cubicBezTo>
                  <a:cubicBezTo>
                    <a:pt x="249" y="39"/>
                    <a:pt x="256" y="44"/>
                    <a:pt x="265" y="44"/>
                  </a:cubicBezTo>
                  <a:cubicBezTo>
                    <a:pt x="314" y="44"/>
                    <a:pt x="363" y="44"/>
                    <a:pt x="412" y="44"/>
                  </a:cubicBezTo>
                  <a:cubicBezTo>
                    <a:pt x="418" y="44"/>
                    <a:pt x="424" y="44"/>
                    <a:pt x="430" y="44"/>
                  </a:cubicBezTo>
                  <a:cubicBezTo>
                    <a:pt x="431" y="44"/>
                    <a:pt x="433" y="43"/>
                    <a:pt x="433" y="41"/>
                  </a:cubicBezTo>
                  <a:cubicBezTo>
                    <a:pt x="433" y="39"/>
                    <a:pt x="431" y="40"/>
                    <a:pt x="430" y="40"/>
                  </a:cubicBezTo>
                  <a:cubicBezTo>
                    <a:pt x="402" y="40"/>
                    <a:pt x="374" y="40"/>
                    <a:pt x="347" y="40"/>
                  </a:cubicBezTo>
                  <a:close/>
                  <a:moveTo>
                    <a:pt x="299" y="87"/>
                  </a:moveTo>
                  <a:cubicBezTo>
                    <a:pt x="299" y="87"/>
                    <a:pt x="299" y="87"/>
                    <a:pt x="299" y="87"/>
                  </a:cubicBezTo>
                  <a:cubicBezTo>
                    <a:pt x="312" y="87"/>
                    <a:pt x="325" y="87"/>
                    <a:pt x="338" y="87"/>
                  </a:cubicBezTo>
                  <a:cubicBezTo>
                    <a:pt x="353" y="87"/>
                    <a:pt x="368" y="87"/>
                    <a:pt x="383" y="87"/>
                  </a:cubicBezTo>
                  <a:cubicBezTo>
                    <a:pt x="384" y="87"/>
                    <a:pt x="386" y="86"/>
                    <a:pt x="386" y="85"/>
                  </a:cubicBezTo>
                  <a:cubicBezTo>
                    <a:pt x="386" y="83"/>
                    <a:pt x="385" y="83"/>
                    <a:pt x="384" y="83"/>
                  </a:cubicBezTo>
                  <a:cubicBezTo>
                    <a:pt x="341" y="83"/>
                    <a:pt x="299" y="83"/>
                    <a:pt x="256" y="83"/>
                  </a:cubicBezTo>
                  <a:cubicBezTo>
                    <a:pt x="243" y="83"/>
                    <a:pt x="230" y="83"/>
                    <a:pt x="217" y="83"/>
                  </a:cubicBezTo>
                  <a:cubicBezTo>
                    <a:pt x="210" y="83"/>
                    <a:pt x="203" y="78"/>
                    <a:pt x="202" y="70"/>
                  </a:cubicBezTo>
                  <a:cubicBezTo>
                    <a:pt x="202" y="62"/>
                    <a:pt x="206" y="55"/>
                    <a:pt x="215" y="54"/>
                  </a:cubicBezTo>
                  <a:cubicBezTo>
                    <a:pt x="221" y="53"/>
                    <a:pt x="228" y="53"/>
                    <a:pt x="234" y="53"/>
                  </a:cubicBezTo>
                  <a:cubicBezTo>
                    <a:pt x="284" y="53"/>
                    <a:pt x="333" y="53"/>
                    <a:pt x="382" y="53"/>
                  </a:cubicBezTo>
                  <a:cubicBezTo>
                    <a:pt x="383" y="53"/>
                    <a:pt x="386" y="54"/>
                    <a:pt x="386" y="52"/>
                  </a:cubicBezTo>
                  <a:cubicBezTo>
                    <a:pt x="386" y="49"/>
                    <a:pt x="384" y="49"/>
                    <a:pt x="382" y="49"/>
                  </a:cubicBezTo>
                  <a:cubicBezTo>
                    <a:pt x="327" y="49"/>
                    <a:pt x="272" y="49"/>
                    <a:pt x="217" y="49"/>
                  </a:cubicBezTo>
                  <a:cubicBezTo>
                    <a:pt x="216" y="49"/>
                    <a:pt x="214" y="49"/>
                    <a:pt x="213" y="50"/>
                  </a:cubicBezTo>
                  <a:cubicBezTo>
                    <a:pt x="203" y="52"/>
                    <a:pt x="197" y="61"/>
                    <a:pt x="198" y="71"/>
                  </a:cubicBezTo>
                  <a:cubicBezTo>
                    <a:pt x="200" y="81"/>
                    <a:pt x="209" y="87"/>
                    <a:pt x="217" y="87"/>
                  </a:cubicBezTo>
                  <a:cubicBezTo>
                    <a:pt x="245" y="87"/>
                    <a:pt x="272" y="87"/>
                    <a:pt x="299" y="87"/>
                  </a:cubicBezTo>
                  <a:close/>
                  <a:moveTo>
                    <a:pt x="315" y="131"/>
                  </a:moveTo>
                  <a:cubicBezTo>
                    <a:pt x="315" y="131"/>
                    <a:pt x="315" y="131"/>
                    <a:pt x="315" y="131"/>
                  </a:cubicBezTo>
                  <a:cubicBezTo>
                    <a:pt x="343" y="131"/>
                    <a:pt x="370" y="131"/>
                    <a:pt x="398" y="131"/>
                  </a:cubicBezTo>
                  <a:cubicBezTo>
                    <a:pt x="399" y="131"/>
                    <a:pt x="400" y="131"/>
                    <a:pt x="400" y="130"/>
                  </a:cubicBezTo>
                  <a:cubicBezTo>
                    <a:pt x="401" y="130"/>
                    <a:pt x="402" y="129"/>
                    <a:pt x="402" y="128"/>
                  </a:cubicBezTo>
                  <a:cubicBezTo>
                    <a:pt x="402" y="128"/>
                    <a:pt x="401" y="127"/>
                    <a:pt x="400" y="127"/>
                  </a:cubicBezTo>
                  <a:cubicBezTo>
                    <a:pt x="378" y="127"/>
                    <a:pt x="355" y="127"/>
                    <a:pt x="333" y="127"/>
                  </a:cubicBezTo>
                  <a:cubicBezTo>
                    <a:pt x="300" y="127"/>
                    <a:pt x="267" y="127"/>
                    <a:pt x="233" y="127"/>
                  </a:cubicBezTo>
                  <a:cubicBezTo>
                    <a:pt x="223" y="127"/>
                    <a:pt x="216" y="117"/>
                    <a:pt x="219" y="108"/>
                  </a:cubicBezTo>
                  <a:cubicBezTo>
                    <a:pt x="221" y="101"/>
                    <a:pt x="227" y="97"/>
                    <a:pt x="234" y="97"/>
                  </a:cubicBezTo>
                  <a:cubicBezTo>
                    <a:pt x="260" y="97"/>
                    <a:pt x="285" y="97"/>
                    <a:pt x="311" y="97"/>
                  </a:cubicBezTo>
                  <a:cubicBezTo>
                    <a:pt x="340" y="97"/>
                    <a:pt x="370" y="97"/>
                    <a:pt x="400" y="97"/>
                  </a:cubicBezTo>
                  <a:cubicBezTo>
                    <a:pt x="401" y="97"/>
                    <a:pt x="402" y="96"/>
                    <a:pt x="402" y="95"/>
                  </a:cubicBezTo>
                  <a:cubicBezTo>
                    <a:pt x="402" y="94"/>
                    <a:pt x="401" y="93"/>
                    <a:pt x="401" y="93"/>
                  </a:cubicBezTo>
                  <a:cubicBezTo>
                    <a:pt x="400" y="93"/>
                    <a:pt x="399" y="93"/>
                    <a:pt x="398" y="93"/>
                  </a:cubicBezTo>
                  <a:cubicBezTo>
                    <a:pt x="386" y="93"/>
                    <a:pt x="373" y="93"/>
                    <a:pt x="361" y="93"/>
                  </a:cubicBezTo>
                  <a:cubicBezTo>
                    <a:pt x="318" y="93"/>
                    <a:pt x="276" y="93"/>
                    <a:pt x="233" y="93"/>
                  </a:cubicBezTo>
                  <a:cubicBezTo>
                    <a:pt x="220" y="93"/>
                    <a:pt x="211" y="105"/>
                    <a:pt x="215" y="117"/>
                  </a:cubicBezTo>
                  <a:cubicBezTo>
                    <a:pt x="218" y="126"/>
                    <a:pt x="225" y="131"/>
                    <a:pt x="234" y="131"/>
                  </a:cubicBezTo>
                  <a:cubicBezTo>
                    <a:pt x="261" y="131"/>
                    <a:pt x="288" y="131"/>
                    <a:pt x="315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4149725" y="2792413"/>
              <a:ext cx="41275" cy="136525"/>
            </a:xfrm>
            <a:custGeom>
              <a:avLst/>
              <a:gdLst>
                <a:gd name="T0" fmla="*/ 0 w 8"/>
                <a:gd name="T1" fmla="*/ 13 h 26"/>
                <a:gd name="T2" fmla="*/ 0 w 8"/>
                <a:gd name="T3" fmla="*/ 5 h 26"/>
                <a:gd name="T4" fmla="*/ 4 w 8"/>
                <a:gd name="T5" fmla="*/ 0 h 26"/>
                <a:gd name="T6" fmla="*/ 8 w 8"/>
                <a:gd name="T7" fmla="*/ 4 h 26"/>
                <a:gd name="T8" fmla="*/ 8 w 8"/>
                <a:gd name="T9" fmla="*/ 21 h 26"/>
                <a:gd name="T10" fmla="*/ 4 w 8"/>
                <a:gd name="T11" fmla="*/ 26 h 26"/>
                <a:gd name="T12" fmla="*/ 0 w 8"/>
                <a:gd name="T13" fmla="*/ 21 h 26"/>
                <a:gd name="T14" fmla="*/ 0 w 8"/>
                <a:gd name="T15" fmla="*/ 13 h 26"/>
                <a:gd name="T16" fmla="*/ 0 w 8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0" y="13"/>
                  </a:moveTo>
                  <a:cubicBezTo>
                    <a:pt x="0" y="10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6"/>
                    <a:pt x="8" y="21"/>
                  </a:cubicBezTo>
                  <a:cubicBezTo>
                    <a:pt x="8" y="24"/>
                    <a:pt x="7" y="26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4252913" y="2803526"/>
              <a:ext cx="31750" cy="115888"/>
            </a:xfrm>
            <a:custGeom>
              <a:avLst/>
              <a:gdLst>
                <a:gd name="T0" fmla="*/ 6 w 6"/>
                <a:gd name="T1" fmla="*/ 11 h 22"/>
                <a:gd name="T2" fmla="*/ 6 w 6"/>
                <a:gd name="T3" fmla="*/ 19 h 22"/>
                <a:gd name="T4" fmla="*/ 3 w 6"/>
                <a:gd name="T5" fmla="*/ 22 h 22"/>
                <a:gd name="T6" fmla="*/ 0 w 6"/>
                <a:gd name="T7" fmla="*/ 19 h 22"/>
                <a:gd name="T8" fmla="*/ 0 w 6"/>
                <a:gd name="T9" fmla="*/ 3 h 22"/>
                <a:gd name="T10" fmla="*/ 3 w 6"/>
                <a:gd name="T11" fmla="*/ 0 h 22"/>
                <a:gd name="T12" fmla="*/ 6 w 6"/>
                <a:gd name="T13" fmla="*/ 3 h 22"/>
                <a:gd name="T14" fmla="*/ 6 w 6"/>
                <a:gd name="T15" fmla="*/ 11 h 22"/>
                <a:gd name="T16" fmla="*/ 6 w 6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22">
                  <a:moveTo>
                    <a:pt x="6" y="11"/>
                  </a:moveTo>
                  <a:cubicBezTo>
                    <a:pt x="6" y="14"/>
                    <a:pt x="6" y="16"/>
                    <a:pt x="6" y="19"/>
                  </a:cubicBezTo>
                  <a:cubicBezTo>
                    <a:pt x="6" y="21"/>
                    <a:pt x="5" y="22"/>
                    <a:pt x="3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6"/>
                    <a:pt x="6" y="8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3987800" y="3251201"/>
              <a:ext cx="47625" cy="136525"/>
            </a:xfrm>
            <a:custGeom>
              <a:avLst/>
              <a:gdLst>
                <a:gd name="T0" fmla="*/ 0 w 9"/>
                <a:gd name="T1" fmla="*/ 13 h 26"/>
                <a:gd name="T2" fmla="*/ 0 w 9"/>
                <a:gd name="T3" fmla="*/ 5 h 26"/>
                <a:gd name="T4" fmla="*/ 4 w 9"/>
                <a:gd name="T5" fmla="*/ 0 h 26"/>
                <a:gd name="T6" fmla="*/ 9 w 9"/>
                <a:gd name="T7" fmla="*/ 5 h 26"/>
                <a:gd name="T8" fmla="*/ 9 w 9"/>
                <a:gd name="T9" fmla="*/ 21 h 26"/>
                <a:gd name="T10" fmla="*/ 4 w 9"/>
                <a:gd name="T11" fmla="*/ 26 h 26"/>
                <a:gd name="T12" fmla="*/ 0 w 9"/>
                <a:gd name="T13" fmla="*/ 21 h 26"/>
                <a:gd name="T14" fmla="*/ 0 w 9"/>
                <a:gd name="T15" fmla="*/ 13 h 26"/>
                <a:gd name="T16" fmla="*/ 0 w 9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6">
                  <a:moveTo>
                    <a:pt x="0" y="13"/>
                  </a:moveTo>
                  <a:cubicBezTo>
                    <a:pt x="0" y="10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0"/>
                    <a:pt x="9" y="16"/>
                    <a:pt x="9" y="21"/>
                  </a:cubicBezTo>
                  <a:cubicBezTo>
                    <a:pt x="9" y="24"/>
                    <a:pt x="7" y="26"/>
                    <a:pt x="4" y="26"/>
                  </a:cubicBezTo>
                  <a:cubicBezTo>
                    <a:pt x="2" y="26"/>
                    <a:pt x="0" y="24"/>
                    <a:pt x="0" y="21"/>
                  </a:cubicBezTo>
                  <a:cubicBezTo>
                    <a:pt x="0" y="18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4097338" y="3260726"/>
              <a:ext cx="25400" cy="122238"/>
            </a:xfrm>
            <a:custGeom>
              <a:avLst/>
              <a:gdLst>
                <a:gd name="T0" fmla="*/ 5 w 5"/>
                <a:gd name="T1" fmla="*/ 11 h 23"/>
                <a:gd name="T2" fmla="*/ 5 w 5"/>
                <a:gd name="T3" fmla="*/ 19 h 23"/>
                <a:gd name="T4" fmla="*/ 3 w 5"/>
                <a:gd name="T5" fmla="*/ 22 h 23"/>
                <a:gd name="T6" fmla="*/ 0 w 5"/>
                <a:gd name="T7" fmla="*/ 19 h 23"/>
                <a:gd name="T8" fmla="*/ 0 w 5"/>
                <a:gd name="T9" fmla="*/ 3 h 23"/>
                <a:gd name="T10" fmla="*/ 3 w 5"/>
                <a:gd name="T11" fmla="*/ 0 h 23"/>
                <a:gd name="T12" fmla="*/ 5 w 5"/>
                <a:gd name="T13" fmla="*/ 3 h 23"/>
                <a:gd name="T14" fmla="*/ 5 w 5"/>
                <a:gd name="T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3">
                  <a:moveTo>
                    <a:pt x="5" y="11"/>
                  </a:moveTo>
                  <a:cubicBezTo>
                    <a:pt x="5" y="14"/>
                    <a:pt x="5" y="17"/>
                    <a:pt x="5" y="19"/>
                  </a:cubicBezTo>
                  <a:cubicBezTo>
                    <a:pt x="5" y="21"/>
                    <a:pt x="4" y="23"/>
                    <a:pt x="3" y="22"/>
                  </a:cubicBezTo>
                  <a:cubicBezTo>
                    <a:pt x="1" y="22"/>
                    <a:pt x="0" y="20"/>
                    <a:pt x="0" y="19"/>
                  </a:cubicBezTo>
                  <a:cubicBezTo>
                    <a:pt x="0" y="14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5"/>
                    <a:pt x="5" y="8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3905250" y="3024188"/>
              <a:ext cx="41275" cy="136525"/>
            </a:xfrm>
            <a:custGeom>
              <a:avLst/>
              <a:gdLst>
                <a:gd name="T0" fmla="*/ 8 w 8"/>
                <a:gd name="T1" fmla="*/ 13 h 26"/>
                <a:gd name="T2" fmla="*/ 8 w 8"/>
                <a:gd name="T3" fmla="*/ 21 h 26"/>
                <a:gd name="T4" fmla="*/ 4 w 8"/>
                <a:gd name="T5" fmla="*/ 26 h 26"/>
                <a:gd name="T6" fmla="*/ 0 w 8"/>
                <a:gd name="T7" fmla="*/ 21 h 26"/>
                <a:gd name="T8" fmla="*/ 0 w 8"/>
                <a:gd name="T9" fmla="*/ 4 h 26"/>
                <a:gd name="T10" fmla="*/ 4 w 8"/>
                <a:gd name="T11" fmla="*/ 0 h 26"/>
                <a:gd name="T12" fmla="*/ 8 w 8"/>
                <a:gd name="T13" fmla="*/ 4 h 26"/>
                <a:gd name="T14" fmla="*/ 8 w 8"/>
                <a:gd name="T15" fmla="*/ 13 h 26"/>
                <a:gd name="T16" fmla="*/ 8 w 8"/>
                <a:gd name="T1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6">
                  <a:moveTo>
                    <a:pt x="8" y="13"/>
                  </a:moveTo>
                  <a:cubicBezTo>
                    <a:pt x="8" y="16"/>
                    <a:pt x="8" y="18"/>
                    <a:pt x="8" y="21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5"/>
                    <a:pt x="0" y="24"/>
                    <a:pt x="0" y="21"/>
                  </a:cubicBezTo>
                  <a:cubicBezTo>
                    <a:pt x="0" y="15"/>
                    <a:pt x="0" y="10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8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4014788" y="3028951"/>
              <a:ext cx="25400" cy="122238"/>
            </a:xfrm>
            <a:custGeom>
              <a:avLst/>
              <a:gdLst>
                <a:gd name="T0" fmla="*/ 5 w 5"/>
                <a:gd name="T1" fmla="*/ 12 h 23"/>
                <a:gd name="T2" fmla="*/ 5 w 5"/>
                <a:gd name="T3" fmla="*/ 19 h 23"/>
                <a:gd name="T4" fmla="*/ 2 w 5"/>
                <a:gd name="T5" fmla="*/ 23 h 23"/>
                <a:gd name="T6" fmla="*/ 0 w 5"/>
                <a:gd name="T7" fmla="*/ 19 h 23"/>
                <a:gd name="T8" fmla="*/ 0 w 5"/>
                <a:gd name="T9" fmla="*/ 4 h 23"/>
                <a:gd name="T10" fmla="*/ 3 w 5"/>
                <a:gd name="T11" fmla="*/ 0 h 23"/>
                <a:gd name="T12" fmla="*/ 5 w 5"/>
                <a:gd name="T13" fmla="*/ 4 h 23"/>
                <a:gd name="T14" fmla="*/ 5 w 5"/>
                <a:gd name="T15" fmla="*/ 12 h 23"/>
                <a:gd name="T16" fmla="*/ 5 w 5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3">
                  <a:moveTo>
                    <a:pt x="5" y="12"/>
                  </a:moveTo>
                  <a:cubicBezTo>
                    <a:pt x="5" y="14"/>
                    <a:pt x="5" y="17"/>
                    <a:pt x="5" y="19"/>
                  </a:cubicBezTo>
                  <a:cubicBezTo>
                    <a:pt x="5" y="21"/>
                    <a:pt x="5" y="23"/>
                    <a:pt x="2" y="23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4"/>
                    <a:pt x="0" y="9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7"/>
                    <a:pt x="5" y="9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5573713" y="2865438"/>
              <a:ext cx="338137" cy="31750"/>
            </a:xfrm>
            <a:custGeom>
              <a:avLst/>
              <a:gdLst>
                <a:gd name="T0" fmla="*/ 33 w 65"/>
                <a:gd name="T1" fmla="*/ 6 h 6"/>
                <a:gd name="T2" fmla="*/ 4 w 65"/>
                <a:gd name="T3" fmla="*/ 6 h 6"/>
                <a:gd name="T4" fmla="*/ 3 w 65"/>
                <a:gd name="T5" fmla="*/ 6 h 6"/>
                <a:gd name="T6" fmla="*/ 0 w 65"/>
                <a:gd name="T7" fmla="*/ 3 h 6"/>
                <a:gd name="T8" fmla="*/ 3 w 65"/>
                <a:gd name="T9" fmla="*/ 0 h 6"/>
                <a:gd name="T10" fmla="*/ 62 w 65"/>
                <a:gd name="T11" fmla="*/ 0 h 6"/>
                <a:gd name="T12" fmla="*/ 65 w 65"/>
                <a:gd name="T13" fmla="*/ 3 h 6"/>
                <a:gd name="T14" fmla="*/ 61 w 65"/>
                <a:gd name="T15" fmla="*/ 6 h 6"/>
                <a:gd name="T16" fmla="*/ 33 w 65"/>
                <a:gd name="T17" fmla="*/ 6 h 6"/>
                <a:gd name="T18" fmla="*/ 33 w 6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">
                  <a:moveTo>
                    <a:pt x="33" y="6"/>
                  </a:moveTo>
                  <a:cubicBezTo>
                    <a:pt x="23" y="6"/>
                    <a:pt x="1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3" y="0"/>
                    <a:pt x="42" y="0"/>
                    <a:pt x="62" y="0"/>
                  </a:cubicBezTo>
                  <a:cubicBezTo>
                    <a:pt x="63" y="0"/>
                    <a:pt x="65" y="1"/>
                    <a:pt x="65" y="3"/>
                  </a:cubicBezTo>
                  <a:cubicBezTo>
                    <a:pt x="65" y="5"/>
                    <a:pt x="63" y="6"/>
                    <a:pt x="61" y="6"/>
                  </a:cubicBezTo>
                  <a:cubicBezTo>
                    <a:pt x="52" y="6"/>
                    <a:pt x="42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5226050" y="2833688"/>
              <a:ext cx="238125" cy="26988"/>
            </a:xfrm>
            <a:custGeom>
              <a:avLst/>
              <a:gdLst>
                <a:gd name="T0" fmla="*/ 23 w 46"/>
                <a:gd name="T1" fmla="*/ 0 h 5"/>
                <a:gd name="T2" fmla="*/ 43 w 46"/>
                <a:gd name="T3" fmla="*/ 0 h 5"/>
                <a:gd name="T4" fmla="*/ 46 w 46"/>
                <a:gd name="T5" fmla="*/ 2 h 5"/>
                <a:gd name="T6" fmla="*/ 43 w 46"/>
                <a:gd name="T7" fmla="*/ 5 h 5"/>
                <a:gd name="T8" fmla="*/ 4 w 46"/>
                <a:gd name="T9" fmla="*/ 5 h 5"/>
                <a:gd name="T10" fmla="*/ 0 w 46"/>
                <a:gd name="T11" fmla="*/ 3 h 5"/>
                <a:gd name="T12" fmla="*/ 4 w 46"/>
                <a:gd name="T13" fmla="*/ 0 h 5"/>
                <a:gd name="T14" fmla="*/ 23 w 46"/>
                <a:gd name="T15" fmla="*/ 0 h 5"/>
                <a:gd name="T16" fmla="*/ 23 w 4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">
                  <a:moveTo>
                    <a:pt x="23" y="0"/>
                  </a:moveTo>
                  <a:cubicBezTo>
                    <a:pt x="30" y="0"/>
                    <a:pt x="36" y="0"/>
                    <a:pt x="43" y="0"/>
                  </a:cubicBezTo>
                  <a:cubicBezTo>
                    <a:pt x="44" y="0"/>
                    <a:pt x="46" y="0"/>
                    <a:pt x="46" y="2"/>
                  </a:cubicBezTo>
                  <a:cubicBezTo>
                    <a:pt x="46" y="5"/>
                    <a:pt x="44" y="5"/>
                    <a:pt x="43" y="5"/>
                  </a:cubicBezTo>
                  <a:cubicBezTo>
                    <a:pt x="30" y="5"/>
                    <a:pt x="17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0" y="0"/>
                    <a:pt x="17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5418138" y="3324226"/>
              <a:ext cx="338137" cy="31750"/>
            </a:xfrm>
            <a:custGeom>
              <a:avLst/>
              <a:gdLst>
                <a:gd name="T0" fmla="*/ 32 w 65"/>
                <a:gd name="T1" fmla="*/ 6 h 6"/>
                <a:gd name="T2" fmla="*/ 4 w 65"/>
                <a:gd name="T3" fmla="*/ 6 h 6"/>
                <a:gd name="T4" fmla="*/ 2 w 65"/>
                <a:gd name="T5" fmla="*/ 6 h 6"/>
                <a:gd name="T6" fmla="*/ 0 w 65"/>
                <a:gd name="T7" fmla="*/ 3 h 6"/>
                <a:gd name="T8" fmla="*/ 1 w 65"/>
                <a:gd name="T9" fmla="*/ 1 h 6"/>
                <a:gd name="T10" fmla="*/ 4 w 65"/>
                <a:gd name="T11" fmla="*/ 0 h 6"/>
                <a:gd name="T12" fmla="*/ 60 w 65"/>
                <a:gd name="T13" fmla="*/ 0 h 6"/>
                <a:gd name="T14" fmla="*/ 64 w 65"/>
                <a:gd name="T15" fmla="*/ 2 h 6"/>
                <a:gd name="T16" fmla="*/ 61 w 65"/>
                <a:gd name="T17" fmla="*/ 6 h 6"/>
                <a:gd name="T18" fmla="*/ 32 w 65"/>
                <a:gd name="T19" fmla="*/ 6 h 6"/>
                <a:gd name="T20" fmla="*/ 32 w 65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">
                  <a:moveTo>
                    <a:pt x="32" y="6"/>
                  </a:moveTo>
                  <a:cubicBezTo>
                    <a:pt x="23" y="6"/>
                    <a:pt x="14" y="6"/>
                    <a:pt x="4" y="6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23" y="0"/>
                    <a:pt x="41" y="0"/>
                    <a:pt x="60" y="0"/>
                  </a:cubicBezTo>
                  <a:cubicBezTo>
                    <a:pt x="62" y="0"/>
                    <a:pt x="63" y="1"/>
                    <a:pt x="64" y="2"/>
                  </a:cubicBezTo>
                  <a:cubicBezTo>
                    <a:pt x="65" y="4"/>
                    <a:pt x="63" y="6"/>
                    <a:pt x="61" y="6"/>
                  </a:cubicBezTo>
                  <a:cubicBezTo>
                    <a:pt x="51" y="6"/>
                    <a:pt x="4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5064125" y="3292476"/>
              <a:ext cx="244475" cy="26988"/>
            </a:xfrm>
            <a:custGeom>
              <a:avLst/>
              <a:gdLst>
                <a:gd name="T0" fmla="*/ 23 w 47"/>
                <a:gd name="T1" fmla="*/ 5 h 5"/>
                <a:gd name="T2" fmla="*/ 4 w 47"/>
                <a:gd name="T3" fmla="*/ 5 h 5"/>
                <a:gd name="T4" fmla="*/ 0 w 47"/>
                <a:gd name="T5" fmla="*/ 3 h 5"/>
                <a:gd name="T6" fmla="*/ 4 w 47"/>
                <a:gd name="T7" fmla="*/ 0 h 5"/>
                <a:gd name="T8" fmla="*/ 43 w 47"/>
                <a:gd name="T9" fmla="*/ 0 h 5"/>
                <a:gd name="T10" fmla="*/ 46 w 47"/>
                <a:gd name="T11" fmla="*/ 3 h 5"/>
                <a:gd name="T12" fmla="*/ 42 w 47"/>
                <a:gd name="T13" fmla="*/ 5 h 5"/>
                <a:gd name="T14" fmla="*/ 23 w 47"/>
                <a:gd name="T15" fmla="*/ 5 h 5"/>
                <a:gd name="T16" fmla="*/ 23 w 47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">
                  <a:moveTo>
                    <a:pt x="23" y="5"/>
                  </a:moveTo>
                  <a:cubicBezTo>
                    <a:pt x="17" y="5"/>
                    <a:pt x="11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7" y="0"/>
                    <a:pt x="30" y="0"/>
                    <a:pt x="43" y="0"/>
                  </a:cubicBezTo>
                  <a:cubicBezTo>
                    <a:pt x="45" y="0"/>
                    <a:pt x="46" y="0"/>
                    <a:pt x="46" y="3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36" y="5"/>
                    <a:pt x="3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5329238" y="3097213"/>
              <a:ext cx="338137" cy="26988"/>
            </a:xfrm>
            <a:custGeom>
              <a:avLst/>
              <a:gdLst>
                <a:gd name="T0" fmla="*/ 33 w 65"/>
                <a:gd name="T1" fmla="*/ 0 h 5"/>
                <a:gd name="T2" fmla="*/ 59 w 65"/>
                <a:gd name="T3" fmla="*/ 0 h 5"/>
                <a:gd name="T4" fmla="*/ 62 w 65"/>
                <a:gd name="T5" fmla="*/ 0 h 5"/>
                <a:gd name="T6" fmla="*/ 65 w 65"/>
                <a:gd name="T7" fmla="*/ 3 h 5"/>
                <a:gd name="T8" fmla="*/ 62 w 65"/>
                <a:gd name="T9" fmla="*/ 5 h 5"/>
                <a:gd name="T10" fmla="*/ 4 w 65"/>
                <a:gd name="T11" fmla="*/ 5 h 5"/>
                <a:gd name="T12" fmla="*/ 0 w 65"/>
                <a:gd name="T13" fmla="*/ 3 h 5"/>
                <a:gd name="T14" fmla="*/ 4 w 65"/>
                <a:gd name="T15" fmla="*/ 0 h 5"/>
                <a:gd name="T16" fmla="*/ 33 w 6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">
                  <a:moveTo>
                    <a:pt x="33" y="0"/>
                  </a:moveTo>
                  <a:cubicBezTo>
                    <a:pt x="42" y="0"/>
                    <a:pt x="51" y="0"/>
                    <a:pt x="59" y="0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64" y="0"/>
                    <a:pt x="65" y="1"/>
                    <a:pt x="65" y="3"/>
                  </a:cubicBezTo>
                  <a:cubicBezTo>
                    <a:pt x="65" y="5"/>
                    <a:pt x="64" y="5"/>
                    <a:pt x="62" y="5"/>
                  </a:cubicBezTo>
                  <a:cubicBezTo>
                    <a:pt x="43" y="5"/>
                    <a:pt x="23" y="5"/>
                    <a:pt x="4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4" y="0"/>
                    <a:pt x="2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7"/>
            <p:cNvSpPr>
              <a:spLocks/>
            </p:cNvSpPr>
            <p:nvPr/>
          </p:nvSpPr>
          <p:spPr bwMode="auto">
            <a:xfrm>
              <a:off x="4981575" y="3060701"/>
              <a:ext cx="238125" cy="31750"/>
            </a:xfrm>
            <a:custGeom>
              <a:avLst/>
              <a:gdLst>
                <a:gd name="T0" fmla="*/ 23 w 46"/>
                <a:gd name="T1" fmla="*/ 0 h 6"/>
                <a:gd name="T2" fmla="*/ 42 w 46"/>
                <a:gd name="T3" fmla="*/ 0 h 6"/>
                <a:gd name="T4" fmla="*/ 46 w 46"/>
                <a:gd name="T5" fmla="*/ 3 h 6"/>
                <a:gd name="T6" fmla="*/ 43 w 46"/>
                <a:gd name="T7" fmla="*/ 6 h 6"/>
                <a:gd name="T8" fmla="*/ 4 w 46"/>
                <a:gd name="T9" fmla="*/ 6 h 6"/>
                <a:gd name="T10" fmla="*/ 0 w 46"/>
                <a:gd name="T11" fmla="*/ 3 h 6"/>
                <a:gd name="T12" fmla="*/ 4 w 46"/>
                <a:gd name="T13" fmla="*/ 0 h 6"/>
                <a:gd name="T14" fmla="*/ 23 w 4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6">
                  <a:moveTo>
                    <a:pt x="23" y="0"/>
                  </a:moveTo>
                  <a:cubicBezTo>
                    <a:pt x="30" y="0"/>
                    <a:pt x="36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6"/>
                    <a:pt x="44" y="6"/>
                    <a:pt x="43" y="6"/>
                  </a:cubicBezTo>
                  <a:cubicBezTo>
                    <a:pt x="30" y="6"/>
                    <a:pt x="17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" y="0"/>
                    <a:pt x="17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455613" y="1552575"/>
            <a:ext cx="3054350" cy="2935288"/>
            <a:chOff x="455613" y="1552575"/>
            <a:chExt cx="3054350" cy="2935288"/>
          </a:xfrm>
        </p:grpSpPr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455613" y="3482975"/>
              <a:ext cx="3054350" cy="1004888"/>
            </a:xfrm>
            <a:custGeom>
              <a:avLst/>
              <a:gdLst>
                <a:gd name="T0" fmla="*/ 66 w 152"/>
                <a:gd name="T1" fmla="*/ 11 h 50"/>
                <a:gd name="T2" fmla="*/ 11 w 152"/>
                <a:gd name="T3" fmla="*/ 11 h 50"/>
                <a:gd name="T4" fmla="*/ 5 w 152"/>
                <a:gd name="T5" fmla="*/ 11 h 50"/>
                <a:gd name="T6" fmla="*/ 1 w 152"/>
                <a:gd name="T7" fmla="*/ 6 h 50"/>
                <a:gd name="T8" fmla="*/ 5 w 152"/>
                <a:gd name="T9" fmla="*/ 0 h 50"/>
                <a:gd name="T10" fmla="*/ 9 w 152"/>
                <a:gd name="T11" fmla="*/ 0 h 50"/>
                <a:gd name="T12" fmla="*/ 124 w 152"/>
                <a:gd name="T13" fmla="*/ 0 h 50"/>
                <a:gd name="T14" fmla="*/ 147 w 152"/>
                <a:gd name="T15" fmla="*/ 16 h 50"/>
                <a:gd name="T16" fmla="*/ 121 w 152"/>
                <a:gd name="T17" fmla="*/ 49 h 50"/>
                <a:gd name="T18" fmla="*/ 7 w 152"/>
                <a:gd name="T19" fmla="*/ 49 h 50"/>
                <a:gd name="T20" fmla="*/ 6 w 152"/>
                <a:gd name="T21" fmla="*/ 49 h 50"/>
                <a:gd name="T22" fmla="*/ 0 w 152"/>
                <a:gd name="T23" fmla="*/ 44 h 50"/>
                <a:gd name="T24" fmla="*/ 6 w 152"/>
                <a:gd name="T25" fmla="*/ 39 h 50"/>
                <a:gd name="T26" fmla="*/ 13 w 152"/>
                <a:gd name="T27" fmla="*/ 38 h 50"/>
                <a:gd name="T28" fmla="*/ 112 w 152"/>
                <a:gd name="T29" fmla="*/ 38 h 50"/>
                <a:gd name="T30" fmla="*/ 123 w 152"/>
                <a:gd name="T31" fmla="*/ 38 h 50"/>
                <a:gd name="T32" fmla="*/ 135 w 152"/>
                <a:gd name="T33" fmla="*/ 17 h 50"/>
                <a:gd name="T34" fmla="*/ 125 w 152"/>
                <a:gd name="T35" fmla="*/ 11 h 50"/>
                <a:gd name="T36" fmla="*/ 66 w 152"/>
                <a:gd name="T37" fmla="*/ 11 h 50"/>
                <a:gd name="T38" fmla="*/ 66 w 152"/>
                <a:gd name="T39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50">
                  <a:moveTo>
                    <a:pt x="66" y="11"/>
                  </a:moveTo>
                  <a:cubicBezTo>
                    <a:pt x="48" y="11"/>
                    <a:pt x="29" y="11"/>
                    <a:pt x="11" y="11"/>
                  </a:cubicBezTo>
                  <a:cubicBezTo>
                    <a:pt x="9" y="11"/>
                    <a:pt x="7" y="12"/>
                    <a:pt x="5" y="11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4"/>
                    <a:pt x="3" y="2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47" y="0"/>
                    <a:pt x="85" y="0"/>
                    <a:pt x="124" y="0"/>
                  </a:cubicBezTo>
                  <a:cubicBezTo>
                    <a:pt x="137" y="0"/>
                    <a:pt x="144" y="5"/>
                    <a:pt x="147" y="16"/>
                  </a:cubicBezTo>
                  <a:cubicBezTo>
                    <a:pt x="152" y="36"/>
                    <a:pt x="142" y="49"/>
                    <a:pt x="121" y="49"/>
                  </a:cubicBezTo>
                  <a:cubicBezTo>
                    <a:pt x="83" y="50"/>
                    <a:pt x="45" y="49"/>
                    <a:pt x="7" y="49"/>
                  </a:cubicBezTo>
                  <a:cubicBezTo>
                    <a:pt x="7" y="49"/>
                    <a:pt x="6" y="50"/>
                    <a:pt x="6" y="49"/>
                  </a:cubicBezTo>
                  <a:cubicBezTo>
                    <a:pt x="4" y="48"/>
                    <a:pt x="2" y="46"/>
                    <a:pt x="0" y="44"/>
                  </a:cubicBezTo>
                  <a:cubicBezTo>
                    <a:pt x="2" y="42"/>
                    <a:pt x="4" y="40"/>
                    <a:pt x="6" y="39"/>
                  </a:cubicBezTo>
                  <a:cubicBezTo>
                    <a:pt x="8" y="38"/>
                    <a:pt x="10" y="38"/>
                    <a:pt x="13" y="38"/>
                  </a:cubicBezTo>
                  <a:cubicBezTo>
                    <a:pt x="46" y="38"/>
                    <a:pt x="79" y="38"/>
                    <a:pt x="112" y="38"/>
                  </a:cubicBezTo>
                  <a:cubicBezTo>
                    <a:pt x="116" y="38"/>
                    <a:pt x="119" y="38"/>
                    <a:pt x="123" y="38"/>
                  </a:cubicBezTo>
                  <a:cubicBezTo>
                    <a:pt x="135" y="37"/>
                    <a:pt x="140" y="27"/>
                    <a:pt x="135" y="17"/>
                  </a:cubicBezTo>
                  <a:cubicBezTo>
                    <a:pt x="133" y="12"/>
                    <a:pt x="129" y="11"/>
                    <a:pt x="125" y="11"/>
                  </a:cubicBezTo>
                  <a:cubicBezTo>
                    <a:pt x="106" y="11"/>
                    <a:pt x="8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496888" y="2436813"/>
              <a:ext cx="2671763" cy="904875"/>
            </a:xfrm>
            <a:custGeom>
              <a:avLst/>
              <a:gdLst>
                <a:gd name="T0" fmla="*/ 73 w 133"/>
                <a:gd name="T1" fmla="*/ 45 h 45"/>
                <a:gd name="T2" fmla="*/ 23 w 133"/>
                <a:gd name="T3" fmla="*/ 45 h 45"/>
                <a:gd name="T4" fmla="*/ 1 w 133"/>
                <a:gd name="T5" fmla="*/ 24 h 45"/>
                <a:gd name="T6" fmla="*/ 22 w 133"/>
                <a:gd name="T7" fmla="*/ 1 h 45"/>
                <a:gd name="T8" fmla="*/ 63 w 133"/>
                <a:gd name="T9" fmla="*/ 1 h 45"/>
                <a:gd name="T10" fmla="*/ 125 w 133"/>
                <a:gd name="T11" fmla="*/ 1 h 45"/>
                <a:gd name="T12" fmla="*/ 133 w 133"/>
                <a:gd name="T13" fmla="*/ 6 h 45"/>
                <a:gd name="T14" fmla="*/ 125 w 133"/>
                <a:gd name="T15" fmla="*/ 11 h 45"/>
                <a:gd name="T16" fmla="*/ 30 w 133"/>
                <a:gd name="T17" fmla="*/ 11 h 45"/>
                <a:gd name="T18" fmla="*/ 23 w 133"/>
                <a:gd name="T19" fmla="*/ 11 h 45"/>
                <a:gd name="T20" fmla="*/ 12 w 133"/>
                <a:gd name="T21" fmla="*/ 30 h 45"/>
                <a:gd name="T22" fmla="*/ 21 w 133"/>
                <a:gd name="T23" fmla="*/ 35 h 45"/>
                <a:gd name="T24" fmla="*/ 57 w 133"/>
                <a:gd name="T25" fmla="*/ 35 h 45"/>
                <a:gd name="T26" fmla="*/ 123 w 133"/>
                <a:gd name="T27" fmla="*/ 35 h 45"/>
                <a:gd name="T28" fmla="*/ 128 w 133"/>
                <a:gd name="T29" fmla="*/ 35 h 45"/>
                <a:gd name="T30" fmla="*/ 133 w 133"/>
                <a:gd name="T31" fmla="*/ 40 h 45"/>
                <a:gd name="T32" fmla="*/ 128 w 133"/>
                <a:gd name="T33" fmla="*/ 45 h 45"/>
                <a:gd name="T34" fmla="*/ 104 w 133"/>
                <a:gd name="T35" fmla="*/ 45 h 45"/>
                <a:gd name="T36" fmla="*/ 73 w 13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45">
                  <a:moveTo>
                    <a:pt x="73" y="45"/>
                  </a:moveTo>
                  <a:cubicBezTo>
                    <a:pt x="56" y="45"/>
                    <a:pt x="40" y="45"/>
                    <a:pt x="23" y="45"/>
                  </a:cubicBezTo>
                  <a:cubicBezTo>
                    <a:pt x="8" y="45"/>
                    <a:pt x="1" y="38"/>
                    <a:pt x="1" y="24"/>
                  </a:cubicBezTo>
                  <a:cubicBezTo>
                    <a:pt x="0" y="10"/>
                    <a:pt x="8" y="2"/>
                    <a:pt x="22" y="1"/>
                  </a:cubicBezTo>
                  <a:cubicBezTo>
                    <a:pt x="36" y="0"/>
                    <a:pt x="50" y="1"/>
                    <a:pt x="63" y="1"/>
                  </a:cubicBezTo>
                  <a:cubicBezTo>
                    <a:pt x="84" y="1"/>
                    <a:pt x="104" y="1"/>
                    <a:pt x="125" y="1"/>
                  </a:cubicBezTo>
                  <a:cubicBezTo>
                    <a:pt x="129" y="1"/>
                    <a:pt x="133" y="0"/>
                    <a:pt x="133" y="6"/>
                  </a:cubicBezTo>
                  <a:cubicBezTo>
                    <a:pt x="133" y="11"/>
                    <a:pt x="129" y="11"/>
                    <a:pt x="125" y="11"/>
                  </a:cubicBezTo>
                  <a:cubicBezTo>
                    <a:pt x="93" y="11"/>
                    <a:pt x="61" y="11"/>
                    <a:pt x="30" y="11"/>
                  </a:cubicBezTo>
                  <a:cubicBezTo>
                    <a:pt x="27" y="11"/>
                    <a:pt x="25" y="11"/>
                    <a:pt x="23" y="11"/>
                  </a:cubicBezTo>
                  <a:cubicBezTo>
                    <a:pt x="10" y="12"/>
                    <a:pt x="9" y="21"/>
                    <a:pt x="12" y="30"/>
                  </a:cubicBezTo>
                  <a:cubicBezTo>
                    <a:pt x="13" y="32"/>
                    <a:pt x="18" y="34"/>
                    <a:pt x="21" y="35"/>
                  </a:cubicBezTo>
                  <a:cubicBezTo>
                    <a:pt x="33" y="35"/>
                    <a:pt x="45" y="35"/>
                    <a:pt x="57" y="35"/>
                  </a:cubicBezTo>
                  <a:cubicBezTo>
                    <a:pt x="79" y="35"/>
                    <a:pt x="101" y="35"/>
                    <a:pt x="123" y="35"/>
                  </a:cubicBezTo>
                  <a:cubicBezTo>
                    <a:pt x="124" y="35"/>
                    <a:pt x="127" y="34"/>
                    <a:pt x="128" y="35"/>
                  </a:cubicBezTo>
                  <a:cubicBezTo>
                    <a:pt x="130" y="36"/>
                    <a:pt x="131" y="38"/>
                    <a:pt x="133" y="40"/>
                  </a:cubicBezTo>
                  <a:cubicBezTo>
                    <a:pt x="131" y="42"/>
                    <a:pt x="130" y="44"/>
                    <a:pt x="128" y="45"/>
                  </a:cubicBezTo>
                  <a:cubicBezTo>
                    <a:pt x="120" y="45"/>
                    <a:pt x="112" y="45"/>
                    <a:pt x="104" y="45"/>
                  </a:cubicBezTo>
                  <a:cubicBezTo>
                    <a:pt x="94" y="45"/>
                    <a:pt x="83" y="45"/>
                    <a:pt x="73" y="45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938213" y="1552575"/>
              <a:ext cx="2251075" cy="763588"/>
            </a:xfrm>
            <a:custGeom>
              <a:avLst/>
              <a:gdLst>
                <a:gd name="T0" fmla="*/ 50 w 112"/>
                <a:gd name="T1" fmla="*/ 9 h 38"/>
                <a:gd name="T2" fmla="*/ 7 w 112"/>
                <a:gd name="T3" fmla="*/ 9 h 38"/>
                <a:gd name="T4" fmla="*/ 0 w 112"/>
                <a:gd name="T5" fmla="*/ 5 h 38"/>
                <a:gd name="T6" fmla="*/ 7 w 112"/>
                <a:gd name="T7" fmla="*/ 0 h 38"/>
                <a:gd name="T8" fmla="*/ 93 w 112"/>
                <a:gd name="T9" fmla="*/ 0 h 38"/>
                <a:gd name="T10" fmla="*/ 111 w 112"/>
                <a:gd name="T11" fmla="*/ 16 h 38"/>
                <a:gd name="T12" fmla="*/ 97 w 112"/>
                <a:gd name="T13" fmla="*/ 37 h 38"/>
                <a:gd name="T14" fmla="*/ 89 w 112"/>
                <a:gd name="T15" fmla="*/ 37 h 38"/>
                <a:gd name="T16" fmla="*/ 8 w 112"/>
                <a:gd name="T17" fmla="*/ 38 h 38"/>
                <a:gd name="T18" fmla="*/ 3 w 112"/>
                <a:gd name="T19" fmla="*/ 37 h 38"/>
                <a:gd name="T20" fmla="*/ 0 w 112"/>
                <a:gd name="T21" fmla="*/ 33 h 38"/>
                <a:gd name="T22" fmla="*/ 4 w 112"/>
                <a:gd name="T23" fmla="*/ 29 h 38"/>
                <a:gd name="T24" fmla="*/ 9 w 112"/>
                <a:gd name="T25" fmla="*/ 29 h 38"/>
                <a:gd name="T26" fmla="*/ 86 w 112"/>
                <a:gd name="T27" fmla="*/ 29 h 38"/>
                <a:gd name="T28" fmla="*/ 94 w 112"/>
                <a:gd name="T29" fmla="*/ 29 h 38"/>
                <a:gd name="T30" fmla="*/ 103 w 112"/>
                <a:gd name="T31" fmla="*/ 17 h 38"/>
                <a:gd name="T32" fmla="*/ 93 w 112"/>
                <a:gd name="T33" fmla="*/ 9 h 38"/>
                <a:gd name="T34" fmla="*/ 50 w 112"/>
                <a:gd name="T35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38">
                  <a:moveTo>
                    <a:pt x="50" y="9"/>
                  </a:moveTo>
                  <a:cubicBezTo>
                    <a:pt x="36" y="9"/>
                    <a:pt x="21" y="9"/>
                    <a:pt x="7" y="9"/>
                  </a:cubicBezTo>
                  <a:cubicBezTo>
                    <a:pt x="4" y="9"/>
                    <a:pt x="0" y="9"/>
                    <a:pt x="0" y="5"/>
                  </a:cubicBezTo>
                  <a:cubicBezTo>
                    <a:pt x="0" y="0"/>
                    <a:pt x="4" y="0"/>
                    <a:pt x="7" y="0"/>
                  </a:cubicBezTo>
                  <a:cubicBezTo>
                    <a:pt x="36" y="0"/>
                    <a:pt x="64" y="0"/>
                    <a:pt x="93" y="0"/>
                  </a:cubicBezTo>
                  <a:cubicBezTo>
                    <a:pt x="104" y="0"/>
                    <a:pt x="110" y="5"/>
                    <a:pt x="111" y="16"/>
                  </a:cubicBezTo>
                  <a:cubicBezTo>
                    <a:pt x="112" y="27"/>
                    <a:pt x="108" y="34"/>
                    <a:pt x="97" y="37"/>
                  </a:cubicBezTo>
                  <a:cubicBezTo>
                    <a:pt x="94" y="37"/>
                    <a:pt x="91" y="37"/>
                    <a:pt x="89" y="37"/>
                  </a:cubicBezTo>
                  <a:cubicBezTo>
                    <a:pt x="62" y="38"/>
                    <a:pt x="35" y="38"/>
                    <a:pt x="8" y="38"/>
                  </a:cubicBezTo>
                  <a:cubicBezTo>
                    <a:pt x="7" y="38"/>
                    <a:pt x="5" y="38"/>
                    <a:pt x="3" y="37"/>
                  </a:cubicBezTo>
                  <a:cubicBezTo>
                    <a:pt x="2" y="36"/>
                    <a:pt x="0" y="35"/>
                    <a:pt x="0" y="33"/>
                  </a:cubicBezTo>
                  <a:cubicBezTo>
                    <a:pt x="1" y="32"/>
                    <a:pt x="2" y="30"/>
                    <a:pt x="4" y="29"/>
                  </a:cubicBezTo>
                  <a:cubicBezTo>
                    <a:pt x="5" y="29"/>
                    <a:pt x="7" y="29"/>
                    <a:pt x="9" y="29"/>
                  </a:cubicBezTo>
                  <a:cubicBezTo>
                    <a:pt x="34" y="29"/>
                    <a:pt x="60" y="29"/>
                    <a:pt x="86" y="29"/>
                  </a:cubicBezTo>
                  <a:cubicBezTo>
                    <a:pt x="89" y="29"/>
                    <a:pt x="92" y="29"/>
                    <a:pt x="94" y="29"/>
                  </a:cubicBezTo>
                  <a:cubicBezTo>
                    <a:pt x="101" y="28"/>
                    <a:pt x="103" y="24"/>
                    <a:pt x="103" y="17"/>
                  </a:cubicBezTo>
                  <a:cubicBezTo>
                    <a:pt x="102" y="11"/>
                    <a:pt x="100" y="9"/>
                    <a:pt x="93" y="9"/>
                  </a:cubicBezTo>
                  <a:cubicBezTo>
                    <a:pt x="79" y="9"/>
                    <a:pt x="64" y="9"/>
                    <a:pt x="50" y="9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617538" y="3965575"/>
              <a:ext cx="2330450" cy="19050"/>
            </a:xfrm>
            <a:custGeom>
              <a:avLst/>
              <a:gdLst>
                <a:gd name="T0" fmla="*/ 0 w 116"/>
                <a:gd name="T1" fmla="*/ 0 h 1"/>
                <a:gd name="T2" fmla="*/ 116 w 116"/>
                <a:gd name="T3" fmla="*/ 0 h 1"/>
                <a:gd name="T4" fmla="*/ 116 w 116"/>
                <a:gd name="T5" fmla="*/ 1 h 1"/>
                <a:gd name="T6" fmla="*/ 0 w 116"/>
                <a:gd name="T7" fmla="*/ 1 h 1"/>
                <a:gd name="T8" fmla="*/ 0 w 1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">
                  <a:moveTo>
                    <a:pt x="0" y="0"/>
                  </a:moveTo>
                  <a:cubicBezTo>
                    <a:pt x="39" y="0"/>
                    <a:pt x="77" y="0"/>
                    <a:pt x="116" y="0"/>
                  </a:cubicBezTo>
                  <a:cubicBezTo>
                    <a:pt x="116" y="0"/>
                    <a:pt x="116" y="1"/>
                    <a:pt x="116" y="1"/>
                  </a:cubicBezTo>
                  <a:cubicBezTo>
                    <a:pt x="78" y="1"/>
                    <a:pt x="39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617538" y="4125913"/>
              <a:ext cx="2330450" cy="19050"/>
            </a:xfrm>
            <a:custGeom>
              <a:avLst/>
              <a:gdLst>
                <a:gd name="T0" fmla="*/ 116 w 116"/>
                <a:gd name="T1" fmla="*/ 1 h 1"/>
                <a:gd name="T2" fmla="*/ 0 w 116"/>
                <a:gd name="T3" fmla="*/ 1 h 1"/>
                <a:gd name="T4" fmla="*/ 0 w 116"/>
                <a:gd name="T5" fmla="*/ 0 h 1"/>
                <a:gd name="T6" fmla="*/ 116 w 116"/>
                <a:gd name="T7" fmla="*/ 0 h 1"/>
                <a:gd name="T8" fmla="*/ 116 w 1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">
                  <a:moveTo>
                    <a:pt x="116" y="1"/>
                  </a:moveTo>
                  <a:cubicBezTo>
                    <a:pt x="78" y="1"/>
                    <a:pt x="39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39" y="0"/>
                    <a:pt x="77" y="0"/>
                    <a:pt x="116" y="0"/>
                  </a:cubicBezTo>
                  <a:cubicBezTo>
                    <a:pt x="116" y="0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617538" y="3803650"/>
              <a:ext cx="2351088" cy="41275"/>
            </a:xfrm>
            <a:custGeom>
              <a:avLst/>
              <a:gdLst>
                <a:gd name="T0" fmla="*/ 117 w 117"/>
                <a:gd name="T1" fmla="*/ 2 h 2"/>
                <a:gd name="T2" fmla="*/ 0 w 117"/>
                <a:gd name="T3" fmla="*/ 2 h 2"/>
                <a:gd name="T4" fmla="*/ 0 w 117"/>
                <a:gd name="T5" fmla="*/ 0 h 2"/>
                <a:gd name="T6" fmla="*/ 117 w 117"/>
                <a:gd name="T7" fmla="*/ 0 h 2"/>
                <a:gd name="T8" fmla="*/ 117 w 11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">
                  <a:moveTo>
                    <a:pt x="117" y="2"/>
                  </a:moveTo>
                  <a:cubicBezTo>
                    <a:pt x="78" y="2"/>
                    <a:pt x="39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9" y="0"/>
                    <a:pt x="78" y="0"/>
                    <a:pt x="117" y="0"/>
                  </a:cubicBezTo>
                  <a:cubicBezTo>
                    <a:pt x="117" y="1"/>
                    <a:pt x="117" y="1"/>
                    <a:pt x="117" y="2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938213" y="2879725"/>
              <a:ext cx="2090738" cy="39688"/>
            </a:xfrm>
            <a:custGeom>
              <a:avLst/>
              <a:gdLst>
                <a:gd name="T0" fmla="*/ 104 w 104"/>
                <a:gd name="T1" fmla="*/ 2 h 2"/>
                <a:gd name="T2" fmla="*/ 0 w 104"/>
                <a:gd name="T3" fmla="*/ 2 h 2"/>
                <a:gd name="T4" fmla="*/ 0 w 104"/>
                <a:gd name="T5" fmla="*/ 0 h 2"/>
                <a:gd name="T6" fmla="*/ 104 w 104"/>
                <a:gd name="T7" fmla="*/ 0 h 2"/>
                <a:gd name="T8" fmla="*/ 104 w 10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">
                  <a:moveTo>
                    <a:pt x="104" y="2"/>
                  </a:moveTo>
                  <a:cubicBezTo>
                    <a:pt x="70" y="2"/>
                    <a:pt x="35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5" y="0"/>
                    <a:pt x="70" y="0"/>
                    <a:pt x="104" y="0"/>
                  </a:cubicBezTo>
                  <a:cubicBezTo>
                    <a:pt x="104" y="1"/>
                    <a:pt x="104" y="1"/>
                    <a:pt x="104" y="2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919163" y="2738438"/>
              <a:ext cx="2128838" cy="60325"/>
            </a:xfrm>
            <a:custGeom>
              <a:avLst/>
              <a:gdLst>
                <a:gd name="T0" fmla="*/ 0 w 106"/>
                <a:gd name="T1" fmla="*/ 0 h 3"/>
                <a:gd name="T2" fmla="*/ 106 w 106"/>
                <a:gd name="T3" fmla="*/ 0 h 3"/>
                <a:gd name="T4" fmla="*/ 0 w 10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3">
                  <a:moveTo>
                    <a:pt x="0" y="0"/>
                  </a:moveTo>
                  <a:cubicBezTo>
                    <a:pt x="36" y="0"/>
                    <a:pt x="70" y="0"/>
                    <a:pt x="106" y="0"/>
                  </a:cubicBezTo>
                  <a:cubicBezTo>
                    <a:pt x="102" y="3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058863" y="2035175"/>
              <a:ext cx="1747838" cy="39688"/>
            </a:xfrm>
            <a:custGeom>
              <a:avLst/>
              <a:gdLst>
                <a:gd name="T0" fmla="*/ 0 w 87"/>
                <a:gd name="T1" fmla="*/ 0 h 2"/>
                <a:gd name="T2" fmla="*/ 87 w 87"/>
                <a:gd name="T3" fmla="*/ 0 h 2"/>
                <a:gd name="T4" fmla="*/ 87 w 87"/>
                <a:gd name="T5" fmla="*/ 2 h 2"/>
                <a:gd name="T6" fmla="*/ 0 w 87"/>
                <a:gd name="T7" fmla="*/ 2 h 2"/>
                <a:gd name="T8" fmla="*/ 0 w 8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0"/>
                    <a:pt x="87" y="1"/>
                    <a:pt x="87" y="2"/>
                  </a:cubicBezTo>
                  <a:cubicBezTo>
                    <a:pt x="58" y="2"/>
                    <a:pt x="29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058863" y="1914525"/>
              <a:ext cx="1747838" cy="39688"/>
            </a:xfrm>
            <a:custGeom>
              <a:avLst/>
              <a:gdLst>
                <a:gd name="T0" fmla="*/ 87 w 87"/>
                <a:gd name="T1" fmla="*/ 2 h 2"/>
                <a:gd name="T2" fmla="*/ 0 w 87"/>
                <a:gd name="T3" fmla="*/ 2 h 2"/>
                <a:gd name="T4" fmla="*/ 0 w 87"/>
                <a:gd name="T5" fmla="*/ 0 h 2"/>
                <a:gd name="T6" fmla="*/ 87 w 87"/>
                <a:gd name="T7" fmla="*/ 0 h 2"/>
                <a:gd name="T8" fmla="*/ 87 w 8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">
                  <a:moveTo>
                    <a:pt x="87" y="2"/>
                  </a:moveTo>
                  <a:cubicBezTo>
                    <a:pt x="58" y="2"/>
                    <a:pt x="29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29" y="0"/>
                    <a:pt x="58" y="0"/>
                    <a:pt x="87" y="0"/>
                  </a:cubicBezTo>
                  <a:cubicBezTo>
                    <a:pt x="87" y="0"/>
                    <a:pt x="87" y="1"/>
                    <a:pt x="87" y="2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1058863" y="1793875"/>
              <a:ext cx="1747838" cy="39688"/>
            </a:xfrm>
            <a:custGeom>
              <a:avLst/>
              <a:gdLst>
                <a:gd name="T0" fmla="*/ 0 w 87"/>
                <a:gd name="T1" fmla="*/ 0 h 2"/>
                <a:gd name="T2" fmla="*/ 87 w 87"/>
                <a:gd name="T3" fmla="*/ 0 h 2"/>
                <a:gd name="T4" fmla="*/ 87 w 87"/>
                <a:gd name="T5" fmla="*/ 2 h 2"/>
                <a:gd name="T6" fmla="*/ 0 w 87"/>
                <a:gd name="T7" fmla="*/ 2 h 2"/>
                <a:gd name="T8" fmla="*/ 0 w 8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1"/>
                    <a:pt x="87" y="1"/>
                    <a:pt x="87" y="2"/>
                  </a:cubicBezTo>
                  <a:cubicBezTo>
                    <a:pt x="58" y="2"/>
                    <a:pt x="29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938213" y="3019425"/>
              <a:ext cx="2109788" cy="60325"/>
            </a:xfrm>
            <a:custGeom>
              <a:avLst/>
              <a:gdLst>
                <a:gd name="T0" fmla="*/ 0 w 105"/>
                <a:gd name="T1" fmla="*/ 0 h 3"/>
                <a:gd name="T2" fmla="*/ 105 w 105"/>
                <a:gd name="T3" fmla="*/ 0 h 3"/>
                <a:gd name="T4" fmla="*/ 0 w 10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3">
                  <a:moveTo>
                    <a:pt x="0" y="0"/>
                  </a:moveTo>
                  <a:cubicBezTo>
                    <a:pt x="35" y="0"/>
                    <a:pt x="70" y="0"/>
                    <a:pt x="105" y="0"/>
                  </a:cubicBezTo>
                  <a:cubicBezTo>
                    <a:pt x="101" y="3"/>
                    <a:pt x="9" y="3"/>
                    <a:pt x="0" y="0"/>
                  </a:cubicBezTo>
                  <a:close/>
                </a:path>
              </a:pathLst>
            </a:custGeom>
            <a:solidFill>
              <a:srgbClr val="1CBB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13182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7" name="AutoShape 92"/>
          <p:cNvSpPr>
            <a:spLocks noChangeArrowheads="1"/>
          </p:cNvSpPr>
          <p:nvPr/>
        </p:nvSpPr>
        <p:spPr bwMode="auto">
          <a:xfrm flipH="1">
            <a:off x="1984743" y="1261064"/>
            <a:ext cx="792000" cy="792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 flipH="1">
            <a:off x="6305223" y="1260976"/>
            <a:ext cx="792000" cy="7920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 flipH="1">
            <a:off x="904623" y="2549849"/>
            <a:ext cx="792000" cy="792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flipH="1">
            <a:off x="3064863" y="2549849"/>
            <a:ext cx="792000" cy="792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 flipH="1">
            <a:off x="5225103" y="2549805"/>
            <a:ext cx="792000" cy="7920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AutoShape 92"/>
          <p:cNvSpPr>
            <a:spLocks noChangeArrowheads="1"/>
          </p:cNvSpPr>
          <p:nvPr/>
        </p:nvSpPr>
        <p:spPr bwMode="auto">
          <a:xfrm flipH="1">
            <a:off x="7385343" y="2549805"/>
            <a:ext cx="792000" cy="7920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3328499" y="2809163"/>
            <a:ext cx="292036" cy="2733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6"/>
          <p:cNvSpPr/>
          <p:nvPr/>
        </p:nvSpPr>
        <p:spPr>
          <a:xfrm rot="2700000">
            <a:off x="5510478" y="2747519"/>
            <a:ext cx="221250" cy="3966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arallelogram 15"/>
          <p:cNvSpPr/>
          <p:nvPr/>
        </p:nvSpPr>
        <p:spPr>
          <a:xfrm rot="16200000">
            <a:off x="6540679" y="1483238"/>
            <a:ext cx="321088" cy="34756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Pie 24"/>
          <p:cNvSpPr/>
          <p:nvPr/>
        </p:nvSpPr>
        <p:spPr>
          <a:xfrm>
            <a:off x="1135957" y="2782095"/>
            <a:ext cx="329332" cy="32750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ound Same Side Corner Rectangle 6"/>
          <p:cNvSpPr>
            <a:spLocks noChangeAspect="1"/>
          </p:cNvSpPr>
          <p:nvPr/>
        </p:nvSpPr>
        <p:spPr>
          <a:xfrm rot="2700000">
            <a:off x="2347618" y="1448641"/>
            <a:ext cx="99058" cy="39713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ame 17"/>
          <p:cNvSpPr/>
          <p:nvPr/>
        </p:nvSpPr>
        <p:spPr>
          <a:xfrm>
            <a:off x="7633399" y="2797905"/>
            <a:ext cx="295889" cy="2958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Left-Right-Up Arrow 19"/>
          <p:cNvSpPr/>
          <p:nvPr/>
        </p:nvSpPr>
        <p:spPr>
          <a:xfrm>
            <a:off x="1772667" y="2198149"/>
            <a:ext cx="1216152" cy="966165"/>
          </a:xfrm>
          <a:prstGeom prst="leftRightUpArrow">
            <a:avLst>
              <a:gd name="adj1" fmla="val 21122"/>
              <a:gd name="adj2" fmla="val 23683"/>
              <a:gd name="adj3" fmla="val 248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eft-Right-Up Arrow 20"/>
          <p:cNvSpPr/>
          <p:nvPr/>
        </p:nvSpPr>
        <p:spPr>
          <a:xfrm>
            <a:off x="6093147" y="2158279"/>
            <a:ext cx="1216152" cy="966165"/>
          </a:xfrm>
          <a:prstGeom prst="leftRightUpArrow">
            <a:avLst>
              <a:gd name="adj1" fmla="val 21122"/>
              <a:gd name="adj2" fmla="val 23683"/>
              <a:gd name="adj3" fmla="val 248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718433" y="3499309"/>
            <a:ext cx="1512167" cy="1107996"/>
            <a:chOff x="2113657" y="4283314"/>
            <a:chExt cx="2120135" cy="1107996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6939" y="3499309"/>
            <a:ext cx="1512167" cy="1107996"/>
            <a:chOff x="2113657" y="4283314"/>
            <a:chExt cx="2120135" cy="1107996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65019" y="3499309"/>
            <a:ext cx="1512167" cy="1107996"/>
            <a:chOff x="2113657" y="4283314"/>
            <a:chExt cx="2120135" cy="1107996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25259" y="3499309"/>
            <a:ext cx="1512167" cy="1107996"/>
            <a:chOff x="2113657" y="4283314"/>
            <a:chExt cx="2120135" cy="1107996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87825" y="1151939"/>
            <a:ext cx="1512167" cy="1107996"/>
            <a:chOff x="2113657" y="4283314"/>
            <a:chExt cx="2120135" cy="1107996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6693" y="1151939"/>
            <a:ext cx="1512167" cy="1107996"/>
            <a:chOff x="2113657" y="4283314"/>
            <a:chExt cx="2120135" cy="1107996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087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Table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95051"/>
              </p:ext>
            </p:extLst>
          </p:nvPr>
        </p:nvGraphicFramePr>
        <p:xfrm>
          <a:off x="2412432" y="1131590"/>
          <a:ext cx="6048000" cy="170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4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58885"/>
              </p:ext>
            </p:extLst>
          </p:nvPr>
        </p:nvGraphicFramePr>
        <p:xfrm>
          <a:off x="2412432" y="2895845"/>
          <a:ext cx="6048000" cy="170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4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40527" y="1172188"/>
            <a:ext cx="1584176" cy="162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40527" y="2936443"/>
            <a:ext cx="1584176" cy="162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84543" y="1474477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4543" y="3238732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</p:spTree>
    <p:extLst>
      <p:ext uri="{BB962C8B-B14F-4D97-AF65-F5344CB8AC3E}">
        <p14:creationId xmlns:p14="http://schemas.microsoft.com/office/powerpoint/2010/main" val="434346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Infographic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1560" y="2285109"/>
            <a:ext cx="2354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1541889"/>
            <a:ext cx="141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419" y="1563638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560" y="117790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97" y="1419622"/>
            <a:ext cx="2078182" cy="3419554"/>
          </a:xfrm>
          <a:prstGeom prst="rect">
            <a:avLst/>
          </a:prstGeom>
        </p:spPr>
      </p:pic>
      <p:sp>
        <p:nvSpPr>
          <p:cNvPr id="23" name="TextBox 33"/>
          <p:cNvSpPr txBox="1"/>
          <p:nvPr/>
        </p:nvSpPr>
        <p:spPr>
          <a:xfrm>
            <a:off x="3242831" y="2316363"/>
            <a:ext cx="2354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4178935" y="1573143"/>
            <a:ext cx="141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3241690" y="1594892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1CBBB4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rgbClr val="1CBBB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1CBBB4"/>
              </a:solidFill>
              <a:cs typeface="Arial" pitchFamily="34" charset="0"/>
            </a:endParaRPr>
          </a:p>
        </p:txBody>
      </p:sp>
      <p:sp>
        <p:nvSpPr>
          <p:cNvPr id="26" name="TextBox 36"/>
          <p:cNvSpPr txBox="1"/>
          <p:nvPr/>
        </p:nvSpPr>
        <p:spPr>
          <a:xfrm>
            <a:off x="3242831" y="1209157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2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Infographic</a:t>
            </a:r>
            <a:endParaRPr lang="ko-KR" altLang="en-US" dirty="0"/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935596" y="1173245"/>
            <a:ext cx="1519245" cy="1679358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688664" y="1022485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779912" y="1179050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28383" y="2940687"/>
            <a:ext cx="2140723" cy="1079212"/>
            <a:chOff x="4320398" y="1245513"/>
            <a:chExt cx="2874451" cy="1079212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10022" y="2940687"/>
            <a:ext cx="2140723" cy="1079212"/>
            <a:chOff x="4320398" y="1245513"/>
            <a:chExt cx="2874451" cy="1079212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91661" y="2940687"/>
            <a:ext cx="2140723" cy="1079212"/>
            <a:chOff x="4320398" y="1245513"/>
            <a:chExt cx="2874451" cy="1079212"/>
          </a:xfrm>
        </p:grpSpPr>
        <p:sp>
          <p:nvSpPr>
            <p:cNvPr id="19" name="TextBox 18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ound Same Side Corner Rectangle 8"/>
          <p:cNvSpPr/>
          <p:nvPr/>
        </p:nvSpPr>
        <p:spPr>
          <a:xfrm>
            <a:off x="1892260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 Same Side Corner Rectangle 20"/>
          <p:cNvSpPr/>
          <p:nvPr/>
        </p:nvSpPr>
        <p:spPr>
          <a:xfrm rot="10800000">
            <a:off x="778505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181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0452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ound Same Side Corner Rectangle 8"/>
          <p:cNvSpPr/>
          <p:nvPr/>
        </p:nvSpPr>
        <p:spPr>
          <a:xfrm>
            <a:off x="4623344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20"/>
          <p:cNvSpPr/>
          <p:nvPr/>
        </p:nvSpPr>
        <p:spPr>
          <a:xfrm rot="10800000">
            <a:off x="3509589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8265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52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1536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ound Same Side Corner Rectangle 8"/>
          <p:cNvSpPr/>
          <p:nvPr/>
        </p:nvSpPr>
        <p:spPr>
          <a:xfrm>
            <a:off x="7453744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ound Same Side Corner Rectangle 20"/>
          <p:cNvSpPr/>
          <p:nvPr/>
        </p:nvSpPr>
        <p:spPr>
          <a:xfrm rot="10800000">
            <a:off x="6339989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8665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1936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94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CB4F2A3-79D4-4735-88D2-62243805F894}"/>
              </a:ext>
            </a:extLst>
          </p:cNvPr>
          <p:cNvGrpSpPr/>
          <p:nvPr/>
        </p:nvGrpSpPr>
        <p:grpSpPr>
          <a:xfrm>
            <a:off x="3393598" y="3976962"/>
            <a:ext cx="2307923" cy="756084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FEB856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FEB856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61AC392-42EB-48B6-94A3-C62DBDFDE9FB}"/>
                </a:ext>
              </a:extLst>
            </p:cNvPr>
            <p:cNvGrpSpPr/>
            <p:nvPr/>
          </p:nvGrpSpPr>
          <p:grpSpPr>
            <a:xfrm>
              <a:off x="5380443" y="5656468"/>
              <a:ext cx="2098288" cy="922956"/>
              <a:chOff x="3131840" y="2204864"/>
              <a:chExt cx="3096344" cy="92295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FEB85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rgbClr val="FEB85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FEB856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rgbClr val="FEB85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xmlns="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FEB856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B40CB5E-F918-436F-BB20-B3264262F277}"/>
              </a:ext>
            </a:extLst>
          </p:cNvPr>
          <p:cNvGrpSpPr/>
          <p:nvPr/>
        </p:nvGrpSpPr>
        <p:grpSpPr>
          <a:xfrm>
            <a:off x="422855" y="3976962"/>
            <a:ext cx="2308496" cy="756084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solidFill>
              <a:srgbClr val="FEB85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FEB856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FEB856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9DC2E6D-0ABB-410F-B61D-CDECFDAAEF07}"/>
                </a:ext>
              </a:extLst>
            </p:cNvPr>
            <p:cNvGrpSpPr/>
            <p:nvPr/>
          </p:nvGrpSpPr>
          <p:grpSpPr>
            <a:xfrm>
              <a:off x="1327603" y="5656468"/>
              <a:ext cx="2098288" cy="922956"/>
              <a:chOff x="3131840" y="2204864"/>
              <a:chExt cx="3096344" cy="92295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xmlns="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rgbClr val="FEB856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74C30D3-23B5-4F28-B87B-20A959C1E102}"/>
              </a:ext>
            </a:extLst>
          </p:cNvPr>
          <p:cNvGrpSpPr/>
          <p:nvPr/>
        </p:nvGrpSpPr>
        <p:grpSpPr>
          <a:xfrm>
            <a:off x="6363768" y="3976962"/>
            <a:ext cx="2307923" cy="756084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FEB856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FEB856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8B1819D-C4D2-4EFD-9801-7496CE8017D1}"/>
                </a:ext>
              </a:extLst>
            </p:cNvPr>
            <p:cNvGrpSpPr/>
            <p:nvPr/>
          </p:nvGrpSpPr>
          <p:grpSpPr>
            <a:xfrm>
              <a:off x="9273883" y="5597452"/>
              <a:ext cx="2098288" cy="922956"/>
              <a:chOff x="3131840" y="2204864"/>
              <a:chExt cx="3096344" cy="92295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FEB85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rgbClr val="FEB85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FEB856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rgbClr val="FEB85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xmlns="" id="{7A46D175-2C6E-45EB-A5CD-64D6F5E90B52}"/>
              </a:ext>
            </a:extLst>
          </p:cNvPr>
          <p:cNvSpPr/>
          <p:nvPr/>
        </p:nvSpPr>
        <p:spPr>
          <a:xfrm>
            <a:off x="6500281" y="4210242"/>
            <a:ext cx="291545" cy="26608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rgbClr val="FEB856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2339752" y="-164554"/>
            <a:ext cx="6949367" cy="136887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spc="225" dirty="0" smtClean="0">
                <a:solidFill>
                  <a:srgbClr val="FEB856"/>
                </a:solidFill>
                <a:latin typeface="+mj-lt"/>
                <a:cs typeface="Arial" pitchFamily="34" charset="0"/>
              </a:rPr>
              <a:t>SALES NOW</a:t>
            </a:r>
            <a:endParaRPr lang="en-US" altLang="ko-KR" sz="5400" b="1" spc="225" dirty="0">
              <a:solidFill>
                <a:srgbClr val="FEB85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0AEE779-9765-4A7D-8788-DC0B0A15AB48}"/>
              </a:ext>
            </a:extLst>
          </p:cNvPr>
          <p:cNvSpPr txBox="1"/>
          <p:nvPr/>
        </p:nvSpPr>
        <p:spPr>
          <a:xfrm>
            <a:off x="616309" y="1226836"/>
            <a:ext cx="40011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rgbClr val="FEB856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FEB856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rgbClr val="FEB856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xmlns="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669304" y="3156868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rgbClr val="FEB85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rgbClr val="FEB85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xmlns="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679067" y="2483055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rgbClr val="FEB85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rgbClr val="FEB85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xmlns="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706388" y="1809241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rgbClr val="FEB85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rgbClr val="FEB85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06" y="1540328"/>
            <a:ext cx="3621065" cy="21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1384315" y="104447"/>
            <a:ext cx="6205817" cy="79505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500" b="1" spc="225" dirty="0">
                <a:latin typeface="+mj-lt"/>
                <a:cs typeface="Arial" pitchFamily="34" charset="0"/>
              </a:rPr>
              <a:t>FINANCIAL CRISIS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3D89D21-80D2-4617-BB4A-2141DAE2C44B}"/>
              </a:ext>
            </a:extLst>
          </p:cNvPr>
          <p:cNvGrpSpPr/>
          <p:nvPr/>
        </p:nvGrpSpPr>
        <p:grpSpPr>
          <a:xfrm>
            <a:off x="6425598" y="2072171"/>
            <a:ext cx="2329069" cy="1417380"/>
            <a:chOff x="3866265" y="1132018"/>
            <a:chExt cx="4217679" cy="18898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94B50C8-A6D5-4FA3-A0E7-B6FB7CF810D2}"/>
                </a:ext>
              </a:extLst>
            </p:cNvPr>
            <p:cNvSpPr txBox="1"/>
            <p:nvPr/>
          </p:nvSpPr>
          <p:spPr>
            <a:xfrm>
              <a:off x="3866267" y="1790751"/>
              <a:ext cx="421767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Simple PowerPoint Presentation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7614"/>
            <a:ext cx="4938751" cy="35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FEB856"/>
                </a:solidFill>
              </a:rPr>
              <a:t>Columns Layout</a:t>
            </a:r>
            <a:endParaRPr lang="ko-KR" altLang="en-US" dirty="0">
              <a:solidFill>
                <a:srgbClr val="FEB856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67664" y="1167534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409352"/>
            <a:ext cx="568863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38914" y="1577126"/>
            <a:ext cx="5274840" cy="2635295"/>
            <a:chOff x="2753544" y="1635646"/>
            <a:chExt cx="5274840" cy="2635295"/>
          </a:xfrm>
          <a:solidFill>
            <a:srgbClr val="FEB856"/>
          </a:solidFill>
        </p:grpSpPr>
        <p:sp>
          <p:nvSpPr>
            <p:cNvPr id="9" name="TextBox 8"/>
            <p:cNvSpPr txBox="1"/>
            <p:nvPr/>
          </p:nvSpPr>
          <p:spPr>
            <a:xfrm>
              <a:off x="2753544" y="1962617"/>
              <a:ext cx="527484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Easy to change colors, photos and Text. Easy to change colors, photos and Text.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3544" y="1635646"/>
              <a:ext cx="527484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338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FEB856"/>
                </a:solidFill>
              </a:rPr>
              <a:t>Columns Layout</a:t>
            </a:r>
            <a:endParaRPr lang="ko-KR" altLang="en-US" dirty="0">
              <a:solidFill>
                <a:srgbClr val="FEB856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67664" y="1167534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409352"/>
            <a:ext cx="2459657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486079" y="1167534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2455" y="1409352"/>
            <a:ext cx="2459657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13934" y="1480473"/>
            <a:ext cx="2259868" cy="2810087"/>
            <a:chOff x="1950834" y="1235851"/>
            <a:chExt cx="2880320" cy="2810087"/>
          </a:xfrm>
          <a:solidFill>
            <a:srgbClr val="FEB856"/>
          </a:solidFill>
        </p:grpSpPr>
        <p:sp>
          <p:nvSpPr>
            <p:cNvPr id="11" name="TextBox 10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2349" y="1480473"/>
            <a:ext cx="2259868" cy="2810087"/>
            <a:chOff x="1950834" y="1235851"/>
            <a:chExt cx="2880320" cy="2810087"/>
          </a:xfrm>
          <a:solidFill>
            <a:srgbClr val="FEB856"/>
          </a:solidFill>
        </p:grpSpPr>
        <p:sp>
          <p:nvSpPr>
            <p:cNvPr id="15" name="TextBox 14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3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Agenda Layout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AutoShape 92"/>
          <p:cNvSpPr>
            <a:spLocks noChangeArrowheads="1"/>
          </p:cNvSpPr>
          <p:nvPr/>
        </p:nvSpPr>
        <p:spPr bwMode="auto">
          <a:xfrm flipH="1">
            <a:off x="2209207" y="1249624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A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7" name="AutoShape 92"/>
          <p:cNvSpPr>
            <a:spLocks noChangeArrowheads="1"/>
          </p:cNvSpPr>
          <p:nvPr/>
        </p:nvSpPr>
        <p:spPr bwMode="auto">
          <a:xfrm flipH="1">
            <a:off x="2209207" y="2152033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B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8" name="AutoShape 92"/>
          <p:cNvSpPr>
            <a:spLocks noChangeArrowheads="1"/>
          </p:cNvSpPr>
          <p:nvPr/>
        </p:nvSpPr>
        <p:spPr bwMode="auto">
          <a:xfrm flipH="1">
            <a:off x="2209207" y="3054442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C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9" name="AutoShape 92"/>
          <p:cNvSpPr>
            <a:spLocks noChangeArrowheads="1"/>
          </p:cNvSpPr>
          <p:nvPr/>
        </p:nvSpPr>
        <p:spPr bwMode="auto">
          <a:xfrm flipH="1">
            <a:off x="2209207" y="3956851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D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1" name="AutoShape 92"/>
          <p:cNvSpPr>
            <a:spLocks noChangeArrowheads="1"/>
          </p:cNvSpPr>
          <p:nvPr/>
        </p:nvSpPr>
        <p:spPr bwMode="auto">
          <a:xfrm flipH="1">
            <a:off x="3145306" y="1155702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utoShape 92"/>
          <p:cNvSpPr>
            <a:spLocks noChangeArrowheads="1"/>
          </p:cNvSpPr>
          <p:nvPr/>
        </p:nvSpPr>
        <p:spPr bwMode="auto">
          <a:xfrm flipH="1">
            <a:off x="3145306" y="2058111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AutoShape 92"/>
          <p:cNvSpPr>
            <a:spLocks noChangeArrowheads="1"/>
          </p:cNvSpPr>
          <p:nvPr/>
        </p:nvSpPr>
        <p:spPr bwMode="auto">
          <a:xfrm flipH="1">
            <a:off x="3145309" y="2960520"/>
            <a:ext cx="5278693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AutoShape 92"/>
          <p:cNvSpPr>
            <a:spLocks noChangeArrowheads="1"/>
          </p:cNvSpPr>
          <p:nvPr/>
        </p:nvSpPr>
        <p:spPr bwMode="auto">
          <a:xfrm flipH="1">
            <a:off x="3145306" y="3862929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305099" y="1253258"/>
            <a:ext cx="4752528" cy="546274"/>
            <a:chOff x="2299400" y="1781114"/>
            <a:chExt cx="4576856" cy="546274"/>
          </a:xfrm>
        </p:grpSpPr>
        <p:sp>
          <p:nvSpPr>
            <p:cNvPr id="67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12"/>
            <p:cNvSpPr txBox="1"/>
            <p:nvPr/>
          </p:nvSpPr>
          <p:spPr bwMode="auto">
            <a:xfrm>
              <a:off x="2299400" y="2050389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05099" y="2155667"/>
            <a:ext cx="4752528" cy="546274"/>
            <a:chOff x="2299400" y="1781114"/>
            <a:chExt cx="4576856" cy="546274"/>
          </a:xfrm>
        </p:grpSpPr>
        <p:sp>
          <p:nvSpPr>
            <p:cNvPr id="70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12"/>
            <p:cNvSpPr txBox="1"/>
            <p:nvPr/>
          </p:nvSpPr>
          <p:spPr bwMode="auto">
            <a:xfrm>
              <a:off x="2299400" y="2050389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05099" y="3058076"/>
            <a:ext cx="4752528" cy="546274"/>
            <a:chOff x="2299400" y="1781114"/>
            <a:chExt cx="4576856" cy="546274"/>
          </a:xfrm>
        </p:grpSpPr>
        <p:sp>
          <p:nvSpPr>
            <p:cNvPr id="7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12"/>
            <p:cNvSpPr txBox="1"/>
            <p:nvPr/>
          </p:nvSpPr>
          <p:spPr bwMode="auto">
            <a:xfrm>
              <a:off x="2299400" y="2050389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05099" y="3960485"/>
            <a:ext cx="4752528" cy="546274"/>
            <a:chOff x="2299400" y="1781114"/>
            <a:chExt cx="4576856" cy="546274"/>
          </a:xfrm>
        </p:grpSpPr>
        <p:sp>
          <p:nvSpPr>
            <p:cNvPr id="7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12"/>
            <p:cNvSpPr txBox="1"/>
            <p:nvPr/>
          </p:nvSpPr>
          <p:spPr bwMode="auto">
            <a:xfrm>
              <a:off x="2299400" y="2050389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78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458" y="4006600"/>
            <a:ext cx="5472608" cy="5400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40458" y="4556168"/>
            <a:ext cx="5472608" cy="252000"/>
          </a:xfrm>
        </p:spPr>
        <p:txBody>
          <a:bodyPr/>
          <a:lstStyle/>
          <a:p>
            <a:pPr lvl="0"/>
            <a:r>
              <a:rPr lang="en-US" altLang="ko-KR" sz="1200" dirty="0"/>
              <a:t>This text can be replaced with your own text</a:t>
            </a:r>
            <a:endParaRPr lang="ko-KR" altLang="en-US" sz="1200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121025" y="563563"/>
            <a:ext cx="30130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 rot="18803599">
            <a:off x="3082925" y="603251"/>
            <a:ext cx="2987675" cy="2962274"/>
          </a:xfrm>
          <a:custGeom>
            <a:avLst/>
            <a:gdLst>
              <a:gd name="T0" fmla="*/ 58 w 116"/>
              <a:gd name="T1" fmla="*/ 115 h 115"/>
              <a:gd name="T2" fmla="*/ 10 w 116"/>
              <a:gd name="T3" fmla="*/ 109 h 115"/>
              <a:gd name="T4" fmla="*/ 6 w 116"/>
              <a:gd name="T5" fmla="*/ 106 h 115"/>
              <a:gd name="T6" fmla="*/ 0 w 116"/>
              <a:gd name="T7" fmla="*/ 53 h 115"/>
              <a:gd name="T8" fmla="*/ 58 w 116"/>
              <a:gd name="T9" fmla="*/ 0 h 115"/>
              <a:gd name="T10" fmla="*/ 115 w 116"/>
              <a:gd name="T11" fmla="*/ 54 h 115"/>
              <a:gd name="T12" fmla="*/ 58 w 116"/>
              <a:gd name="T13" fmla="*/ 115 h 115"/>
              <a:gd name="T14" fmla="*/ 58 w 116"/>
              <a:gd name="T15" fmla="*/ 8 h 115"/>
              <a:gd name="T16" fmla="*/ 8 w 116"/>
              <a:gd name="T17" fmla="*/ 57 h 115"/>
              <a:gd name="T18" fmla="*/ 57 w 116"/>
              <a:gd name="T19" fmla="*/ 107 h 115"/>
              <a:gd name="T20" fmla="*/ 107 w 116"/>
              <a:gd name="T21" fmla="*/ 58 h 115"/>
              <a:gd name="T22" fmla="*/ 58 w 116"/>
              <a:gd name="T23" fmla="*/ 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15">
                <a:moveTo>
                  <a:pt x="58" y="115"/>
                </a:moveTo>
                <a:cubicBezTo>
                  <a:pt x="42" y="113"/>
                  <a:pt x="26" y="111"/>
                  <a:pt x="10" y="109"/>
                </a:cubicBezTo>
                <a:cubicBezTo>
                  <a:pt x="9" y="109"/>
                  <a:pt x="6" y="107"/>
                  <a:pt x="6" y="106"/>
                </a:cubicBezTo>
                <a:cubicBezTo>
                  <a:pt x="4" y="88"/>
                  <a:pt x="1" y="71"/>
                  <a:pt x="0" y="53"/>
                </a:cubicBezTo>
                <a:cubicBezTo>
                  <a:pt x="0" y="24"/>
                  <a:pt x="27" y="0"/>
                  <a:pt x="58" y="0"/>
                </a:cubicBezTo>
                <a:cubicBezTo>
                  <a:pt x="88" y="0"/>
                  <a:pt x="114" y="24"/>
                  <a:pt x="115" y="54"/>
                </a:cubicBezTo>
                <a:cubicBezTo>
                  <a:pt x="116" y="88"/>
                  <a:pt x="92" y="115"/>
                  <a:pt x="58" y="115"/>
                </a:cubicBezTo>
                <a:close/>
                <a:moveTo>
                  <a:pt x="58" y="8"/>
                </a:moveTo>
                <a:cubicBezTo>
                  <a:pt x="31" y="8"/>
                  <a:pt x="9" y="30"/>
                  <a:pt x="8" y="57"/>
                </a:cubicBezTo>
                <a:cubicBezTo>
                  <a:pt x="8" y="84"/>
                  <a:pt x="30" y="107"/>
                  <a:pt x="57" y="107"/>
                </a:cubicBezTo>
                <a:cubicBezTo>
                  <a:pt x="85" y="107"/>
                  <a:pt x="107" y="85"/>
                  <a:pt x="107" y="58"/>
                </a:cubicBezTo>
                <a:cubicBezTo>
                  <a:pt x="107" y="31"/>
                  <a:pt x="85" y="9"/>
                  <a:pt x="58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933825" y="1608138"/>
            <a:ext cx="1260475" cy="849312"/>
          </a:xfrm>
          <a:custGeom>
            <a:avLst/>
            <a:gdLst>
              <a:gd name="T0" fmla="*/ 0 w 49"/>
              <a:gd name="T1" fmla="*/ 27 h 33"/>
              <a:gd name="T2" fmla="*/ 0 w 49"/>
              <a:gd name="T3" fmla="*/ 0 h 33"/>
              <a:gd name="T4" fmla="*/ 21 w 49"/>
              <a:gd name="T5" fmla="*/ 4 h 33"/>
              <a:gd name="T6" fmla="*/ 28 w 49"/>
              <a:gd name="T7" fmla="*/ 4 h 33"/>
              <a:gd name="T8" fmla="*/ 49 w 49"/>
              <a:gd name="T9" fmla="*/ 0 h 33"/>
              <a:gd name="T10" fmla="*/ 49 w 49"/>
              <a:gd name="T11" fmla="*/ 27 h 33"/>
              <a:gd name="T12" fmla="*/ 26 w 49"/>
              <a:gd name="T13" fmla="*/ 33 h 33"/>
              <a:gd name="T14" fmla="*/ 23 w 49"/>
              <a:gd name="T15" fmla="*/ 33 h 33"/>
              <a:gd name="T16" fmla="*/ 0 w 49"/>
              <a:gd name="T17" fmla="*/ 27 h 33"/>
              <a:gd name="T18" fmla="*/ 47 w 49"/>
              <a:gd name="T19" fmla="*/ 2 h 33"/>
              <a:gd name="T20" fmla="*/ 30 w 49"/>
              <a:gd name="T21" fmla="*/ 5 h 33"/>
              <a:gd name="T22" fmla="*/ 26 w 49"/>
              <a:gd name="T23" fmla="*/ 8 h 33"/>
              <a:gd name="T24" fmla="*/ 26 w 49"/>
              <a:gd name="T25" fmla="*/ 30 h 33"/>
              <a:gd name="T26" fmla="*/ 47 w 49"/>
              <a:gd name="T27" fmla="*/ 26 h 33"/>
              <a:gd name="T28" fmla="*/ 47 w 49"/>
              <a:gd name="T29" fmla="*/ 2 h 33"/>
              <a:gd name="T30" fmla="*/ 23 w 49"/>
              <a:gd name="T31" fmla="*/ 30 h 33"/>
              <a:gd name="T32" fmla="*/ 23 w 49"/>
              <a:gd name="T33" fmla="*/ 10 h 33"/>
              <a:gd name="T34" fmla="*/ 19 w 49"/>
              <a:gd name="T35" fmla="*/ 5 h 33"/>
              <a:gd name="T36" fmla="*/ 2 w 49"/>
              <a:gd name="T37" fmla="*/ 2 h 33"/>
              <a:gd name="T38" fmla="*/ 2 w 49"/>
              <a:gd name="T39" fmla="*/ 26 h 33"/>
              <a:gd name="T40" fmla="*/ 23 w 49"/>
              <a:gd name="T41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33">
                <a:moveTo>
                  <a:pt x="0" y="27"/>
                </a:moveTo>
                <a:cubicBezTo>
                  <a:pt x="0" y="19"/>
                  <a:pt x="0" y="10"/>
                  <a:pt x="0" y="0"/>
                </a:cubicBezTo>
                <a:cubicBezTo>
                  <a:pt x="8" y="1"/>
                  <a:pt x="15" y="3"/>
                  <a:pt x="21" y="4"/>
                </a:cubicBezTo>
                <a:cubicBezTo>
                  <a:pt x="23" y="4"/>
                  <a:pt x="26" y="4"/>
                  <a:pt x="28" y="4"/>
                </a:cubicBezTo>
                <a:cubicBezTo>
                  <a:pt x="35" y="3"/>
                  <a:pt x="41" y="1"/>
                  <a:pt x="49" y="0"/>
                </a:cubicBezTo>
                <a:cubicBezTo>
                  <a:pt x="49" y="11"/>
                  <a:pt x="49" y="19"/>
                  <a:pt x="49" y="27"/>
                </a:cubicBezTo>
                <a:cubicBezTo>
                  <a:pt x="41" y="29"/>
                  <a:pt x="33" y="31"/>
                  <a:pt x="26" y="33"/>
                </a:cubicBezTo>
                <a:cubicBezTo>
                  <a:pt x="25" y="33"/>
                  <a:pt x="24" y="33"/>
                  <a:pt x="23" y="33"/>
                </a:cubicBezTo>
                <a:cubicBezTo>
                  <a:pt x="16" y="31"/>
                  <a:pt x="9" y="29"/>
                  <a:pt x="0" y="27"/>
                </a:cubicBezTo>
                <a:close/>
                <a:moveTo>
                  <a:pt x="47" y="2"/>
                </a:moveTo>
                <a:cubicBezTo>
                  <a:pt x="41" y="3"/>
                  <a:pt x="36" y="4"/>
                  <a:pt x="30" y="5"/>
                </a:cubicBezTo>
                <a:cubicBezTo>
                  <a:pt x="29" y="5"/>
                  <a:pt x="27" y="7"/>
                  <a:pt x="26" y="8"/>
                </a:cubicBezTo>
                <a:cubicBezTo>
                  <a:pt x="26" y="16"/>
                  <a:pt x="26" y="23"/>
                  <a:pt x="26" y="30"/>
                </a:cubicBezTo>
                <a:cubicBezTo>
                  <a:pt x="34" y="29"/>
                  <a:pt x="40" y="28"/>
                  <a:pt x="47" y="26"/>
                </a:cubicBezTo>
                <a:cubicBezTo>
                  <a:pt x="47" y="19"/>
                  <a:pt x="47" y="11"/>
                  <a:pt x="47" y="2"/>
                </a:cubicBezTo>
                <a:close/>
                <a:moveTo>
                  <a:pt x="23" y="30"/>
                </a:moveTo>
                <a:cubicBezTo>
                  <a:pt x="23" y="23"/>
                  <a:pt x="23" y="17"/>
                  <a:pt x="23" y="10"/>
                </a:cubicBezTo>
                <a:cubicBezTo>
                  <a:pt x="23" y="8"/>
                  <a:pt x="21" y="6"/>
                  <a:pt x="19" y="5"/>
                </a:cubicBezTo>
                <a:cubicBezTo>
                  <a:pt x="14" y="4"/>
                  <a:pt x="8" y="3"/>
                  <a:pt x="2" y="2"/>
                </a:cubicBezTo>
                <a:cubicBezTo>
                  <a:pt x="2" y="11"/>
                  <a:pt x="2" y="19"/>
                  <a:pt x="2" y="26"/>
                </a:cubicBezTo>
                <a:cubicBezTo>
                  <a:pt x="9" y="28"/>
                  <a:pt x="15" y="29"/>
                  <a:pt x="23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627563" y="1787525"/>
            <a:ext cx="669925" cy="747712"/>
          </a:xfrm>
          <a:custGeom>
            <a:avLst/>
            <a:gdLst>
              <a:gd name="T0" fmla="*/ 24 w 26"/>
              <a:gd name="T1" fmla="*/ 23 h 29"/>
              <a:gd name="T2" fmla="*/ 24 w 26"/>
              <a:gd name="T3" fmla="*/ 0 h 29"/>
              <a:gd name="T4" fmla="*/ 26 w 26"/>
              <a:gd name="T5" fmla="*/ 0 h 29"/>
              <a:gd name="T6" fmla="*/ 26 w 26"/>
              <a:gd name="T7" fmla="*/ 29 h 29"/>
              <a:gd name="T8" fmla="*/ 1 w 26"/>
              <a:gd name="T9" fmla="*/ 29 h 29"/>
              <a:gd name="T10" fmla="*/ 0 w 26"/>
              <a:gd name="T11" fmla="*/ 27 h 29"/>
              <a:gd name="T12" fmla="*/ 24 w 26"/>
              <a:gd name="T13" fmla="*/ 2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9">
                <a:moveTo>
                  <a:pt x="24" y="23"/>
                </a:moveTo>
                <a:cubicBezTo>
                  <a:pt x="24" y="16"/>
                  <a:pt x="24" y="8"/>
                  <a:pt x="24" y="0"/>
                </a:cubicBezTo>
                <a:cubicBezTo>
                  <a:pt x="25" y="0"/>
                  <a:pt x="25" y="0"/>
                  <a:pt x="26" y="0"/>
                </a:cubicBezTo>
                <a:cubicBezTo>
                  <a:pt x="26" y="9"/>
                  <a:pt x="26" y="19"/>
                  <a:pt x="26" y="29"/>
                </a:cubicBezTo>
                <a:cubicBezTo>
                  <a:pt x="17" y="29"/>
                  <a:pt x="9" y="29"/>
                  <a:pt x="1" y="29"/>
                </a:cubicBezTo>
                <a:cubicBezTo>
                  <a:pt x="1" y="28"/>
                  <a:pt x="1" y="27"/>
                  <a:pt x="0" y="27"/>
                </a:cubicBezTo>
                <a:cubicBezTo>
                  <a:pt x="8" y="25"/>
                  <a:pt x="16" y="24"/>
                  <a:pt x="24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830638" y="1787525"/>
            <a:ext cx="642938" cy="747712"/>
          </a:xfrm>
          <a:custGeom>
            <a:avLst/>
            <a:gdLst>
              <a:gd name="T0" fmla="*/ 25 w 25"/>
              <a:gd name="T1" fmla="*/ 29 h 29"/>
              <a:gd name="T2" fmla="*/ 0 w 25"/>
              <a:gd name="T3" fmla="*/ 29 h 29"/>
              <a:gd name="T4" fmla="*/ 0 w 25"/>
              <a:gd name="T5" fmla="*/ 0 h 29"/>
              <a:gd name="T6" fmla="*/ 2 w 25"/>
              <a:gd name="T7" fmla="*/ 0 h 29"/>
              <a:gd name="T8" fmla="*/ 2 w 25"/>
              <a:gd name="T9" fmla="*/ 23 h 29"/>
              <a:gd name="T10" fmla="*/ 25 w 25"/>
              <a:gd name="T11" fmla="*/ 26 h 29"/>
              <a:gd name="T12" fmla="*/ 25 w 25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9">
                <a:moveTo>
                  <a:pt x="25" y="29"/>
                </a:moveTo>
                <a:cubicBezTo>
                  <a:pt x="17" y="29"/>
                  <a:pt x="9" y="29"/>
                  <a:pt x="0" y="29"/>
                </a:cubicBezTo>
                <a:cubicBezTo>
                  <a:pt x="0" y="19"/>
                  <a:pt x="0" y="9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8"/>
                  <a:pt x="2" y="16"/>
                  <a:pt x="2" y="23"/>
                </a:cubicBezTo>
                <a:cubicBezTo>
                  <a:pt x="10" y="24"/>
                  <a:pt x="18" y="25"/>
                  <a:pt x="25" y="26"/>
                </a:cubicBezTo>
                <a:cubicBezTo>
                  <a:pt x="25" y="27"/>
                  <a:pt x="25" y="28"/>
                  <a:pt x="25" y="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17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1520" y="2571750"/>
            <a:ext cx="8680450" cy="544513"/>
          </a:xfrm>
          <a:prstGeom prst="rect">
            <a:avLst/>
          </a:prstGeom>
          <a:solidFill>
            <a:srgbClr val="FEB856"/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www.plantillaspower-point.com</a:t>
            </a:r>
            <a:endParaRPr lang="en-US" altLang="ko-K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92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1CBBB4"/>
                </a:solidFill>
              </a:rPr>
              <a:t>Fully Editable Shapes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83" y="647723"/>
            <a:ext cx="3281567" cy="26835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702758"/>
            <a:ext cx="3105975" cy="25735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846" y="1323953"/>
            <a:ext cx="1581698" cy="13311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39" y="3362311"/>
            <a:ext cx="2702496" cy="17221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444" y="3463094"/>
            <a:ext cx="1665000" cy="162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443" y="3479329"/>
            <a:ext cx="3070951" cy="4904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381" y="4058279"/>
            <a:ext cx="2897074" cy="10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75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EB856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46" y="855538"/>
            <a:ext cx="2655000" cy="4252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995686"/>
            <a:ext cx="4072312" cy="2912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213494"/>
            <a:ext cx="2027180" cy="15643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319" y="3147814"/>
            <a:ext cx="2104225" cy="16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80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EB856"/>
                </a:solidFill>
              </a:rPr>
              <a:t>Fully Editable Shapes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5430121" cy="8496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059582"/>
            <a:ext cx="2021942" cy="1555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77" y="1920408"/>
            <a:ext cx="2149540" cy="30162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199" y="2313217"/>
            <a:ext cx="2272500" cy="259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2732850"/>
            <a:ext cx="2144908" cy="21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3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EB856"/>
                </a:solidFill>
              </a:rPr>
              <a:t>Fully Editable Shapes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3746659" cy="37590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65" y="1085187"/>
            <a:ext cx="3048750" cy="275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087397"/>
            <a:ext cx="1901250" cy="731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099492"/>
            <a:ext cx="1935000" cy="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4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5BC25F4-E181-446F-87FC-C1F937EB2A0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E46A10B-FCDC-4D12-BB26-362023A6AFC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6DACDD5-EBE0-43D9-AE25-B1CF6368E81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3B4037A-A22A-4F13-B526-CF18D8A4442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2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20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498F118-A499-4B21-B862-4AD590EA9D7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5678D4C-A154-419A-8044-17CD223A049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192646D-F832-4640-A440-31D8FC06FD8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89410B-7998-49A7-884A-73F8E4A21EE4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97" name="Isosceles Triangle 68">
            <a:extLst>
              <a:ext uri="{FF2B5EF4-FFF2-40B4-BE49-F238E27FC236}">
                <a16:creationId xmlns:a16="http://schemas.microsoft.com/office/drawing/2014/main" xmlns="" id="{C692AC20-037B-463D-966D-2856F62E76DD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">
            <a:extLst>
              <a:ext uri="{FF2B5EF4-FFF2-40B4-BE49-F238E27FC236}">
                <a16:creationId xmlns:a16="http://schemas.microsoft.com/office/drawing/2014/main" xmlns="" id="{69EAB4AC-CD81-4677-B899-06FB5FAECCA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Isosceles Triangle 8">
            <a:extLst>
              <a:ext uri="{FF2B5EF4-FFF2-40B4-BE49-F238E27FC236}">
                <a16:creationId xmlns:a16="http://schemas.microsoft.com/office/drawing/2014/main" xmlns="" id="{CD23E3F1-E2DD-41E9-A492-E08967771EDD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Donut 8">
            <a:extLst>
              <a:ext uri="{FF2B5EF4-FFF2-40B4-BE49-F238E27FC236}">
                <a16:creationId xmlns:a16="http://schemas.microsoft.com/office/drawing/2014/main" xmlns="" id="{76465097-E922-46E2-B251-BBC0EA60CD7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Freeform 18">
            <a:extLst>
              <a:ext uri="{FF2B5EF4-FFF2-40B4-BE49-F238E27FC236}">
                <a16:creationId xmlns:a16="http://schemas.microsoft.com/office/drawing/2014/main" xmlns="" id="{71DA4CE2-CAF8-4788-BA78-8A7D8B1F3961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Oval 7">
            <a:extLst>
              <a:ext uri="{FF2B5EF4-FFF2-40B4-BE49-F238E27FC236}">
                <a16:creationId xmlns:a16="http://schemas.microsoft.com/office/drawing/2014/main" xmlns="" id="{C2405C1E-9542-4A62-A12D-4BE168228C0B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Freeform 20">
            <a:extLst>
              <a:ext uri="{FF2B5EF4-FFF2-40B4-BE49-F238E27FC236}">
                <a16:creationId xmlns:a16="http://schemas.microsoft.com/office/drawing/2014/main" xmlns="" id="{910A5CCB-2B2B-4C0C-AB79-A2FA4CDF2115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Rounded Rectangle 25">
            <a:extLst>
              <a:ext uri="{FF2B5EF4-FFF2-40B4-BE49-F238E27FC236}">
                <a16:creationId xmlns:a16="http://schemas.microsoft.com/office/drawing/2014/main" xmlns="" id="{850DEBF6-997F-4777-B74A-0A42E2CDE3A1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Block Arc 41">
            <a:extLst>
              <a:ext uri="{FF2B5EF4-FFF2-40B4-BE49-F238E27FC236}">
                <a16:creationId xmlns:a16="http://schemas.microsoft.com/office/drawing/2014/main" xmlns="" id="{C742B2C9-EC55-49E8-8782-4D337B636CCD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Round Same Side Corner Rectangle 11">
            <a:extLst>
              <a:ext uri="{FF2B5EF4-FFF2-40B4-BE49-F238E27FC236}">
                <a16:creationId xmlns:a16="http://schemas.microsoft.com/office/drawing/2014/main" xmlns="" id="{B0A6A0BA-12A9-4F43-8861-52075AA126DB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Donut 39">
            <a:extLst>
              <a:ext uri="{FF2B5EF4-FFF2-40B4-BE49-F238E27FC236}">
                <a16:creationId xmlns:a16="http://schemas.microsoft.com/office/drawing/2014/main" xmlns="" id="{191760F2-FBF7-48C8-A78F-31389395C4A9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Freeform 25">
            <a:extLst>
              <a:ext uri="{FF2B5EF4-FFF2-40B4-BE49-F238E27FC236}">
                <a16:creationId xmlns:a16="http://schemas.microsoft.com/office/drawing/2014/main" xmlns="" id="{CAAA6178-F4E0-4D32-B062-4E1CEC611C49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9" name="Rectangle 36">
            <a:extLst>
              <a:ext uri="{FF2B5EF4-FFF2-40B4-BE49-F238E27FC236}">
                <a16:creationId xmlns:a16="http://schemas.microsoft.com/office/drawing/2014/main" xmlns="" id="{7BB14088-86F4-44BD-8760-62160D72F890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27">
            <a:extLst>
              <a:ext uri="{FF2B5EF4-FFF2-40B4-BE49-F238E27FC236}">
                <a16:creationId xmlns:a16="http://schemas.microsoft.com/office/drawing/2014/main" xmlns="" id="{403FB4AF-9235-4421-9276-6EE998F28911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7">
            <a:extLst>
              <a:ext uri="{FF2B5EF4-FFF2-40B4-BE49-F238E27FC236}">
                <a16:creationId xmlns:a16="http://schemas.microsoft.com/office/drawing/2014/main" xmlns="" id="{ECB1B772-5B55-4868-B47B-2E99355362A7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2" name="Chord 15">
            <a:extLst>
              <a:ext uri="{FF2B5EF4-FFF2-40B4-BE49-F238E27FC236}">
                <a16:creationId xmlns:a16="http://schemas.microsoft.com/office/drawing/2014/main" xmlns="" id="{B03FC901-7790-409A-B229-E6E873056567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Rectangle 16">
            <a:extLst>
              <a:ext uri="{FF2B5EF4-FFF2-40B4-BE49-F238E27FC236}">
                <a16:creationId xmlns:a16="http://schemas.microsoft.com/office/drawing/2014/main" xmlns="" id="{E87F8649-8323-4D6A-8352-7D5C525ED499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ounded Rectangle 6">
            <a:extLst>
              <a:ext uri="{FF2B5EF4-FFF2-40B4-BE49-F238E27FC236}">
                <a16:creationId xmlns:a16="http://schemas.microsoft.com/office/drawing/2014/main" xmlns="" id="{5C396F5D-F3D2-496A-9F49-9DAACF8975FF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ed Rectangle 6">
            <a:extLst>
              <a:ext uri="{FF2B5EF4-FFF2-40B4-BE49-F238E27FC236}">
                <a16:creationId xmlns:a16="http://schemas.microsoft.com/office/drawing/2014/main" xmlns="" id="{E56D2ACD-6D66-4257-A6DF-718A7F293D0E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Rounded Rectangle 6">
            <a:extLst>
              <a:ext uri="{FF2B5EF4-FFF2-40B4-BE49-F238E27FC236}">
                <a16:creationId xmlns:a16="http://schemas.microsoft.com/office/drawing/2014/main" xmlns="" id="{F81CB714-0336-42CE-8DA0-71106759B21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Rounded Rectangle 6">
            <a:extLst>
              <a:ext uri="{FF2B5EF4-FFF2-40B4-BE49-F238E27FC236}">
                <a16:creationId xmlns:a16="http://schemas.microsoft.com/office/drawing/2014/main" xmlns="" id="{84FDBDB9-E7B9-4669-B5DA-B1E68D90DE3D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Teardrop 6">
            <a:extLst>
              <a:ext uri="{FF2B5EF4-FFF2-40B4-BE49-F238E27FC236}">
                <a16:creationId xmlns:a16="http://schemas.microsoft.com/office/drawing/2014/main" xmlns="" id="{65241009-5883-4937-A4C6-AE43C3AD0952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Donut 24">
            <a:extLst>
              <a:ext uri="{FF2B5EF4-FFF2-40B4-BE49-F238E27FC236}">
                <a16:creationId xmlns:a16="http://schemas.microsoft.com/office/drawing/2014/main" xmlns="" id="{8EE2A6C6-A048-4EF3-BFD3-16C924C76946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Chord 38">
            <a:extLst>
              <a:ext uri="{FF2B5EF4-FFF2-40B4-BE49-F238E27FC236}">
                <a16:creationId xmlns:a16="http://schemas.microsoft.com/office/drawing/2014/main" xmlns="" id="{26DD1361-24C9-4626-99FF-4C0A4B437A63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Heart 38">
            <a:extLst>
              <a:ext uri="{FF2B5EF4-FFF2-40B4-BE49-F238E27FC236}">
                <a16:creationId xmlns:a16="http://schemas.microsoft.com/office/drawing/2014/main" xmlns="" id="{39C9F67F-9D33-48FC-8854-AE7EFF107876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Round Same Side Corner Rectangle 19">
            <a:extLst>
              <a:ext uri="{FF2B5EF4-FFF2-40B4-BE49-F238E27FC236}">
                <a16:creationId xmlns:a16="http://schemas.microsoft.com/office/drawing/2014/main" xmlns="" id="{482F9721-1AF0-4D24-82EE-D8364A6BA7AA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Rectangle 23">
            <a:extLst>
              <a:ext uri="{FF2B5EF4-FFF2-40B4-BE49-F238E27FC236}">
                <a16:creationId xmlns:a16="http://schemas.microsoft.com/office/drawing/2014/main" xmlns="" id="{C1C95AE6-258C-433E-B844-962F6F8D7FA5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Oval 31">
            <a:extLst>
              <a:ext uri="{FF2B5EF4-FFF2-40B4-BE49-F238E27FC236}">
                <a16:creationId xmlns:a16="http://schemas.microsoft.com/office/drawing/2014/main" xmlns="" id="{ADB3A9A9-65BB-425E-B5D8-F1BFB7777A23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Rectangle 23">
            <a:extLst>
              <a:ext uri="{FF2B5EF4-FFF2-40B4-BE49-F238E27FC236}">
                <a16:creationId xmlns:a16="http://schemas.microsoft.com/office/drawing/2014/main" xmlns="" id="{8489585B-F909-4C5D-92E4-703532232E1B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Oval 31">
            <a:extLst>
              <a:ext uri="{FF2B5EF4-FFF2-40B4-BE49-F238E27FC236}">
                <a16:creationId xmlns:a16="http://schemas.microsoft.com/office/drawing/2014/main" xmlns="" id="{9E001AD0-005A-4DB6-9477-D948C23678B3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Teardrop 17">
            <a:extLst>
              <a:ext uri="{FF2B5EF4-FFF2-40B4-BE49-F238E27FC236}">
                <a16:creationId xmlns:a16="http://schemas.microsoft.com/office/drawing/2014/main" xmlns="" id="{81D2B469-8B15-4C14-8AC6-79E708EF3FE5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Rectangle 23">
            <a:extLst>
              <a:ext uri="{FF2B5EF4-FFF2-40B4-BE49-F238E27FC236}">
                <a16:creationId xmlns:a16="http://schemas.microsoft.com/office/drawing/2014/main" xmlns="" id="{96518934-CB22-4EC8-85E1-1BC1652A4F7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Round Same Side Corner Rectangle 8">
            <a:extLst>
              <a:ext uri="{FF2B5EF4-FFF2-40B4-BE49-F238E27FC236}">
                <a16:creationId xmlns:a16="http://schemas.microsoft.com/office/drawing/2014/main" xmlns="" id="{4DC7AD97-A10C-432F-80E8-212A4AF0C796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ound Same Side Corner Rectangle 20">
            <a:extLst>
              <a:ext uri="{FF2B5EF4-FFF2-40B4-BE49-F238E27FC236}">
                <a16:creationId xmlns:a16="http://schemas.microsoft.com/office/drawing/2014/main" xmlns="" id="{1CEE5CC5-D0F9-4453-8571-2E4547DB6E62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Donut 87">
            <a:extLst>
              <a:ext uri="{FF2B5EF4-FFF2-40B4-BE49-F238E27FC236}">
                <a16:creationId xmlns:a16="http://schemas.microsoft.com/office/drawing/2014/main" xmlns="" id="{2B3DFCC9-5689-4A27-982D-29B314564BE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Donut 90">
            <a:extLst>
              <a:ext uri="{FF2B5EF4-FFF2-40B4-BE49-F238E27FC236}">
                <a16:creationId xmlns:a16="http://schemas.microsoft.com/office/drawing/2014/main" xmlns="" id="{610B2AF9-12CD-4FEE-BE7C-2CED6A425159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Oval 6">
            <a:extLst>
              <a:ext uri="{FF2B5EF4-FFF2-40B4-BE49-F238E27FC236}">
                <a16:creationId xmlns:a16="http://schemas.microsoft.com/office/drawing/2014/main" xmlns="" id="{9A93F1FA-9EE7-42BF-84D7-8DF484E4805D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Block Arc 25">
            <a:extLst>
              <a:ext uri="{FF2B5EF4-FFF2-40B4-BE49-F238E27FC236}">
                <a16:creationId xmlns:a16="http://schemas.microsoft.com/office/drawing/2014/main" xmlns="" id="{34553534-6A9A-4929-A9B3-CEBBA4B94DB3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31">
            <a:extLst>
              <a:ext uri="{FF2B5EF4-FFF2-40B4-BE49-F238E27FC236}">
                <a16:creationId xmlns:a16="http://schemas.microsoft.com/office/drawing/2014/main" xmlns="" id="{97B99C87-7B4A-486F-899B-5B7FE7F2577F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Freeform 53">
            <a:extLst>
              <a:ext uri="{FF2B5EF4-FFF2-40B4-BE49-F238E27FC236}">
                <a16:creationId xmlns:a16="http://schemas.microsoft.com/office/drawing/2014/main" xmlns="" id="{69CCCDF1-07FC-4FF1-8949-24AEC7BFB5EA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Block Arc 10">
            <a:extLst>
              <a:ext uri="{FF2B5EF4-FFF2-40B4-BE49-F238E27FC236}">
                <a16:creationId xmlns:a16="http://schemas.microsoft.com/office/drawing/2014/main" xmlns="" id="{8A989C51-ACA7-47E0-85BC-E9DD9009C82E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Freeform 55">
            <a:extLst>
              <a:ext uri="{FF2B5EF4-FFF2-40B4-BE49-F238E27FC236}">
                <a16:creationId xmlns:a16="http://schemas.microsoft.com/office/drawing/2014/main" xmlns="" id="{196F8FE2-0C65-4ECE-A125-5DFFE7D96925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36">
            <a:extLst>
              <a:ext uri="{FF2B5EF4-FFF2-40B4-BE49-F238E27FC236}">
                <a16:creationId xmlns:a16="http://schemas.microsoft.com/office/drawing/2014/main" xmlns="" id="{D7CB4A16-7AE8-4EA8-92A7-23A60B3DBFF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21">
            <a:extLst>
              <a:ext uri="{FF2B5EF4-FFF2-40B4-BE49-F238E27FC236}">
                <a16:creationId xmlns:a16="http://schemas.microsoft.com/office/drawing/2014/main" xmlns="" id="{6A0E1A36-E7F1-4FE7-8B0D-4BCFCBC7CC59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Oval 32">
            <a:extLst>
              <a:ext uri="{FF2B5EF4-FFF2-40B4-BE49-F238E27FC236}">
                <a16:creationId xmlns:a16="http://schemas.microsoft.com/office/drawing/2014/main" xmlns="" id="{C669368A-9B56-47B5-9912-F5FB8F192832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039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07A9AEA-C0F5-4469-859C-E3E9E1991932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EA41082-C1C5-40F8-8D2F-400E5693C3A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06866B8-C718-43A9-91FC-D2A414737C6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DBB5BE7-5A9F-4A27-BD47-5C2668E4BB49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8" name="Freeform 47">
            <a:extLst>
              <a:ext uri="{FF2B5EF4-FFF2-40B4-BE49-F238E27FC236}">
                <a16:creationId xmlns:a16="http://schemas.microsoft.com/office/drawing/2014/main" xmlns="" id="{25D44AA8-2EA0-4B22-B947-4E4A853CC230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48">
            <a:extLst>
              <a:ext uri="{FF2B5EF4-FFF2-40B4-BE49-F238E27FC236}">
                <a16:creationId xmlns:a16="http://schemas.microsoft.com/office/drawing/2014/main" xmlns="" id="{CEF84B1A-8E33-4078-95F6-C09FED6454EB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49">
            <a:extLst>
              <a:ext uri="{FF2B5EF4-FFF2-40B4-BE49-F238E27FC236}">
                <a16:creationId xmlns:a16="http://schemas.microsoft.com/office/drawing/2014/main" xmlns="" id="{5DF14D4A-ECCF-45CB-885D-D35AD6504B9F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Freeform 50">
            <a:extLst>
              <a:ext uri="{FF2B5EF4-FFF2-40B4-BE49-F238E27FC236}">
                <a16:creationId xmlns:a16="http://schemas.microsoft.com/office/drawing/2014/main" xmlns="" id="{27D48AA8-6142-40F6-B65E-9038A51A10CF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Teardrop 9">
            <a:extLst>
              <a:ext uri="{FF2B5EF4-FFF2-40B4-BE49-F238E27FC236}">
                <a16:creationId xmlns:a16="http://schemas.microsoft.com/office/drawing/2014/main" xmlns="" id="{9570AB69-4CAD-46A2-A48A-45D9300E4CDD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97">
            <a:extLst>
              <a:ext uri="{FF2B5EF4-FFF2-40B4-BE49-F238E27FC236}">
                <a16:creationId xmlns:a16="http://schemas.microsoft.com/office/drawing/2014/main" xmlns="" id="{A972CE6F-F5D4-4682-9B1D-1582D8D93064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Donut 22">
            <a:extLst>
              <a:ext uri="{FF2B5EF4-FFF2-40B4-BE49-F238E27FC236}">
                <a16:creationId xmlns:a16="http://schemas.microsoft.com/office/drawing/2014/main" xmlns="" id="{9B680A56-3B92-473F-A53C-38CE174E97CC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99">
            <a:extLst>
              <a:ext uri="{FF2B5EF4-FFF2-40B4-BE49-F238E27FC236}">
                <a16:creationId xmlns:a16="http://schemas.microsoft.com/office/drawing/2014/main" xmlns="" id="{D6DBC51E-2810-4FB3-BE5B-471EC41A0EA3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xmlns="" id="{B11AC4FA-4047-42DF-8E4B-6AD12B2C84C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101">
            <a:extLst>
              <a:ext uri="{FF2B5EF4-FFF2-40B4-BE49-F238E27FC236}">
                <a16:creationId xmlns:a16="http://schemas.microsoft.com/office/drawing/2014/main" xmlns="" id="{0172A4FA-6DDC-4529-A7BF-73A693294149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Group 102">
            <a:extLst>
              <a:ext uri="{FF2B5EF4-FFF2-40B4-BE49-F238E27FC236}">
                <a16:creationId xmlns:a16="http://schemas.microsoft.com/office/drawing/2014/main" xmlns="" id="{FFA1D9C8-1BD8-4770-8738-E455CCF84B4C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xmlns="" id="{7E73BD10-41E8-4EFE-A986-55C1129028A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4">
              <a:extLst>
                <a:ext uri="{FF2B5EF4-FFF2-40B4-BE49-F238E27FC236}">
                  <a16:creationId xmlns:a16="http://schemas.microsoft.com/office/drawing/2014/main" xmlns="" id="{3677C9BD-B234-498F-B17E-D35B440BD46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05">
              <a:extLst>
                <a:ext uri="{FF2B5EF4-FFF2-40B4-BE49-F238E27FC236}">
                  <a16:creationId xmlns:a16="http://schemas.microsoft.com/office/drawing/2014/main" xmlns="" id="{41A2690E-0C0E-411C-866C-180A3C4A3B6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xmlns="" id="{0D5A411F-15D4-4420-BA11-D651C5EE06F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3" name="Freeform 107">
            <a:extLst>
              <a:ext uri="{FF2B5EF4-FFF2-40B4-BE49-F238E27FC236}">
                <a16:creationId xmlns:a16="http://schemas.microsoft.com/office/drawing/2014/main" xmlns="" id="{54D3865D-7BB9-4E79-BB52-E5FB3FE1DBCA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108">
            <a:extLst>
              <a:ext uri="{FF2B5EF4-FFF2-40B4-BE49-F238E27FC236}">
                <a16:creationId xmlns:a16="http://schemas.microsoft.com/office/drawing/2014/main" xmlns="" id="{DA5BBDFF-1E8D-4537-B368-0262F076FBEB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xmlns="" id="{ADBF72EA-7001-4CED-8F28-72977AAFD192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6" name="Group 110">
            <a:extLst>
              <a:ext uri="{FF2B5EF4-FFF2-40B4-BE49-F238E27FC236}">
                <a16:creationId xmlns:a16="http://schemas.microsoft.com/office/drawing/2014/main" xmlns="" id="{69D04DAB-05F3-42C0-A4B8-136B3DBCB46F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7" name="Freeform 111">
              <a:extLst>
                <a:ext uri="{FF2B5EF4-FFF2-40B4-BE49-F238E27FC236}">
                  <a16:creationId xmlns:a16="http://schemas.microsoft.com/office/drawing/2014/main" xmlns="" id="{AD31AAD5-B59E-469C-AA3C-BFC05BD40BF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Oval 37">
              <a:extLst>
                <a:ext uri="{FF2B5EF4-FFF2-40B4-BE49-F238E27FC236}">
                  <a16:creationId xmlns:a16="http://schemas.microsoft.com/office/drawing/2014/main" xmlns="" id="{0D455B06-F7A3-4987-8265-F92B6039F29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9" name="Rectangle 19">
            <a:extLst>
              <a:ext uri="{FF2B5EF4-FFF2-40B4-BE49-F238E27FC236}">
                <a16:creationId xmlns:a16="http://schemas.microsoft.com/office/drawing/2014/main" xmlns="" id="{11D2D096-9A21-49BA-959E-5946EF781403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114">
            <a:extLst>
              <a:ext uri="{FF2B5EF4-FFF2-40B4-BE49-F238E27FC236}">
                <a16:creationId xmlns:a16="http://schemas.microsoft.com/office/drawing/2014/main" xmlns="" id="{68C3574F-50CF-409A-9385-E8062A2F0A46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31">
            <a:extLst>
              <a:ext uri="{FF2B5EF4-FFF2-40B4-BE49-F238E27FC236}">
                <a16:creationId xmlns:a16="http://schemas.microsoft.com/office/drawing/2014/main" xmlns="" id="{C11DAB95-B58C-4AC8-A0D9-8C5E3924D5F0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Oval 47">
            <a:extLst>
              <a:ext uri="{FF2B5EF4-FFF2-40B4-BE49-F238E27FC236}">
                <a16:creationId xmlns:a16="http://schemas.microsoft.com/office/drawing/2014/main" xmlns="" id="{8E92EE63-5C44-46CD-916E-659175FA30C0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50">
            <a:extLst>
              <a:ext uri="{FF2B5EF4-FFF2-40B4-BE49-F238E27FC236}">
                <a16:creationId xmlns:a16="http://schemas.microsoft.com/office/drawing/2014/main" xmlns="" id="{C035C16D-8F1A-46E2-8362-AC405AA9F294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Heart 17">
            <a:extLst>
              <a:ext uri="{FF2B5EF4-FFF2-40B4-BE49-F238E27FC236}">
                <a16:creationId xmlns:a16="http://schemas.microsoft.com/office/drawing/2014/main" xmlns="" id="{6467A75C-E1D9-4D04-9307-14745C2C435B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ounded Rectangle 25">
            <a:extLst>
              <a:ext uri="{FF2B5EF4-FFF2-40B4-BE49-F238E27FC236}">
                <a16:creationId xmlns:a16="http://schemas.microsoft.com/office/drawing/2014/main" xmlns="" id="{B3FFA062-8448-4AFD-B25E-2DC61432B1B4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Chord 32">
            <a:extLst>
              <a:ext uri="{FF2B5EF4-FFF2-40B4-BE49-F238E27FC236}">
                <a16:creationId xmlns:a16="http://schemas.microsoft.com/office/drawing/2014/main" xmlns="" id="{B67BC2E6-C1CD-4135-8EF2-4DE41CAE5246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ed Rectangle 40">
            <a:extLst>
              <a:ext uri="{FF2B5EF4-FFF2-40B4-BE49-F238E27FC236}">
                <a16:creationId xmlns:a16="http://schemas.microsoft.com/office/drawing/2014/main" xmlns="" id="{6B343C00-4B95-4F9C-8154-E96C252BE0F1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ounded Rectangle 7">
            <a:extLst>
              <a:ext uri="{FF2B5EF4-FFF2-40B4-BE49-F238E27FC236}">
                <a16:creationId xmlns:a16="http://schemas.microsoft.com/office/drawing/2014/main" xmlns="" id="{25B398E1-594E-449D-8D7D-4FB68B2EA631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17">
            <a:extLst>
              <a:ext uri="{FF2B5EF4-FFF2-40B4-BE49-F238E27FC236}">
                <a16:creationId xmlns:a16="http://schemas.microsoft.com/office/drawing/2014/main" xmlns="" id="{2456B1D1-2657-438D-B714-4435BD0BC0FD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xmlns="" id="{08091A30-4C67-452A-ABEC-5349B355CC56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Oval 25">
            <a:extLst>
              <a:ext uri="{FF2B5EF4-FFF2-40B4-BE49-F238E27FC236}">
                <a16:creationId xmlns:a16="http://schemas.microsoft.com/office/drawing/2014/main" xmlns="" id="{D9ECEF96-48FC-4AB1-A07D-C399180B8D9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Block Arc 20">
            <a:extLst>
              <a:ext uri="{FF2B5EF4-FFF2-40B4-BE49-F238E27FC236}">
                <a16:creationId xmlns:a16="http://schemas.microsoft.com/office/drawing/2014/main" xmlns="" id="{AAE1948E-5FC4-4930-821A-ECF72DC5C16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Block Arc 11">
            <a:extLst>
              <a:ext uri="{FF2B5EF4-FFF2-40B4-BE49-F238E27FC236}">
                <a16:creationId xmlns:a16="http://schemas.microsoft.com/office/drawing/2014/main" xmlns="" id="{1E821166-F490-4540-8A4D-8E96F8E8DB05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21">
            <a:extLst>
              <a:ext uri="{FF2B5EF4-FFF2-40B4-BE49-F238E27FC236}">
                <a16:creationId xmlns:a16="http://schemas.microsoft.com/office/drawing/2014/main" xmlns="" id="{C7441E4B-3BAD-4EF9-A04C-3CB3DD67ED0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 Same Side Corner Rectangle 8">
            <a:extLst>
              <a:ext uri="{FF2B5EF4-FFF2-40B4-BE49-F238E27FC236}">
                <a16:creationId xmlns:a16="http://schemas.microsoft.com/office/drawing/2014/main" xmlns="" id="{9710EED5-FBCF-4BBE-BA8F-B7F747DEB81F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ed Rectangle 51">
            <a:extLst>
              <a:ext uri="{FF2B5EF4-FFF2-40B4-BE49-F238E27FC236}">
                <a16:creationId xmlns:a16="http://schemas.microsoft.com/office/drawing/2014/main" xmlns="" id="{CFB6B260-7C7E-43C7-BF98-5976D59CDD34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Isosceles Triangle 5">
            <a:extLst>
              <a:ext uri="{FF2B5EF4-FFF2-40B4-BE49-F238E27FC236}">
                <a16:creationId xmlns:a16="http://schemas.microsoft.com/office/drawing/2014/main" xmlns="" id="{6BC1306C-3993-46CA-B54C-BC25CB7BBB64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Trapezoid 22">
            <a:extLst>
              <a:ext uri="{FF2B5EF4-FFF2-40B4-BE49-F238E27FC236}">
                <a16:creationId xmlns:a16="http://schemas.microsoft.com/office/drawing/2014/main" xmlns="" id="{25633E4C-D93F-41AF-B21C-8F639361279A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ed Rectangle 20">
            <a:extLst>
              <a:ext uri="{FF2B5EF4-FFF2-40B4-BE49-F238E27FC236}">
                <a16:creationId xmlns:a16="http://schemas.microsoft.com/office/drawing/2014/main" xmlns="" id="{49EE5A0D-25A7-4F5E-ACE3-CA2016CE4C7F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Trapezoid 28">
            <a:extLst>
              <a:ext uri="{FF2B5EF4-FFF2-40B4-BE49-F238E27FC236}">
                <a16:creationId xmlns:a16="http://schemas.microsoft.com/office/drawing/2014/main" xmlns="" id="{CD00E21D-1C8A-4E50-9154-502BBA97521B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Rounded Rectangle 2">
            <a:extLst>
              <a:ext uri="{FF2B5EF4-FFF2-40B4-BE49-F238E27FC236}">
                <a16:creationId xmlns:a16="http://schemas.microsoft.com/office/drawing/2014/main" xmlns="" id="{1B171601-A510-428A-8C75-87E9C16756A8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Rounded Rectangle 8">
            <a:extLst>
              <a:ext uri="{FF2B5EF4-FFF2-40B4-BE49-F238E27FC236}">
                <a16:creationId xmlns:a16="http://schemas.microsoft.com/office/drawing/2014/main" xmlns="" id="{AB6BA1B0-F393-42DD-B3B1-A534D68E8B31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xmlns="" id="{4232B228-AC61-4AF1-B645-3BCEF53F5A40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Rounded Rectangle 3">
            <a:extLst>
              <a:ext uri="{FF2B5EF4-FFF2-40B4-BE49-F238E27FC236}">
                <a16:creationId xmlns:a16="http://schemas.microsoft.com/office/drawing/2014/main" xmlns="" id="{BA21423A-BF04-4925-BBF0-1C77A42431D9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0">
            <a:extLst>
              <a:ext uri="{FF2B5EF4-FFF2-40B4-BE49-F238E27FC236}">
                <a16:creationId xmlns:a16="http://schemas.microsoft.com/office/drawing/2014/main" xmlns="" id="{A82B81BD-BC4C-41B0-A980-D217FF774A87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Block Arc 6">
            <a:extLst>
              <a:ext uri="{FF2B5EF4-FFF2-40B4-BE49-F238E27FC236}">
                <a16:creationId xmlns:a16="http://schemas.microsoft.com/office/drawing/2014/main" xmlns="" id="{BE6A38F7-8C76-4E11-AD19-C9489720C056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Left Arrow 1">
            <a:extLst>
              <a:ext uri="{FF2B5EF4-FFF2-40B4-BE49-F238E27FC236}">
                <a16:creationId xmlns:a16="http://schemas.microsoft.com/office/drawing/2014/main" xmlns="" id="{9D0B345A-EB68-42A9-B2AA-43029AF3DA0B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Oval 35">
            <a:extLst>
              <a:ext uri="{FF2B5EF4-FFF2-40B4-BE49-F238E27FC236}">
                <a16:creationId xmlns:a16="http://schemas.microsoft.com/office/drawing/2014/main" xmlns="" id="{3A111CFB-C1FA-4C53-BA34-1BFDDBE0E968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81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Recycling Activities</a:t>
            </a:r>
            <a:endParaRPr dirty="0"/>
          </a:p>
        </p:txBody>
      </p:sp>
      <p:sp>
        <p:nvSpPr>
          <p:cNvPr id="1142" name="Google Shape;1142;p37"/>
          <p:cNvSpPr txBox="1">
            <a:spLocks noGrp="1"/>
          </p:cNvSpPr>
          <p:nvPr>
            <p:ph type="body" idx="1"/>
          </p:nvPr>
        </p:nvSpPr>
        <p:spPr>
          <a:xfrm>
            <a:off x="1185346" y="3078269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Mercury is the closest planet to the Sun and the smallest one in the Solar System</a:t>
            </a:r>
            <a:endParaRPr sz="1800" dirty="0"/>
          </a:p>
        </p:txBody>
      </p:sp>
      <p:sp>
        <p:nvSpPr>
          <p:cNvPr id="1143" name="Google Shape;1143;p37"/>
          <p:cNvSpPr txBox="1">
            <a:spLocks noGrp="1"/>
          </p:cNvSpPr>
          <p:nvPr>
            <p:ph type="body" idx="2"/>
          </p:nvPr>
        </p:nvSpPr>
        <p:spPr>
          <a:xfrm>
            <a:off x="6086547" y="3078269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Despite being red, Mars is a cold place, not hot. It’s full of iron oxide dust</a:t>
            </a:r>
            <a:endParaRPr sz="1800"/>
          </a:p>
        </p:txBody>
      </p:sp>
      <p:sp>
        <p:nvSpPr>
          <p:cNvPr id="1144" name="Google Shape;1144;p37"/>
          <p:cNvSpPr txBox="1">
            <a:spLocks noGrp="1"/>
          </p:cNvSpPr>
          <p:nvPr>
            <p:ph type="subTitle" idx="3"/>
          </p:nvPr>
        </p:nvSpPr>
        <p:spPr>
          <a:xfrm>
            <a:off x="1190526" y="2643758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145" name="Google Shape;1145;p37"/>
          <p:cNvSpPr txBox="1">
            <a:spLocks noGrp="1"/>
          </p:cNvSpPr>
          <p:nvPr>
            <p:ph type="subTitle" idx="4"/>
          </p:nvPr>
        </p:nvSpPr>
        <p:spPr>
          <a:xfrm>
            <a:off x="6086459" y="2643758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146" name="Google Shape;1146;p37"/>
          <p:cNvSpPr txBox="1">
            <a:spLocks noGrp="1"/>
          </p:cNvSpPr>
          <p:nvPr>
            <p:ph type="body" idx="5"/>
          </p:nvPr>
        </p:nvSpPr>
        <p:spPr>
          <a:xfrm>
            <a:off x="3635984" y="3078269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Venus has a beautiful name and is the second planet from the Sun</a:t>
            </a:r>
            <a:endParaRPr sz="1800"/>
          </a:p>
        </p:txBody>
      </p:sp>
      <p:sp>
        <p:nvSpPr>
          <p:cNvPr id="1147" name="Google Shape;1147;p37"/>
          <p:cNvSpPr txBox="1">
            <a:spLocks noGrp="1"/>
          </p:cNvSpPr>
          <p:nvPr>
            <p:ph type="subTitle" idx="6"/>
          </p:nvPr>
        </p:nvSpPr>
        <p:spPr>
          <a:xfrm>
            <a:off x="3635896" y="2643758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148" name="Google Shape;1148;p37"/>
          <p:cNvSpPr txBox="1"/>
          <p:nvPr/>
        </p:nvSpPr>
        <p:spPr>
          <a:xfrm>
            <a:off x="4442374" y="5403861"/>
            <a:ext cx="1648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9F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81" y="1944782"/>
            <a:ext cx="561829" cy="6678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374" y="1964319"/>
            <a:ext cx="561829" cy="6678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044" y="1934174"/>
            <a:ext cx="561829" cy="6678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87824" y="2364581"/>
            <a:ext cx="5472608" cy="542078"/>
          </a:xfrm>
        </p:spPr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987824" y="2914149"/>
            <a:ext cx="5472608" cy="276687"/>
          </a:xfrm>
        </p:spPr>
        <p:txBody>
          <a:bodyPr/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55576" y="2251398"/>
            <a:ext cx="1657350" cy="1055687"/>
          </a:xfrm>
          <a:custGeom>
            <a:avLst/>
            <a:gdLst>
              <a:gd name="T0" fmla="*/ 170 w 1527"/>
              <a:gd name="T1" fmla="*/ 616 h 973"/>
              <a:gd name="T2" fmla="*/ 119 w 1527"/>
              <a:gd name="T3" fmla="*/ 468 h 973"/>
              <a:gd name="T4" fmla="*/ 97 w 1527"/>
              <a:gd name="T5" fmla="*/ 307 h 973"/>
              <a:gd name="T6" fmla="*/ 356 w 1527"/>
              <a:gd name="T7" fmla="*/ 281 h 973"/>
              <a:gd name="T8" fmla="*/ 357 w 1527"/>
              <a:gd name="T9" fmla="*/ 85 h 973"/>
              <a:gd name="T10" fmla="*/ 527 w 1527"/>
              <a:gd name="T11" fmla="*/ 0 h 973"/>
              <a:gd name="T12" fmla="*/ 1526 w 1527"/>
              <a:gd name="T13" fmla="*/ 132 h 973"/>
              <a:gd name="T14" fmla="*/ 1400 w 1527"/>
              <a:gd name="T15" fmla="*/ 301 h 973"/>
              <a:gd name="T16" fmla="*/ 1339 w 1527"/>
              <a:gd name="T17" fmla="*/ 464 h 973"/>
              <a:gd name="T18" fmla="*/ 1362 w 1527"/>
              <a:gd name="T19" fmla="*/ 566 h 973"/>
              <a:gd name="T20" fmla="*/ 1450 w 1527"/>
              <a:gd name="T21" fmla="*/ 675 h 973"/>
              <a:gd name="T22" fmla="*/ 1406 w 1527"/>
              <a:gd name="T23" fmla="*/ 869 h 973"/>
              <a:gd name="T24" fmla="*/ 1450 w 1527"/>
              <a:gd name="T25" fmla="*/ 973 h 973"/>
              <a:gd name="T26" fmla="*/ 155 w 1527"/>
              <a:gd name="T27" fmla="*/ 973 h 973"/>
              <a:gd name="T28" fmla="*/ 154 w 1527"/>
              <a:gd name="T29" fmla="*/ 673 h 973"/>
              <a:gd name="T30" fmla="*/ 1368 w 1527"/>
              <a:gd name="T31" fmla="*/ 745 h 973"/>
              <a:gd name="T32" fmla="*/ 346 w 1527"/>
              <a:gd name="T33" fmla="*/ 743 h 973"/>
              <a:gd name="T34" fmla="*/ 292 w 1527"/>
              <a:gd name="T35" fmla="*/ 867 h 973"/>
              <a:gd name="T36" fmla="*/ 1312 w 1527"/>
              <a:gd name="T37" fmla="*/ 905 h 973"/>
              <a:gd name="T38" fmla="*/ 1368 w 1527"/>
              <a:gd name="T39" fmla="*/ 745 h 973"/>
              <a:gd name="T40" fmla="*/ 560 w 1527"/>
              <a:gd name="T41" fmla="*/ 231 h 973"/>
              <a:gd name="T42" fmla="*/ 1421 w 1527"/>
              <a:gd name="T43" fmla="*/ 223 h 973"/>
              <a:gd name="T44" fmla="*/ 1372 w 1527"/>
              <a:gd name="T45" fmla="*/ 68 h 973"/>
              <a:gd name="T46" fmla="*/ 533 w 1527"/>
              <a:gd name="T47" fmla="*/ 69 h 973"/>
              <a:gd name="T48" fmla="*/ 303 w 1527"/>
              <a:gd name="T49" fmla="*/ 649 h 973"/>
              <a:gd name="T50" fmla="*/ 1313 w 1527"/>
              <a:gd name="T51" fmla="*/ 519 h 973"/>
              <a:gd name="T52" fmla="*/ 303 w 1527"/>
              <a:gd name="T53" fmla="*/ 649 h 973"/>
              <a:gd name="T54" fmla="*/ 325 w 1527"/>
              <a:gd name="T55" fmla="*/ 358 h 973"/>
              <a:gd name="T56" fmla="*/ 1292 w 1527"/>
              <a:gd name="T57" fmla="*/ 441 h 973"/>
              <a:gd name="T58" fmla="*/ 278 w 1527"/>
              <a:gd name="T59" fmla="*/ 465 h 973"/>
              <a:gd name="T60" fmla="*/ 270 w 1527"/>
              <a:gd name="T61" fmla="*/ 355 h 973"/>
              <a:gd name="T62" fmla="*/ 139 w 1527"/>
              <a:gd name="T63" fmla="*/ 410 h 973"/>
              <a:gd name="T64" fmla="*/ 278 w 1527"/>
              <a:gd name="T65" fmla="*/ 465 h 973"/>
              <a:gd name="T66" fmla="*/ 500 w 1527"/>
              <a:gd name="T67" fmla="*/ 152 h 973"/>
              <a:gd name="T68" fmla="*/ 404 w 1527"/>
              <a:gd name="T69" fmla="*/ 83 h 973"/>
              <a:gd name="T70" fmla="*/ 255 w 1527"/>
              <a:gd name="T71" fmla="*/ 627 h 973"/>
              <a:gd name="T72" fmla="*/ 255 w 1527"/>
              <a:gd name="T73" fmla="*/ 627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7" h="973">
                <a:moveTo>
                  <a:pt x="189" y="673"/>
                </a:moveTo>
                <a:cubicBezTo>
                  <a:pt x="182" y="653"/>
                  <a:pt x="173" y="635"/>
                  <a:pt x="170" y="616"/>
                </a:cubicBezTo>
                <a:cubicBezTo>
                  <a:pt x="167" y="596"/>
                  <a:pt x="167" y="574"/>
                  <a:pt x="168" y="554"/>
                </a:cubicBezTo>
                <a:cubicBezTo>
                  <a:pt x="172" y="513"/>
                  <a:pt x="168" y="478"/>
                  <a:pt x="119" y="468"/>
                </a:cubicBezTo>
                <a:cubicBezTo>
                  <a:pt x="113" y="467"/>
                  <a:pt x="104" y="459"/>
                  <a:pt x="104" y="454"/>
                </a:cubicBezTo>
                <a:cubicBezTo>
                  <a:pt x="101" y="405"/>
                  <a:pt x="97" y="356"/>
                  <a:pt x="97" y="307"/>
                </a:cubicBezTo>
                <a:cubicBezTo>
                  <a:pt x="97" y="284"/>
                  <a:pt x="117" y="280"/>
                  <a:pt x="138" y="280"/>
                </a:cubicBezTo>
                <a:cubicBezTo>
                  <a:pt x="213" y="281"/>
                  <a:pt x="289" y="281"/>
                  <a:pt x="356" y="281"/>
                </a:cubicBezTo>
                <a:cubicBezTo>
                  <a:pt x="368" y="257"/>
                  <a:pt x="379" y="238"/>
                  <a:pt x="388" y="219"/>
                </a:cubicBezTo>
                <a:cubicBezTo>
                  <a:pt x="397" y="200"/>
                  <a:pt x="374" y="101"/>
                  <a:pt x="357" y="85"/>
                </a:cubicBezTo>
                <a:cubicBezTo>
                  <a:pt x="339" y="68"/>
                  <a:pt x="343" y="48"/>
                  <a:pt x="367" y="37"/>
                </a:cubicBezTo>
                <a:cubicBezTo>
                  <a:pt x="418" y="14"/>
                  <a:pt x="469" y="0"/>
                  <a:pt x="527" y="0"/>
                </a:cubicBezTo>
                <a:cubicBezTo>
                  <a:pt x="813" y="2"/>
                  <a:pt x="1099" y="1"/>
                  <a:pt x="1386" y="1"/>
                </a:cubicBezTo>
                <a:cubicBezTo>
                  <a:pt x="1475" y="1"/>
                  <a:pt x="1521" y="43"/>
                  <a:pt x="1526" y="132"/>
                </a:cubicBezTo>
                <a:cubicBezTo>
                  <a:pt x="1527" y="160"/>
                  <a:pt x="1525" y="189"/>
                  <a:pt x="1517" y="216"/>
                </a:cubicBezTo>
                <a:cubicBezTo>
                  <a:pt x="1501" y="276"/>
                  <a:pt x="1461" y="302"/>
                  <a:pt x="1400" y="301"/>
                </a:cubicBezTo>
                <a:cubicBezTo>
                  <a:pt x="1369" y="300"/>
                  <a:pt x="1340" y="322"/>
                  <a:pt x="1339" y="352"/>
                </a:cubicBezTo>
                <a:cubicBezTo>
                  <a:pt x="1338" y="389"/>
                  <a:pt x="1339" y="426"/>
                  <a:pt x="1339" y="464"/>
                </a:cubicBezTo>
                <a:cubicBezTo>
                  <a:pt x="1356" y="467"/>
                  <a:pt x="1370" y="469"/>
                  <a:pt x="1392" y="473"/>
                </a:cubicBezTo>
                <a:cubicBezTo>
                  <a:pt x="1381" y="505"/>
                  <a:pt x="1365" y="535"/>
                  <a:pt x="1362" y="566"/>
                </a:cubicBezTo>
                <a:cubicBezTo>
                  <a:pt x="1358" y="600"/>
                  <a:pt x="1367" y="635"/>
                  <a:pt x="1371" y="671"/>
                </a:cubicBezTo>
                <a:cubicBezTo>
                  <a:pt x="1399" y="673"/>
                  <a:pt x="1423" y="674"/>
                  <a:pt x="1450" y="675"/>
                </a:cubicBezTo>
                <a:cubicBezTo>
                  <a:pt x="1450" y="696"/>
                  <a:pt x="1450" y="717"/>
                  <a:pt x="1450" y="731"/>
                </a:cubicBezTo>
                <a:cubicBezTo>
                  <a:pt x="1393" y="767"/>
                  <a:pt x="1410" y="822"/>
                  <a:pt x="1406" y="869"/>
                </a:cubicBezTo>
                <a:cubicBezTo>
                  <a:pt x="1404" y="897"/>
                  <a:pt x="1418" y="910"/>
                  <a:pt x="1450" y="905"/>
                </a:cubicBezTo>
                <a:cubicBezTo>
                  <a:pt x="1450" y="927"/>
                  <a:pt x="1450" y="947"/>
                  <a:pt x="1450" y="973"/>
                </a:cubicBezTo>
                <a:cubicBezTo>
                  <a:pt x="1437" y="973"/>
                  <a:pt x="1424" y="973"/>
                  <a:pt x="1411" y="973"/>
                </a:cubicBezTo>
                <a:cubicBezTo>
                  <a:pt x="993" y="973"/>
                  <a:pt x="574" y="973"/>
                  <a:pt x="155" y="973"/>
                </a:cubicBezTo>
                <a:cubicBezTo>
                  <a:pt x="75" y="973"/>
                  <a:pt x="2" y="903"/>
                  <a:pt x="1" y="825"/>
                </a:cubicBezTo>
                <a:cubicBezTo>
                  <a:pt x="0" y="748"/>
                  <a:pt x="74" y="675"/>
                  <a:pt x="154" y="673"/>
                </a:cubicBezTo>
                <a:cubicBezTo>
                  <a:pt x="168" y="673"/>
                  <a:pt x="182" y="673"/>
                  <a:pt x="189" y="673"/>
                </a:cubicBezTo>
                <a:close/>
                <a:moveTo>
                  <a:pt x="1368" y="745"/>
                </a:moveTo>
                <a:cubicBezTo>
                  <a:pt x="1366" y="744"/>
                  <a:pt x="1363" y="743"/>
                  <a:pt x="1361" y="743"/>
                </a:cubicBezTo>
                <a:cubicBezTo>
                  <a:pt x="1023" y="743"/>
                  <a:pt x="684" y="742"/>
                  <a:pt x="346" y="743"/>
                </a:cubicBezTo>
                <a:cubicBezTo>
                  <a:pt x="332" y="743"/>
                  <a:pt x="316" y="750"/>
                  <a:pt x="307" y="759"/>
                </a:cubicBezTo>
                <a:cubicBezTo>
                  <a:pt x="277" y="791"/>
                  <a:pt x="281" y="830"/>
                  <a:pt x="292" y="867"/>
                </a:cubicBezTo>
                <a:cubicBezTo>
                  <a:pt x="303" y="902"/>
                  <a:pt x="332" y="905"/>
                  <a:pt x="364" y="905"/>
                </a:cubicBezTo>
                <a:cubicBezTo>
                  <a:pt x="680" y="905"/>
                  <a:pt x="996" y="905"/>
                  <a:pt x="1312" y="905"/>
                </a:cubicBezTo>
                <a:cubicBezTo>
                  <a:pt x="1326" y="905"/>
                  <a:pt x="1339" y="905"/>
                  <a:pt x="1349" y="905"/>
                </a:cubicBezTo>
                <a:cubicBezTo>
                  <a:pt x="1356" y="849"/>
                  <a:pt x="1362" y="798"/>
                  <a:pt x="1368" y="745"/>
                </a:cubicBezTo>
                <a:close/>
                <a:moveTo>
                  <a:pt x="549" y="230"/>
                </a:moveTo>
                <a:cubicBezTo>
                  <a:pt x="553" y="230"/>
                  <a:pt x="557" y="231"/>
                  <a:pt x="560" y="231"/>
                </a:cubicBezTo>
                <a:cubicBezTo>
                  <a:pt x="837" y="232"/>
                  <a:pt x="1113" y="232"/>
                  <a:pt x="1390" y="231"/>
                </a:cubicBezTo>
                <a:cubicBezTo>
                  <a:pt x="1400" y="231"/>
                  <a:pt x="1414" y="229"/>
                  <a:pt x="1421" y="223"/>
                </a:cubicBezTo>
                <a:cubicBezTo>
                  <a:pt x="1453" y="191"/>
                  <a:pt x="1448" y="150"/>
                  <a:pt x="1439" y="112"/>
                </a:cubicBezTo>
                <a:cubicBezTo>
                  <a:pt x="1432" y="78"/>
                  <a:pt x="1406" y="68"/>
                  <a:pt x="1372" y="68"/>
                </a:cubicBezTo>
                <a:cubicBezTo>
                  <a:pt x="1104" y="70"/>
                  <a:pt x="836" y="69"/>
                  <a:pt x="568" y="69"/>
                </a:cubicBezTo>
                <a:cubicBezTo>
                  <a:pt x="556" y="69"/>
                  <a:pt x="544" y="69"/>
                  <a:pt x="533" y="69"/>
                </a:cubicBezTo>
                <a:cubicBezTo>
                  <a:pt x="539" y="124"/>
                  <a:pt x="544" y="176"/>
                  <a:pt x="549" y="230"/>
                </a:cubicBezTo>
                <a:close/>
                <a:moveTo>
                  <a:pt x="303" y="649"/>
                </a:moveTo>
                <a:cubicBezTo>
                  <a:pt x="640" y="643"/>
                  <a:pt x="975" y="638"/>
                  <a:pt x="1313" y="632"/>
                </a:cubicBezTo>
                <a:cubicBezTo>
                  <a:pt x="1313" y="593"/>
                  <a:pt x="1313" y="558"/>
                  <a:pt x="1313" y="519"/>
                </a:cubicBezTo>
                <a:cubicBezTo>
                  <a:pt x="975" y="525"/>
                  <a:pt x="639" y="531"/>
                  <a:pt x="303" y="537"/>
                </a:cubicBezTo>
                <a:cubicBezTo>
                  <a:pt x="303" y="576"/>
                  <a:pt x="303" y="610"/>
                  <a:pt x="303" y="649"/>
                </a:cubicBezTo>
                <a:close/>
                <a:moveTo>
                  <a:pt x="1292" y="331"/>
                </a:moveTo>
                <a:cubicBezTo>
                  <a:pt x="969" y="340"/>
                  <a:pt x="648" y="349"/>
                  <a:pt x="325" y="358"/>
                </a:cubicBezTo>
                <a:cubicBezTo>
                  <a:pt x="325" y="397"/>
                  <a:pt x="325" y="432"/>
                  <a:pt x="325" y="467"/>
                </a:cubicBezTo>
                <a:cubicBezTo>
                  <a:pt x="649" y="459"/>
                  <a:pt x="970" y="450"/>
                  <a:pt x="1292" y="441"/>
                </a:cubicBezTo>
                <a:cubicBezTo>
                  <a:pt x="1292" y="404"/>
                  <a:pt x="1292" y="371"/>
                  <a:pt x="1292" y="331"/>
                </a:cubicBezTo>
                <a:close/>
                <a:moveTo>
                  <a:pt x="278" y="465"/>
                </a:moveTo>
                <a:cubicBezTo>
                  <a:pt x="278" y="431"/>
                  <a:pt x="279" y="402"/>
                  <a:pt x="278" y="373"/>
                </a:cubicBezTo>
                <a:cubicBezTo>
                  <a:pt x="278" y="366"/>
                  <a:pt x="274" y="356"/>
                  <a:pt x="270" y="355"/>
                </a:cubicBezTo>
                <a:cubicBezTo>
                  <a:pt x="228" y="343"/>
                  <a:pt x="186" y="334"/>
                  <a:pt x="139" y="322"/>
                </a:cubicBezTo>
                <a:cubicBezTo>
                  <a:pt x="139" y="359"/>
                  <a:pt x="138" y="384"/>
                  <a:pt x="139" y="410"/>
                </a:cubicBezTo>
                <a:cubicBezTo>
                  <a:pt x="139" y="417"/>
                  <a:pt x="145" y="428"/>
                  <a:pt x="151" y="430"/>
                </a:cubicBezTo>
                <a:cubicBezTo>
                  <a:pt x="191" y="442"/>
                  <a:pt x="233" y="453"/>
                  <a:pt x="278" y="465"/>
                </a:cubicBezTo>
                <a:close/>
                <a:moveTo>
                  <a:pt x="415" y="229"/>
                </a:moveTo>
                <a:cubicBezTo>
                  <a:pt x="503" y="238"/>
                  <a:pt x="507" y="237"/>
                  <a:pt x="500" y="152"/>
                </a:cubicBezTo>
                <a:cubicBezTo>
                  <a:pt x="492" y="44"/>
                  <a:pt x="497" y="66"/>
                  <a:pt x="408" y="79"/>
                </a:cubicBezTo>
                <a:cubicBezTo>
                  <a:pt x="406" y="79"/>
                  <a:pt x="405" y="82"/>
                  <a:pt x="404" y="83"/>
                </a:cubicBezTo>
                <a:cubicBezTo>
                  <a:pt x="408" y="132"/>
                  <a:pt x="411" y="179"/>
                  <a:pt x="415" y="229"/>
                </a:cubicBezTo>
                <a:close/>
                <a:moveTo>
                  <a:pt x="255" y="627"/>
                </a:moveTo>
                <a:cubicBezTo>
                  <a:pt x="260" y="526"/>
                  <a:pt x="260" y="526"/>
                  <a:pt x="221" y="520"/>
                </a:cubicBezTo>
                <a:cubicBezTo>
                  <a:pt x="209" y="607"/>
                  <a:pt x="209" y="610"/>
                  <a:pt x="255" y="627"/>
                </a:cubicBezTo>
                <a:close/>
              </a:path>
            </a:pathLst>
          </a:custGeom>
          <a:solidFill>
            <a:srgbClr val="FAB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 flipH="1">
            <a:off x="6588224" y="2239602"/>
            <a:ext cx="1696007" cy="1079277"/>
          </a:xfrm>
          <a:custGeom>
            <a:avLst/>
            <a:gdLst>
              <a:gd name="T0" fmla="*/ 171 w 1528"/>
              <a:gd name="T1" fmla="*/ 616 h 973"/>
              <a:gd name="T2" fmla="*/ 119 w 1528"/>
              <a:gd name="T3" fmla="*/ 468 h 973"/>
              <a:gd name="T4" fmla="*/ 97 w 1528"/>
              <a:gd name="T5" fmla="*/ 307 h 973"/>
              <a:gd name="T6" fmla="*/ 356 w 1528"/>
              <a:gd name="T7" fmla="*/ 280 h 973"/>
              <a:gd name="T8" fmla="*/ 357 w 1528"/>
              <a:gd name="T9" fmla="*/ 85 h 973"/>
              <a:gd name="T10" fmla="*/ 527 w 1528"/>
              <a:gd name="T11" fmla="*/ 0 h 973"/>
              <a:gd name="T12" fmla="*/ 1526 w 1528"/>
              <a:gd name="T13" fmla="*/ 132 h 973"/>
              <a:gd name="T14" fmla="*/ 1400 w 1528"/>
              <a:gd name="T15" fmla="*/ 301 h 973"/>
              <a:gd name="T16" fmla="*/ 1339 w 1528"/>
              <a:gd name="T17" fmla="*/ 464 h 973"/>
              <a:gd name="T18" fmla="*/ 1362 w 1528"/>
              <a:gd name="T19" fmla="*/ 566 h 973"/>
              <a:gd name="T20" fmla="*/ 1450 w 1528"/>
              <a:gd name="T21" fmla="*/ 675 h 973"/>
              <a:gd name="T22" fmla="*/ 1406 w 1528"/>
              <a:gd name="T23" fmla="*/ 869 h 973"/>
              <a:gd name="T24" fmla="*/ 1450 w 1528"/>
              <a:gd name="T25" fmla="*/ 973 h 973"/>
              <a:gd name="T26" fmla="*/ 156 w 1528"/>
              <a:gd name="T27" fmla="*/ 973 h 973"/>
              <a:gd name="T28" fmla="*/ 154 w 1528"/>
              <a:gd name="T29" fmla="*/ 673 h 973"/>
              <a:gd name="T30" fmla="*/ 1368 w 1528"/>
              <a:gd name="T31" fmla="*/ 745 h 973"/>
              <a:gd name="T32" fmla="*/ 346 w 1528"/>
              <a:gd name="T33" fmla="*/ 743 h 973"/>
              <a:gd name="T34" fmla="*/ 292 w 1528"/>
              <a:gd name="T35" fmla="*/ 867 h 973"/>
              <a:gd name="T36" fmla="*/ 1313 w 1528"/>
              <a:gd name="T37" fmla="*/ 905 h 973"/>
              <a:gd name="T38" fmla="*/ 1368 w 1528"/>
              <a:gd name="T39" fmla="*/ 745 h 973"/>
              <a:gd name="T40" fmla="*/ 560 w 1528"/>
              <a:gd name="T41" fmla="*/ 231 h 973"/>
              <a:gd name="T42" fmla="*/ 1421 w 1528"/>
              <a:gd name="T43" fmla="*/ 223 h 973"/>
              <a:gd name="T44" fmla="*/ 1372 w 1528"/>
              <a:gd name="T45" fmla="*/ 68 h 973"/>
              <a:gd name="T46" fmla="*/ 533 w 1528"/>
              <a:gd name="T47" fmla="*/ 69 h 973"/>
              <a:gd name="T48" fmla="*/ 303 w 1528"/>
              <a:gd name="T49" fmla="*/ 649 h 973"/>
              <a:gd name="T50" fmla="*/ 1313 w 1528"/>
              <a:gd name="T51" fmla="*/ 519 h 973"/>
              <a:gd name="T52" fmla="*/ 303 w 1528"/>
              <a:gd name="T53" fmla="*/ 649 h 973"/>
              <a:gd name="T54" fmla="*/ 325 w 1528"/>
              <a:gd name="T55" fmla="*/ 358 h 973"/>
              <a:gd name="T56" fmla="*/ 1292 w 1528"/>
              <a:gd name="T57" fmla="*/ 441 h 973"/>
              <a:gd name="T58" fmla="*/ 278 w 1528"/>
              <a:gd name="T59" fmla="*/ 465 h 973"/>
              <a:gd name="T60" fmla="*/ 270 w 1528"/>
              <a:gd name="T61" fmla="*/ 355 h 973"/>
              <a:gd name="T62" fmla="*/ 139 w 1528"/>
              <a:gd name="T63" fmla="*/ 410 h 973"/>
              <a:gd name="T64" fmla="*/ 278 w 1528"/>
              <a:gd name="T65" fmla="*/ 465 h 973"/>
              <a:gd name="T66" fmla="*/ 501 w 1528"/>
              <a:gd name="T67" fmla="*/ 152 h 973"/>
              <a:gd name="T68" fmla="*/ 404 w 1528"/>
              <a:gd name="T69" fmla="*/ 83 h 973"/>
              <a:gd name="T70" fmla="*/ 255 w 1528"/>
              <a:gd name="T71" fmla="*/ 627 h 973"/>
              <a:gd name="T72" fmla="*/ 255 w 1528"/>
              <a:gd name="T73" fmla="*/ 627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8" h="973">
                <a:moveTo>
                  <a:pt x="189" y="673"/>
                </a:moveTo>
                <a:cubicBezTo>
                  <a:pt x="182" y="653"/>
                  <a:pt x="174" y="635"/>
                  <a:pt x="171" y="616"/>
                </a:cubicBezTo>
                <a:cubicBezTo>
                  <a:pt x="167" y="596"/>
                  <a:pt x="167" y="574"/>
                  <a:pt x="169" y="554"/>
                </a:cubicBezTo>
                <a:cubicBezTo>
                  <a:pt x="172" y="513"/>
                  <a:pt x="168" y="478"/>
                  <a:pt x="119" y="468"/>
                </a:cubicBezTo>
                <a:cubicBezTo>
                  <a:pt x="113" y="467"/>
                  <a:pt x="105" y="459"/>
                  <a:pt x="104" y="454"/>
                </a:cubicBezTo>
                <a:cubicBezTo>
                  <a:pt x="101" y="405"/>
                  <a:pt x="97" y="356"/>
                  <a:pt x="97" y="307"/>
                </a:cubicBezTo>
                <a:cubicBezTo>
                  <a:pt x="97" y="284"/>
                  <a:pt x="117" y="280"/>
                  <a:pt x="138" y="280"/>
                </a:cubicBezTo>
                <a:cubicBezTo>
                  <a:pt x="214" y="281"/>
                  <a:pt x="289" y="280"/>
                  <a:pt x="356" y="280"/>
                </a:cubicBezTo>
                <a:cubicBezTo>
                  <a:pt x="368" y="256"/>
                  <a:pt x="379" y="238"/>
                  <a:pt x="388" y="219"/>
                </a:cubicBezTo>
                <a:cubicBezTo>
                  <a:pt x="397" y="200"/>
                  <a:pt x="374" y="101"/>
                  <a:pt x="357" y="85"/>
                </a:cubicBezTo>
                <a:cubicBezTo>
                  <a:pt x="340" y="68"/>
                  <a:pt x="343" y="48"/>
                  <a:pt x="367" y="37"/>
                </a:cubicBezTo>
                <a:cubicBezTo>
                  <a:pt x="418" y="14"/>
                  <a:pt x="469" y="0"/>
                  <a:pt x="527" y="0"/>
                </a:cubicBezTo>
                <a:cubicBezTo>
                  <a:pt x="813" y="2"/>
                  <a:pt x="1100" y="1"/>
                  <a:pt x="1386" y="1"/>
                </a:cubicBezTo>
                <a:cubicBezTo>
                  <a:pt x="1475" y="1"/>
                  <a:pt x="1521" y="43"/>
                  <a:pt x="1526" y="132"/>
                </a:cubicBezTo>
                <a:cubicBezTo>
                  <a:pt x="1528" y="160"/>
                  <a:pt x="1525" y="189"/>
                  <a:pt x="1518" y="216"/>
                </a:cubicBezTo>
                <a:cubicBezTo>
                  <a:pt x="1501" y="276"/>
                  <a:pt x="1461" y="302"/>
                  <a:pt x="1400" y="301"/>
                </a:cubicBezTo>
                <a:cubicBezTo>
                  <a:pt x="1369" y="300"/>
                  <a:pt x="1341" y="322"/>
                  <a:pt x="1339" y="352"/>
                </a:cubicBezTo>
                <a:cubicBezTo>
                  <a:pt x="1338" y="389"/>
                  <a:pt x="1339" y="425"/>
                  <a:pt x="1339" y="464"/>
                </a:cubicBezTo>
                <a:cubicBezTo>
                  <a:pt x="1356" y="467"/>
                  <a:pt x="1370" y="469"/>
                  <a:pt x="1392" y="473"/>
                </a:cubicBezTo>
                <a:cubicBezTo>
                  <a:pt x="1381" y="505"/>
                  <a:pt x="1365" y="535"/>
                  <a:pt x="1362" y="566"/>
                </a:cubicBezTo>
                <a:cubicBezTo>
                  <a:pt x="1358" y="599"/>
                  <a:pt x="1367" y="635"/>
                  <a:pt x="1371" y="671"/>
                </a:cubicBezTo>
                <a:cubicBezTo>
                  <a:pt x="1399" y="673"/>
                  <a:pt x="1423" y="674"/>
                  <a:pt x="1450" y="675"/>
                </a:cubicBezTo>
                <a:cubicBezTo>
                  <a:pt x="1450" y="696"/>
                  <a:pt x="1450" y="717"/>
                  <a:pt x="1450" y="731"/>
                </a:cubicBezTo>
                <a:cubicBezTo>
                  <a:pt x="1394" y="767"/>
                  <a:pt x="1410" y="822"/>
                  <a:pt x="1406" y="869"/>
                </a:cubicBezTo>
                <a:cubicBezTo>
                  <a:pt x="1404" y="897"/>
                  <a:pt x="1419" y="910"/>
                  <a:pt x="1450" y="905"/>
                </a:cubicBezTo>
                <a:cubicBezTo>
                  <a:pt x="1450" y="927"/>
                  <a:pt x="1450" y="947"/>
                  <a:pt x="1450" y="973"/>
                </a:cubicBezTo>
                <a:cubicBezTo>
                  <a:pt x="1438" y="973"/>
                  <a:pt x="1424" y="973"/>
                  <a:pt x="1411" y="973"/>
                </a:cubicBezTo>
                <a:cubicBezTo>
                  <a:pt x="993" y="973"/>
                  <a:pt x="574" y="973"/>
                  <a:pt x="156" y="973"/>
                </a:cubicBezTo>
                <a:cubicBezTo>
                  <a:pt x="75" y="973"/>
                  <a:pt x="2" y="903"/>
                  <a:pt x="1" y="825"/>
                </a:cubicBezTo>
                <a:cubicBezTo>
                  <a:pt x="0" y="748"/>
                  <a:pt x="74" y="675"/>
                  <a:pt x="154" y="673"/>
                </a:cubicBezTo>
                <a:cubicBezTo>
                  <a:pt x="168" y="673"/>
                  <a:pt x="183" y="673"/>
                  <a:pt x="189" y="673"/>
                </a:cubicBezTo>
                <a:close/>
                <a:moveTo>
                  <a:pt x="1368" y="745"/>
                </a:moveTo>
                <a:cubicBezTo>
                  <a:pt x="1366" y="744"/>
                  <a:pt x="1363" y="743"/>
                  <a:pt x="1361" y="743"/>
                </a:cubicBezTo>
                <a:cubicBezTo>
                  <a:pt x="1023" y="742"/>
                  <a:pt x="684" y="742"/>
                  <a:pt x="346" y="743"/>
                </a:cubicBezTo>
                <a:cubicBezTo>
                  <a:pt x="333" y="743"/>
                  <a:pt x="316" y="750"/>
                  <a:pt x="307" y="759"/>
                </a:cubicBezTo>
                <a:cubicBezTo>
                  <a:pt x="277" y="791"/>
                  <a:pt x="281" y="830"/>
                  <a:pt x="292" y="867"/>
                </a:cubicBezTo>
                <a:cubicBezTo>
                  <a:pt x="303" y="902"/>
                  <a:pt x="332" y="905"/>
                  <a:pt x="364" y="905"/>
                </a:cubicBezTo>
                <a:cubicBezTo>
                  <a:pt x="680" y="905"/>
                  <a:pt x="996" y="905"/>
                  <a:pt x="1313" y="905"/>
                </a:cubicBezTo>
                <a:cubicBezTo>
                  <a:pt x="1326" y="905"/>
                  <a:pt x="1339" y="905"/>
                  <a:pt x="1349" y="905"/>
                </a:cubicBezTo>
                <a:cubicBezTo>
                  <a:pt x="1356" y="849"/>
                  <a:pt x="1362" y="798"/>
                  <a:pt x="1368" y="745"/>
                </a:cubicBezTo>
                <a:close/>
                <a:moveTo>
                  <a:pt x="549" y="230"/>
                </a:moveTo>
                <a:cubicBezTo>
                  <a:pt x="553" y="230"/>
                  <a:pt x="557" y="231"/>
                  <a:pt x="560" y="231"/>
                </a:cubicBezTo>
                <a:cubicBezTo>
                  <a:pt x="837" y="231"/>
                  <a:pt x="1114" y="232"/>
                  <a:pt x="1390" y="231"/>
                </a:cubicBezTo>
                <a:cubicBezTo>
                  <a:pt x="1401" y="231"/>
                  <a:pt x="1414" y="229"/>
                  <a:pt x="1421" y="223"/>
                </a:cubicBezTo>
                <a:cubicBezTo>
                  <a:pt x="1453" y="191"/>
                  <a:pt x="1448" y="150"/>
                  <a:pt x="1440" y="111"/>
                </a:cubicBezTo>
                <a:cubicBezTo>
                  <a:pt x="1432" y="77"/>
                  <a:pt x="1407" y="68"/>
                  <a:pt x="1372" y="68"/>
                </a:cubicBezTo>
                <a:cubicBezTo>
                  <a:pt x="1104" y="69"/>
                  <a:pt x="836" y="69"/>
                  <a:pt x="568" y="69"/>
                </a:cubicBezTo>
                <a:cubicBezTo>
                  <a:pt x="557" y="69"/>
                  <a:pt x="545" y="69"/>
                  <a:pt x="533" y="69"/>
                </a:cubicBezTo>
                <a:cubicBezTo>
                  <a:pt x="539" y="124"/>
                  <a:pt x="544" y="176"/>
                  <a:pt x="549" y="230"/>
                </a:cubicBezTo>
                <a:close/>
                <a:moveTo>
                  <a:pt x="303" y="649"/>
                </a:moveTo>
                <a:cubicBezTo>
                  <a:pt x="640" y="643"/>
                  <a:pt x="975" y="638"/>
                  <a:pt x="1313" y="632"/>
                </a:cubicBezTo>
                <a:cubicBezTo>
                  <a:pt x="1313" y="593"/>
                  <a:pt x="1313" y="558"/>
                  <a:pt x="1313" y="519"/>
                </a:cubicBezTo>
                <a:cubicBezTo>
                  <a:pt x="976" y="525"/>
                  <a:pt x="639" y="531"/>
                  <a:pt x="303" y="537"/>
                </a:cubicBezTo>
                <a:cubicBezTo>
                  <a:pt x="303" y="576"/>
                  <a:pt x="303" y="610"/>
                  <a:pt x="303" y="649"/>
                </a:cubicBezTo>
                <a:close/>
                <a:moveTo>
                  <a:pt x="1292" y="331"/>
                </a:moveTo>
                <a:cubicBezTo>
                  <a:pt x="969" y="340"/>
                  <a:pt x="648" y="349"/>
                  <a:pt x="325" y="358"/>
                </a:cubicBezTo>
                <a:cubicBezTo>
                  <a:pt x="325" y="397"/>
                  <a:pt x="325" y="431"/>
                  <a:pt x="325" y="467"/>
                </a:cubicBezTo>
                <a:cubicBezTo>
                  <a:pt x="650" y="459"/>
                  <a:pt x="970" y="450"/>
                  <a:pt x="1292" y="441"/>
                </a:cubicBezTo>
                <a:cubicBezTo>
                  <a:pt x="1292" y="404"/>
                  <a:pt x="1292" y="371"/>
                  <a:pt x="1292" y="331"/>
                </a:cubicBezTo>
                <a:close/>
                <a:moveTo>
                  <a:pt x="278" y="465"/>
                </a:moveTo>
                <a:cubicBezTo>
                  <a:pt x="278" y="431"/>
                  <a:pt x="279" y="402"/>
                  <a:pt x="278" y="372"/>
                </a:cubicBezTo>
                <a:cubicBezTo>
                  <a:pt x="278" y="366"/>
                  <a:pt x="274" y="356"/>
                  <a:pt x="270" y="355"/>
                </a:cubicBezTo>
                <a:cubicBezTo>
                  <a:pt x="228" y="343"/>
                  <a:pt x="187" y="334"/>
                  <a:pt x="139" y="322"/>
                </a:cubicBezTo>
                <a:cubicBezTo>
                  <a:pt x="139" y="359"/>
                  <a:pt x="138" y="384"/>
                  <a:pt x="139" y="410"/>
                </a:cubicBezTo>
                <a:cubicBezTo>
                  <a:pt x="140" y="417"/>
                  <a:pt x="145" y="428"/>
                  <a:pt x="151" y="430"/>
                </a:cubicBezTo>
                <a:cubicBezTo>
                  <a:pt x="192" y="442"/>
                  <a:pt x="233" y="453"/>
                  <a:pt x="278" y="465"/>
                </a:cubicBezTo>
                <a:close/>
                <a:moveTo>
                  <a:pt x="415" y="229"/>
                </a:moveTo>
                <a:cubicBezTo>
                  <a:pt x="503" y="238"/>
                  <a:pt x="507" y="237"/>
                  <a:pt x="501" y="152"/>
                </a:cubicBezTo>
                <a:cubicBezTo>
                  <a:pt x="492" y="44"/>
                  <a:pt x="497" y="66"/>
                  <a:pt x="408" y="79"/>
                </a:cubicBezTo>
                <a:cubicBezTo>
                  <a:pt x="407" y="79"/>
                  <a:pt x="405" y="82"/>
                  <a:pt x="404" y="83"/>
                </a:cubicBezTo>
                <a:cubicBezTo>
                  <a:pt x="408" y="132"/>
                  <a:pt x="412" y="179"/>
                  <a:pt x="415" y="229"/>
                </a:cubicBezTo>
                <a:close/>
                <a:moveTo>
                  <a:pt x="255" y="627"/>
                </a:moveTo>
                <a:cubicBezTo>
                  <a:pt x="261" y="526"/>
                  <a:pt x="261" y="526"/>
                  <a:pt x="221" y="520"/>
                </a:cubicBezTo>
                <a:cubicBezTo>
                  <a:pt x="209" y="607"/>
                  <a:pt x="210" y="610"/>
                  <a:pt x="255" y="627"/>
                </a:cubicBezTo>
                <a:close/>
              </a:path>
            </a:pathLst>
          </a:cu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800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2"/>
          <p:cNvSpPr txBox="1">
            <a:spLocks noGrp="1"/>
          </p:cNvSpPr>
          <p:nvPr>
            <p:ph type="title"/>
          </p:nvPr>
        </p:nvSpPr>
        <p:spPr>
          <a:xfrm>
            <a:off x="1763688" y="3723878"/>
            <a:ext cx="5472608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— Someone Famous</a:t>
            </a:r>
            <a:endParaRPr sz="1600" dirty="0"/>
          </a:p>
        </p:txBody>
      </p:sp>
      <p:sp>
        <p:nvSpPr>
          <p:cNvPr id="675" name="Google Shape;675;p32"/>
          <p:cNvSpPr txBox="1">
            <a:spLocks noGrp="1"/>
          </p:cNvSpPr>
          <p:nvPr>
            <p:ph type="body" sz="quarter" idx="10"/>
          </p:nvPr>
        </p:nvSpPr>
        <p:spPr>
          <a:xfrm>
            <a:off x="1763688" y="4103131"/>
            <a:ext cx="5472608" cy="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“This is a quote. Words full of wisdom that someone important said and can make the reader get inspired.”</a:t>
            </a:r>
            <a:endParaRPr sz="1600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070226" y="977900"/>
            <a:ext cx="3122613" cy="2447926"/>
          </a:xfrm>
          <a:custGeom>
            <a:avLst/>
            <a:gdLst>
              <a:gd name="T0" fmla="*/ 19 w 307"/>
              <a:gd name="T1" fmla="*/ 131 h 240"/>
              <a:gd name="T2" fmla="*/ 20 w 307"/>
              <a:gd name="T3" fmla="*/ 107 h 240"/>
              <a:gd name="T4" fmla="*/ 6 w 307"/>
              <a:gd name="T5" fmla="*/ 94 h 240"/>
              <a:gd name="T6" fmla="*/ 19 w 307"/>
              <a:gd name="T7" fmla="*/ 85 h 240"/>
              <a:gd name="T8" fmla="*/ 32 w 307"/>
              <a:gd name="T9" fmla="*/ 23 h 240"/>
              <a:gd name="T10" fmla="*/ 163 w 307"/>
              <a:gd name="T11" fmla="*/ 4 h 240"/>
              <a:gd name="T12" fmla="*/ 198 w 307"/>
              <a:gd name="T13" fmla="*/ 0 h 240"/>
              <a:gd name="T14" fmla="*/ 302 w 307"/>
              <a:gd name="T15" fmla="*/ 33 h 240"/>
              <a:gd name="T16" fmla="*/ 297 w 307"/>
              <a:gd name="T17" fmla="*/ 40 h 240"/>
              <a:gd name="T18" fmla="*/ 286 w 307"/>
              <a:gd name="T19" fmla="*/ 70 h 240"/>
              <a:gd name="T20" fmla="*/ 304 w 307"/>
              <a:gd name="T21" fmla="*/ 79 h 240"/>
              <a:gd name="T22" fmla="*/ 307 w 307"/>
              <a:gd name="T23" fmla="*/ 82 h 240"/>
              <a:gd name="T24" fmla="*/ 291 w 307"/>
              <a:gd name="T25" fmla="*/ 87 h 240"/>
              <a:gd name="T26" fmla="*/ 285 w 307"/>
              <a:gd name="T27" fmla="*/ 144 h 240"/>
              <a:gd name="T28" fmla="*/ 292 w 307"/>
              <a:gd name="T29" fmla="*/ 152 h 240"/>
              <a:gd name="T30" fmla="*/ 276 w 307"/>
              <a:gd name="T31" fmla="*/ 171 h 240"/>
              <a:gd name="T32" fmla="*/ 291 w 307"/>
              <a:gd name="T33" fmla="*/ 192 h 240"/>
              <a:gd name="T34" fmla="*/ 298 w 307"/>
              <a:gd name="T35" fmla="*/ 198 h 240"/>
              <a:gd name="T36" fmla="*/ 266 w 307"/>
              <a:gd name="T37" fmla="*/ 206 h 240"/>
              <a:gd name="T38" fmla="*/ 127 w 307"/>
              <a:gd name="T39" fmla="*/ 239 h 240"/>
              <a:gd name="T40" fmla="*/ 5 w 307"/>
              <a:gd name="T41" fmla="*/ 192 h 240"/>
              <a:gd name="T42" fmla="*/ 0 w 307"/>
              <a:gd name="T43" fmla="*/ 174 h 240"/>
              <a:gd name="T44" fmla="*/ 8 w 307"/>
              <a:gd name="T45" fmla="*/ 143 h 240"/>
              <a:gd name="T46" fmla="*/ 0 w 307"/>
              <a:gd name="T47" fmla="*/ 139 h 240"/>
              <a:gd name="T48" fmla="*/ 139 w 307"/>
              <a:gd name="T49" fmla="*/ 75 h 240"/>
              <a:gd name="T50" fmla="*/ 32 w 307"/>
              <a:gd name="T51" fmla="*/ 37 h 240"/>
              <a:gd name="T52" fmla="*/ 23 w 307"/>
              <a:gd name="T53" fmla="*/ 72 h 240"/>
              <a:gd name="T54" fmla="*/ 88 w 307"/>
              <a:gd name="T55" fmla="*/ 94 h 240"/>
              <a:gd name="T56" fmla="*/ 169 w 307"/>
              <a:gd name="T57" fmla="*/ 166 h 240"/>
              <a:gd name="T58" fmla="*/ 275 w 307"/>
              <a:gd name="T59" fmla="*/ 136 h 240"/>
              <a:gd name="T60" fmla="*/ 287 w 307"/>
              <a:gd name="T61" fmla="*/ 102 h 240"/>
              <a:gd name="T62" fmla="*/ 171 w 307"/>
              <a:gd name="T63" fmla="*/ 128 h 240"/>
              <a:gd name="T64" fmla="*/ 169 w 307"/>
              <a:gd name="T65" fmla="*/ 159 h 240"/>
              <a:gd name="T66" fmla="*/ 129 w 307"/>
              <a:gd name="T67" fmla="*/ 224 h 240"/>
              <a:gd name="T68" fmla="*/ 127 w 307"/>
              <a:gd name="T69" fmla="*/ 186 h 240"/>
              <a:gd name="T70" fmla="*/ 11 w 307"/>
              <a:gd name="T71" fmla="*/ 158 h 240"/>
              <a:gd name="T72" fmla="*/ 21 w 307"/>
              <a:gd name="T73" fmla="*/ 193 h 240"/>
              <a:gd name="T74" fmla="*/ 129 w 307"/>
              <a:gd name="T75" fmla="*/ 224 h 240"/>
              <a:gd name="T76" fmla="*/ 25 w 307"/>
              <a:gd name="T77" fmla="*/ 101 h 240"/>
              <a:gd name="T78" fmla="*/ 163 w 307"/>
              <a:gd name="T79" fmla="*/ 166 h 240"/>
              <a:gd name="T80" fmla="*/ 283 w 307"/>
              <a:gd name="T81" fmla="*/ 44 h 240"/>
              <a:gd name="T82" fmla="*/ 144 w 307"/>
              <a:gd name="T83" fmla="*/ 108 h 240"/>
              <a:gd name="T84" fmla="*/ 283 w 307"/>
              <a:gd name="T85" fmla="*/ 44 h 240"/>
              <a:gd name="T86" fmla="*/ 270 w 307"/>
              <a:gd name="T87" fmla="*/ 160 h 240"/>
              <a:gd name="T88" fmla="*/ 177 w 307"/>
              <a:gd name="T89" fmla="*/ 180 h 240"/>
              <a:gd name="T90" fmla="*/ 162 w 307"/>
              <a:gd name="T91" fmla="*/ 182 h 240"/>
              <a:gd name="T92" fmla="*/ 136 w 307"/>
              <a:gd name="T93" fmla="*/ 187 h 240"/>
              <a:gd name="T94" fmla="*/ 270 w 307"/>
              <a:gd name="T95" fmla="*/ 19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" h="240">
                <a:moveTo>
                  <a:pt x="0" y="139"/>
                </a:moveTo>
                <a:cubicBezTo>
                  <a:pt x="5" y="134"/>
                  <a:pt x="12" y="133"/>
                  <a:pt x="19" y="131"/>
                </a:cubicBezTo>
                <a:cubicBezTo>
                  <a:pt x="21" y="130"/>
                  <a:pt x="22" y="129"/>
                  <a:pt x="22" y="126"/>
                </a:cubicBezTo>
                <a:cubicBezTo>
                  <a:pt x="22" y="120"/>
                  <a:pt x="23" y="113"/>
                  <a:pt x="20" y="107"/>
                </a:cubicBezTo>
                <a:cubicBezTo>
                  <a:pt x="19" y="102"/>
                  <a:pt x="16" y="99"/>
                  <a:pt x="11" y="97"/>
                </a:cubicBezTo>
                <a:cubicBezTo>
                  <a:pt x="9" y="97"/>
                  <a:pt x="7" y="95"/>
                  <a:pt x="6" y="94"/>
                </a:cubicBezTo>
                <a:cubicBezTo>
                  <a:pt x="4" y="92"/>
                  <a:pt x="5" y="89"/>
                  <a:pt x="7" y="88"/>
                </a:cubicBezTo>
                <a:cubicBezTo>
                  <a:pt x="11" y="87"/>
                  <a:pt x="15" y="86"/>
                  <a:pt x="19" y="85"/>
                </a:cubicBezTo>
                <a:cubicBezTo>
                  <a:pt x="9" y="71"/>
                  <a:pt x="7" y="56"/>
                  <a:pt x="11" y="41"/>
                </a:cubicBezTo>
                <a:cubicBezTo>
                  <a:pt x="13" y="30"/>
                  <a:pt x="20" y="24"/>
                  <a:pt x="32" y="23"/>
                </a:cubicBezTo>
                <a:cubicBezTo>
                  <a:pt x="54" y="19"/>
                  <a:pt x="77" y="16"/>
                  <a:pt x="100" y="13"/>
                </a:cubicBezTo>
                <a:cubicBezTo>
                  <a:pt x="121" y="10"/>
                  <a:pt x="142" y="7"/>
                  <a:pt x="163" y="4"/>
                </a:cubicBezTo>
                <a:cubicBezTo>
                  <a:pt x="173" y="3"/>
                  <a:pt x="184" y="1"/>
                  <a:pt x="195" y="0"/>
                </a:cubicBezTo>
                <a:cubicBezTo>
                  <a:pt x="196" y="0"/>
                  <a:pt x="197" y="0"/>
                  <a:pt x="198" y="0"/>
                </a:cubicBezTo>
                <a:cubicBezTo>
                  <a:pt x="232" y="10"/>
                  <a:pt x="266" y="20"/>
                  <a:pt x="299" y="31"/>
                </a:cubicBezTo>
                <a:cubicBezTo>
                  <a:pt x="301" y="31"/>
                  <a:pt x="302" y="32"/>
                  <a:pt x="302" y="33"/>
                </a:cubicBezTo>
                <a:cubicBezTo>
                  <a:pt x="303" y="35"/>
                  <a:pt x="302" y="36"/>
                  <a:pt x="301" y="37"/>
                </a:cubicBezTo>
                <a:cubicBezTo>
                  <a:pt x="300" y="38"/>
                  <a:pt x="298" y="39"/>
                  <a:pt x="297" y="40"/>
                </a:cubicBezTo>
                <a:cubicBezTo>
                  <a:pt x="291" y="41"/>
                  <a:pt x="287" y="46"/>
                  <a:pt x="287" y="51"/>
                </a:cubicBezTo>
                <a:cubicBezTo>
                  <a:pt x="286" y="57"/>
                  <a:pt x="286" y="64"/>
                  <a:pt x="286" y="70"/>
                </a:cubicBezTo>
                <a:cubicBezTo>
                  <a:pt x="285" y="71"/>
                  <a:pt x="287" y="72"/>
                  <a:pt x="288" y="73"/>
                </a:cubicBezTo>
                <a:cubicBezTo>
                  <a:pt x="293" y="75"/>
                  <a:pt x="298" y="77"/>
                  <a:pt x="304" y="79"/>
                </a:cubicBezTo>
                <a:cubicBezTo>
                  <a:pt x="305" y="79"/>
                  <a:pt x="305" y="80"/>
                  <a:pt x="306" y="80"/>
                </a:cubicBezTo>
                <a:cubicBezTo>
                  <a:pt x="306" y="81"/>
                  <a:pt x="307" y="82"/>
                  <a:pt x="307" y="82"/>
                </a:cubicBezTo>
                <a:cubicBezTo>
                  <a:pt x="307" y="83"/>
                  <a:pt x="306" y="84"/>
                  <a:pt x="305" y="84"/>
                </a:cubicBezTo>
                <a:cubicBezTo>
                  <a:pt x="301" y="85"/>
                  <a:pt x="296" y="86"/>
                  <a:pt x="291" y="87"/>
                </a:cubicBezTo>
                <a:cubicBezTo>
                  <a:pt x="298" y="96"/>
                  <a:pt x="299" y="107"/>
                  <a:pt x="298" y="117"/>
                </a:cubicBezTo>
                <a:cubicBezTo>
                  <a:pt x="297" y="127"/>
                  <a:pt x="294" y="137"/>
                  <a:pt x="285" y="144"/>
                </a:cubicBezTo>
                <a:cubicBezTo>
                  <a:pt x="287" y="145"/>
                  <a:pt x="289" y="145"/>
                  <a:pt x="291" y="146"/>
                </a:cubicBezTo>
                <a:cubicBezTo>
                  <a:pt x="294" y="147"/>
                  <a:pt x="294" y="150"/>
                  <a:pt x="292" y="152"/>
                </a:cubicBezTo>
                <a:cubicBezTo>
                  <a:pt x="291" y="153"/>
                  <a:pt x="289" y="154"/>
                  <a:pt x="288" y="155"/>
                </a:cubicBezTo>
                <a:cubicBezTo>
                  <a:pt x="280" y="157"/>
                  <a:pt x="277" y="163"/>
                  <a:pt x="276" y="171"/>
                </a:cubicBezTo>
                <a:cubicBezTo>
                  <a:pt x="276" y="176"/>
                  <a:pt x="276" y="182"/>
                  <a:pt x="276" y="187"/>
                </a:cubicBezTo>
                <a:cubicBezTo>
                  <a:pt x="281" y="189"/>
                  <a:pt x="286" y="191"/>
                  <a:pt x="291" y="192"/>
                </a:cubicBezTo>
                <a:cubicBezTo>
                  <a:pt x="293" y="193"/>
                  <a:pt x="294" y="194"/>
                  <a:pt x="296" y="195"/>
                </a:cubicBezTo>
                <a:cubicBezTo>
                  <a:pt x="297" y="195"/>
                  <a:pt x="297" y="197"/>
                  <a:pt x="298" y="198"/>
                </a:cubicBezTo>
                <a:cubicBezTo>
                  <a:pt x="297" y="198"/>
                  <a:pt x="296" y="199"/>
                  <a:pt x="295" y="199"/>
                </a:cubicBezTo>
                <a:cubicBezTo>
                  <a:pt x="286" y="202"/>
                  <a:pt x="276" y="204"/>
                  <a:pt x="266" y="206"/>
                </a:cubicBezTo>
                <a:cubicBezTo>
                  <a:pt x="221" y="217"/>
                  <a:pt x="176" y="228"/>
                  <a:pt x="131" y="239"/>
                </a:cubicBezTo>
                <a:cubicBezTo>
                  <a:pt x="129" y="240"/>
                  <a:pt x="128" y="239"/>
                  <a:pt x="127" y="239"/>
                </a:cubicBezTo>
                <a:cubicBezTo>
                  <a:pt x="90" y="227"/>
                  <a:pt x="53" y="215"/>
                  <a:pt x="16" y="203"/>
                </a:cubicBezTo>
                <a:cubicBezTo>
                  <a:pt x="11" y="201"/>
                  <a:pt x="7" y="197"/>
                  <a:pt x="5" y="192"/>
                </a:cubicBezTo>
                <a:cubicBezTo>
                  <a:pt x="3" y="187"/>
                  <a:pt x="2" y="182"/>
                  <a:pt x="1" y="177"/>
                </a:cubicBezTo>
                <a:cubicBezTo>
                  <a:pt x="0" y="176"/>
                  <a:pt x="0" y="175"/>
                  <a:pt x="0" y="174"/>
                </a:cubicBezTo>
                <a:cubicBezTo>
                  <a:pt x="0" y="170"/>
                  <a:pt x="0" y="166"/>
                  <a:pt x="0" y="161"/>
                </a:cubicBezTo>
                <a:cubicBezTo>
                  <a:pt x="2" y="155"/>
                  <a:pt x="3" y="148"/>
                  <a:pt x="8" y="143"/>
                </a:cubicBezTo>
                <a:cubicBezTo>
                  <a:pt x="5" y="142"/>
                  <a:pt x="3" y="142"/>
                  <a:pt x="0" y="141"/>
                </a:cubicBezTo>
                <a:cubicBezTo>
                  <a:pt x="0" y="140"/>
                  <a:pt x="0" y="140"/>
                  <a:pt x="0" y="139"/>
                </a:cubicBezTo>
                <a:close/>
                <a:moveTo>
                  <a:pt x="138" y="108"/>
                </a:moveTo>
                <a:cubicBezTo>
                  <a:pt x="139" y="97"/>
                  <a:pt x="139" y="86"/>
                  <a:pt x="139" y="75"/>
                </a:cubicBezTo>
                <a:cubicBezTo>
                  <a:pt x="140" y="72"/>
                  <a:pt x="139" y="71"/>
                  <a:pt x="136" y="71"/>
                </a:cubicBezTo>
                <a:cubicBezTo>
                  <a:pt x="102" y="59"/>
                  <a:pt x="67" y="48"/>
                  <a:pt x="32" y="37"/>
                </a:cubicBezTo>
                <a:cubicBezTo>
                  <a:pt x="27" y="35"/>
                  <a:pt x="22" y="37"/>
                  <a:pt x="21" y="42"/>
                </a:cubicBezTo>
                <a:cubicBezTo>
                  <a:pt x="18" y="52"/>
                  <a:pt x="19" y="62"/>
                  <a:pt x="23" y="72"/>
                </a:cubicBezTo>
                <a:cubicBezTo>
                  <a:pt x="24" y="75"/>
                  <a:pt x="26" y="77"/>
                  <a:pt x="30" y="78"/>
                </a:cubicBezTo>
                <a:cubicBezTo>
                  <a:pt x="49" y="83"/>
                  <a:pt x="69" y="89"/>
                  <a:pt x="88" y="94"/>
                </a:cubicBezTo>
                <a:cubicBezTo>
                  <a:pt x="105" y="99"/>
                  <a:pt x="121" y="104"/>
                  <a:pt x="138" y="108"/>
                </a:cubicBezTo>
                <a:close/>
                <a:moveTo>
                  <a:pt x="169" y="166"/>
                </a:moveTo>
                <a:cubicBezTo>
                  <a:pt x="171" y="166"/>
                  <a:pt x="172" y="165"/>
                  <a:pt x="173" y="165"/>
                </a:cubicBezTo>
                <a:cubicBezTo>
                  <a:pt x="207" y="155"/>
                  <a:pt x="241" y="146"/>
                  <a:pt x="275" y="136"/>
                </a:cubicBezTo>
                <a:cubicBezTo>
                  <a:pt x="281" y="135"/>
                  <a:pt x="285" y="132"/>
                  <a:pt x="286" y="126"/>
                </a:cubicBezTo>
                <a:cubicBezTo>
                  <a:pt x="289" y="118"/>
                  <a:pt x="289" y="110"/>
                  <a:pt x="287" y="102"/>
                </a:cubicBezTo>
                <a:cubicBezTo>
                  <a:pt x="286" y="95"/>
                  <a:pt x="282" y="92"/>
                  <a:pt x="275" y="94"/>
                </a:cubicBezTo>
                <a:cubicBezTo>
                  <a:pt x="240" y="106"/>
                  <a:pt x="206" y="117"/>
                  <a:pt x="171" y="128"/>
                </a:cubicBezTo>
                <a:cubicBezTo>
                  <a:pt x="169" y="129"/>
                  <a:pt x="168" y="130"/>
                  <a:pt x="168" y="132"/>
                </a:cubicBezTo>
                <a:cubicBezTo>
                  <a:pt x="168" y="141"/>
                  <a:pt x="169" y="150"/>
                  <a:pt x="169" y="159"/>
                </a:cubicBezTo>
                <a:cubicBezTo>
                  <a:pt x="169" y="161"/>
                  <a:pt x="169" y="163"/>
                  <a:pt x="169" y="166"/>
                </a:cubicBezTo>
                <a:close/>
                <a:moveTo>
                  <a:pt x="129" y="224"/>
                </a:moveTo>
                <a:cubicBezTo>
                  <a:pt x="129" y="212"/>
                  <a:pt x="130" y="201"/>
                  <a:pt x="130" y="190"/>
                </a:cubicBezTo>
                <a:cubicBezTo>
                  <a:pt x="130" y="188"/>
                  <a:pt x="130" y="187"/>
                  <a:pt x="127" y="186"/>
                </a:cubicBezTo>
                <a:cubicBezTo>
                  <a:pt x="92" y="175"/>
                  <a:pt x="58" y="163"/>
                  <a:pt x="23" y="152"/>
                </a:cubicBezTo>
                <a:cubicBezTo>
                  <a:pt x="17" y="150"/>
                  <a:pt x="13" y="153"/>
                  <a:pt x="11" y="158"/>
                </a:cubicBezTo>
                <a:cubicBezTo>
                  <a:pt x="9" y="168"/>
                  <a:pt x="9" y="178"/>
                  <a:pt x="13" y="187"/>
                </a:cubicBezTo>
                <a:cubicBezTo>
                  <a:pt x="15" y="190"/>
                  <a:pt x="17" y="192"/>
                  <a:pt x="21" y="193"/>
                </a:cubicBezTo>
                <a:cubicBezTo>
                  <a:pt x="46" y="200"/>
                  <a:pt x="72" y="208"/>
                  <a:pt x="98" y="215"/>
                </a:cubicBezTo>
                <a:cubicBezTo>
                  <a:pt x="108" y="218"/>
                  <a:pt x="118" y="221"/>
                  <a:pt x="129" y="224"/>
                </a:cubicBezTo>
                <a:close/>
                <a:moveTo>
                  <a:pt x="162" y="129"/>
                </a:moveTo>
                <a:cubicBezTo>
                  <a:pt x="116" y="120"/>
                  <a:pt x="71" y="111"/>
                  <a:pt x="25" y="101"/>
                </a:cubicBezTo>
                <a:cubicBezTo>
                  <a:pt x="29" y="112"/>
                  <a:pt x="29" y="122"/>
                  <a:pt x="28" y="132"/>
                </a:cubicBezTo>
                <a:cubicBezTo>
                  <a:pt x="73" y="144"/>
                  <a:pt x="118" y="155"/>
                  <a:pt x="163" y="166"/>
                </a:cubicBezTo>
                <a:cubicBezTo>
                  <a:pt x="163" y="154"/>
                  <a:pt x="162" y="142"/>
                  <a:pt x="162" y="129"/>
                </a:cubicBezTo>
                <a:close/>
                <a:moveTo>
                  <a:pt x="283" y="44"/>
                </a:moveTo>
                <a:cubicBezTo>
                  <a:pt x="237" y="53"/>
                  <a:pt x="191" y="63"/>
                  <a:pt x="146" y="72"/>
                </a:cubicBezTo>
                <a:cubicBezTo>
                  <a:pt x="145" y="84"/>
                  <a:pt x="145" y="96"/>
                  <a:pt x="144" y="108"/>
                </a:cubicBezTo>
                <a:cubicBezTo>
                  <a:pt x="190" y="97"/>
                  <a:pt x="235" y="86"/>
                  <a:pt x="280" y="75"/>
                </a:cubicBezTo>
                <a:cubicBezTo>
                  <a:pt x="279" y="64"/>
                  <a:pt x="278" y="54"/>
                  <a:pt x="283" y="44"/>
                </a:cubicBezTo>
                <a:close/>
                <a:moveTo>
                  <a:pt x="273" y="159"/>
                </a:moveTo>
                <a:cubicBezTo>
                  <a:pt x="272" y="159"/>
                  <a:pt x="271" y="159"/>
                  <a:pt x="270" y="160"/>
                </a:cubicBezTo>
                <a:cubicBezTo>
                  <a:pt x="253" y="163"/>
                  <a:pt x="236" y="166"/>
                  <a:pt x="219" y="170"/>
                </a:cubicBezTo>
                <a:cubicBezTo>
                  <a:pt x="205" y="173"/>
                  <a:pt x="191" y="176"/>
                  <a:pt x="177" y="180"/>
                </a:cubicBezTo>
                <a:cubicBezTo>
                  <a:pt x="173" y="181"/>
                  <a:pt x="169" y="183"/>
                  <a:pt x="165" y="181"/>
                </a:cubicBezTo>
                <a:cubicBezTo>
                  <a:pt x="164" y="181"/>
                  <a:pt x="163" y="182"/>
                  <a:pt x="162" y="182"/>
                </a:cubicBezTo>
                <a:cubicBezTo>
                  <a:pt x="160" y="182"/>
                  <a:pt x="157" y="183"/>
                  <a:pt x="154" y="183"/>
                </a:cubicBezTo>
                <a:cubicBezTo>
                  <a:pt x="148" y="185"/>
                  <a:pt x="142" y="186"/>
                  <a:pt x="136" y="187"/>
                </a:cubicBezTo>
                <a:cubicBezTo>
                  <a:pt x="136" y="199"/>
                  <a:pt x="135" y="211"/>
                  <a:pt x="135" y="224"/>
                </a:cubicBezTo>
                <a:cubicBezTo>
                  <a:pt x="180" y="212"/>
                  <a:pt x="225" y="201"/>
                  <a:pt x="270" y="190"/>
                </a:cubicBezTo>
                <a:cubicBezTo>
                  <a:pt x="269" y="179"/>
                  <a:pt x="269" y="169"/>
                  <a:pt x="273" y="1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53645" y="15240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3" name="Grupo 32"/>
          <p:cNvGrpSpPr/>
          <p:nvPr/>
        </p:nvGrpSpPr>
        <p:grpSpPr>
          <a:xfrm flipH="1">
            <a:off x="8049487" y="2236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75928" y="272514"/>
            <a:ext cx="857708" cy="679986"/>
            <a:chOff x="542925" y="244475"/>
            <a:chExt cx="704850" cy="558801"/>
          </a:xfrm>
        </p:grpSpPr>
        <p:sp>
          <p:nvSpPr>
            <p:cNvPr id="46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34" name="Google Shape;734;p33"/>
          <p:cNvSpPr txBox="1">
            <a:spLocks noGrp="1"/>
          </p:cNvSpPr>
          <p:nvPr>
            <p:ph type="title"/>
          </p:nvPr>
        </p:nvSpPr>
        <p:spPr>
          <a:xfrm>
            <a:off x="803368" y="2605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Table of Contents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35" name="Google Shape;735;p33"/>
          <p:cNvSpPr txBox="1">
            <a:spLocks noGrp="1"/>
          </p:cNvSpPr>
          <p:nvPr>
            <p:ph type="title" idx="2"/>
          </p:nvPr>
        </p:nvSpPr>
        <p:spPr>
          <a:xfrm>
            <a:off x="809195" y="343584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Recycling Day</a:t>
            </a:r>
            <a:endParaRPr/>
          </a:p>
        </p:txBody>
      </p:sp>
      <p:sp>
        <p:nvSpPr>
          <p:cNvPr id="736" name="Google Shape;736;p33"/>
          <p:cNvSpPr txBox="1">
            <a:spLocks noGrp="1"/>
          </p:cNvSpPr>
          <p:nvPr>
            <p:ph type="subTitle" idx="1"/>
          </p:nvPr>
        </p:nvSpPr>
        <p:spPr>
          <a:xfrm>
            <a:off x="809195" y="38318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37" name="Google Shape;737;p33"/>
          <p:cNvSpPr txBox="1">
            <a:spLocks noGrp="1"/>
          </p:cNvSpPr>
          <p:nvPr>
            <p:ph type="title" idx="3"/>
          </p:nvPr>
        </p:nvSpPr>
        <p:spPr>
          <a:xfrm>
            <a:off x="3508464" y="343584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 Recycling</a:t>
            </a:r>
            <a:endParaRPr/>
          </a:p>
        </p:txBody>
      </p:sp>
      <p:sp>
        <p:nvSpPr>
          <p:cNvPr id="738" name="Google Shape;738;p33"/>
          <p:cNvSpPr txBox="1">
            <a:spLocks noGrp="1"/>
          </p:cNvSpPr>
          <p:nvPr>
            <p:ph type="subTitle" idx="4"/>
          </p:nvPr>
        </p:nvSpPr>
        <p:spPr>
          <a:xfrm>
            <a:off x="3508464" y="38318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43" name="Google Shape;743;p33"/>
          <p:cNvSpPr txBox="1">
            <a:spLocks noGrp="1"/>
          </p:cNvSpPr>
          <p:nvPr>
            <p:ph type="title" idx="9"/>
          </p:nvPr>
        </p:nvSpPr>
        <p:spPr>
          <a:xfrm>
            <a:off x="6207740" y="343584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Glass Recycling</a:t>
            </a:r>
            <a:endParaRPr/>
          </a:p>
        </p:txBody>
      </p:sp>
      <p:sp>
        <p:nvSpPr>
          <p:cNvPr id="744" name="Google Shape;744;p33"/>
          <p:cNvSpPr txBox="1">
            <a:spLocks noGrp="1"/>
          </p:cNvSpPr>
          <p:nvPr>
            <p:ph type="subTitle" idx="13"/>
          </p:nvPr>
        </p:nvSpPr>
        <p:spPr>
          <a:xfrm>
            <a:off x="6207740" y="383187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47" name="Google Shape;747;p33"/>
          <p:cNvSpPr txBox="1">
            <a:spLocks noGrp="1"/>
          </p:cNvSpPr>
          <p:nvPr>
            <p:ph type="title" idx="16"/>
          </p:nvPr>
        </p:nvSpPr>
        <p:spPr>
          <a:xfrm>
            <a:off x="1641845" y="3220807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C000"/>
                </a:solidFill>
              </a:rPr>
              <a:t>01.</a:t>
            </a:r>
            <a:endParaRPr sz="2400" b="1" dirty="0">
              <a:solidFill>
                <a:srgbClr val="FFC000"/>
              </a:solidFill>
            </a:endParaRPr>
          </a:p>
        </p:txBody>
      </p:sp>
      <p:sp>
        <p:nvSpPr>
          <p:cNvPr id="748" name="Google Shape;748;p33"/>
          <p:cNvSpPr txBox="1">
            <a:spLocks noGrp="1"/>
          </p:cNvSpPr>
          <p:nvPr>
            <p:ph type="title" idx="17"/>
          </p:nvPr>
        </p:nvSpPr>
        <p:spPr>
          <a:xfrm>
            <a:off x="4341114" y="3220807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C000"/>
                </a:solidFill>
              </a:rPr>
              <a:t>02.</a:t>
            </a:r>
            <a:endParaRPr sz="2400" b="1">
              <a:solidFill>
                <a:srgbClr val="FFC000"/>
              </a:solidFill>
            </a:endParaRPr>
          </a:p>
        </p:txBody>
      </p:sp>
      <p:sp>
        <p:nvSpPr>
          <p:cNvPr id="749" name="Google Shape;749;p33"/>
          <p:cNvSpPr txBox="1">
            <a:spLocks noGrp="1"/>
          </p:cNvSpPr>
          <p:nvPr>
            <p:ph type="title" idx="18"/>
          </p:nvPr>
        </p:nvSpPr>
        <p:spPr>
          <a:xfrm>
            <a:off x="7040390" y="3220807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C000"/>
                </a:solidFill>
              </a:rPr>
              <a:t>03.</a:t>
            </a:r>
            <a:endParaRPr sz="2400" b="1">
              <a:solidFill>
                <a:srgbClr val="FFC000"/>
              </a:solidFill>
            </a:endParaRPr>
          </a:p>
        </p:txBody>
      </p:sp>
      <p:grpSp>
        <p:nvGrpSpPr>
          <p:cNvPr id="753" name="Google Shape;753;p33"/>
          <p:cNvGrpSpPr/>
          <p:nvPr/>
        </p:nvGrpSpPr>
        <p:grpSpPr>
          <a:xfrm>
            <a:off x="1548388" y="538209"/>
            <a:ext cx="621842" cy="422480"/>
            <a:chOff x="5769501" y="1227448"/>
            <a:chExt cx="471986" cy="320644"/>
          </a:xfrm>
        </p:grpSpPr>
        <p:sp>
          <p:nvSpPr>
            <p:cNvPr id="754" name="Google Shape;754;p33"/>
            <p:cNvSpPr/>
            <p:nvPr/>
          </p:nvSpPr>
          <p:spPr>
            <a:xfrm>
              <a:off x="5785592" y="1243537"/>
              <a:ext cx="439801" cy="289017"/>
            </a:xfrm>
            <a:custGeom>
              <a:avLst/>
              <a:gdLst/>
              <a:ahLst/>
              <a:cxnLst/>
              <a:rect l="l" t="t" r="r" b="b"/>
              <a:pathLst>
                <a:path w="11943" h="7850" extrusionOk="0">
                  <a:moveTo>
                    <a:pt x="7725" y="0"/>
                  </a:moveTo>
                  <a:cubicBezTo>
                    <a:pt x="6619" y="0"/>
                    <a:pt x="5623" y="533"/>
                    <a:pt x="5009" y="1352"/>
                  </a:cubicBezTo>
                  <a:cubicBezTo>
                    <a:pt x="4654" y="1201"/>
                    <a:pt x="4259" y="1120"/>
                    <a:pt x="3862" y="1120"/>
                  </a:cubicBezTo>
                  <a:cubicBezTo>
                    <a:pt x="2211" y="1120"/>
                    <a:pt x="887" y="2444"/>
                    <a:pt x="887" y="4095"/>
                  </a:cubicBezTo>
                  <a:cubicBezTo>
                    <a:pt x="887" y="4313"/>
                    <a:pt x="914" y="4546"/>
                    <a:pt x="969" y="4750"/>
                  </a:cubicBezTo>
                  <a:cubicBezTo>
                    <a:pt x="395" y="4996"/>
                    <a:pt x="0" y="5569"/>
                    <a:pt x="0" y="6239"/>
                  </a:cubicBezTo>
                  <a:cubicBezTo>
                    <a:pt x="0" y="7125"/>
                    <a:pt x="710" y="7849"/>
                    <a:pt x="1611" y="7849"/>
                  </a:cubicBezTo>
                  <a:lnTo>
                    <a:pt x="10332" y="7849"/>
                  </a:lnTo>
                  <a:cubicBezTo>
                    <a:pt x="11233" y="7849"/>
                    <a:pt x="11943" y="7125"/>
                    <a:pt x="11943" y="6239"/>
                  </a:cubicBezTo>
                  <a:cubicBezTo>
                    <a:pt x="11943" y="5542"/>
                    <a:pt x="11506" y="4956"/>
                    <a:pt x="10892" y="4723"/>
                  </a:cubicBezTo>
                  <a:cubicBezTo>
                    <a:pt x="11056" y="4328"/>
                    <a:pt x="11151" y="3877"/>
                    <a:pt x="11151" y="3427"/>
                  </a:cubicBezTo>
                  <a:cubicBezTo>
                    <a:pt x="11151" y="1529"/>
                    <a:pt x="9622" y="0"/>
                    <a:pt x="7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5798325" y="1443726"/>
              <a:ext cx="433501" cy="76549"/>
            </a:xfrm>
            <a:custGeom>
              <a:avLst/>
              <a:gdLst/>
              <a:ahLst/>
              <a:cxnLst/>
              <a:rect l="l" t="t" r="r" b="b"/>
              <a:pathLst>
                <a:path w="11943" h="2404" extrusionOk="0">
                  <a:moveTo>
                    <a:pt x="204" y="1"/>
                  </a:moveTo>
                  <a:cubicBezTo>
                    <a:pt x="68" y="232"/>
                    <a:pt x="0" y="505"/>
                    <a:pt x="0" y="793"/>
                  </a:cubicBezTo>
                  <a:cubicBezTo>
                    <a:pt x="0" y="1679"/>
                    <a:pt x="710" y="2403"/>
                    <a:pt x="1611" y="2403"/>
                  </a:cubicBezTo>
                  <a:lnTo>
                    <a:pt x="10332" y="2403"/>
                  </a:lnTo>
                  <a:cubicBezTo>
                    <a:pt x="11233" y="2403"/>
                    <a:pt x="11943" y="1679"/>
                    <a:pt x="11943" y="793"/>
                  </a:cubicBezTo>
                  <a:cubicBezTo>
                    <a:pt x="11943" y="505"/>
                    <a:pt x="11875" y="232"/>
                    <a:pt x="11738" y="1"/>
                  </a:cubicBezTo>
                  <a:cubicBezTo>
                    <a:pt x="11465" y="492"/>
                    <a:pt x="10947" y="820"/>
                    <a:pt x="10332" y="820"/>
                  </a:cubicBezTo>
                  <a:lnTo>
                    <a:pt x="1611" y="820"/>
                  </a:lnTo>
                  <a:cubicBezTo>
                    <a:pt x="1010" y="820"/>
                    <a:pt x="477" y="49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5769501" y="1227448"/>
              <a:ext cx="471986" cy="320644"/>
            </a:xfrm>
            <a:custGeom>
              <a:avLst/>
              <a:gdLst/>
              <a:ahLst/>
              <a:cxnLst/>
              <a:rect l="l" t="t" r="r" b="b"/>
              <a:pathLst>
                <a:path w="12817" h="8709" extrusionOk="0">
                  <a:moveTo>
                    <a:pt x="8162" y="861"/>
                  </a:moveTo>
                  <a:cubicBezTo>
                    <a:pt x="9813" y="861"/>
                    <a:pt x="11151" y="2212"/>
                    <a:pt x="11151" y="3864"/>
                  </a:cubicBezTo>
                  <a:cubicBezTo>
                    <a:pt x="11151" y="4246"/>
                    <a:pt x="11083" y="4628"/>
                    <a:pt x="10933" y="4996"/>
                  </a:cubicBezTo>
                  <a:lnTo>
                    <a:pt x="10756" y="5420"/>
                  </a:lnTo>
                  <a:lnTo>
                    <a:pt x="11178" y="5569"/>
                  </a:lnTo>
                  <a:cubicBezTo>
                    <a:pt x="11642" y="5747"/>
                    <a:pt x="11957" y="6184"/>
                    <a:pt x="11957" y="6676"/>
                  </a:cubicBezTo>
                  <a:cubicBezTo>
                    <a:pt x="11957" y="7317"/>
                    <a:pt x="11424" y="7849"/>
                    <a:pt x="10769" y="7849"/>
                  </a:cubicBezTo>
                  <a:lnTo>
                    <a:pt x="2048" y="7849"/>
                  </a:lnTo>
                  <a:cubicBezTo>
                    <a:pt x="1392" y="7849"/>
                    <a:pt x="860" y="7317"/>
                    <a:pt x="860" y="6676"/>
                  </a:cubicBezTo>
                  <a:cubicBezTo>
                    <a:pt x="860" y="6197"/>
                    <a:pt x="1147" y="5775"/>
                    <a:pt x="1569" y="5597"/>
                  </a:cubicBezTo>
                  <a:lnTo>
                    <a:pt x="1911" y="5447"/>
                  </a:lnTo>
                  <a:lnTo>
                    <a:pt x="1829" y="5092"/>
                  </a:lnTo>
                  <a:cubicBezTo>
                    <a:pt x="1775" y="4901"/>
                    <a:pt x="1760" y="4710"/>
                    <a:pt x="1760" y="4532"/>
                  </a:cubicBezTo>
                  <a:cubicBezTo>
                    <a:pt x="1760" y="3127"/>
                    <a:pt x="2894" y="1993"/>
                    <a:pt x="4299" y="1993"/>
                  </a:cubicBezTo>
                  <a:cubicBezTo>
                    <a:pt x="4627" y="1993"/>
                    <a:pt x="4969" y="2062"/>
                    <a:pt x="5269" y="2184"/>
                  </a:cubicBezTo>
                  <a:lnTo>
                    <a:pt x="5582" y="2321"/>
                  </a:lnTo>
                  <a:lnTo>
                    <a:pt x="5788" y="2048"/>
                  </a:lnTo>
                  <a:cubicBezTo>
                    <a:pt x="6361" y="1298"/>
                    <a:pt x="7220" y="861"/>
                    <a:pt x="8162" y="861"/>
                  </a:cubicBezTo>
                  <a:close/>
                  <a:moveTo>
                    <a:pt x="8162" y="1"/>
                  </a:moveTo>
                  <a:cubicBezTo>
                    <a:pt x="7056" y="1"/>
                    <a:pt x="6033" y="452"/>
                    <a:pt x="5296" y="1270"/>
                  </a:cubicBezTo>
                  <a:cubicBezTo>
                    <a:pt x="4982" y="1174"/>
                    <a:pt x="4641" y="1120"/>
                    <a:pt x="4299" y="1120"/>
                  </a:cubicBezTo>
                  <a:cubicBezTo>
                    <a:pt x="2416" y="1120"/>
                    <a:pt x="887" y="2649"/>
                    <a:pt x="887" y="4532"/>
                  </a:cubicBezTo>
                  <a:cubicBezTo>
                    <a:pt x="887" y="4669"/>
                    <a:pt x="901" y="4819"/>
                    <a:pt x="914" y="4956"/>
                  </a:cubicBezTo>
                  <a:cubicBezTo>
                    <a:pt x="341" y="5338"/>
                    <a:pt x="0" y="5979"/>
                    <a:pt x="0" y="6676"/>
                  </a:cubicBezTo>
                  <a:cubicBezTo>
                    <a:pt x="0" y="7795"/>
                    <a:pt x="914" y="8709"/>
                    <a:pt x="2048" y="8709"/>
                  </a:cubicBezTo>
                  <a:lnTo>
                    <a:pt x="10769" y="8709"/>
                  </a:lnTo>
                  <a:cubicBezTo>
                    <a:pt x="11902" y="8709"/>
                    <a:pt x="12816" y="7795"/>
                    <a:pt x="12816" y="6676"/>
                  </a:cubicBezTo>
                  <a:cubicBezTo>
                    <a:pt x="12816" y="5966"/>
                    <a:pt x="12448" y="5311"/>
                    <a:pt x="11875" y="4942"/>
                  </a:cubicBezTo>
                  <a:cubicBezTo>
                    <a:pt x="11970" y="4587"/>
                    <a:pt x="12025" y="4232"/>
                    <a:pt x="12025" y="3864"/>
                  </a:cubicBezTo>
                  <a:cubicBezTo>
                    <a:pt x="12025" y="1735"/>
                    <a:pt x="10292" y="1"/>
                    <a:pt x="8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33"/>
          <p:cNvGrpSpPr/>
          <p:nvPr/>
        </p:nvGrpSpPr>
        <p:grpSpPr>
          <a:xfrm>
            <a:off x="7389437" y="798543"/>
            <a:ext cx="459552" cy="89752"/>
            <a:chOff x="4985146" y="2102805"/>
            <a:chExt cx="459552" cy="89752"/>
          </a:xfrm>
        </p:grpSpPr>
        <p:sp>
          <p:nvSpPr>
            <p:cNvPr id="758" name="Google Shape;758;p33"/>
            <p:cNvSpPr/>
            <p:nvPr/>
          </p:nvSpPr>
          <p:spPr>
            <a:xfrm>
              <a:off x="4985146" y="2102805"/>
              <a:ext cx="261107" cy="89752"/>
            </a:xfrm>
            <a:custGeom>
              <a:avLst/>
              <a:gdLst/>
              <a:ahLst/>
              <a:cxnLst/>
              <a:rect l="l" t="t" r="r" b="b"/>
              <a:pathLst>
                <a:path w="4518" h="1553" extrusionOk="0">
                  <a:moveTo>
                    <a:pt x="800" y="0"/>
                  </a:moveTo>
                  <a:lnTo>
                    <a:pt x="636" y="24"/>
                  </a:lnTo>
                  <a:lnTo>
                    <a:pt x="495" y="47"/>
                  </a:lnTo>
                  <a:lnTo>
                    <a:pt x="353" y="118"/>
                  </a:lnTo>
                  <a:lnTo>
                    <a:pt x="236" y="235"/>
                  </a:lnTo>
                  <a:lnTo>
                    <a:pt x="165" y="329"/>
                  </a:lnTo>
                  <a:lnTo>
                    <a:pt x="95" y="424"/>
                  </a:lnTo>
                  <a:lnTo>
                    <a:pt x="24" y="588"/>
                  </a:lnTo>
                  <a:lnTo>
                    <a:pt x="1" y="776"/>
                  </a:lnTo>
                  <a:lnTo>
                    <a:pt x="24" y="941"/>
                  </a:lnTo>
                  <a:lnTo>
                    <a:pt x="71" y="1082"/>
                  </a:lnTo>
                  <a:lnTo>
                    <a:pt x="142" y="1223"/>
                  </a:lnTo>
                  <a:lnTo>
                    <a:pt x="236" y="1341"/>
                  </a:lnTo>
                  <a:lnTo>
                    <a:pt x="353" y="1435"/>
                  </a:lnTo>
                  <a:lnTo>
                    <a:pt x="495" y="1506"/>
                  </a:lnTo>
                  <a:lnTo>
                    <a:pt x="636" y="1553"/>
                  </a:lnTo>
                  <a:lnTo>
                    <a:pt x="3882" y="1553"/>
                  </a:lnTo>
                  <a:lnTo>
                    <a:pt x="4047" y="1506"/>
                  </a:lnTo>
                  <a:lnTo>
                    <a:pt x="4164" y="1435"/>
                  </a:lnTo>
                  <a:lnTo>
                    <a:pt x="4282" y="1341"/>
                  </a:lnTo>
                  <a:lnTo>
                    <a:pt x="4376" y="1223"/>
                  </a:lnTo>
                  <a:lnTo>
                    <a:pt x="4447" y="1082"/>
                  </a:lnTo>
                  <a:lnTo>
                    <a:pt x="4494" y="941"/>
                  </a:lnTo>
                  <a:lnTo>
                    <a:pt x="4517" y="776"/>
                  </a:lnTo>
                  <a:lnTo>
                    <a:pt x="4494" y="588"/>
                  </a:lnTo>
                  <a:lnTo>
                    <a:pt x="4447" y="424"/>
                  </a:lnTo>
                  <a:lnTo>
                    <a:pt x="4376" y="329"/>
                  </a:lnTo>
                  <a:lnTo>
                    <a:pt x="4306" y="259"/>
                  </a:lnTo>
                  <a:lnTo>
                    <a:pt x="4235" y="188"/>
                  </a:lnTo>
                  <a:lnTo>
                    <a:pt x="4164" y="118"/>
                  </a:lnTo>
                  <a:lnTo>
                    <a:pt x="4047" y="71"/>
                  </a:lnTo>
                  <a:lnTo>
                    <a:pt x="3953" y="24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E4E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4990579" y="2102805"/>
              <a:ext cx="251571" cy="50337"/>
            </a:xfrm>
            <a:custGeom>
              <a:avLst/>
              <a:gdLst/>
              <a:ahLst/>
              <a:cxnLst/>
              <a:rect l="l" t="t" r="r" b="b"/>
              <a:pathLst>
                <a:path w="4353" h="871" extrusionOk="0">
                  <a:moveTo>
                    <a:pt x="706" y="0"/>
                  </a:moveTo>
                  <a:lnTo>
                    <a:pt x="542" y="24"/>
                  </a:lnTo>
                  <a:lnTo>
                    <a:pt x="401" y="47"/>
                  </a:lnTo>
                  <a:lnTo>
                    <a:pt x="259" y="118"/>
                  </a:lnTo>
                  <a:lnTo>
                    <a:pt x="142" y="235"/>
                  </a:lnTo>
                  <a:lnTo>
                    <a:pt x="71" y="329"/>
                  </a:lnTo>
                  <a:lnTo>
                    <a:pt x="1" y="424"/>
                  </a:lnTo>
                  <a:lnTo>
                    <a:pt x="48" y="518"/>
                  </a:lnTo>
                  <a:lnTo>
                    <a:pt x="118" y="612"/>
                  </a:lnTo>
                  <a:lnTo>
                    <a:pt x="189" y="682"/>
                  </a:lnTo>
                  <a:lnTo>
                    <a:pt x="283" y="753"/>
                  </a:lnTo>
                  <a:lnTo>
                    <a:pt x="377" y="800"/>
                  </a:lnTo>
                  <a:lnTo>
                    <a:pt x="471" y="847"/>
                  </a:lnTo>
                  <a:lnTo>
                    <a:pt x="589" y="870"/>
                  </a:lnTo>
                  <a:lnTo>
                    <a:pt x="3647" y="870"/>
                  </a:lnTo>
                  <a:lnTo>
                    <a:pt x="3788" y="847"/>
                  </a:lnTo>
                  <a:lnTo>
                    <a:pt x="3953" y="800"/>
                  </a:lnTo>
                  <a:lnTo>
                    <a:pt x="4070" y="729"/>
                  </a:lnTo>
                  <a:lnTo>
                    <a:pt x="4188" y="635"/>
                  </a:lnTo>
                  <a:lnTo>
                    <a:pt x="4282" y="541"/>
                  </a:lnTo>
                  <a:lnTo>
                    <a:pt x="4353" y="424"/>
                  </a:lnTo>
                  <a:lnTo>
                    <a:pt x="4282" y="329"/>
                  </a:lnTo>
                  <a:lnTo>
                    <a:pt x="4212" y="259"/>
                  </a:lnTo>
                  <a:lnTo>
                    <a:pt x="4141" y="188"/>
                  </a:lnTo>
                  <a:lnTo>
                    <a:pt x="4070" y="118"/>
                  </a:lnTo>
                  <a:lnTo>
                    <a:pt x="3953" y="71"/>
                  </a:lnTo>
                  <a:lnTo>
                    <a:pt x="3859" y="24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4985146" y="2102805"/>
              <a:ext cx="261107" cy="89752"/>
            </a:xfrm>
            <a:custGeom>
              <a:avLst/>
              <a:gdLst/>
              <a:ahLst/>
              <a:cxnLst/>
              <a:rect l="l" t="t" r="r" b="b"/>
              <a:pathLst>
                <a:path w="4518" h="1553" fill="none" extrusionOk="0">
                  <a:moveTo>
                    <a:pt x="3741" y="0"/>
                  </a:moveTo>
                  <a:lnTo>
                    <a:pt x="3741" y="0"/>
                  </a:lnTo>
                  <a:lnTo>
                    <a:pt x="3835" y="0"/>
                  </a:lnTo>
                  <a:lnTo>
                    <a:pt x="3953" y="24"/>
                  </a:lnTo>
                  <a:lnTo>
                    <a:pt x="4047" y="71"/>
                  </a:lnTo>
                  <a:lnTo>
                    <a:pt x="4164" y="118"/>
                  </a:lnTo>
                  <a:lnTo>
                    <a:pt x="4235" y="188"/>
                  </a:lnTo>
                  <a:lnTo>
                    <a:pt x="4306" y="259"/>
                  </a:lnTo>
                  <a:lnTo>
                    <a:pt x="4376" y="329"/>
                  </a:lnTo>
                  <a:lnTo>
                    <a:pt x="4447" y="424"/>
                  </a:lnTo>
                  <a:lnTo>
                    <a:pt x="4447" y="424"/>
                  </a:lnTo>
                  <a:lnTo>
                    <a:pt x="4494" y="588"/>
                  </a:lnTo>
                  <a:lnTo>
                    <a:pt x="4517" y="776"/>
                  </a:lnTo>
                  <a:lnTo>
                    <a:pt x="4517" y="776"/>
                  </a:lnTo>
                  <a:lnTo>
                    <a:pt x="4494" y="941"/>
                  </a:lnTo>
                  <a:lnTo>
                    <a:pt x="4447" y="1082"/>
                  </a:lnTo>
                  <a:lnTo>
                    <a:pt x="4376" y="1223"/>
                  </a:lnTo>
                  <a:lnTo>
                    <a:pt x="4282" y="1341"/>
                  </a:lnTo>
                  <a:lnTo>
                    <a:pt x="4282" y="1341"/>
                  </a:lnTo>
                  <a:lnTo>
                    <a:pt x="4164" y="1435"/>
                  </a:lnTo>
                  <a:lnTo>
                    <a:pt x="4047" y="1506"/>
                  </a:lnTo>
                  <a:lnTo>
                    <a:pt x="3882" y="1553"/>
                  </a:lnTo>
                  <a:lnTo>
                    <a:pt x="3741" y="1553"/>
                  </a:lnTo>
                  <a:lnTo>
                    <a:pt x="800" y="1553"/>
                  </a:lnTo>
                  <a:lnTo>
                    <a:pt x="800" y="1553"/>
                  </a:lnTo>
                  <a:lnTo>
                    <a:pt x="636" y="1553"/>
                  </a:lnTo>
                  <a:lnTo>
                    <a:pt x="495" y="1506"/>
                  </a:lnTo>
                  <a:lnTo>
                    <a:pt x="353" y="1435"/>
                  </a:lnTo>
                  <a:lnTo>
                    <a:pt x="236" y="1341"/>
                  </a:lnTo>
                  <a:lnTo>
                    <a:pt x="142" y="1223"/>
                  </a:lnTo>
                  <a:lnTo>
                    <a:pt x="71" y="1082"/>
                  </a:lnTo>
                  <a:lnTo>
                    <a:pt x="24" y="94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4" y="588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165" y="329"/>
                  </a:lnTo>
                  <a:lnTo>
                    <a:pt x="236" y="235"/>
                  </a:lnTo>
                  <a:lnTo>
                    <a:pt x="236" y="235"/>
                  </a:lnTo>
                  <a:lnTo>
                    <a:pt x="353" y="118"/>
                  </a:lnTo>
                  <a:lnTo>
                    <a:pt x="495" y="47"/>
                  </a:lnTo>
                  <a:lnTo>
                    <a:pt x="636" y="24"/>
                  </a:lnTo>
                  <a:lnTo>
                    <a:pt x="800" y="0"/>
                  </a:lnTo>
                  <a:lnTo>
                    <a:pt x="3741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5325010" y="2102805"/>
              <a:ext cx="119688" cy="89752"/>
            </a:xfrm>
            <a:custGeom>
              <a:avLst/>
              <a:gdLst/>
              <a:ahLst/>
              <a:cxnLst/>
              <a:rect l="l" t="t" r="r" b="b"/>
              <a:pathLst>
                <a:path w="2071" h="1553" extrusionOk="0">
                  <a:moveTo>
                    <a:pt x="800" y="0"/>
                  </a:moveTo>
                  <a:lnTo>
                    <a:pt x="636" y="24"/>
                  </a:lnTo>
                  <a:lnTo>
                    <a:pt x="495" y="47"/>
                  </a:lnTo>
                  <a:lnTo>
                    <a:pt x="354" y="118"/>
                  </a:lnTo>
                  <a:lnTo>
                    <a:pt x="236" y="235"/>
                  </a:lnTo>
                  <a:lnTo>
                    <a:pt x="165" y="329"/>
                  </a:lnTo>
                  <a:lnTo>
                    <a:pt x="95" y="424"/>
                  </a:lnTo>
                  <a:lnTo>
                    <a:pt x="24" y="588"/>
                  </a:lnTo>
                  <a:lnTo>
                    <a:pt x="1" y="776"/>
                  </a:lnTo>
                  <a:lnTo>
                    <a:pt x="24" y="941"/>
                  </a:lnTo>
                  <a:lnTo>
                    <a:pt x="71" y="1082"/>
                  </a:lnTo>
                  <a:lnTo>
                    <a:pt x="142" y="1223"/>
                  </a:lnTo>
                  <a:lnTo>
                    <a:pt x="236" y="1341"/>
                  </a:lnTo>
                  <a:lnTo>
                    <a:pt x="354" y="1435"/>
                  </a:lnTo>
                  <a:lnTo>
                    <a:pt x="495" y="1506"/>
                  </a:lnTo>
                  <a:lnTo>
                    <a:pt x="636" y="1553"/>
                  </a:lnTo>
                  <a:lnTo>
                    <a:pt x="1436" y="1553"/>
                  </a:lnTo>
                  <a:lnTo>
                    <a:pt x="1577" y="1506"/>
                  </a:lnTo>
                  <a:lnTo>
                    <a:pt x="1718" y="1435"/>
                  </a:lnTo>
                  <a:lnTo>
                    <a:pt x="1836" y="1341"/>
                  </a:lnTo>
                  <a:lnTo>
                    <a:pt x="1930" y="1223"/>
                  </a:lnTo>
                  <a:lnTo>
                    <a:pt x="2000" y="1082"/>
                  </a:lnTo>
                  <a:lnTo>
                    <a:pt x="2047" y="941"/>
                  </a:lnTo>
                  <a:lnTo>
                    <a:pt x="2071" y="776"/>
                  </a:lnTo>
                  <a:lnTo>
                    <a:pt x="2047" y="588"/>
                  </a:lnTo>
                  <a:lnTo>
                    <a:pt x="1977" y="424"/>
                  </a:lnTo>
                  <a:lnTo>
                    <a:pt x="1930" y="329"/>
                  </a:lnTo>
                  <a:lnTo>
                    <a:pt x="1859" y="259"/>
                  </a:lnTo>
                  <a:lnTo>
                    <a:pt x="1789" y="188"/>
                  </a:lnTo>
                  <a:lnTo>
                    <a:pt x="1694" y="118"/>
                  </a:lnTo>
                  <a:lnTo>
                    <a:pt x="1600" y="71"/>
                  </a:lnTo>
                  <a:lnTo>
                    <a:pt x="1506" y="24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E4E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5330442" y="2102805"/>
              <a:ext cx="108823" cy="50337"/>
            </a:xfrm>
            <a:custGeom>
              <a:avLst/>
              <a:gdLst/>
              <a:ahLst/>
              <a:cxnLst/>
              <a:rect l="l" t="t" r="r" b="b"/>
              <a:pathLst>
                <a:path w="1883" h="871" extrusionOk="0">
                  <a:moveTo>
                    <a:pt x="706" y="0"/>
                  </a:moveTo>
                  <a:lnTo>
                    <a:pt x="542" y="24"/>
                  </a:lnTo>
                  <a:lnTo>
                    <a:pt x="401" y="47"/>
                  </a:lnTo>
                  <a:lnTo>
                    <a:pt x="260" y="118"/>
                  </a:lnTo>
                  <a:lnTo>
                    <a:pt x="142" y="235"/>
                  </a:lnTo>
                  <a:lnTo>
                    <a:pt x="71" y="329"/>
                  </a:lnTo>
                  <a:lnTo>
                    <a:pt x="1" y="424"/>
                  </a:lnTo>
                  <a:lnTo>
                    <a:pt x="48" y="518"/>
                  </a:lnTo>
                  <a:lnTo>
                    <a:pt x="118" y="612"/>
                  </a:lnTo>
                  <a:lnTo>
                    <a:pt x="189" y="682"/>
                  </a:lnTo>
                  <a:lnTo>
                    <a:pt x="283" y="753"/>
                  </a:lnTo>
                  <a:lnTo>
                    <a:pt x="377" y="800"/>
                  </a:lnTo>
                  <a:lnTo>
                    <a:pt x="471" y="847"/>
                  </a:lnTo>
                  <a:lnTo>
                    <a:pt x="589" y="870"/>
                  </a:lnTo>
                  <a:lnTo>
                    <a:pt x="1177" y="870"/>
                  </a:lnTo>
                  <a:lnTo>
                    <a:pt x="1342" y="847"/>
                  </a:lnTo>
                  <a:lnTo>
                    <a:pt x="1483" y="800"/>
                  </a:lnTo>
                  <a:lnTo>
                    <a:pt x="1624" y="729"/>
                  </a:lnTo>
                  <a:lnTo>
                    <a:pt x="1742" y="635"/>
                  </a:lnTo>
                  <a:lnTo>
                    <a:pt x="1812" y="541"/>
                  </a:lnTo>
                  <a:lnTo>
                    <a:pt x="1883" y="424"/>
                  </a:lnTo>
                  <a:lnTo>
                    <a:pt x="1836" y="329"/>
                  </a:lnTo>
                  <a:lnTo>
                    <a:pt x="1765" y="259"/>
                  </a:lnTo>
                  <a:lnTo>
                    <a:pt x="1695" y="188"/>
                  </a:lnTo>
                  <a:lnTo>
                    <a:pt x="1600" y="118"/>
                  </a:lnTo>
                  <a:lnTo>
                    <a:pt x="1506" y="71"/>
                  </a:lnTo>
                  <a:lnTo>
                    <a:pt x="1412" y="2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5325010" y="2102805"/>
              <a:ext cx="119688" cy="89752"/>
            </a:xfrm>
            <a:custGeom>
              <a:avLst/>
              <a:gdLst/>
              <a:ahLst/>
              <a:cxnLst/>
              <a:rect l="l" t="t" r="r" b="b"/>
              <a:pathLst>
                <a:path w="2071" h="1553" fill="none" extrusionOk="0">
                  <a:moveTo>
                    <a:pt x="1271" y="0"/>
                  </a:moveTo>
                  <a:lnTo>
                    <a:pt x="1271" y="0"/>
                  </a:lnTo>
                  <a:lnTo>
                    <a:pt x="1389" y="0"/>
                  </a:lnTo>
                  <a:lnTo>
                    <a:pt x="1506" y="24"/>
                  </a:lnTo>
                  <a:lnTo>
                    <a:pt x="1600" y="71"/>
                  </a:lnTo>
                  <a:lnTo>
                    <a:pt x="1694" y="118"/>
                  </a:lnTo>
                  <a:lnTo>
                    <a:pt x="1789" y="188"/>
                  </a:lnTo>
                  <a:lnTo>
                    <a:pt x="1859" y="259"/>
                  </a:lnTo>
                  <a:lnTo>
                    <a:pt x="1930" y="329"/>
                  </a:lnTo>
                  <a:lnTo>
                    <a:pt x="1977" y="424"/>
                  </a:lnTo>
                  <a:lnTo>
                    <a:pt x="1977" y="424"/>
                  </a:lnTo>
                  <a:lnTo>
                    <a:pt x="2047" y="588"/>
                  </a:lnTo>
                  <a:lnTo>
                    <a:pt x="2071" y="776"/>
                  </a:lnTo>
                  <a:lnTo>
                    <a:pt x="2071" y="776"/>
                  </a:lnTo>
                  <a:lnTo>
                    <a:pt x="2047" y="941"/>
                  </a:lnTo>
                  <a:lnTo>
                    <a:pt x="2000" y="1082"/>
                  </a:lnTo>
                  <a:lnTo>
                    <a:pt x="1930" y="1223"/>
                  </a:lnTo>
                  <a:lnTo>
                    <a:pt x="1836" y="1341"/>
                  </a:lnTo>
                  <a:lnTo>
                    <a:pt x="1836" y="1341"/>
                  </a:lnTo>
                  <a:lnTo>
                    <a:pt x="1718" y="1435"/>
                  </a:lnTo>
                  <a:lnTo>
                    <a:pt x="1577" y="1506"/>
                  </a:lnTo>
                  <a:lnTo>
                    <a:pt x="1436" y="1553"/>
                  </a:lnTo>
                  <a:lnTo>
                    <a:pt x="1271" y="1553"/>
                  </a:lnTo>
                  <a:lnTo>
                    <a:pt x="800" y="1553"/>
                  </a:lnTo>
                  <a:lnTo>
                    <a:pt x="800" y="1553"/>
                  </a:lnTo>
                  <a:lnTo>
                    <a:pt x="636" y="1553"/>
                  </a:lnTo>
                  <a:lnTo>
                    <a:pt x="495" y="1506"/>
                  </a:lnTo>
                  <a:lnTo>
                    <a:pt x="354" y="1435"/>
                  </a:lnTo>
                  <a:lnTo>
                    <a:pt x="236" y="1341"/>
                  </a:lnTo>
                  <a:lnTo>
                    <a:pt x="142" y="1223"/>
                  </a:lnTo>
                  <a:lnTo>
                    <a:pt x="71" y="1082"/>
                  </a:lnTo>
                  <a:lnTo>
                    <a:pt x="24" y="94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4" y="588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165" y="329"/>
                  </a:lnTo>
                  <a:lnTo>
                    <a:pt x="236" y="235"/>
                  </a:lnTo>
                  <a:lnTo>
                    <a:pt x="236" y="235"/>
                  </a:lnTo>
                  <a:lnTo>
                    <a:pt x="354" y="118"/>
                  </a:lnTo>
                  <a:lnTo>
                    <a:pt x="495" y="47"/>
                  </a:lnTo>
                  <a:lnTo>
                    <a:pt x="636" y="24"/>
                  </a:lnTo>
                  <a:lnTo>
                    <a:pt x="800" y="0"/>
                  </a:lnTo>
                  <a:lnTo>
                    <a:pt x="1271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58" y="1745507"/>
            <a:ext cx="1354549" cy="1083639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745506"/>
            <a:ext cx="1354549" cy="108363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215" y="1702868"/>
            <a:ext cx="1354549" cy="10836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46567" y="1757481"/>
            <a:ext cx="4169522" cy="1663735"/>
            <a:chOff x="4130543" y="1635646"/>
            <a:chExt cx="4169522" cy="1663735"/>
          </a:xfrm>
        </p:grpSpPr>
        <p:sp>
          <p:nvSpPr>
            <p:cNvPr id="8" name="TextBox 7"/>
            <p:cNvSpPr txBox="1"/>
            <p:nvPr/>
          </p:nvSpPr>
          <p:spPr>
            <a:xfrm>
              <a:off x="4130543" y="2283718"/>
              <a:ext cx="41695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>
            <a:xfrm>
              <a:off x="4130543" y="1635646"/>
              <a:ext cx="416952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31797"/>
            <a:ext cx="2156272" cy="19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25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2733</Words>
  <Application>Microsoft Office PowerPoint</Application>
  <PresentationFormat>Presentación en pantalla (16:9)</PresentationFormat>
  <Paragraphs>408</Paragraphs>
  <Slides>48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Arial Unicode MS</vt:lpstr>
      <vt:lpstr>맑은 고딕</vt:lpstr>
      <vt:lpstr>Arial</vt:lpstr>
      <vt:lpstr>Arial Black</vt:lpstr>
      <vt:lpstr>Fira Sans</vt:lpstr>
      <vt:lpstr>Raleway</vt:lpstr>
      <vt:lpstr>Wingdings</vt:lpstr>
      <vt:lpstr>Cover and End Slide Master</vt:lpstr>
      <vt:lpstr>Contents Slide Master</vt:lpstr>
      <vt:lpstr>Section Break Slide Master</vt:lpstr>
      <vt:lpstr>FREE TEMPLATE</vt:lpstr>
      <vt:lpstr>Presentación de PowerPoint</vt:lpstr>
      <vt:lpstr>Whoa!</vt:lpstr>
      <vt:lpstr>Agenda Layout</vt:lpstr>
      <vt:lpstr>Recycling Activities</vt:lpstr>
      <vt:lpstr>Section Break</vt:lpstr>
      <vt:lpstr>— Someone Famous</vt:lpstr>
      <vt:lpstr>Table of Contents</vt:lpstr>
      <vt:lpstr>Presentación de PowerPoint</vt:lpstr>
      <vt:lpstr>Our Services</vt:lpstr>
      <vt:lpstr>Our Team Layout</vt:lpstr>
      <vt:lpstr>Plastic Pollution</vt:lpstr>
      <vt:lpstr>The mission of Global Recycling Day</vt:lpstr>
      <vt:lpstr>TimeLine Layout</vt:lpstr>
      <vt:lpstr>Presentación de PowerPoint</vt:lpstr>
      <vt:lpstr>Infographic Layout</vt:lpstr>
      <vt:lpstr>Presentación de PowerPoint</vt:lpstr>
      <vt:lpstr>Presentación de PowerPoint</vt:lpstr>
      <vt:lpstr>Infographic Layout</vt:lpstr>
      <vt:lpstr>Presentación de PowerPoint</vt:lpstr>
      <vt:lpstr>Infographic Layout</vt:lpstr>
      <vt:lpstr>Image &amp; Content</vt:lpstr>
      <vt:lpstr>Table &amp; Chart</vt:lpstr>
      <vt:lpstr>Image &amp; Content</vt:lpstr>
      <vt:lpstr>Presentación de PowerPoint</vt:lpstr>
      <vt:lpstr>Infographic Layout</vt:lpstr>
      <vt:lpstr> Chart Layout</vt:lpstr>
      <vt:lpstr>Table Layout</vt:lpstr>
      <vt:lpstr>Infographic Layout</vt:lpstr>
      <vt:lpstr>Infografic One Free</vt:lpstr>
      <vt:lpstr>Image &amp; Content</vt:lpstr>
      <vt:lpstr>Infographic Layout</vt:lpstr>
      <vt:lpstr>Table Layout</vt:lpstr>
      <vt:lpstr>Worldmap Infographic</vt:lpstr>
      <vt:lpstr>Worldmap Infographic</vt:lpstr>
      <vt:lpstr>Presentación de PowerPoint</vt:lpstr>
      <vt:lpstr>Presentación de PowerPoint</vt:lpstr>
      <vt:lpstr>Columns Layout</vt:lpstr>
      <vt:lpstr>Columns Layout</vt:lpstr>
      <vt:lpstr>Thank you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126</cp:revision>
  <dcterms:created xsi:type="dcterms:W3CDTF">2016-11-09T00:26:40Z</dcterms:created>
  <dcterms:modified xsi:type="dcterms:W3CDTF">2021-12-07T23:45:10Z</dcterms:modified>
</cp:coreProperties>
</file>