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48" r:id="rId2"/>
    <p:sldMasterId id="2147483658" r:id="rId3"/>
  </p:sldMasterIdLst>
  <p:notesMasterIdLst>
    <p:notesMasterId r:id="rId52"/>
  </p:notesMasterIdLst>
  <p:handoutMasterIdLst>
    <p:handoutMasterId r:id="rId53"/>
  </p:handoutMasterIdLst>
  <p:sldIdLst>
    <p:sldId id="256" r:id="rId4"/>
    <p:sldId id="314" r:id="rId5"/>
    <p:sldId id="302" r:id="rId6"/>
    <p:sldId id="284" r:id="rId7"/>
    <p:sldId id="307" r:id="rId8"/>
    <p:sldId id="259" r:id="rId9"/>
    <p:sldId id="303" r:id="rId10"/>
    <p:sldId id="304" r:id="rId11"/>
    <p:sldId id="285" r:id="rId12"/>
    <p:sldId id="261" r:id="rId13"/>
    <p:sldId id="262" r:id="rId14"/>
    <p:sldId id="305" r:id="rId15"/>
    <p:sldId id="306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98" r:id="rId27"/>
    <p:sldId id="274" r:id="rId28"/>
    <p:sldId id="289" r:id="rId29"/>
    <p:sldId id="276" r:id="rId30"/>
    <p:sldId id="275" r:id="rId31"/>
    <p:sldId id="278" r:id="rId32"/>
    <p:sldId id="308" r:id="rId33"/>
    <p:sldId id="277" r:id="rId34"/>
    <p:sldId id="286" r:id="rId35"/>
    <p:sldId id="299" r:id="rId36"/>
    <p:sldId id="279" r:id="rId37"/>
    <p:sldId id="280" r:id="rId38"/>
    <p:sldId id="309" r:id="rId39"/>
    <p:sldId id="310" r:id="rId40"/>
    <p:sldId id="281" r:id="rId41"/>
    <p:sldId id="282" r:id="rId42"/>
    <p:sldId id="287" r:id="rId43"/>
    <p:sldId id="300" r:id="rId44"/>
    <p:sldId id="311" r:id="rId45"/>
    <p:sldId id="301" r:id="rId46"/>
    <p:sldId id="312" r:id="rId47"/>
    <p:sldId id="313" r:id="rId48"/>
    <p:sldId id="290" r:id="rId49"/>
    <p:sldId id="292" r:id="rId50"/>
    <p:sldId id="295" r:id="rId5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856"/>
    <a:srgbClr val="1CBBB4"/>
    <a:srgbClr val="9FED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412" autoAdjust="0"/>
    <p:restoredTop sz="95360" autoAdjust="0"/>
  </p:normalViewPr>
  <p:slideViewPr>
    <p:cSldViewPr showGuides="1">
      <p:cViewPr>
        <p:scale>
          <a:sx n="69" d="100"/>
          <a:sy n="69" d="100"/>
        </p:scale>
        <p:origin x="1608" y="8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2" d="100"/>
        <a:sy n="42" d="100"/>
      </p:scale>
      <p:origin x="0" y="0"/>
    </p:cViewPr>
  </p:sorterViewPr>
  <p:notesViewPr>
    <p:cSldViewPr showGuides="1">
      <p:cViewPr varScale="1">
        <p:scale>
          <a:sx n="83" d="100"/>
          <a:sy n="83" d="100"/>
        </p:scale>
        <p:origin x="-31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E2D-4A87-98F2-2089FDA37B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E2D-4A87-98F2-2089FDA37BC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E2D-4A87-98F2-2089FDA37B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8756976"/>
        <c:axId val="628764424"/>
      </c:barChart>
      <c:catAx>
        <c:axId val="6287569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PE"/>
          </a:p>
        </c:txPr>
        <c:crossAx val="628764424"/>
        <c:crosses val="autoZero"/>
        <c:auto val="1"/>
        <c:lblAlgn val="ctr"/>
        <c:lblOffset val="100"/>
        <c:noMultiLvlLbl val="0"/>
      </c:catAx>
      <c:valAx>
        <c:axId val="62876442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pPr>
            <a:endParaRPr lang="es-PE"/>
          </a:p>
        </c:txPr>
        <c:crossAx val="6287569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564-4F71-891E-206078155D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28769912"/>
        <c:axId val="371541688"/>
      </c:barChart>
      <c:catAx>
        <c:axId val="628769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PE"/>
          </a:p>
        </c:txPr>
        <c:crossAx val="371541688"/>
        <c:crosses val="autoZero"/>
        <c:auto val="1"/>
        <c:lblAlgn val="ctr"/>
        <c:lblOffset val="100"/>
        <c:noMultiLvlLbl val="0"/>
      </c:catAx>
      <c:valAx>
        <c:axId val="37154168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PE"/>
          </a:p>
        </c:txPr>
        <c:crossAx val="628769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BF2-4B2E-8192-73DD82BA3C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1532280"/>
        <c:axId val="371534632"/>
      </c:barChart>
      <c:catAx>
        <c:axId val="371532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PE"/>
          </a:p>
        </c:txPr>
        <c:crossAx val="371534632"/>
        <c:crosses val="autoZero"/>
        <c:auto val="1"/>
        <c:lblAlgn val="ctr"/>
        <c:lblOffset val="100"/>
        <c:noMultiLvlLbl val="0"/>
      </c:catAx>
      <c:valAx>
        <c:axId val="37153463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PE"/>
          </a:p>
        </c:txPr>
        <c:crossAx val="3715322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384-4B8F-BE30-2822CE260D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1535416"/>
        <c:axId val="371538552"/>
      </c:barChart>
      <c:catAx>
        <c:axId val="371535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PE"/>
          </a:p>
        </c:txPr>
        <c:crossAx val="371538552"/>
        <c:crosses val="autoZero"/>
        <c:auto val="1"/>
        <c:lblAlgn val="ctr"/>
        <c:lblOffset val="100"/>
        <c:noMultiLvlLbl val="0"/>
      </c:catAx>
      <c:valAx>
        <c:axId val="37153855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PE"/>
          </a:p>
        </c:txPr>
        <c:crossAx val="3715354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0647C-2142-49BD-86CE-ED609DF61204}" type="datetimeFigureOut">
              <a:rPr lang="ko-KR" altLang="en-US" smtClean="0"/>
              <a:t>2021-12-07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6AFA7-4971-4E87-AA3D-540E429FAD85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19794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DFE15-6179-4579-ADBF-D18E81C13FE2}" type="datetimeFigureOut">
              <a:rPr lang="ko-KR" altLang="en-US" smtClean="0"/>
              <a:t>2021-12-07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CC151-D09E-4313-86BF-DE81850A7CA1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83177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CC151-D09E-4313-86BF-DE81850A7CA1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7862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ae14a965ca_0_7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ae14a965ca_0_7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4751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g78b7be57bf_0_6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9" name="Google Shape;1139;g78b7be57bf_0_6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0873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ae14a965ca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ae14a965ca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9853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ae14a965ca_0_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ae14a965ca_0_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7508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gb4e82634fe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4" name="Google Shape;854;gb4e82634fe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7740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b4e82634fe_0_9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Google Shape;1033;gb4e82634fe_0_9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5901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CC151-D09E-4313-86BF-DE81850A7CA1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5665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Oval 132"/>
          <p:cNvSpPr/>
          <p:nvPr/>
        </p:nvSpPr>
        <p:spPr>
          <a:xfrm>
            <a:off x="3293503" y="411510"/>
            <a:ext cx="2556993" cy="255699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xmlns="" id="{139BBCBE-08BA-417D-87EB-C9DA6CB356FA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0" y="3969062"/>
            <a:ext cx="9143999" cy="43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1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  <p:sp>
        <p:nvSpPr>
          <p:cNvPr id="52" name="제목 1">
            <a:extLst>
              <a:ext uri="{FF2B5EF4-FFF2-40B4-BE49-F238E27FC236}">
                <a16:creationId xmlns:a16="http://schemas.microsoft.com/office/drawing/2014/main" xmlns="" id="{AE33218E-9C24-435F-948C-815D84D473F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0" y="3417417"/>
            <a:ext cx="9143998" cy="54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/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TEMPLATES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9316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 userDrawn="1"/>
        </p:nvSpPr>
        <p:spPr>
          <a:xfrm>
            <a:off x="899592" y="1303724"/>
            <a:ext cx="2520000" cy="25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547944" y="1303724"/>
            <a:ext cx="2520000" cy="252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809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9064" y="1651418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65613" y="1651418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012161" y="1651418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A6407BF-D764-4F3C-882C-7AA41FCCEA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5055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95" y="114127"/>
            <a:ext cx="9030847" cy="4915246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2555776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555776" y="0"/>
            <a:ext cx="6588224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449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411" y="153769"/>
            <a:ext cx="8885178" cy="4835962"/>
          </a:xfrm>
          <a:prstGeom prst="rect">
            <a:avLst/>
          </a:prstGeom>
        </p:spPr>
      </p:pic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72000" y="257175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62651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95" y="114127"/>
            <a:ext cx="9030847" cy="4915246"/>
          </a:xfrm>
          <a:prstGeom prst="rect">
            <a:avLst/>
          </a:prstGeom>
        </p:spPr>
      </p:pic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182700" y="0"/>
            <a:ext cx="4248472" cy="18516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182700" y="3291830"/>
            <a:ext cx="4248472" cy="185167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4182699" y="1851670"/>
            <a:ext cx="4259041" cy="145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59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496" y="232849"/>
            <a:ext cx="9060139" cy="4931189"/>
          </a:xfrm>
          <a:prstGeom prst="rect">
            <a:avLst/>
          </a:prstGeom>
        </p:spPr>
      </p:pic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7858" y="1275606"/>
            <a:ext cx="2448545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39542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60954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6700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95" y="114127"/>
            <a:ext cx="9030847" cy="4915246"/>
          </a:xfrm>
          <a:prstGeom prst="rect">
            <a:avLst/>
          </a:prstGeom>
        </p:spPr>
      </p:pic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167594"/>
            <a:ext cx="2880000" cy="280831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264000" y="0"/>
            <a:ext cx="2880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97038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20000" y="540000"/>
            <a:ext cx="2484000" cy="40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26807" y="540000"/>
            <a:ext cx="2484704" cy="40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323403" y="540000"/>
            <a:ext cx="2484000" cy="406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9304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4564685" y="0"/>
            <a:ext cx="4579315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627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1239541"/>
            <a:ext cx="9144000" cy="33639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216FB63C-5800-4111-92B0-B9CD0BCBE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67028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8516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rupo 181"/>
          <p:cNvGrpSpPr/>
          <p:nvPr userDrawn="1"/>
        </p:nvGrpSpPr>
        <p:grpSpPr>
          <a:xfrm>
            <a:off x="96838" y="114300"/>
            <a:ext cx="9034462" cy="4914901"/>
            <a:chOff x="96838" y="114300"/>
            <a:chExt cx="9034462" cy="4914901"/>
          </a:xfrm>
          <a:solidFill>
            <a:schemeClr val="bg1"/>
          </a:solidFill>
        </p:grpSpPr>
        <p:sp>
          <p:nvSpPr>
            <p:cNvPr id="5" name="Freeform 5"/>
            <p:cNvSpPr>
              <a:spLocks noEditPoints="1"/>
            </p:cNvSpPr>
            <p:nvPr userDrawn="1"/>
          </p:nvSpPr>
          <p:spPr bwMode="auto">
            <a:xfrm>
              <a:off x="96838" y="114300"/>
              <a:ext cx="1081088" cy="1052513"/>
            </a:xfrm>
            <a:custGeom>
              <a:avLst/>
              <a:gdLst>
                <a:gd name="T0" fmla="*/ 372 w 442"/>
                <a:gd name="T1" fmla="*/ 316 h 430"/>
                <a:gd name="T2" fmla="*/ 360 w 442"/>
                <a:gd name="T3" fmla="*/ 346 h 430"/>
                <a:gd name="T4" fmla="*/ 321 w 442"/>
                <a:gd name="T5" fmla="*/ 345 h 430"/>
                <a:gd name="T6" fmla="*/ 364 w 442"/>
                <a:gd name="T7" fmla="*/ 303 h 430"/>
                <a:gd name="T8" fmla="*/ 364 w 442"/>
                <a:gd name="T9" fmla="*/ 303 h 430"/>
                <a:gd name="T10" fmla="*/ 289 w 442"/>
                <a:gd name="T11" fmla="*/ 305 h 430"/>
                <a:gd name="T12" fmla="*/ 327 w 442"/>
                <a:gd name="T13" fmla="*/ 305 h 430"/>
                <a:gd name="T14" fmla="*/ 247 w 442"/>
                <a:gd name="T15" fmla="*/ 317 h 430"/>
                <a:gd name="T16" fmla="*/ 145 w 442"/>
                <a:gd name="T17" fmla="*/ 317 h 430"/>
                <a:gd name="T18" fmla="*/ 172 w 442"/>
                <a:gd name="T19" fmla="*/ 309 h 430"/>
                <a:gd name="T20" fmla="*/ 185 w 442"/>
                <a:gd name="T21" fmla="*/ 314 h 430"/>
                <a:gd name="T22" fmla="*/ 234 w 442"/>
                <a:gd name="T23" fmla="*/ 307 h 430"/>
                <a:gd name="T24" fmla="*/ 35 w 442"/>
                <a:gd name="T25" fmla="*/ 245 h 430"/>
                <a:gd name="T26" fmla="*/ 42 w 442"/>
                <a:gd name="T27" fmla="*/ 264 h 430"/>
                <a:gd name="T28" fmla="*/ 193 w 442"/>
                <a:gd name="T29" fmla="*/ 355 h 430"/>
                <a:gd name="T30" fmla="*/ 201 w 442"/>
                <a:gd name="T31" fmla="*/ 353 h 430"/>
                <a:gd name="T32" fmla="*/ 215 w 442"/>
                <a:gd name="T33" fmla="*/ 361 h 430"/>
                <a:gd name="T34" fmla="*/ 192 w 442"/>
                <a:gd name="T35" fmla="*/ 407 h 430"/>
                <a:gd name="T36" fmla="*/ 15 w 442"/>
                <a:gd name="T37" fmla="*/ 281 h 430"/>
                <a:gd name="T38" fmla="*/ 302 w 442"/>
                <a:gd name="T39" fmla="*/ 244 h 430"/>
                <a:gd name="T40" fmla="*/ 361 w 442"/>
                <a:gd name="T41" fmla="*/ 236 h 430"/>
                <a:gd name="T42" fmla="*/ 244 w 442"/>
                <a:gd name="T43" fmla="*/ 272 h 430"/>
                <a:gd name="T44" fmla="*/ 206 w 442"/>
                <a:gd name="T45" fmla="*/ 291 h 430"/>
                <a:gd name="T46" fmla="*/ 243 w 442"/>
                <a:gd name="T47" fmla="*/ 253 h 430"/>
                <a:gd name="T48" fmla="*/ 199 w 442"/>
                <a:gd name="T49" fmla="*/ 274 h 430"/>
                <a:gd name="T50" fmla="*/ 112 w 442"/>
                <a:gd name="T51" fmla="*/ 323 h 430"/>
                <a:gd name="T52" fmla="*/ 87 w 442"/>
                <a:gd name="T53" fmla="*/ 239 h 430"/>
                <a:gd name="T54" fmla="*/ 162 w 442"/>
                <a:gd name="T55" fmla="*/ 295 h 430"/>
                <a:gd name="T56" fmla="*/ 273 w 442"/>
                <a:gd name="T57" fmla="*/ 235 h 430"/>
                <a:gd name="T58" fmla="*/ 410 w 442"/>
                <a:gd name="T59" fmla="*/ 186 h 430"/>
                <a:gd name="T60" fmla="*/ 97 w 442"/>
                <a:gd name="T61" fmla="*/ 234 h 430"/>
                <a:gd name="T62" fmla="*/ 77 w 442"/>
                <a:gd name="T63" fmla="*/ 175 h 430"/>
                <a:gd name="T64" fmla="*/ 188 w 442"/>
                <a:gd name="T65" fmla="*/ 245 h 430"/>
                <a:gd name="T66" fmla="*/ 234 w 442"/>
                <a:gd name="T67" fmla="*/ 161 h 430"/>
                <a:gd name="T68" fmla="*/ 252 w 442"/>
                <a:gd name="T69" fmla="*/ 161 h 430"/>
                <a:gd name="T70" fmla="*/ 224 w 442"/>
                <a:gd name="T71" fmla="*/ 188 h 430"/>
                <a:gd name="T72" fmla="*/ 221 w 442"/>
                <a:gd name="T73" fmla="*/ 227 h 430"/>
                <a:gd name="T74" fmla="*/ 37 w 442"/>
                <a:gd name="T75" fmla="*/ 112 h 430"/>
                <a:gd name="T76" fmla="*/ 74 w 442"/>
                <a:gd name="T77" fmla="*/ 119 h 430"/>
                <a:gd name="T78" fmla="*/ 213 w 442"/>
                <a:gd name="T79" fmla="*/ 212 h 430"/>
                <a:gd name="T80" fmla="*/ 341 w 442"/>
                <a:gd name="T81" fmla="*/ 182 h 430"/>
                <a:gd name="T82" fmla="*/ 212 w 442"/>
                <a:gd name="T83" fmla="*/ 201 h 430"/>
                <a:gd name="T84" fmla="*/ 38 w 442"/>
                <a:gd name="T85" fmla="*/ 83 h 430"/>
                <a:gd name="T86" fmla="*/ 218 w 442"/>
                <a:gd name="T87" fmla="*/ 8 h 430"/>
                <a:gd name="T88" fmla="*/ 225 w 442"/>
                <a:gd name="T89" fmla="*/ 147 h 430"/>
                <a:gd name="T90" fmla="*/ 218 w 442"/>
                <a:gd name="T91" fmla="*/ 1 h 430"/>
                <a:gd name="T92" fmla="*/ 41 w 442"/>
                <a:gd name="T93" fmla="*/ 96 h 430"/>
                <a:gd name="T94" fmla="*/ 20 w 442"/>
                <a:gd name="T95" fmla="*/ 123 h 430"/>
                <a:gd name="T96" fmla="*/ 26 w 442"/>
                <a:gd name="T97" fmla="*/ 238 h 430"/>
                <a:gd name="T98" fmla="*/ 4 w 442"/>
                <a:gd name="T99" fmla="*/ 289 h 430"/>
                <a:gd name="T100" fmla="*/ 211 w 442"/>
                <a:gd name="T101" fmla="*/ 428 h 430"/>
                <a:gd name="T102" fmla="*/ 373 w 442"/>
                <a:gd name="T103" fmla="*/ 320 h 430"/>
                <a:gd name="T104" fmla="*/ 359 w 442"/>
                <a:gd name="T105" fmla="*/ 274 h 430"/>
                <a:gd name="T106" fmla="*/ 394 w 442"/>
                <a:gd name="T107" fmla="*/ 250 h 430"/>
                <a:gd name="T108" fmla="*/ 433 w 442"/>
                <a:gd name="T109" fmla="*/ 193 h 430"/>
                <a:gd name="T110" fmla="*/ 437 w 442"/>
                <a:gd name="T111" fmla="*/ 156 h 430"/>
                <a:gd name="T112" fmla="*/ 421 w 442"/>
                <a:gd name="T113" fmla="*/ 95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2" h="430">
                  <a:moveTo>
                    <a:pt x="215" y="379"/>
                  </a:moveTo>
                  <a:cubicBezTo>
                    <a:pt x="216" y="379"/>
                    <a:pt x="217" y="379"/>
                    <a:pt x="217" y="378"/>
                  </a:cubicBezTo>
                  <a:cubicBezTo>
                    <a:pt x="236" y="366"/>
                    <a:pt x="258" y="360"/>
                    <a:pt x="279" y="352"/>
                  </a:cubicBezTo>
                  <a:cubicBezTo>
                    <a:pt x="308" y="340"/>
                    <a:pt x="337" y="329"/>
                    <a:pt x="366" y="317"/>
                  </a:cubicBezTo>
                  <a:cubicBezTo>
                    <a:pt x="368" y="316"/>
                    <a:pt x="370" y="316"/>
                    <a:pt x="372" y="316"/>
                  </a:cubicBezTo>
                  <a:cubicBezTo>
                    <a:pt x="357" y="328"/>
                    <a:pt x="339" y="330"/>
                    <a:pt x="322" y="338"/>
                  </a:cubicBezTo>
                  <a:cubicBezTo>
                    <a:pt x="316" y="341"/>
                    <a:pt x="310" y="343"/>
                    <a:pt x="305" y="346"/>
                  </a:cubicBezTo>
                  <a:cubicBezTo>
                    <a:pt x="324" y="339"/>
                    <a:pt x="343" y="332"/>
                    <a:pt x="362" y="325"/>
                  </a:cubicBezTo>
                  <a:cubicBezTo>
                    <a:pt x="363" y="331"/>
                    <a:pt x="364" y="336"/>
                    <a:pt x="364" y="341"/>
                  </a:cubicBezTo>
                  <a:cubicBezTo>
                    <a:pt x="364" y="343"/>
                    <a:pt x="362" y="345"/>
                    <a:pt x="360" y="346"/>
                  </a:cubicBezTo>
                  <a:cubicBezTo>
                    <a:pt x="320" y="363"/>
                    <a:pt x="280" y="379"/>
                    <a:pt x="240" y="396"/>
                  </a:cubicBezTo>
                  <a:cubicBezTo>
                    <a:pt x="231" y="400"/>
                    <a:pt x="222" y="403"/>
                    <a:pt x="212" y="407"/>
                  </a:cubicBezTo>
                  <a:cubicBezTo>
                    <a:pt x="211" y="402"/>
                    <a:pt x="209" y="398"/>
                    <a:pt x="208" y="392"/>
                  </a:cubicBezTo>
                  <a:cubicBezTo>
                    <a:pt x="246" y="377"/>
                    <a:pt x="284" y="362"/>
                    <a:pt x="322" y="348"/>
                  </a:cubicBezTo>
                  <a:cubicBezTo>
                    <a:pt x="322" y="347"/>
                    <a:pt x="321" y="346"/>
                    <a:pt x="321" y="345"/>
                  </a:cubicBezTo>
                  <a:cubicBezTo>
                    <a:pt x="284" y="360"/>
                    <a:pt x="247" y="374"/>
                    <a:pt x="209" y="389"/>
                  </a:cubicBezTo>
                  <a:cubicBezTo>
                    <a:pt x="209" y="384"/>
                    <a:pt x="207" y="379"/>
                    <a:pt x="213" y="379"/>
                  </a:cubicBezTo>
                  <a:cubicBezTo>
                    <a:pt x="214" y="379"/>
                    <a:pt x="214" y="379"/>
                    <a:pt x="215" y="379"/>
                  </a:cubicBezTo>
                  <a:cubicBezTo>
                    <a:pt x="215" y="379"/>
                    <a:pt x="215" y="379"/>
                    <a:pt x="215" y="379"/>
                  </a:cubicBezTo>
                  <a:moveTo>
                    <a:pt x="364" y="303"/>
                  </a:moveTo>
                  <a:cubicBezTo>
                    <a:pt x="359" y="303"/>
                    <a:pt x="355" y="299"/>
                    <a:pt x="351" y="296"/>
                  </a:cubicBezTo>
                  <a:cubicBezTo>
                    <a:pt x="349" y="296"/>
                    <a:pt x="348" y="292"/>
                    <a:pt x="347" y="290"/>
                  </a:cubicBezTo>
                  <a:cubicBezTo>
                    <a:pt x="348" y="290"/>
                    <a:pt x="348" y="290"/>
                    <a:pt x="349" y="289"/>
                  </a:cubicBezTo>
                  <a:cubicBezTo>
                    <a:pt x="356" y="293"/>
                    <a:pt x="363" y="296"/>
                    <a:pt x="371" y="300"/>
                  </a:cubicBezTo>
                  <a:cubicBezTo>
                    <a:pt x="368" y="302"/>
                    <a:pt x="366" y="303"/>
                    <a:pt x="364" y="303"/>
                  </a:cubicBezTo>
                  <a:moveTo>
                    <a:pt x="234" y="307"/>
                  </a:moveTo>
                  <a:cubicBezTo>
                    <a:pt x="268" y="292"/>
                    <a:pt x="304" y="288"/>
                    <a:pt x="340" y="283"/>
                  </a:cubicBezTo>
                  <a:cubicBezTo>
                    <a:pt x="340" y="287"/>
                    <a:pt x="340" y="290"/>
                    <a:pt x="339" y="293"/>
                  </a:cubicBezTo>
                  <a:cubicBezTo>
                    <a:pt x="338" y="295"/>
                    <a:pt x="336" y="296"/>
                    <a:pt x="334" y="297"/>
                  </a:cubicBezTo>
                  <a:cubicBezTo>
                    <a:pt x="319" y="300"/>
                    <a:pt x="304" y="302"/>
                    <a:pt x="289" y="305"/>
                  </a:cubicBezTo>
                  <a:cubicBezTo>
                    <a:pt x="287" y="305"/>
                    <a:pt x="286" y="306"/>
                    <a:pt x="285" y="307"/>
                  </a:cubicBezTo>
                  <a:cubicBezTo>
                    <a:pt x="285" y="308"/>
                    <a:pt x="285" y="308"/>
                    <a:pt x="285" y="309"/>
                  </a:cubicBezTo>
                  <a:cubicBezTo>
                    <a:pt x="303" y="305"/>
                    <a:pt x="322" y="302"/>
                    <a:pt x="340" y="299"/>
                  </a:cubicBezTo>
                  <a:cubicBezTo>
                    <a:pt x="340" y="300"/>
                    <a:pt x="340" y="300"/>
                    <a:pt x="340" y="301"/>
                  </a:cubicBezTo>
                  <a:cubicBezTo>
                    <a:pt x="336" y="302"/>
                    <a:pt x="332" y="304"/>
                    <a:pt x="327" y="305"/>
                  </a:cubicBezTo>
                  <a:cubicBezTo>
                    <a:pt x="273" y="317"/>
                    <a:pt x="219" y="330"/>
                    <a:pt x="165" y="343"/>
                  </a:cubicBezTo>
                  <a:cubicBezTo>
                    <a:pt x="162" y="343"/>
                    <a:pt x="158" y="344"/>
                    <a:pt x="155" y="345"/>
                  </a:cubicBezTo>
                  <a:cubicBezTo>
                    <a:pt x="154" y="345"/>
                    <a:pt x="153" y="346"/>
                    <a:pt x="152" y="346"/>
                  </a:cubicBezTo>
                  <a:cubicBezTo>
                    <a:pt x="148" y="346"/>
                    <a:pt x="147" y="343"/>
                    <a:pt x="145" y="339"/>
                  </a:cubicBezTo>
                  <a:cubicBezTo>
                    <a:pt x="179" y="331"/>
                    <a:pt x="214" y="328"/>
                    <a:pt x="247" y="317"/>
                  </a:cubicBezTo>
                  <a:cubicBezTo>
                    <a:pt x="233" y="320"/>
                    <a:pt x="219" y="323"/>
                    <a:pt x="204" y="325"/>
                  </a:cubicBezTo>
                  <a:cubicBezTo>
                    <a:pt x="185" y="329"/>
                    <a:pt x="166" y="332"/>
                    <a:pt x="146" y="335"/>
                  </a:cubicBezTo>
                  <a:cubicBezTo>
                    <a:pt x="146" y="335"/>
                    <a:pt x="146" y="335"/>
                    <a:pt x="146" y="335"/>
                  </a:cubicBezTo>
                  <a:cubicBezTo>
                    <a:pt x="145" y="335"/>
                    <a:pt x="142" y="333"/>
                    <a:pt x="142" y="333"/>
                  </a:cubicBezTo>
                  <a:cubicBezTo>
                    <a:pt x="143" y="327"/>
                    <a:pt x="144" y="322"/>
                    <a:pt x="145" y="317"/>
                  </a:cubicBezTo>
                  <a:cubicBezTo>
                    <a:pt x="145" y="316"/>
                    <a:pt x="147" y="315"/>
                    <a:pt x="147" y="315"/>
                  </a:cubicBezTo>
                  <a:cubicBezTo>
                    <a:pt x="147" y="315"/>
                    <a:pt x="147" y="315"/>
                    <a:pt x="147" y="315"/>
                  </a:cubicBezTo>
                  <a:cubicBezTo>
                    <a:pt x="149" y="315"/>
                    <a:pt x="150" y="315"/>
                    <a:pt x="151" y="315"/>
                  </a:cubicBezTo>
                  <a:cubicBezTo>
                    <a:pt x="155" y="315"/>
                    <a:pt x="158" y="314"/>
                    <a:pt x="161" y="312"/>
                  </a:cubicBezTo>
                  <a:cubicBezTo>
                    <a:pt x="165" y="311"/>
                    <a:pt x="168" y="309"/>
                    <a:pt x="172" y="309"/>
                  </a:cubicBezTo>
                  <a:cubicBezTo>
                    <a:pt x="172" y="309"/>
                    <a:pt x="172" y="309"/>
                    <a:pt x="172" y="309"/>
                  </a:cubicBezTo>
                  <a:cubicBezTo>
                    <a:pt x="172" y="309"/>
                    <a:pt x="173" y="309"/>
                    <a:pt x="173" y="309"/>
                  </a:cubicBezTo>
                  <a:cubicBezTo>
                    <a:pt x="174" y="309"/>
                    <a:pt x="174" y="309"/>
                    <a:pt x="175" y="309"/>
                  </a:cubicBezTo>
                  <a:cubicBezTo>
                    <a:pt x="176" y="309"/>
                    <a:pt x="176" y="309"/>
                    <a:pt x="177" y="309"/>
                  </a:cubicBezTo>
                  <a:cubicBezTo>
                    <a:pt x="180" y="309"/>
                    <a:pt x="183" y="309"/>
                    <a:pt x="185" y="314"/>
                  </a:cubicBezTo>
                  <a:cubicBezTo>
                    <a:pt x="174" y="315"/>
                    <a:pt x="164" y="317"/>
                    <a:pt x="153" y="319"/>
                  </a:cubicBezTo>
                  <a:cubicBezTo>
                    <a:pt x="154" y="320"/>
                    <a:pt x="154" y="320"/>
                    <a:pt x="154" y="321"/>
                  </a:cubicBezTo>
                  <a:cubicBezTo>
                    <a:pt x="208" y="315"/>
                    <a:pt x="261" y="305"/>
                    <a:pt x="314" y="295"/>
                  </a:cubicBezTo>
                  <a:cubicBezTo>
                    <a:pt x="314" y="294"/>
                    <a:pt x="314" y="294"/>
                    <a:pt x="314" y="293"/>
                  </a:cubicBezTo>
                  <a:cubicBezTo>
                    <a:pt x="287" y="298"/>
                    <a:pt x="261" y="302"/>
                    <a:pt x="234" y="307"/>
                  </a:cubicBezTo>
                  <a:moveTo>
                    <a:pt x="192" y="303"/>
                  </a:moveTo>
                  <a:cubicBezTo>
                    <a:pt x="186" y="294"/>
                    <a:pt x="184" y="284"/>
                    <a:pt x="185" y="275"/>
                  </a:cubicBezTo>
                  <a:cubicBezTo>
                    <a:pt x="187" y="284"/>
                    <a:pt x="190" y="293"/>
                    <a:pt x="192" y="303"/>
                  </a:cubicBezTo>
                  <a:moveTo>
                    <a:pt x="26" y="252"/>
                  </a:moveTo>
                  <a:cubicBezTo>
                    <a:pt x="30" y="252"/>
                    <a:pt x="32" y="248"/>
                    <a:pt x="35" y="245"/>
                  </a:cubicBezTo>
                  <a:cubicBezTo>
                    <a:pt x="41" y="251"/>
                    <a:pt x="47" y="257"/>
                    <a:pt x="52" y="264"/>
                  </a:cubicBezTo>
                  <a:cubicBezTo>
                    <a:pt x="51" y="265"/>
                    <a:pt x="51" y="265"/>
                    <a:pt x="51" y="265"/>
                  </a:cubicBezTo>
                  <a:cubicBezTo>
                    <a:pt x="46" y="262"/>
                    <a:pt x="40" y="259"/>
                    <a:pt x="33" y="255"/>
                  </a:cubicBezTo>
                  <a:cubicBezTo>
                    <a:pt x="34" y="257"/>
                    <a:pt x="34" y="258"/>
                    <a:pt x="35" y="259"/>
                  </a:cubicBezTo>
                  <a:cubicBezTo>
                    <a:pt x="37" y="261"/>
                    <a:pt x="39" y="263"/>
                    <a:pt x="42" y="264"/>
                  </a:cubicBezTo>
                  <a:cubicBezTo>
                    <a:pt x="63" y="274"/>
                    <a:pt x="76" y="293"/>
                    <a:pt x="91" y="310"/>
                  </a:cubicBezTo>
                  <a:cubicBezTo>
                    <a:pt x="105" y="327"/>
                    <a:pt x="119" y="343"/>
                    <a:pt x="134" y="360"/>
                  </a:cubicBezTo>
                  <a:cubicBezTo>
                    <a:pt x="137" y="364"/>
                    <a:pt x="141" y="366"/>
                    <a:pt x="146" y="366"/>
                  </a:cubicBezTo>
                  <a:cubicBezTo>
                    <a:pt x="148" y="366"/>
                    <a:pt x="150" y="365"/>
                    <a:pt x="152" y="365"/>
                  </a:cubicBezTo>
                  <a:cubicBezTo>
                    <a:pt x="165" y="361"/>
                    <a:pt x="179" y="358"/>
                    <a:pt x="193" y="355"/>
                  </a:cubicBezTo>
                  <a:cubicBezTo>
                    <a:pt x="193" y="355"/>
                    <a:pt x="193" y="354"/>
                    <a:pt x="194" y="354"/>
                  </a:cubicBezTo>
                  <a:cubicBezTo>
                    <a:pt x="195" y="354"/>
                    <a:pt x="197" y="355"/>
                    <a:pt x="198" y="356"/>
                  </a:cubicBezTo>
                  <a:cubicBezTo>
                    <a:pt x="201" y="356"/>
                    <a:pt x="203" y="358"/>
                    <a:pt x="206" y="359"/>
                  </a:cubicBezTo>
                  <a:cubicBezTo>
                    <a:pt x="206" y="358"/>
                    <a:pt x="206" y="358"/>
                    <a:pt x="207" y="357"/>
                  </a:cubicBezTo>
                  <a:cubicBezTo>
                    <a:pt x="205" y="356"/>
                    <a:pt x="204" y="355"/>
                    <a:pt x="201" y="353"/>
                  </a:cubicBezTo>
                  <a:cubicBezTo>
                    <a:pt x="229" y="346"/>
                    <a:pt x="257" y="340"/>
                    <a:pt x="284" y="333"/>
                  </a:cubicBezTo>
                  <a:cubicBezTo>
                    <a:pt x="284" y="334"/>
                    <a:pt x="284" y="334"/>
                    <a:pt x="284" y="334"/>
                  </a:cubicBezTo>
                  <a:cubicBezTo>
                    <a:pt x="277" y="337"/>
                    <a:pt x="270" y="339"/>
                    <a:pt x="263" y="342"/>
                  </a:cubicBezTo>
                  <a:cubicBezTo>
                    <a:pt x="249" y="347"/>
                    <a:pt x="235" y="353"/>
                    <a:pt x="221" y="358"/>
                  </a:cubicBezTo>
                  <a:cubicBezTo>
                    <a:pt x="219" y="359"/>
                    <a:pt x="217" y="360"/>
                    <a:pt x="215" y="361"/>
                  </a:cubicBezTo>
                  <a:cubicBezTo>
                    <a:pt x="213" y="362"/>
                    <a:pt x="211" y="363"/>
                    <a:pt x="209" y="363"/>
                  </a:cubicBezTo>
                  <a:cubicBezTo>
                    <a:pt x="209" y="363"/>
                    <a:pt x="209" y="363"/>
                    <a:pt x="208" y="362"/>
                  </a:cubicBezTo>
                  <a:cubicBezTo>
                    <a:pt x="207" y="362"/>
                    <a:pt x="206" y="362"/>
                    <a:pt x="205" y="362"/>
                  </a:cubicBezTo>
                  <a:cubicBezTo>
                    <a:pt x="201" y="362"/>
                    <a:pt x="199" y="364"/>
                    <a:pt x="197" y="367"/>
                  </a:cubicBezTo>
                  <a:cubicBezTo>
                    <a:pt x="191" y="380"/>
                    <a:pt x="189" y="392"/>
                    <a:pt x="192" y="407"/>
                  </a:cubicBezTo>
                  <a:cubicBezTo>
                    <a:pt x="189" y="405"/>
                    <a:pt x="187" y="404"/>
                    <a:pt x="186" y="403"/>
                  </a:cubicBezTo>
                  <a:cubicBezTo>
                    <a:pt x="159" y="385"/>
                    <a:pt x="132" y="366"/>
                    <a:pt x="105" y="348"/>
                  </a:cubicBezTo>
                  <a:cubicBezTo>
                    <a:pt x="88" y="336"/>
                    <a:pt x="70" y="323"/>
                    <a:pt x="53" y="311"/>
                  </a:cubicBezTo>
                  <a:cubicBezTo>
                    <a:pt x="43" y="304"/>
                    <a:pt x="33" y="298"/>
                    <a:pt x="24" y="292"/>
                  </a:cubicBezTo>
                  <a:cubicBezTo>
                    <a:pt x="20" y="289"/>
                    <a:pt x="16" y="285"/>
                    <a:pt x="15" y="281"/>
                  </a:cubicBezTo>
                  <a:cubicBezTo>
                    <a:pt x="12" y="272"/>
                    <a:pt x="12" y="263"/>
                    <a:pt x="16" y="254"/>
                  </a:cubicBezTo>
                  <a:cubicBezTo>
                    <a:pt x="17" y="253"/>
                    <a:pt x="20" y="251"/>
                    <a:pt x="21" y="251"/>
                  </a:cubicBezTo>
                  <a:cubicBezTo>
                    <a:pt x="22" y="251"/>
                    <a:pt x="22" y="251"/>
                    <a:pt x="22" y="251"/>
                  </a:cubicBezTo>
                  <a:cubicBezTo>
                    <a:pt x="23" y="251"/>
                    <a:pt x="25" y="252"/>
                    <a:pt x="26" y="252"/>
                  </a:cubicBezTo>
                  <a:moveTo>
                    <a:pt x="302" y="244"/>
                  </a:moveTo>
                  <a:cubicBezTo>
                    <a:pt x="324" y="233"/>
                    <a:pt x="347" y="227"/>
                    <a:pt x="371" y="222"/>
                  </a:cubicBezTo>
                  <a:cubicBezTo>
                    <a:pt x="371" y="229"/>
                    <a:pt x="369" y="232"/>
                    <a:pt x="362" y="232"/>
                  </a:cubicBezTo>
                  <a:cubicBezTo>
                    <a:pt x="351" y="234"/>
                    <a:pt x="340" y="237"/>
                    <a:pt x="329" y="240"/>
                  </a:cubicBezTo>
                  <a:cubicBezTo>
                    <a:pt x="330" y="241"/>
                    <a:pt x="330" y="241"/>
                    <a:pt x="330" y="242"/>
                  </a:cubicBezTo>
                  <a:cubicBezTo>
                    <a:pt x="340" y="240"/>
                    <a:pt x="351" y="237"/>
                    <a:pt x="361" y="236"/>
                  </a:cubicBezTo>
                  <a:cubicBezTo>
                    <a:pt x="362" y="235"/>
                    <a:pt x="362" y="235"/>
                    <a:pt x="362" y="235"/>
                  </a:cubicBezTo>
                  <a:cubicBezTo>
                    <a:pt x="364" y="235"/>
                    <a:pt x="366" y="237"/>
                    <a:pt x="369" y="237"/>
                  </a:cubicBezTo>
                  <a:cubicBezTo>
                    <a:pt x="367" y="239"/>
                    <a:pt x="365" y="241"/>
                    <a:pt x="363" y="241"/>
                  </a:cubicBezTo>
                  <a:cubicBezTo>
                    <a:pt x="326" y="251"/>
                    <a:pt x="289" y="260"/>
                    <a:pt x="252" y="269"/>
                  </a:cubicBezTo>
                  <a:cubicBezTo>
                    <a:pt x="249" y="270"/>
                    <a:pt x="247" y="271"/>
                    <a:pt x="244" y="272"/>
                  </a:cubicBezTo>
                  <a:cubicBezTo>
                    <a:pt x="244" y="272"/>
                    <a:pt x="244" y="273"/>
                    <a:pt x="244" y="274"/>
                  </a:cubicBezTo>
                  <a:cubicBezTo>
                    <a:pt x="286" y="264"/>
                    <a:pt x="327" y="254"/>
                    <a:pt x="368" y="244"/>
                  </a:cubicBezTo>
                  <a:cubicBezTo>
                    <a:pt x="368" y="245"/>
                    <a:pt x="368" y="245"/>
                    <a:pt x="369" y="246"/>
                  </a:cubicBezTo>
                  <a:cubicBezTo>
                    <a:pt x="366" y="247"/>
                    <a:pt x="364" y="248"/>
                    <a:pt x="362" y="249"/>
                  </a:cubicBezTo>
                  <a:cubicBezTo>
                    <a:pt x="310" y="263"/>
                    <a:pt x="258" y="277"/>
                    <a:pt x="206" y="291"/>
                  </a:cubicBezTo>
                  <a:cubicBezTo>
                    <a:pt x="203" y="292"/>
                    <a:pt x="201" y="292"/>
                    <a:pt x="200" y="292"/>
                  </a:cubicBezTo>
                  <a:cubicBezTo>
                    <a:pt x="195" y="292"/>
                    <a:pt x="194" y="290"/>
                    <a:pt x="194" y="282"/>
                  </a:cubicBezTo>
                  <a:cubicBezTo>
                    <a:pt x="193" y="280"/>
                    <a:pt x="193" y="278"/>
                    <a:pt x="193" y="275"/>
                  </a:cubicBezTo>
                  <a:cubicBezTo>
                    <a:pt x="192" y="267"/>
                    <a:pt x="195" y="264"/>
                    <a:pt x="203" y="262"/>
                  </a:cubicBezTo>
                  <a:cubicBezTo>
                    <a:pt x="216" y="259"/>
                    <a:pt x="229" y="255"/>
                    <a:pt x="243" y="253"/>
                  </a:cubicBezTo>
                  <a:cubicBezTo>
                    <a:pt x="244" y="252"/>
                    <a:pt x="245" y="252"/>
                    <a:pt x="246" y="252"/>
                  </a:cubicBezTo>
                  <a:cubicBezTo>
                    <a:pt x="249" y="252"/>
                    <a:pt x="252" y="253"/>
                    <a:pt x="255" y="254"/>
                  </a:cubicBezTo>
                  <a:cubicBezTo>
                    <a:pt x="255" y="254"/>
                    <a:pt x="256" y="255"/>
                    <a:pt x="256" y="256"/>
                  </a:cubicBezTo>
                  <a:cubicBezTo>
                    <a:pt x="236" y="261"/>
                    <a:pt x="217" y="266"/>
                    <a:pt x="198" y="272"/>
                  </a:cubicBezTo>
                  <a:cubicBezTo>
                    <a:pt x="198" y="272"/>
                    <a:pt x="199" y="273"/>
                    <a:pt x="199" y="274"/>
                  </a:cubicBezTo>
                  <a:cubicBezTo>
                    <a:pt x="238" y="264"/>
                    <a:pt x="277" y="253"/>
                    <a:pt x="316" y="243"/>
                  </a:cubicBezTo>
                  <a:cubicBezTo>
                    <a:pt x="316" y="242"/>
                    <a:pt x="316" y="242"/>
                    <a:pt x="316" y="241"/>
                  </a:cubicBezTo>
                  <a:cubicBezTo>
                    <a:pt x="311" y="242"/>
                    <a:pt x="306" y="243"/>
                    <a:pt x="302" y="244"/>
                  </a:cubicBezTo>
                  <a:moveTo>
                    <a:pt x="131" y="345"/>
                  </a:moveTo>
                  <a:cubicBezTo>
                    <a:pt x="124" y="337"/>
                    <a:pt x="118" y="330"/>
                    <a:pt x="112" y="323"/>
                  </a:cubicBezTo>
                  <a:cubicBezTo>
                    <a:pt x="99" y="308"/>
                    <a:pt x="87" y="292"/>
                    <a:pt x="74" y="277"/>
                  </a:cubicBezTo>
                  <a:cubicBezTo>
                    <a:pt x="63" y="264"/>
                    <a:pt x="53" y="252"/>
                    <a:pt x="42" y="239"/>
                  </a:cubicBezTo>
                  <a:cubicBezTo>
                    <a:pt x="36" y="231"/>
                    <a:pt x="28" y="223"/>
                    <a:pt x="22" y="214"/>
                  </a:cubicBezTo>
                  <a:cubicBezTo>
                    <a:pt x="17" y="206"/>
                    <a:pt x="18" y="197"/>
                    <a:pt x="20" y="188"/>
                  </a:cubicBezTo>
                  <a:cubicBezTo>
                    <a:pt x="43" y="205"/>
                    <a:pt x="67" y="220"/>
                    <a:pt x="87" y="239"/>
                  </a:cubicBezTo>
                  <a:cubicBezTo>
                    <a:pt x="107" y="257"/>
                    <a:pt x="125" y="278"/>
                    <a:pt x="144" y="298"/>
                  </a:cubicBezTo>
                  <a:cubicBezTo>
                    <a:pt x="145" y="297"/>
                    <a:pt x="146" y="296"/>
                    <a:pt x="147" y="295"/>
                  </a:cubicBezTo>
                  <a:cubicBezTo>
                    <a:pt x="137" y="284"/>
                    <a:pt x="128" y="273"/>
                    <a:pt x="118" y="262"/>
                  </a:cubicBezTo>
                  <a:cubicBezTo>
                    <a:pt x="119" y="262"/>
                    <a:pt x="119" y="262"/>
                    <a:pt x="119" y="262"/>
                  </a:cubicBezTo>
                  <a:cubicBezTo>
                    <a:pt x="133" y="273"/>
                    <a:pt x="147" y="283"/>
                    <a:pt x="162" y="295"/>
                  </a:cubicBezTo>
                  <a:cubicBezTo>
                    <a:pt x="155" y="297"/>
                    <a:pt x="149" y="298"/>
                    <a:pt x="144" y="300"/>
                  </a:cubicBezTo>
                  <a:cubicBezTo>
                    <a:pt x="142" y="300"/>
                    <a:pt x="140" y="302"/>
                    <a:pt x="139" y="303"/>
                  </a:cubicBezTo>
                  <a:cubicBezTo>
                    <a:pt x="129" y="314"/>
                    <a:pt x="126" y="327"/>
                    <a:pt x="130" y="341"/>
                  </a:cubicBezTo>
                  <a:cubicBezTo>
                    <a:pt x="130" y="342"/>
                    <a:pt x="131" y="343"/>
                    <a:pt x="131" y="345"/>
                  </a:cubicBezTo>
                  <a:moveTo>
                    <a:pt x="273" y="235"/>
                  </a:moveTo>
                  <a:cubicBezTo>
                    <a:pt x="271" y="235"/>
                    <a:pt x="269" y="233"/>
                    <a:pt x="268" y="230"/>
                  </a:cubicBezTo>
                  <a:cubicBezTo>
                    <a:pt x="266" y="224"/>
                    <a:pt x="267" y="221"/>
                    <a:pt x="273" y="219"/>
                  </a:cubicBezTo>
                  <a:cubicBezTo>
                    <a:pt x="324" y="201"/>
                    <a:pt x="374" y="182"/>
                    <a:pt x="425" y="164"/>
                  </a:cubicBezTo>
                  <a:cubicBezTo>
                    <a:pt x="426" y="164"/>
                    <a:pt x="427" y="164"/>
                    <a:pt x="430" y="164"/>
                  </a:cubicBezTo>
                  <a:cubicBezTo>
                    <a:pt x="424" y="173"/>
                    <a:pt x="421" y="182"/>
                    <a:pt x="410" y="186"/>
                  </a:cubicBezTo>
                  <a:cubicBezTo>
                    <a:pt x="366" y="202"/>
                    <a:pt x="322" y="217"/>
                    <a:pt x="278" y="233"/>
                  </a:cubicBezTo>
                  <a:cubicBezTo>
                    <a:pt x="276" y="234"/>
                    <a:pt x="275" y="235"/>
                    <a:pt x="273" y="235"/>
                  </a:cubicBezTo>
                  <a:moveTo>
                    <a:pt x="178" y="295"/>
                  </a:moveTo>
                  <a:cubicBezTo>
                    <a:pt x="173" y="292"/>
                    <a:pt x="169" y="289"/>
                    <a:pt x="165" y="286"/>
                  </a:cubicBezTo>
                  <a:cubicBezTo>
                    <a:pt x="143" y="269"/>
                    <a:pt x="120" y="251"/>
                    <a:pt x="97" y="234"/>
                  </a:cubicBezTo>
                  <a:cubicBezTo>
                    <a:pt x="74" y="216"/>
                    <a:pt x="50" y="198"/>
                    <a:pt x="27" y="179"/>
                  </a:cubicBezTo>
                  <a:cubicBezTo>
                    <a:pt x="16" y="171"/>
                    <a:pt x="15" y="160"/>
                    <a:pt x="17" y="148"/>
                  </a:cubicBezTo>
                  <a:cubicBezTo>
                    <a:pt x="17" y="142"/>
                    <a:pt x="20" y="137"/>
                    <a:pt x="24" y="131"/>
                  </a:cubicBezTo>
                  <a:cubicBezTo>
                    <a:pt x="24" y="142"/>
                    <a:pt x="34" y="143"/>
                    <a:pt x="40" y="148"/>
                  </a:cubicBezTo>
                  <a:cubicBezTo>
                    <a:pt x="53" y="156"/>
                    <a:pt x="65" y="166"/>
                    <a:pt x="77" y="175"/>
                  </a:cubicBezTo>
                  <a:cubicBezTo>
                    <a:pt x="107" y="196"/>
                    <a:pt x="136" y="217"/>
                    <a:pt x="166" y="238"/>
                  </a:cubicBezTo>
                  <a:cubicBezTo>
                    <a:pt x="169" y="240"/>
                    <a:pt x="173" y="242"/>
                    <a:pt x="177" y="243"/>
                  </a:cubicBezTo>
                  <a:cubicBezTo>
                    <a:pt x="147" y="217"/>
                    <a:pt x="116" y="192"/>
                    <a:pt x="84" y="169"/>
                  </a:cubicBezTo>
                  <a:cubicBezTo>
                    <a:pt x="129" y="192"/>
                    <a:pt x="174" y="215"/>
                    <a:pt x="221" y="238"/>
                  </a:cubicBezTo>
                  <a:cubicBezTo>
                    <a:pt x="209" y="241"/>
                    <a:pt x="198" y="243"/>
                    <a:pt x="188" y="245"/>
                  </a:cubicBezTo>
                  <a:cubicBezTo>
                    <a:pt x="185" y="246"/>
                    <a:pt x="181" y="249"/>
                    <a:pt x="179" y="252"/>
                  </a:cubicBezTo>
                  <a:cubicBezTo>
                    <a:pt x="172" y="263"/>
                    <a:pt x="172" y="275"/>
                    <a:pt x="178" y="295"/>
                  </a:cubicBezTo>
                  <a:moveTo>
                    <a:pt x="224" y="185"/>
                  </a:moveTo>
                  <a:cubicBezTo>
                    <a:pt x="222" y="177"/>
                    <a:pt x="223" y="171"/>
                    <a:pt x="227" y="165"/>
                  </a:cubicBezTo>
                  <a:cubicBezTo>
                    <a:pt x="228" y="163"/>
                    <a:pt x="231" y="161"/>
                    <a:pt x="234" y="161"/>
                  </a:cubicBezTo>
                  <a:cubicBezTo>
                    <a:pt x="277" y="150"/>
                    <a:pt x="320" y="138"/>
                    <a:pt x="363" y="127"/>
                  </a:cubicBezTo>
                  <a:cubicBezTo>
                    <a:pt x="377" y="124"/>
                    <a:pt x="390" y="120"/>
                    <a:pt x="404" y="117"/>
                  </a:cubicBezTo>
                  <a:cubicBezTo>
                    <a:pt x="403" y="122"/>
                    <a:pt x="401" y="125"/>
                    <a:pt x="395" y="126"/>
                  </a:cubicBezTo>
                  <a:cubicBezTo>
                    <a:pt x="347" y="136"/>
                    <a:pt x="299" y="147"/>
                    <a:pt x="252" y="158"/>
                  </a:cubicBezTo>
                  <a:cubicBezTo>
                    <a:pt x="252" y="159"/>
                    <a:pt x="252" y="160"/>
                    <a:pt x="252" y="161"/>
                  </a:cubicBezTo>
                  <a:cubicBezTo>
                    <a:pt x="302" y="150"/>
                    <a:pt x="351" y="139"/>
                    <a:pt x="401" y="127"/>
                  </a:cubicBezTo>
                  <a:cubicBezTo>
                    <a:pt x="402" y="133"/>
                    <a:pt x="402" y="140"/>
                    <a:pt x="403" y="146"/>
                  </a:cubicBezTo>
                  <a:cubicBezTo>
                    <a:pt x="344" y="161"/>
                    <a:pt x="284" y="175"/>
                    <a:pt x="225" y="190"/>
                  </a:cubicBezTo>
                  <a:cubicBezTo>
                    <a:pt x="225" y="190"/>
                    <a:pt x="225" y="190"/>
                    <a:pt x="225" y="190"/>
                  </a:cubicBezTo>
                  <a:cubicBezTo>
                    <a:pt x="225" y="190"/>
                    <a:pt x="224" y="189"/>
                    <a:pt x="224" y="188"/>
                  </a:cubicBezTo>
                  <a:cubicBezTo>
                    <a:pt x="242" y="183"/>
                    <a:pt x="260" y="179"/>
                    <a:pt x="278" y="174"/>
                  </a:cubicBezTo>
                  <a:cubicBezTo>
                    <a:pt x="277" y="173"/>
                    <a:pt x="277" y="173"/>
                    <a:pt x="277" y="172"/>
                  </a:cubicBezTo>
                  <a:cubicBezTo>
                    <a:pt x="259" y="176"/>
                    <a:pt x="242" y="181"/>
                    <a:pt x="224" y="185"/>
                  </a:cubicBezTo>
                  <a:moveTo>
                    <a:pt x="254" y="243"/>
                  </a:moveTo>
                  <a:cubicBezTo>
                    <a:pt x="242" y="237"/>
                    <a:pt x="231" y="232"/>
                    <a:pt x="221" y="227"/>
                  </a:cubicBezTo>
                  <a:cubicBezTo>
                    <a:pt x="201" y="217"/>
                    <a:pt x="181" y="207"/>
                    <a:pt x="161" y="197"/>
                  </a:cubicBezTo>
                  <a:cubicBezTo>
                    <a:pt x="143" y="188"/>
                    <a:pt x="125" y="179"/>
                    <a:pt x="107" y="170"/>
                  </a:cubicBezTo>
                  <a:cubicBezTo>
                    <a:pt x="93" y="163"/>
                    <a:pt x="78" y="156"/>
                    <a:pt x="64" y="149"/>
                  </a:cubicBezTo>
                  <a:cubicBezTo>
                    <a:pt x="56" y="145"/>
                    <a:pt x="47" y="141"/>
                    <a:pt x="39" y="137"/>
                  </a:cubicBezTo>
                  <a:cubicBezTo>
                    <a:pt x="32" y="133"/>
                    <a:pt x="30" y="116"/>
                    <a:pt x="37" y="112"/>
                  </a:cubicBezTo>
                  <a:cubicBezTo>
                    <a:pt x="42" y="109"/>
                    <a:pt x="49" y="111"/>
                    <a:pt x="53" y="105"/>
                  </a:cubicBezTo>
                  <a:cubicBezTo>
                    <a:pt x="53" y="105"/>
                    <a:pt x="53" y="105"/>
                    <a:pt x="53" y="105"/>
                  </a:cubicBezTo>
                  <a:cubicBezTo>
                    <a:pt x="54" y="105"/>
                    <a:pt x="55" y="105"/>
                    <a:pt x="56" y="106"/>
                  </a:cubicBezTo>
                  <a:cubicBezTo>
                    <a:pt x="62" y="110"/>
                    <a:pt x="68" y="114"/>
                    <a:pt x="74" y="118"/>
                  </a:cubicBezTo>
                  <a:cubicBezTo>
                    <a:pt x="74" y="119"/>
                    <a:pt x="74" y="119"/>
                    <a:pt x="74" y="119"/>
                  </a:cubicBezTo>
                  <a:cubicBezTo>
                    <a:pt x="66" y="116"/>
                    <a:pt x="59" y="112"/>
                    <a:pt x="51" y="109"/>
                  </a:cubicBezTo>
                  <a:cubicBezTo>
                    <a:pt x="51" y="110"/>
                    <a:pt x="51" y="110"/>
                    <a:pt x="50" y="111"/>
                  </a:cubicBezTo>
                  <a:cubicBezTo>
                    <a:pt x="54" y="113"/>
                    <a:pt x="57" y="116"/>
                    <a:pt x="61" y="117"/>
                  </a:cubicBezTo>
                  <a:cubicBezTo>
                    <a:pt x="106" y="137"/>
                    <a:pt x="144" y="166"/>
                    <a:pt x="184" y="192"/>
                  </a:cubicBezTo>
                  <a:cubicBezTo>
                    <a:pt x="193" y="199"/>
                    <a:pt x="203" y="205"/>
                    <a:pt x="213" y="212"/>
                  </a:cubicBezTo>
                  <a:cubicBezTo>
                    <a:pt x="214" y="213"/>
                    <a:pt x="215" y="214"/>
                    <a:pt x="217" y="214"/>
                  </a:cubicBezTo>
                  <a:cubicBezTo>
                    <a:pt x="217" y="214"/>
                    <a:pt x="217" y="214"/>
                    <a:pt x="217" y="214"/>
                  </a:cubicBezTo>
                  <a:cubicBezTo>
                    <a:pt x="228" y="211"/>
                    <a:pt x="238" y="210"/>
                    <a:pt x="249" y="207"/>
                  </a:cubicBezTo>
                  <a:cubicBezTo>
                    <a:pt x="273" y="200"/>
                    <a:pt x="297" y="193"/>
                    <a:pt x="322" y="186"/>
                  </a:cubicBezTo>
                  <a:cubicBezTo>
                    <a:pt x="328" y="184"/>
                    <a:pt x="334" y="182"/>
                    <a:pt x="341" y="182"/>
                  </a:cubicBezTo>
                  <a:cubicBezTo>
                    <a:pt x="329" y="186"/>
                    <a:pt x="317" y="190"/>
                    <a:pt x="306" y="194"/>
                  </a:cubicBezTo>
                  <a:cubicBezTo>
                    <a:pt x="294" y="198"/>
                    <a:pt x="282" y="202"/>
                    <a:pt x="269" y="206"/>
                  </a:cubicBezTo>
                  <a:cubicBezTo>
                    <a:pt x="255" y="210"/>
                    <a:pt x="249" y="224"/>
                    <a:pt x="252" y="238"/>
                  </a:cubicBezTo>
                  <a:cubicBezTo>
                    <a:pt x="253" y="239"/>
                    <a:pt x="253" y="240"/>
                    <a:pt x="254" y="243"/>
                  </a:cubicBezTo>
                  <a:moveTo>
                    <a:pt x="212" y="201"/>
                  </a:moveTo>
                  <a:cubicBezTo>
                    <a:pt x="203" y="196"/>
                    <a:pt x="196" y="191"/>
                    <a:pt x="189" y="186"/>
                  </a:cubicBezTo>
                  <a:cubicBezTo>
                    <a:pt x="167" y="171"/>
                    <a:pt x="145" y="157"/>
                    <a:pt x="123" y="142"/>
                  </a:cubicBezTo>
                  <a:cubicBezTo>
                    <a:pt x="101" y="127"/>
                    <a:pt x="79" y="112"/>
                    <a:pt x="56" y="97"/>
                  </a:cubicBezTo>
                  <a:cubicBezTo>
                    <a:pt x="52" y="94"/>
                    <a:pt x="47" y="91"/>
                    <a:pt x="42" y="88"/>
                  </a:cubicBezTo>
                  <a:cubicBezTo>
                    <a:pt x="41" y="87"/>
                    <a:pt x="39" y="85"/>
                    <a:pt x="38" y="83"/>
                  </a:cubicBezTo>
                  <a:cubicBezTo>
                    <a:pt x="35" y="71"/>
                    <a:pt x="33" y="59"/>
                    <a:pt x="40" y="47"/>
                  </a:cubicBezTo>
                  <a:cubicBezTo>
                    <a:pt x="41" y="45"/>
                    <a:pt x="44" y="43"/>
                    <a:pt x="46" y="43"/>
                  </a:cubicBezTo>
                  <a:cubicBezTo>
                    <a:pt x="75" y="36"/>
                    <a:pt x="103" y="31"/>
                    <a:pt x="132" y="25"/>
                  </a:cubicBezTo>
                  <a:cubicBezTo>
                    <a:pt x="157" y="20"/>
                    <a:pt x="183" y="15"/>
                    <a:pt x="208" y="10"/>
                  </a:cubicBezTo>
                  <a:cubicBezTo>
                    <a:pt x="211" y="9"/>
                    <a:pt x="215" y="8"/>
                    <a:pt x="218" y="8"/>
                  </a:cubicBezTo>
                  <a:cubicBezTo>
                    <a:pt x="223" y="8"/>
                    <a:pt x="228" y="9"/>
                    <a:pt x="233" y="12"/>
                  </a:cubicBezTo>
                  <a:cubicBezTo>
                    <a:pt x="292" y="41"/>
                    <a:pt x="351" y="69"/>
                    <a:pt x="411" y="98"/>
                  </a:cubicBezTo>
                  <a:cubicBezTo>
                    <a:pt x="411" y="98"/>
                    <a:pt x="412" y="99"/>
                    <a:pt x="414" y="100"/>
                  </a:cubicBezTo>
                  <a:cubicBezTo>
                    <a:pt x="380" y="108"/>
                    <a:pt x="348" y="116"/>
                    <a:pt x="315" y="124"/>
                  </a:cubicBezTo>
                  <a:cubicBezTo>
                    <a:pt x="285" y="132"/>
                    <a:pt x="255" y="139"/>
                    <a:pt x="225" y="147"/>
                  </a:cubicBezTo>
                  <a:cubicBezTo>
                    <a:pt x="222" y="148"/>
                    <a:pt x="220" y="149"/>
                    <a:pt x="219" y="151"/>
                  </a:cubicBezTo>
                  <a:cubicBezTo>
                    <a:pt x="208" y="165"/>
                    <a:pt x="203" y="179"/>
                    <a:pt x="210" y="197"/>
                  </a:cubicBezTo>
                  <a:cubicBezTo>
                    <a:pt x="211" y="198"/>
                    <a:pt x="211" y="199"/>
                    <a:pt x="212" y="201"/>
                  </a:cubicBezTo>
                  <a:moveTo>
                    <a:pt x="221" y="0"/>
                  </a:moveTo>
                  <a:cubicBezTo>
                    <a:pt x="220" y="0"/>
                    <a:pt x="219" y="1"/>
                    <a:pt x="218" y="1"/>
                  </a:cubicBezTo>
                  <a:cubicBezTo>
                    <a:pt x="204" y="3"/>
                    <a:pt x="190" y="6"/>
                    <a:pt x="176" y="9"/>
                  </a:cubicBezTo>
                  <a:cubicBezTo>
                    <a:pt x="134" y="17"/>
                    <a:pt x="92" y="26"/>
                    <a:pt x="50" y="33"/>
                  </a:cubicBezTo>
                  <a:cubicBezTo>
                    <a:pt x="39" y="35"/>
                    <a:pt x="33" y="41"/>
                    <a:pt x="29" y="50"/>
                  </a:cubicBezTo>
                  <a:cubicBezTo>
                    <a:pt x="25" y="61"/>
                    <a:pt x="26" y="71"/>
                    <a:pt x="28" y="82"/>
                  </a:cubicBezTo>
                  <a:cubicBezTo>
                    <a:pt x="29" y="90"/>
                    <a:pt x="36" y="92"/>
                    <a:pt x="41" y="96"/>
                  </a:cubicBezTo>
                  <a:cubicBezTo>
                    <a:pt x="42" y="97"/>
                    <a:pt x="43" y="97"/>
                    <a:pt x="44" y="98"/>
                  </a:cubicBezTo>
                  <a:cubicBezTo>
                    <a:pt x="42" y="100"/>
                    <a:pt x="40" y="101"/>
                    <a:pt x="39" y="101"/>
                  </a:cubicBezTo>
                  <a:cubicBezTo>
                    <a:pt x="36" y="102"/>
                    <a:pt x="31" y="102"/>
                    <a:pt x="30" y="104"/>
                  </a:cubicBezTo>
                  <a:cubicBezTo>
                    <a:pt x="27" y="108"/>
                    <a:pt x="26" y="113"/>
                    <a:pt x="24" y="118"/>
                  </a:cubicBezTo>
                  <a:cubicBezTo>
                    <a:pt x="23" y="120"/>
                    <a:pt x="22" y="121"/>
                    <a:pt x="20" y="123"/>
                  </a:cubicBezTo>
                  <a:cubicBezTo>
                    <a:pt x="17" y="125"/>
                    <a:pt x="13" y="127"/>
                    <a:pt x="11" y="130"/>
                  </a:cubicBezTo>
                  <a:cubicBezTo>
                    <a:pt x="6" y="140"/>
                    <a:pt x="3" y="151"/>
                    <a:pt x="6" y="162"/>
                  </a:cubicBezTo>
                  <a:cubicBezTo>
                    <a:pt x="9" y="172"/>
                    <a:pt x="11" y="182"/>
                    <a:pt x="9" y="194"/>
                  </a:cubicBezTo>
                  <a:cubicBezTo>
                    <a:pt x="6" y="209"/>
                    <a:pt x="13" y="222"/>
                    <a:pt x="24" y="232"/>
                  </a:cubicBezTo>
                  <a:cubicBezTo>
                    <a:pt x="26" y="233"/>
                    <a:pt x="27" y="237"/>
                    <a:pt x="26" y="238"/>
                  </a:cubicBezTo>
                  <a:cubicBezTo>
                    <a:pt x="24" y="240"/>
                    <a:pt x="21" y="242"/>
                    <a:pt x="19" y="242"/>
                  </a:cubicBezTo>
                  <a:cubicBezTo>
                    <a:pt x="19" y="242"/>
                    <a:pt x="19" y="242"/>
                    <a:pt x="18" y="242"/>
                  </a:cubicBezTo>
                  <a:cubicBezTo>
                    <a:pt x="17" y="241"/>
                    <a:pt x="15" y="241"/>
                    <a:pt x="14" y="241"/>
                  </a:cubicBezTo>
                  <a:cubicBezTo>
                    <a:pt x="10" y="241"/>
                    <a:pt x="8" y="244"/>
                    <a:pt x="7" y="248"/>
                  </a:cubicBezTo>
                  <a:cubicBezTo>
                    <a:pt x="0" y="261"/>
                    <a:pt x="0" y="275"/>
                    <a:pt x="4" y="289"/>
                  </a:cubicBezTo>
                  <a:cubicBezTo>
                    <a:pt x="5" y="292"/>
                    <a:pt x="8" y="295"/>
                    <a:pt x="10" y="297"/>
                  </a:cubicBezTo>
                  <a:cubicBezTo>
                    <a:pt x="32" y="312"/>
                    <a:pt x="55" y="328"/>
                    <a:pt x="77" y="344"/>
                  </a:cubicBezTo>
                  <a:cubicBezTo>
                    <a:pt x="117" y="371"/>
                    <a:pt x="157" y="399"/>
                    <a:pt x="197" y="427"/>
                  </a:cubicBezTo>
                  <a:cubicBezTo>
                    <a:pt x="199" y="429"/>
                    <a:pt x="202" y="430"/>
                    <a:pt x="205" y="430"/>
                  </a:cubicBezTo>
                  <a:cubicBezTo>
                    <a:pt x="207" y="430"/>
                    <a:pt x="209" y="429"/>
                    <a:pt x="211" y="428"/>
                  </a:cubicBezTo>
                  <a:cubicBezTo>
                    <a:pt x="224" y="423"/>
                    <a:pt x="237" y="418"/>
                    <a:pt x="249" y="413"/>
                  </a:cubicBezTo>
                  <a:cubicBezTo>
                    <a:pt x="295" y="394"/>
                    <a:pt x="340" y="375"/>
                    <a:pt x="385" y="356"/>
                  </a:cubicBezTo>
                  <a:cubicBezTo>
                    <a:pt x="393" y="353"/>
                    <a:pt x="394" y="348"/>
                    <a:pt x="386" y="343"/>
                  </a:cubicBezTo>
                  <a:cubicBezTo>
                    <a:pt x="383" y="340"/>
                    <a:pt x="379" y="338"/>
                    <a:pt x="375" y="335"/>
                  </a:cubicBezTo>
                  <a:cubicBezTo>
                    <a:pt x="369" y="331"/>
                    <a:pt x="369" y="325"/>
                    <a:pt x="373" y="320"/>
                  </a:cubicBezTo>
                  <a:cubicBezTo>
                    <a:pt x="378" y="315"/>
                    <a:pt x="384" y="310"/>
                    <a:pt x="388" y="303"/>
                  </a:cubicBezTo>
                  <a:cubicBezTo>
                    <a:pt x="389" y="302"/>
                    <a:pt x="388" y="298"/>
                    <a:pt x="387" y="296"/>
                  </a:cubicBezTo>
                  <a:cubicBezTo>
                    <a:pt x="385" y="294"/>
                    <a:pt x="381" y="293"/>
                    <a:pt x="379" y="292"/>
                  </a:cubicBezTo>
                  <a:cubicBezTo>
                    <a:pt x="370" y="288"/>
                    <a:pt x="362" y="284"/>
                    <a:pt x="352" y="279"/>
                  </a:cubicBezTo>
                  <a:cubicBezTo>
                    <a:pt x="355" y="277"/>
                    <a:pt x="357" y="275"/>
                    <a:pt x="359" y="274"/>
                  </a:cubicBezTo>
                  <a:cubicBezTo>
                    <a:pt x="361" y="273"/>
                    <a:pt x="362" y="272"/>
                    <a:pt x="364" y="271"/>
                  </a:cubicBezTo>
                  <a:cubicBezTo>
                    <a:pt x="365" y="269"/>
                    <a:pt x="366" y="267"/>
                    <a:pt x="368" y="267"/>
                  </a:cubicBezTo>
                  <a:cubicBezTo>
                    <a:pt x="376" y="264"/>
                    <a:pt x="385" y="262"/>
                    <a:pt x="393" y="260"/>
                  </a:cubicBezTo>
                  <a:cubicBezTo>
                    <a:pt x="394" y="259"/>
                    <a:pt x="397" y="257"/>
                    <a:pt x="397" y="256"/>
                  </a:cubicBezTo>
                  <a:cubicBezTo>
                    <a:pt x="397" y="254"/>
                    <a:pt x="396" y="251"/>
                    <a:pt x="394" y="250"/>
                  </a:cubicBezTo>
                  <a:cubicBezTo>
                    <a:pt x="392" y="248"/>
                    <a:pt x="388" y="246"/>
                    <a:pt x="385" y="244"/>
                  </a:cubicBezTo>
                  <a:cubicBezTo>
                    <a:pt x="376" y="239"/>
                    <a:pt x="375" y="237"/>
                    <a:pt x="379" y="227"/>
                  </a:cubicBezTo>
                  <a:cubicBezTo>
                    <a:pt x="379" y="226"/>
                    <a:pt x="380" y="224"/>
                    <a:pt x="381" y="222"/>
                  </a:cubicBezTo>
                  <a:cubicBezTo>
                    <a:pt x="384" y="211"/>
                    <a:pt x="396" y="210"/>
                    <a:pt x="404" y="205"/>
                  </a:cubicBezTo>
                  <a:cubicBezTo>
                    <a:pt x="412" y="199"/>
                    <a:pt x="423" y="197"/>
                    <a:pt x="433" y="193"/>
                  </a:cubicBezTo>
                  <a:cubicBezTo>
                    <a:pt x="434" y="193"/>
                    <a:pt x="436" y="191"/>
                    <a:pt x="437" y="190"/>
                  </a:cubicBezTo>
                  <a:cubicBezTo>
                    <a:pt x="437" y="188"/>
                    <a:pt x="435" y="186"/>
                    <a:pt x="434" y="185"/>
                  </a:cubicBezTo>
                  <a:cubicBezTo>
                    <a:pt x="432" y="184"/>
                    <a:pt x="430" y="182"/>
                    <a:pt x="429" y="182"/>
                  </a:cubicBezTo>
                  <a:cubicBezTo>
                    <a:pt x="431" y="174"/>
                    <a:pt x="433" y="167"/>
                    <a:pt x="435" y="160"/>
                  </a:cubicBezTo>
                  <a:cubicBezTo>
                    <a:pt x="436" y="159"/>
                    <a:pt x="436" y="157"/>
                    <a:pt x="437" y="156"/>
                  </a:cubicBezTo>
                  <a:cubicBezTo>
                    <a:pt x="442" y="153"/>
                    <a:pt x="442" y="150"/>
                    <a:pt x="437" y="147"/>
                  </a:cubicBezTo>
                  <a:cubicBezTo>
                    <a:pt x="430" y="144"/>
                    <a:pt x="423" y="141"/>
                    <a:pt x="416" y="139"/>
                  </a:cubicBezTo>
                  <a:cubicBezTo>
                    <a:pt x="412" y="137"/>
                    <a:pt x="411" y="135"/>
                    <a:pt x="411" y="131"/>
                  </a:cubicBezTo>
                  <a:cubicBezTo>
                    <a:pt x="411" y="122"/>
                    <a:pt x="415" y="116"/>
                    <a:pt x="422" y="111"/>
                  </a:cubicBezTo>
                  <a:cubicBezTo>
                    <a:pt x="432" y="104"/>
                    <a:pt x="431" y="99"/>
                    <a:pt x="421" y="95"/>
                  </a:cubicBezTo>
                  <a:cubicBezTo>
                    <a:pt x="418" y="93"/>
                    <a:pt x="416" y="92"/>
                    <a:pt x="414" y="91"/>
                  </a:cubicBezTo>
                  <a:cubicBezTo>
                    <a:pt x="352" y="61"/>
                    <a:pt x="290" y="31"/>
                    <a:pt x="227" y="2"/>
                  </a:cubicBezTo>
                  <a:cubicBezTo>
                    <a:pt x="226" y="1"/>
                    <a:pt x="223" y="0"/>
                    <a:pt x="22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211138" y="227013"/>
              <a:ext cx="415925" cy="247650"/>
            </a:xfrm>
            <a:custGeom>
              <a:avLst/>
              <a:gdLst>
                <a:gd name="T0" fmla="*/ 0 w 170"/>
                <a:gd name="T1" fmla="*/ 0 h 101"/>
                <a:gd name="T2" fmla="*/ 170 w 170"/>
                <a:gd name="T3" fmla="*/ 101 h 101"/>
                <a:gd name="T4" fmla="*/ 0 w 170"/>
                <a:gd name="T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0" h="101">
                  <a:moveTo>
                    <a:pt x="0" y="0"/>
                  </a:moveTo>
                  <a:cubicBezTo>
                    <a:pt x="56" y="35"/>
                    <a:pt x="112" y="69"/>
                    <a:pt x="170" y="101"/>
                  </a:cubicBezTo>
                  <a:cubicBezTo>
                    <a:pt x="166" y="93"/>
                    <a:pt x="1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7"/>
            <p:cNvSpPr>
              <a:spLocks/>
            </p:cNvSpPr>
            <p:nvPr userDrawn="1"/>
          </p:nvSpPr>
          <p:spPr bwMode="auto">
            <a:xfrm>
              <a:off x="663575" y="465138"/>
              <a:ext cx="338138" cy="80963"/>
            </a:xfrm>
            <a:custGeom>
              <a:avLst/>
              <a:gdLst>
                <a:gd name="T0" fmla="*/ 138 w 138"/>
                <a:gd name="T1" fmla="*/ 0 h 33"/>
                <a:gd name="T2" fmla="*/ 0 w 138"/>
                <a:gd name="T3" fmla="*/ 30 h 33"/>
                <a:gd name="T4" fmla="*/ 1 w 138"/>
                <a:gd name="T5" fmla="*/ 33 h 33"/>
                <a:gd name="T6" fmla="*/ 138 w 138"/>
                <a:gd name="T7" fmla="*/ 3 h 33"/>
                <a:gd name="T8" fmla="*/ 138 w 138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33">
                  <a:moveTo>
                    <a:pt x="138" y="0"/>
                  </a:moveTo>
                  <a:cubicBezTo>
                    <a:pt x="92" y="10"/>
                    <a:pt x="46" y="19"/>
                    <a:pt x="0" y="30"/>
                  </a:cubicBezTo>
                  <a:cubicBezTo>
                    <a:pt x="1" y="31"/>
                    <a:pt x="1" y="32"/>
                    <a:pt x="1" y="33"/>
                  </a:cubicBezTo>
                  <a:cubicBezTo>
                    <a:pt x="47" y="23"/>
                    <a:pt x="93" y="13"/>
                    <a:pt x="138" y="3"/>
                  </a:cubicBezTo>
                  <a:cubicBezTo>
                    <a:pt x="138" y="2"/>
                    <a:pt x="138" y="1"/>
                    <a:pt x="13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8"/>
            <p:cNvSpPr>
              <a:spLocks/>
            </p:cNvSpPr>
            <p:nvPr userDrawn="1"/>
          </p:nvSpPr>
          <p:spPr bwMode="auto">
            <a:xfrm>
              <a:off x="682625" y="957263"/>
              <a:ext cx="277813" cy="112713"/>
            </a:xfrm>
            <a:custGeom>
              <a:avLst/>
              <a:gdLst>
                <a:gd name="T0" fmla="*/ 111 w 113"/>
                <a:gd name="T1" fmla="*/ 0 h 46"/>
                <a:gd name="T2" fmla="*/ 0 w 113"/>
                <a:gd name="T3" fmla="*/ 44 h 46"/>
                <a:gd name="T4" fmla="*/ 1 w 113"/>
                <a:gd name="T5" fmla="*/ 46 h 46"/>
                <a:gd name="T6" fmla="*/ 113 w 113"/>
                <a:gd name="T7" fmla="*/ 2 h 46"/>
                <a:gd name="T8" fmla="*/ 111 w 11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46">
                  <a:moveTo>
                    <a:pt x="111" y="0"/>
                  </a:moveTo>
                  <a:cubicBezTo>
                    <a:pt x="74" y="14"/>
                    <a:pt x="37" y="29"/>
                    <a:pt x="0" y="44"/>
                  </a:cubicBezTo>
                  <a:cubicBezTo>
                    <a:pt x="1" y="45"/>
                    <a:pt x="1" y="46"/>
                    <a:pt x="1" y="46"/>
                  </a:cubicBezTo>
                  <a:cubicBezTo>
                    <a:pt x="38" y="32"/>
                    <a:pt x="75" y="17"/>
                    <a:pt x="113" y="2"/>
                  </a:cubicBezTo>
                  <a:cubicBezTo>
                    <a:pt x="112" y="1"/>
                    <a:pt x="112" y="0"/>
                    <a:pt x="1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9"/>
            <p:cNvSpPr>
              <a:spLocks/>
            </p:cNvSpPr>
            <p:nvPr userDrawn="1"/>
          </p:nvSpPr>
          <p:spPr bwMode="auto">
            <a:xfrm>
              <a:off x="773113" y="528638"/>
              <a:ext cx="347663" cy="134938"/>
            </a:xfrm>
            <a:custGeom>
              <a:avLst/>
              <a:gdLst>
                <a:gd name="T0" fmla="*/ 141 w 142"/>
                <a:gd name="T1" fmla="*/ 0 h 55"/>
                <a:gd name="T2" fmla="*/ 0 w 142"/>
                <a:gd name="T3" fmla="*/ 51 h 55"/>
                <a:gd name="T4" fmla="*/ 1 w 142"/>
                <a:gd name="T5" fmla="*/ 55 h 55"/>
                <a:gd name="T6" fmla="*/ 142 w 142"/>
                <a:gd name="T7" fmla="*/ 2 h 55"/>
                <a:gd name="T8" fmla="*/ 141 w 142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5">
                  <a:moveTo>
                    <a:pt x="141" y="0"/>
                  </a:moveTo>
                  <a:cubicBezTo>
                    <a:pt x="95" y="18"/>
                    <a:pt x="47" y="34"/>
                    <a:pt x="0" y="51"/>
                  </a:cubicBezTo>
                  <a:cubicBezTo>
                    <a:pt x="1" y="52"/>
                    <a:pt x="1" y="53"/>
                    <a:pt x="1" y="55"/>
                  </a:cubicBezTo>
                  <a:cubicBezTo>
                    <a:pt x="48" y="37"/>
                    <a:pt x="95" y="20"/>
                    <a:pt x="142" y="2"/>
                  </a:cubicBezTo>
                  <a:cubicBezTo>
                    <a:pt x="142" y="2"/>
                    <a:pt x="142" y="1"/>
                    <a:pt x="14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0"/>
            <p:cNvSpPr>
              <a:spLocks/>
            </p:cNvSpPr>
            <p:nvPr userDrawn="1"/>
          </p:nvSpPr>
          <p:spPr bwMode="auto">
            <a:xfrm>
              <a:off x="781050" y="552450"/>
              <a:ext cx="325438" cy="125413"/>
            </a:xfrm>
            <a:custGeom>
              <a:avLst/>
              <a:gdLst>
                <a:gd name="T0" fmla="*/ 132 w 133"/>
                <a:gd name="T1" fmla="*/ 0 h 51"/>
                <a:gd name="T2" fmla="*/ 0 w 133"/>
                <a:gd name="T3" fmla="*/ 49 h 51"/>
                <a:gd name="T4" fmla="*/ 0 w 133"/>
                <a:gd name="T5" fmla="*/ 51 h 51"/>
                <a:gd name="T6" fmla="*/ 133 w 133"/>
                <a:gd name="T7" fmla="*/ 3 h 51"/>
                <a:gd name="T8" fmla="*/ 132 w 133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51">
                  <a:moveTo>
                    <a:pt x="132" y="0"/>
                  </a:moveTo>
                  <a:cubicBezTo>
                    <a:pt x="88" y="17"/>
                    <a:pt x="44" y="33"/>
                    <a:pt x="0" y="49"/>
                  </a:cubicBezTo>
                  <a:cubicBezTo>
                    <a:pt x="0" y="49"/>
                    <a:pt x="0" y="50"/>
                    <a:pt x="0" y="51"/>
                  </a:cubicBezTo>
                  <a:cubicBezTo>
                    <a:pt x="44" y="35"/>
                    <a:pt x="89" y="19"/>
                    <a:pt x="133" y="3"/>
                  </a:cubicBezTo>
                  <a:cubicBezTo>
                    <a:pt x="132" y="2"/>
                    <a:pt x="132" y="1"/>
                    <a:pt x="13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1"/>
            <p:cNvSpPr>
              <a:spLocks noEditPoints="1"/>
            </p:cNvSpPr>
            <p:nvPr userDrawn="1"/>
          </p:nvSpPr>
          <p:spPr bwMode="auto">
            <a:xfrm>
              <a:off x="4241800" y="1755775"/>
              <a:ext cx="1084263" cy="1049338"/>
            </a:xfrm>
            <a:custGeom>
              <a:avLst/>
              <a:gdLst>
                <a:gd name="T0" fmla="*/ 373 w 443"/>
                <a:gd name="T1" fmla="*/ 315 h 429"/>
                <a:gd name="T2" fmla="*/ 361 w 443"/>
                <a:gd name="T3" fmla="*/ 345 h 429"/>
                <a:gd name="T4" fmla="*/ 322 w 443"/>
                <a:gd name="T5" fmla="*/ 345 h 429"/>
                <a:gd name="T6" fmla="*/ 364 w 443"/>
                <a:gd name="T7" fmla="*/ 303 h 429"/>
                <a:gd name="T8" fmla="*/ 364 w 443"/>
                <a:gd name="T9" fmla="*/ 303 h 429"/>
                <a:gd name="T10" fmla="*/ 289 w 443"/>
                <a:gd name="T11" fmla="*/ 305 h 429"/>
                <a:gd name="T12" fmla="*/ 328 w 443"/>
                <a:gd name="T13" fmla="*/ 304 h 429"/>
                <a:gd name="T14" fmla="*/ 248 w 443"/>
                <a:gd name="T15" fmla="*/ 317 h 429"/>
                <a:gd name="T16" fmla="*/ 146 w 443"/>
                <a:gd name="T17" fmla="*/ 316 h 429"/>
                <a:gd name="T18" fmla="*/ 172 w 443"/>
                <a:gd name="T19" fmla="*/ 309 h 429"/>
                <a:gd name="T20" fmla="*/ 186 w 443"/>
                <a:gd name="T21" fmla="*/ 313 h 429"/>
                <a:gd name="T22" fmla="*/ 235 w 443"/>
                <a:gd name="T23" fmla="*/ 306 h 429"/>
                <a:gd name="T24" fmla="*/ 36 w 443"/>
                <a:gd name="T25" fmla="*/ 244 h 429"/>
                <a:gd name="T26" fmla="*/ 42 w 443"/>
                <a:gd name="T27" fmla="*/ 263 h 429"/>
                <a:gd name="T28" fmla="*/ 193 w 443"/>
                <a:gd name="T29" fmla="*/ 354 h 429"/>
                <a:gd name="T30" fmla="*/ 202 w 443"/>
                <a:gd name="T31" fmla="*/ 352 h 429"/>
                <a:gd name="T32" fmla="*/ 216 w 443"/>
                <a:gd name="T33" fmla="*/ 361 h 429"/>
                <a:gd name="T34" fmla="*/ 193 w 443"/>
                <a:gd name="T35" fmla="*/ 406 h 429"/>
                <a:gd name="T36" fmla="*/ 15 w 443"/>
                <a:gd name="T37" fmla="*/ 280 h 429"/>
                <a:gd name="T38" fmla="*/ 302 w 443"/>
                <a:gd name="T39" fmla="*/ 244 h 429"/>
                <a:gd name="T40" fmla="*/ 362 w 443"/>
                <a:gd name="T41" fmla="*/ 235 h 429"/>
                <a:gd name="T42" fmla="*/ 245 w 443"/>
                <a:gd name="T43" fmla="*/ 271 h 429"/>
                <a:gd name="T44" fmla="*/ 207 w 443"/>
                <a:gd name="T45" fmla="*/ 291 h 429"/>
                <a:gd name="T46" fmla="*/ 244 w 443"/>
                <a:gd name="T47" fmla="*/ 252 h 429"/>
                <a:gd name="T48" fmla="*/ 200 w 443"/>
                <a:gd name="T49" fmla="*/ 274 h 429"/>
                <a:gd name="T50" fmla="*/ 113 w 443"/>
                <a:gd name="T51" fmla="*/ 323 h 429"/>
                <a:gd name="T52" fmla="*/ 88 w 443"/>
                <a:gd name="T53" fmla="*/ 238 h 429"/>
                <a:gd name="T54" fmla="*/ 162 w 443"/>
                <a:gd name="T55" fmla="*/ 295 h 429"/>
                <a:gd name="T56" fmla="*/ 274 w 443"/>
                <a:gd name="T57" fmla="*/ 234 h 429"/>
                <a:gd name="T58" fmla="*/ 411 w 443"/>
                <a:gd name="T59" fmla="*/ 186 h 429"/>
                <a:gd name="T60" fmla="*/ 98 w 443"/>
                <a:gd name="T61" fmla="*/ 234 h 429"/>
                <a:gd name="T62" fmla="*/ 78 w 443"/>
                <a:gd name="T63" fmla="*/ 174 h 429"/>
                <a:gd name="T64" fmla="*/ 189 w 443"/>
                <a:gd name="T65" fmla="*/ 245 h 429"/>
                <a:gd name="T66" fmla="*/ 234 w 443"/>
                <a:gd name="T67" fmla="*/ 160 h 429"/>
                <a:gd name="T68" fmla="*/ 253 w 443"/>
                <a:gd name="T69" fmla="*/ 161 h 429"/>
                <a:gd name="T70" fmla="*/ 225 w 443"/>
                <a:gd name="T71" fmla="*/ 188 h 429"/>
                <a:gd name="T72" fmla="*/ 221 w 443"/>
                <a:gd name="T73" fmla="*/ 226 h 429"/>
                <a:gd name="T74" fmla="*/ 37 w 443"/>
                <a:gd name="T75" fmla="*/ 112 h 429"/>
                <a:gd name="T76" fmla="*/ 75 w 443"/>
                <a:gd name="T77" fmla="*/ 119 h 429"/>
                <a:gd name="T78" fmla="*/ 213 w 443"/>
                <a:gd name="T79" fmla="*/ 212 h 429"/>
                <a:gd name="T80" fmla="*/ 341 w 443"/>
                <a:gd name="T81" fmla="*/ 181 h 429"/>
                <a:gd name="T82" fmla="*/ 213 w 443"/>
                <a:gd name="T83" fmla="*/ 201 h 429"/>
                <a:gd name="T84" fmla="*/ 39 w 443"/>
                <a:gd name="T85" fmla="*/ 83 h 429"/>
                <a:gd name="T86" fmla="*/ 219 w 443"/>
                <a:gd name="T87" fmla="*/ 8 h 429"/>
                <a:gd name="T88" fmla="*/ 225 w 443"/>
                <a:gd name="T89" fmla="*/ 147 h 429"/>
                <a:gd name="T90" fmla="*/ 219 w 443"/>
                <a:gd name="T91" fmla="*/ 0 h 429"/>
                <a:gd name="T92" fmla="*/ 42 w 443"/>
                <a:gd name="T93" fmla="*/ 96 h 429"/>
                <a:gd name="T94" fmla="*/ 21 w 443"/>
                <a:gd name="T95" fmla="*/ 122 h 429"/>
                <a:gd name="T96" fmla="*/ 26 w 443"/>
                <a:gd name="T97" fmla="*/ 238 h 429"/>
                <a:gd name="T98" fmla="*/ 5 w 443"/>
                <a:gd name="T99" fmla="*/ 288 h 429"/>
                <a:gd name="T100" fmla="*/ 212 w 443"/>
                <a:gd name="T101" fmla="*/ 428 h 429"/>
                <a:gd name="T102" fmla="*/ 374 w 443"/>
                <a:gd name="T103" fmla="*/ 320 h 429"/>
                <a:gd name="T104" fmla="*/ 360 w 443"/>
                <a:gd name="T105" fmla="*/ 274 h 429"/>
                <a:gd name="T106" fmla="*/ 395 w 443"/>
                <a:gd name="T107" fmla="*/ 250 h 429"/>
                <a:gd name="T108" fmla="*/ 433 w 443"/>
                <a:gd name="T109" fmla="*/ 193 h 429"/>
                <a:gd name="T110" fmla="*/ 438 w 443"/>
                <a:gd name="T111" fmla="*/ 156 h 429"/>
                <a:gd name="T112" fmla="*/ 421 w 443"/>
                <a:gd name="T113" fmla="*/ 94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3" h="429">
                  <a:moveTo>
                    <a:pt x="216" y="379"/>
                  </a:moveTo>
                  <a:cubicBezTo>
                    <a:pt x="217" y="379"/>
                    <a:pt x="217" y="378"/>
                    <a:pt x="218" y="378"/>
                  </a:cubicBezTo>
                  <a:cubicBezTo>
                    <a:pt x="237" y="365"/>
                    <a:pt x="259" y="360"/>
                    <a:pt x="280" y="351"/>
                  </a:cubicBezTo>
                  <a:cubicBezTo>
                    <a:pt x="308" y="339"/>
                    <a:pt x="338" y="328"/>
                    <a:pt x="367" y="317"/>
                  </a:cubicBezTo>
                  <a:cubicBezTo>
                    <a:pt x="369" y="316"/>
                    <a:pt x="371" y="315"/>
                    <a:pt x="373" y="315"/>
                  </a:cubicBezTo>
                  <a:cubicBezTo>
                    <a:pt x="358" y="327"/>
                    <a:pt x="339" y="330"/>
                    <a:pt x="322" y="338"/>
                  </a:cubicBezTo>
                  <a:cubicBezTo>
                    <a:pt x="317" y="340"/>
                    <a:pt x="311" y="342"/>
                    <a:pt x="305" y="346"/>
                  </a:cubicBezTo>
                  <a:cubicBezTo>
                    <a:pt x="325" y="339"/>
                    <a:pt x="344" y="332"/>
                    <a:pt x="363" y="325"/>
                  </a:cubicBezTo>
                  <a:cubicBezTo>
                    <a:pt x="364" y="331"/>
                    <a:pt x="365" y="336"/>
                    <a:pt x="365" y="341"/>
                  </a:cubicBezTo>
                  <a:cubicBezTo>
                    <a:pt x="365" y="342"/>
                    <a:pt x="363" y="345"/>
                    <a:pt x="361" y="345"/>
                  </a:cubicBezTo>
                  <a:cubicBezTo>
                    <a:pt x="321" y="362"/>
                    <a:pt x="281" y="379"/>
                    <a:pt x="241" y="395"/>
                  </a:cubicBezTo>
                  <a:cubicBezTo>
                    <a:pt x="232" y="399"/>
                    <a:pt x="223" y="403"/>
                    <a:pt x="213" y="407"/>
                  </a:cubicBezTo>
                  <a:cubicBezTo>
                    <a:pt x="211" y="402"/>
                    <a:pt x="210" y="397"/>
                    <a:pt x="209" y="392"/>
                  </a:cubicBezTo>
                  <a:cubicBezTo>
                    <a:pt x="247" y="377"/>
                    <a:pt x="285" y="362"/>
                    <a:pt x="323" y="347"/>
                  </a:cubicBezTo>
                  <a:cubicBezTo>
                    <a:pt x="322" y="346"/>
                    <a:pt x="322" y="345"/>
                    <a:pt x="322" y="345"/>
                  </a:cubicBezTo>
                  <a:cubicBezTo>
                    <a:pt x="285" y="359"/>
                    <a:pt x="247" y="374"/>
                    <a:pt x="209" y="389"/>
                  </a:cubicBezTo>
                  <a:cubicBezTo>
                    <a:pt x="210" y="384"/>
                    <a:pt x="208" y="379"/>
                    <a:pt x="214" y="379"/>
                  </a:cubicBezTo>
                  <a:cubicBezTo>
                    <a:pt x="214" y="379"/>
                    <a:pt x="215" y="379"/>
                    <a:pt x="216" y="379"/>
                  </a:cubicBezTo>
                  <a:cubicBezTo>
                    <a:pt x="216" y="379"/>
                    <a:pt x="216" y="379"/>
                    <a:pt x="216" y="379"/>
                  </a:cubicBezTo>
                  <a:moveTo>
                    <a:pt x="364" y="303"/>
                  </a:moveTo>
                  <a:cubicBezTo>
                    <a:pt x="360" y="303"/>
                    <a:pt x="356" y="298"/>
                    <a:pt x="351" y="296"/>
                  </a:cubicBezTo>
                  <a:cubicBezTo>
                    <a:pt x="350" y="295"/>
                    <a:pt x="349" y="292"/>
                    <a:pt x="348" y="290"/>
                  </a:cubicBezTo>
                  <a:cubicBezTo>
                    <a:pt x="348" y="290"/>
                    <a:pt x="349" y="289"/>
                    <a:pt x="349" y="289"/>
                  </a:cubicBezTo>
                  <a:cubicBezTo>
                    <a:pt x="357" y="292"/>
                    <a:pt x="364" y="296"/>
                    <a:pt x="371" y="300"/>
                  </a:cubicBezTo>
                  <a:cubicBezTo>
                    <a:pt x="369" y="302"/>
                    <a:pt x="367" y="303"/>
                    <a:pt x="364" y="303"/>
                  </a:cubicBezTo>
                  <a:moveTo>
                    <a:pt x="235" y="306"/>
                  </a:moveTo>
                  <a:cubicBezTo>
                    <a:pt x="269" y="292"/>
                    <a:pt x="305" y="288"/>
                    <a:pt x="341" y="283"/>
                  </a:cubicBezTo>
                  <a:cubicBezTo>
                    <a:pt x="341" y="286"/>
                    <a:pt x="341" y="290"/>
                    <a:pt x="340" y="293"/>
                  </a:cubicBezTo>
                  <a:cubicBezTo>
                    <a:pt x="339" y="295"/>
                    <a:pt x="336" y="296"/>
                    <a:pt x="335" y="296"/>
                  </a:cubicBezTo>
                  <a:cubicBezTo>
                    <a:pt x="320" y="299"/>
                    <a:pt x="304" y="302"/>
                    <a:pt x="289" y="305"/>
                  </a:cubicBezTo>
                  <a:cubicBezTo>
                    <a:pt x="288" y="305"/>
                    <a:pt x="287" y="306"/>
                    <a:pt x="285" y="307"/>
                  </a:cubicBezTo>
                  <a:cubicBezTo>
                    <a:pt x="286" y="307"/>
                    <a:pt x="286" y="308"/>
                    <a:pt x="286" y="308"/>
                  </a:cubicBezTo>
                  <a:cubicBezTo>
                    <a:pt x="304" y="305"/>
                    <a:pt x="322" y="302"/>
                    <a:pt x="340" y="299"/>
                  </a:cubicBezTo>
                  <a:cubicBezTo>
                    <a:pt x="341" y="299"/>
                    <a:pt x="341" y="300"/>
                    <a:pt x="341" y="301"/>
                  </a:cubicBezTo>
                  <a:cubicBezTo>
                    <a:pt x="337" y="302"/>
                    <a:pt x="332" y="303"/>
                    <a:pt x="328" y="304"/>
                  </a:cubicBezTo>
                  <a:cubicBezTo>
                    <a:pt x="274" y="317"/>
                    <a:pt x="220" y="330"/>
                    <a:pt x="165" y="342"/>
                  </a:cubicBezTo>
                  <a:cubicBezTo>
                    <a:pt x="162" y="343"/>
                    <a:pt x="159" y="343"/>
                    <a:pt x="156" y="345"/>
                  </a:cubicBezTo>
                  <a:cubicBezTo>
                    <a:pt x="154" y="345"/>
                    <a:pt x="153" y="345"/>
                    <a:pt x="152" y="345"/>
                  </a:cubicBezTo>
                  <a:cubicBezTo>
                    <a:pt x="149" y="345"/>
                    <a:pt x="147" y="342"/>
                    <a:pt x="146" y="339"/>
                  </a:cubicBezTo>
                  <a:cubicBezTo>
                    <a:pt x="180" y="331"/>
                    <a:pt x="215" y="328"/>
                    <a:pt x="248" y="317"/>
                  </a:cubicBezTo>
                  <a:cubicBezTo>
                    <a:pt x="234" y="319"/>
                    <a:pt x="219" y="322"/>
                    <a:pt x="205" y="325"/>
                  </a:cubicBezTo>
                  <a:cubicBezTo>
                    <a:pt x="186" y="328"/>
                    <a:pt x="166" y="332"/>
                    <a:pt x="147" y="335"/>
                  </a:cubicBezTo>
                  <a:cubicBezTo>
                    <a:pt x="147" y="335"/>
                    <a:pt x="147" y="335"/>
                    <a:pt x="147" y="335"/>
                  </a:cubicBezTo>
                  <a:cubicBezTo>
                    <a:pt x="145" y="335"/>
                    <a:pt x="143" y="333"/>
                    <a:pt x="143" y="332"/>
                  </a:cubicBezTo>
                  <a:cubicBezTo>
                    <a:pt x="144" y="327"/>
                    <a:pt x="145" y="322"/>
                    <a:pt x="146" y="316"/>
                  </a:cubicBezTo>
                  <a:cubicBezTo>
                    <a:pt x="146" y="316"/>
                    <a:pt x="147" y="314"/>
                    <a:pt x="148" y="314"/>
                  </a:cubicBezTo>
                  <a:cubicBezTo>
                    <a:pt x="148" y="314"/>
                    <a:pt x="148" y="314"/>
                    <a:pt x="148" y="314"/>
                  </a:cubicBezTo>
                  <a:cubicBezTo>
                    <a:pt x="149" y="315"/>
                    <a:pt x="150" y="315"/>
                    <a:pt x="152" y="315"/>
                  </a:cubicBezTo>
                  <a:cubicBezTo>
                    <a:pt x="155" y="315"/>
                    <a:pt x="159" y="313"/>
                    <a:pt x="162" y="312"/>
                  </a:cubicBezTo>
                  <a:cubicBezTo>
                    <a:pt x="165" y="310"/>
                    <a:pt x="169" y="309"/>
                    <a:pt x="172" y="309"/>
                  </a:cubicBezTo>
                  <a:cubicBezTo>
                    <a:pt x="173" y="309"/>
                    <a:pt x="173" y="309"/>
                    <a:pt x="173" y="309"/>
                  </a:cubicBezTo>
                  <a:cubicBezTo>
                    <a:pt x="173" y="309"/>
                    <a:pt x="173" y="309"/>
                    <a:pt x="174" y="309"/>
                  </a:cubicBezTo>
                  <a:cubicBezTo>
                    <a:pt x="174" y="309"/>
                    <a:pt x="175" y="309"/>
                    <a:pt x="176" y="309"/>
                  </a:cubicBezTo>
                  <a:cubicBezTo>
                    <a:pt x="176" y="309"/>
                    <a:pt x="177" y="308"/>
                    <a:pt x="177" y="308"/>
                  </a:cubicBezTo>
                  <a:cubicBezTo>
                    <a:pt x="181" y="308"/>
                    <a:pt x="184" y="309"/>
                    <a:pt x="186" y="313"/>
                  </a:cubicBezTo>
                  <a:cubicBezTo>
                    <a:pt x="175" y="315"/>
                    <a:pt x="165" y="317"/>
                    <a:pt x="154" y="318"/>
                  </a:cubicBezTo>
                  <a:cubicBezTo>
                    <a:pt x="154" y="319"/>
                    <a:pt x="154" y="320"/>
                    <a:pt x="154" y="320"/>
                  </a:cubicBezTo>
                  <a:cubicBezTo>
                    <a:pt x="208" y="315"/>
                    <a:pt x="262" y="305"/>
                    <a:pt x="315" y="295"/>
                  </a:cubicBezTo>
                  <a:cubicBezTo>
                    <a:pt x="315" y="294"/>
                    <a:pt x="315" y="293"/>
                    <a:pt x="315" y="293"/>
                  </a:cubicBezTo>
                  <a:cubicBezTo>
                    <a:pt x="288" y="297"/>
                    <a:pt x="261" y="302"/>
                    <a:pt x="235" y="306"/>
                  </a:cubicBezTo>
                  <a:moveTo>
                    <a:pt x="193" y="302"/>
                  </a:moveTo>
                  <a:cubicBezTo>
                    <a:pt x="187" y="294"/>
                    <a:pt x="185" y="284"/>
                    <a:pt x="185" y="274"/>
                  </a:cubicBezTo>
                  <a:cubicBezTo>
                    <a:pt x="188" y="283"/>
                    <a:pt x="190" y="293"/>
                    <a:pt x="193" y="302"/>
                  </a:cubicBezTo>
                  <a:moveTo>
                    <a:pt x="26" y="251"/>
                  </a:moveTo>
                  <a:cubicBezTo>
                    <a:pt x="30" y="251"/>
                    <a:pt x="33" y="248"/>
                    <a:pt x="36" y="244"/>
                  </a:cubicBezTo>
                  <a:cubicBezTo>
                    <a:pt x="42" y="251"/>
                    <a:pt x="47" y="257"/>
                    <a:pt x="53" y="263"/>
                  </a:cubicBezTo>
                  <a:cubicBezTo>
                    <a:pt x="52" y="264"/>
                    <a:pt x="52" y="264"/>
                    <a:pt x="52" y="264"/>
                  </a:cubicBezTo>
                  <a:cubicBezTo>
                    <a:pt x="46" y="261"/>
                    <a:pt x="41" y="258"/>
                    <a:pt x="33" y="254"/>
                  </a:cubicBezTo>
                  <a:cubicBezTo>
                    <a:pt x="34" y="257"/>
                    <a:pt x="35" y="258"/>
                    <a:pt x="35" y="259"/>
                  </a:cubicBezTo>
                  <a:cubicBezTo>
                    <a:pt x="37" y="260"/>
                    <a:pt x="40" y="262"/>
                    <a:pt x="42" y="263"/>
                  </a:cubicBezTo>
                  <a:cubicBezTo>
                    <a:pt x="64" y="273"/>
                    <a:pt x="77" y="293"/>
                    <a:pt x="92" y="310"/>
                  </a:cubicBezTo>
                  <a:cubicBezTo>
                    <a:pt x="106" y="326"/>
                    <a:pt x="120" y="343"/>
                    <a:pt x="134" y="360"/>
                  </a:cubicBezTo>
                  <a:cubicBezTo>
                    <a:pt x="138" y="364"/>
                    <a:pt x="142" y="365"/>
                    <a:pt x="146" y="365"/>
                  </a:cubicBezTo>
                  <a:cubicBezTo>
                    <a:pt x="148" y="365"/>
                    <a:pt x="150" y="365"/>
                    <a:pt x="153" y="364"/>
                  </a:cubicBezTo>
                  <a:cubicBezTo>
                    <a:pt x="166" y="361"/>
                    <a:pt x="180" y="357"/>
                    <a:pt x="193" y="354"/>
                  </a:cubicBezTo>
                  <a:cubicBezTo>
                    <a:pt x="194" y="354"/>
                    <a:pt x="194" y="354"/>
                    <a:pt x="194" y="354"/>
                  </a:cubicBezTo>
                  <a:cubicBezTo>
                    <a:pt x="196" y="354"/>
                    <a:pt x="197" y="355"/>
                    <a:pt x="199" y="355"/>
                  </a:cubicBezTo>
                  <a:cubicBezTo>
                    <a:pt x="202" y="356"/>
                    <a:pt x="204" y="357"/>
                    <a:pt x="207" y="358"/>
                  </a:cubicBezTo>
                  <a:cubicBezTo>
                    <a:pt x="207" y="358"/>
                    <a:pt x="207" y="357"/>
                    <a:pt x="207" y="357"/>
                  </a:cubicBezTo>
                  <a:cubicBezTo>
                    <a:pt x="206" y="356"/>
                    <a:pt x="204" y="355"/>
                    <a:pt x="202" y="352"/>
                  </a:cubicBezTo>
                  <a:cubicBezTo>
                    <a:pt x="230" y="346"/>
                    <a:pt x="257" y="339"/>
                    <a:pt x="284" y="333"/>
                  </a:cubicBezTo>
                  <a:cubicBezTo>
                    <a:pt x="285" y="334"/>
                    <a:pt x="285" y="334"/>
                    <a:pt x="285" y="334"/>
                  </a:cubicBezTo>
                  <a:cubicBezTo>
                    <a:pt x="278" y="336"/>
                    <a:pt x="271" y="339"/>
                    <a:pt x="264" y="342"/>
                  </a:cubicBezTo>
                  <a:cubicBezTo>
                    <a:pt x="250" y="347"/>
                    <a:pt x="236" y="352"/>
                    <a:pt x="221" y="358"/>
                  </a:cubicBezTo>
                  <a:cubicBezTo>
                    <a:pt x="219" y="358"/>
                    <a:pt x="218" y="360"/>
                    <a:pt x="216" y="361"/>
                  </a:cubicBezTo>
                  <a:cubicBezTo>
                    <a:pt x="214" y="361"/>
                    <a:pt x="212" y="362"/>
                    <a:pt x="210" y="362"/>
                  </a:cubicBezTo>
                  <a:cubicBezTo>
                    <a:pt x="210" y="362"/>
                    <a:pt x="209" y="362"/>
                    <a:pt x="209" y="362"/>
                  </a:cubicBezTo>
                  <a:cubicBezTo>
                    <a:pt x="208" y="362"/>
                    <a:pt x="206" y="362"/>
                    <a:pt x="205" y="362"/>
                  </a:cubicBezTo>
                  <a:cubicBezTo>
                    <a:pt x="202" y="362"/>
                    <a:pt x="199" y="363"/>
                    <a:pt x="197" y="367"/>
                  </a:cubicBezTo>
                  <a:cubicBezTo>
                    <a:pt x="192" y="379"/>
                    <a:pt x="189" y="392"/>
                    <a:pt x="193" y="406"/>
                  </a:cubicBezTo>
                  <a:cubicBezTo>
                    <a:pt x="190" y="405"/>
                    <a:pt x="188" y="404"/>
                    <a:pt x="186" y="403"/>
                  </a:cubicBezTo>
                  <a:cubicBezTo>
                    <a:pt x="160" y="384"/>
                    <a:pt x="133" y="366"/>
                    <a:pt x="106" y="347"/>
                  </a:cubicBezTo>
                  <a:cubicBezTo>
                    <a:pt x="88" y="335"/>
                    <a:pt x="71" y="323"/>
                    <a:pt x="54" y="311"/>
                  </a:cubicBezTo>
                  <a:cubicBezTo>
                    <a:pt x="44" y="304"/>
                    <a:pt x="34" y="298"/>
                    <a:pt x="25" y="291"/>
                  </a:cubicBezTo>
                  <a:cubicBezTo>
                    <a:pt x="21" y="288"/>
                    <a:pt x="17" y="285"/>
                    <a:pt x="15" y="280"/>
                  </a:cubicBezTo>
                  <a:cubicBezTo>
                    <a:pt x="12" y="272"/>
                    <a:pt x="12" y="262"/>
                    <a:pt x="17" y="254"/>
                  </a:cubicBezTo>
                  <a:cubicBezTo>
                    <a:pt x="18" y="252"/>
                    <a:pt x="21" y="250"/>
                    <a:pt x="22" y="250"/>
                  </a:cubicBezTo>
                  <a:cubicBezTo>
                    <a:pt x="22" y="250"/>
                    <a:pt x="22" y="250"/>
                    <a:pt x="22" y="250"/>
                  </a:cubicBezTo>
                  <a:cubicBezTo>
                    <a:pt x="24" y="251"/>
                    <a:pt x="25" y="251"/>
                    <a:pt x="26" y="251"/>
                  </a:cubicBezTo>
                  <a:moveTo>
                    <a:pt x="302" y="244"/>
                  </a:moveTo>
                  <a:cubicBezTo>
                    <a:pt x="324" y="233"/>
                    <a:pt x="348" y="227"/>
                    <a:pt x="372" y="222"/>
                  </a:cubicBezTo>
                  <a:cubicBezTo>
                    <a:pt x="371" y="228"/>
                    <a:pt x="370" y="231"/>
                    <a:pt x="363" y="232"/>
                  </a:cubicBezTo>
                  <a:cubicBezTo>
                    <a:pt x="352" y="233"/>
                    <a:pt x="341" y="237"/>
                    <a:pt x="330" y="240"/>
                  </a:cubicBezTo>
                  <a:cubicBezTo>
                    <a:pt x="330" y="240"/>
                    <a:pt x="330" y="241"/>
                    <a:pt x="331" y="242"/>
                  </a:cubicBezTo>
                  <a:cubicBezTo>
                    <a:pt x="341" y="239"/>
                    <a:pt x="351" y="237"/>
                    <a:pt x="362" y="235"/>
                  </a:cubicBezTo>
                  <a:cubicBezTo>
                    <a:pt x="362" y="235"/>
                    <a:pt x="362" y="235"/>
                    <a:pt x="363" y="235"/>
                  </a:cubicBezTo>
                  <a:cubicBezTo>
                    <a:pt x="365" y="235"/>
                    <a:pt x="367" y="236"/>
                    <a:pt x="369" y="237"/>
                  </a:cubicBezTo>
                  <a:cubicBezTo>
                    <a:pt x="367" y="238"/>
                    <a:pt x="366" y="241"/>
                    <a:pt x="364" y="241"/>
                  </a:cubicBezTo>
                  <a:cubicBezTo>
                    <a:pt x="327" y="250"/>
                    <a:pt x="290" y="260"/>
                    <a:pt x="252" y="269"/>
                  </a:cubicBezTo>
                  <a:cubicBezTo>
                    <a:pt x="250" y="269"/>
                    <a:pt x="247" y="270"/>
                    <a:pt x="245" y="271"/>
                  </a:cubicBezTo>
                  <a:cubicBezTo>
                    <a:pt x="245" y="272"/>
                    <a:pt x="245" y="273"/>
                    <a:pt x="245" y="273"/>
                  </a:cubicBezTo>
                  <a:cubicBezTo>
                    <a:pt x="286" y="263"/>
                    <a:pt x="327" y="254"/>
                    <a:pt x="368" y="244"/>
                  </a:cubicBezTo>
                  <a:cubicBezTo>
                    <a:pt x="369" y="244"/>
                    <a:pt x="369" y="245"/>
                    <a:pt x="369" y="246"/>
                  </a:cubicBezTo>
                  <a:cubicBezTo>
                    <a:pt x="367" y="247"/>
                    <a:pt x="365" y="248"/>
                    <a:pt x="363" y="249"/>
                  </a:cubicBezTo>
                  <a:cubicBezTo>
                    <a:pt x="311" y="263"/>
                    <a:pt x="259" y="277"/>
                    <a:pt x="207" y="291"/>
                  </a:cubicBezTo>
                  <a:cubicBezTo>
                    <a:pt x="204" y="292"/>
                    <a:pt x="202" y="292"/>
                    <a:pt x="200" y="292"/>
                  </a:cubicBezTo>
                  <a:cubicBezTo>
                    <a:pt x="196" y="292"/>
                    <a:pt x="195" y="289"/>
                    <a:pt x="194" y="282"/>
                  </a:cubicBezTo>
                  <a:cubicBezTo>
                    <a:pt x="194" y="279"/>
                    <a:pt x="193" y="277"/>
                    <a:pt x="193" y="275"/>
                  </a:cubicBezTo>
                  <a:cubicBezTo>
                    <a:pt x="193" y="267"/>
                    <a:pt x="195" y="264"/>
                    <a:pt x="203" y="262"/>
                  </a:cubicBezTo>
                  <a:cubicBezTo>
                    <a:pt x="217" y="258"/>
                    <a:pt x="230" y="255"/>
                    <a:pt x="244" y="252"/>
                  </a:cubicBezTo>
                  <a:cubicBezTo>
                    <a:pt x="244" y="252"/>
                    <a:pt x="245" y="252"/>
                    <a:pt x="246" y="252"/>
                  </a:cubicBezTo>
                  <a:cubicBezTo>
                    <a:pt x="249" y="252"/>
                    <a:pt x="253" y="253"/>
                    <a:pt x="256" y="253"/>
                  </a:cubicBezTo>
                  <a:cubicBezTo>
                    <a:pt x="256" y="254"/>
                    <a:pt x="256" y="255"/>
                    <a:pt x="256" y="255"/>
                  </a:cubicBezTo>
                  <a:cubicBezTo>
                    <a:pt x="237" y="261"/>
                    <a:pt x="218" y="266"/>
                    <a:pt x="199" y="271"/>
                  </a:cubicBezTo>
                  <a:cubicBezTo>
                    <a:pt x="199" y="272"/>
                    <a:pt x="199" y="273"/>
                    <a:pt x="200" y="274"/>
                  </a:cubicBezTo>
                  <a:cubicBezTo>
                    <a:pt x="239" y="263"/>
                    <a:pt x="278" y="253"/>
                    <a:pt x="317" y="242"/>
                  </a:cubicBezTo>
                  <a:cubicBezTo>
                    <a:pt x="316" y="242"/>
                    <a:pt x="316" y="241"/>
                    <a:pt x="316" y="241"/>
                  </a:cubicBezTo>
                  <a:cubicBezTo>
                    <a:pt x="312" y="242"/>
                    <a:pt x="307" y="243"/>
                    <a:pt x="302" y="244"/>
                  </a:cubicBezTo>
                  <a:moveTo>
                    <a:pt x="131" y="344"/>
                  </a:moveTo>
                  <a:cubicBezTo>
                    <a:pt x="125" y="337"/>
                    <a:pt x="119" y="330"/>
                    <a:pt x="113" y="323"/>
                  </a:cubicBezTo>
                  <a:cubicBezTo>
                    <a:pt x="100" y="307"/>
                    <a:pt x="87" y="292"/>
                    <a:pt x="75" y="276"/>
                  </a:cubicBezTo>
                  <a:cubicBezTo>
                    <a:pt x="64" y="264"/>
                    <a:pt x="54" y="251"/>
                    <a:pt x="43" y="239"/>
                  </a:cubicBezTo>
                  <a:cubicBezTo>
                    <a:pt x="36" y="230"/>
                    <a:pt x="29" y="222"/>
                    <a:pt x="23" y="214"/>
                  </a:cubicBezTo>
                  <a:cubicBezTo>
                    <a:pt x="17" y="206"/>
                    <a:pt x="19" y="197"/>
                    <a:pt x="21" y="187"/>
                  </a:cubicBezTo>
                  <a:cubicBezTo>
                    <a:pt x="44" y="205"/>
                    <a:pt x="67" y="220"/>
                    <a:pt x="88" y="238"/>
                  </a:cubicBezTo>
                  <a:cubicBezTo>
                    <a:pt x="108" y="256"/>
                    <a:pt x="126" y="278"/>
                    <a:pt x="145" y="298"/>
                  </a:cubicBezTo>
                  <a:cubicBezTo>
                    <a:pt x="145" y="297"/>
                    <a:pt x="146" y="296"/>
                    <a:pt x="147" y="295"/>
                  </a:cubicBezTo>
                  <a:cubicBezTo>
                    <a:pt x="138" y="284"/>
                    <a:pt x="128" y="273"/>
                    <a:pt x="119" y="262"/>
                  </a:cubicBezTo>
                  <a:cubicBezTo>
                    <a:pt x="119" y="261"/>
                    <a:pt x="119" y="261"/>
                    <a:pt x="119" y="261"/>
                  </a:cubicBezTo>
                  <a:cubicBezTo>
                    <a:pt x="133" y="272"/>
                    <a:pt x="147" y="283"/>
                    <a:pt x="162" y="295"/>
                  </a:cubicBezTo>
                  <a:cubicBezTo>
                    <a:pt x="156" y="296"/>
                    <a:pt x="150" y="298"/>
                    <a:pt x="144" y="300"/>
                  </a:cubicBezTo>
                  <a:cubicBezTo>
                    <a:pt x="143" y="300"/>
                    <a:pt x="141" y="301"/>
                    <a:pt x="140" y="303"/>
                  </a:cubicBezTo>
                  <a:cubicBezTo>
                    <a:pt x="129" y="314"/>
                    <a:pt x="126" y="326"/>
                    <a:pt x="131" y="340"/>
                  </a:cubicBezTo>
                  <a:cubicBezTo>
                    <a:pt x="131" y="342"/>
                    <a:pt x="132" y="343"/>
                    <a:pt x="131" y="344"/>
                  </a:cubicBezTo>
                  <a:moveTo>
                    <a:pt x="274" y="234"/>
                  </a:moveTo>
                  <a:cubicBezTo>
                    <a:pt x="272" y="234"/>
                    <a:pt x="270" y="233"/>
                    <a:pt x="269" y="229"/>
                  </a:cubicBezTo>
                  <a:cubicBezTo>
                    <a:pt x="267" y="224"/>
                    <a:pt x="268" y="220"/>
                    <a:pt x="274" y="218"/>
                  </a:cubicBezTo>
                  <a:cubicBezTo>
                    <a:pt x="324" y="200"/>
                    <a:pt x="375" y="182"/>
                    <a:pt x="426" y="164"/>
                  </a:cubicBezTo>
                  <a:cubicBezTo>
                    <a:pt x="426" y="164"/>
                    <a:pt x="428" y="164"/>
                    <a:pt x="430" y="163"/>
                  </a:cubicBezTo>
                  <a:cubicBezTo>
                    <a:pt x="424" y="173"/>
                    <a:pt x="422" y="182"/>
                    <a:pt x="411" y="186"/>
                  </a:cubicBezTo>
                  <a:cubicBezTo>
                    <a:pt x="367" y="201"/>
                    <a:pt x="323" y="217"/>
                    <a:pt x="279" y="233"/>
                  </a:cubicBezTo>
                  <a:cubicBezTo>
                    <a:pt x="277" y="234"/>
                    <a:pt x="275" y="234"/>
                    <a:pt x="274" y="234"/>
                  </a:cubicBezTo>
                  <a:moveTo>
                    <a:pt x="178" y="295"/>
                  </a:moveTo>
                  <a:cubicBezTo>
                    <a:pt x="173" y="291"/>
                    <a:pt x="170" y="289"/>
                    <a:pt x="166" y="286"/>
                  </a:cubicBezTo>
                  <a:cubicBezTo>
                    <a:pt x="143" y="268"/>
                    <a:pt x="121" y="251"/>
                    <a:pt x="98" y="234"/>
                  </a:cubicBezTo>
                  <a:cubicBezTo>
                    <a:pt x="74" y="215"/>
                    <a:pt x="51" y="197"/>
                    <a:pt x="27" y="179"/>
                  </a:cubicBezTo>
                  <a:cubicBezTo>
                    <a:pt x="17" y="171"/>
                    <a:pt x="15" y="160"/>
                    <a:pt x="17" y="148"/>
                  </a:cubicBezTo>
                  <a:cubicBezTo>
                    <a:pt x="18" y="142"/>
                    <a:pt x="21" y="136"/>
                    <a:pt x="24" y="130"/>
                  </a:cubicBezTo>
                  <a:cubicBezTo>
                    <a:pt x="25" y="142"/>
                    <a:pt x="34" y="143"/>
                    <a:pt x="41" y="147"/>
                  </a:cubicBezTo>
                  <a:cubicBezTo>
                    <a:pt x="54" y="156"/>
                    <a:pt x="65" y="165"/>
                    <a:pt x="78" y="174"/>
                  </a:cubicBezTo>
                  <a:cubicBezTo>
                    <a:pt x="107" y="195"/>
                    <a:pt x="137" y="216"/>
                    <a:pt x="167" y="237"/>
                  </a:cubicBezTo>
                  <a:cubicBezTo>
                    <a:pt x="170" y="240"/>
                    <a:pt x="173" y="242"/>
                    <a:pt x="177" y="243"/>
                  </a:cubicBezTo>
                  <a:cubicBezTo>
                    <a:pt x="148" y="217"/>
                    <a:pt x="117" y="192"/>
                    <a:pt x="85" y="169"/>
                  </a:cubicBezTo>
                  <a:cubicBezTo>
                    <a:pt x="130" y="192"/>
                    <a:pt x="175" y="214"/>
                    <a:pt x="221" y="238"/>
                  </a:cubicBezTo>
                  <a:cubicBezTo>
                    <a:pt x="209" y="240"/>
                    <a:pt x="199" y="242"/>
                    <a:pt x="189" y="245"/>
                  </a:cubicBezTo>
                  <a:cubicBezTo>
                    <a:pt x="185" y="246"/>
                    <a:pt x="181" y="249"/>
                    <a:pt x="180" y="251"/>
                  </a:cubicBezTo>
                  <a:cubicBezTo>
                    <a:pt x="173" y="263"/>
                    <a:pt x="173" y="275"/>
                    <a:pt x="178" y="295"/>
                  </a:cubicBezTo>
                  <a:moveTo>
                    <a:pt x="224" y="184"/>
                  </a:moveTo>
                  <a:cubicBezTo>
                    <a:pt x="223" y="177"/>
                    <a:pt x="224" y="170"/>
                    <a:pt x="228" y="164"/>
                  </a:cubicBezTo>
                  <a:cubicBezTo>
                    <a:pt x="229" y="162"/>
                    <a:pt x="232" y="161"/>
                    <a:pt x="234" y="160"/>
                  </a:cubicBezTo>
                  <a:cubicBezTo>
                    <a:pt x="278" y="149"/>
                    <a:pt x="321" y="138"/>
                    <a:pt x="364" y="127"/>
                  </a:cubicBezTo>
                  <a:cubicBezTo>
                    <a:pt x="378" y="123"/>
                    <a:pt x="391" y="120"/>
                    <a:pt x="405" y="116"/>
                  </a:cubicBezTo>
                  <a:cubicBezTo>
                    <a:pt x="404" y="122"/>
                    <a:pt x="402" y="124"/>
                    <a:pt x="396" y="126"/>
                  </a:cubicBezTo>
                  <a:cubicBezTo>
                    <a:pt x="348" y="136"/>
                    <a:pt x="300" y="147"/>
                    <a:pt x="252" y="158"/>
                  </a:cubicBezTo>
                  <a:cubicBezTo>
                    <a:pt x="252" y="159"/>
                    <a:pt x="253" y="160"/>
                    <a:pt x="253" y="161"/>
                  </a:cubicBezTo>
                  <a:cubicBezTo>
                    <a:pt x="302" y="150"/>
                    <a:pt x="352" y="138"/>
                    <a:pt x="402" y="127"/>
                  </a:cubicBezTo>
                  <a:cubicBezTo>
                    <a:pt x="403" y="133"/>
                    <a:pt x="403" y="139"/>
                    <a:pt x="404" y="146"/>
                  </a:cubicBezTo>
                  <a:cubicBezTo>
                    <a:pt x="344" y="160"/>
                    <a:pt x="285" y="175"/>
                    <a:pt x="225" y="189"/>
                  </a:cubicBezTo>
                  <a:cubicBezTo>
                    <a:pt x="225" y="189"/>
                    <a:pt x="225" y="189"/>
                    <a:pt x="225" y="189"/>
                  </a:cubicBezTo>
                  <a:cubicBezTo>
                    <a:pt x="225" y="189"/>
                    <a:pt x="225" y="188"/>
                    <a:pt x="225" y="188"/>
                  </a:cubicBezTo>
                  <a:cubicBezTo>
                    <a:pt x="243" y="183"/>
                    <a:pt x="260" y="178"/>
                    <a:pt x="278" y="174"/>
                  </a:cubicBezTo>
                  <a:cubicBezTo>
                    <a:pt x="278" y="173"/>
                    <a:pt x="278" y="172"/>
                    <a:pt x="278" y="172"/>
                  </a:cubicBezTo>
                  <a:cubicBezTo>
                    <a:pt x="260" y="176"/>
                    <a:pt x="242" y="180"/>
                    <a:pt x="224" y="184"/>
                  </a:cubicBezTo>
                  <a:moveTo>
                    <a:pt x="254" y="242"/>
                  </a:moveTo>
                  <a:cubicBezTo>
                    <a:pt x="243" y="237"/>
                    <a:pt x="232" y="232"/>
                    <a:pt x="221" y="226"/>
                  </a:cubicBezTo>
                  <a:cubicBezTo>
                    <a:pt x="202" y="217"/>
                    <a:pt x="182" y="207"/>
                    <a:pt x="162" y="197"/>
                  </a:cubicBezTo>
                  <a:cubicBezTo>
                    <a:pt x="144" y="188"/>
                    <a:pt x="126" y="179"/>
                    <a:pt x="107" y="170"/>
                  </a:cubicBezTo>
                  <a:cubicBezTo>
                    <a:pt x="93" y="163"/>
                    <a:pt x="79" y="156"/>
                    <a:pt x="65" y="149"/>
                  </a:cubicBezTo>
                  <a:cubicBezTo>
                    <a:pt x="56" y="145"/>
                    <a:pt x="48" y="141"/>
                    <a:pt x="40" y="136"/>
                  </a:cubicBezTo>
                  <a:cubicBezTo>
                    <a:pt x="33" y="132"/>
                    <a:pt x="31" y="116"/>
                    <a:pt x="37" y="112"/>
                  </a:cubicBezTo>
                  <a:cubicBezTo>
                    <a:pt x="42" y="108"/>
                    <a:pt x="50" y="111"/>
                    <a:pt x="54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4" y="104"/>
                    <a:pt x="56" y="105"/>
                    <a:pt x="57" y="106"/>
                  </a:cubicBezTo>
                  <a:cubicBezTo>
                    <a:pt x="63" y="110"/>
                    <a:pt x="69" y="114"/>
                    <a:pt x="75" y="118"/>
                  </a:cubicBezTo>
                  <a:cubicBezTo>
                    <a:pt x="75" y="119"/>
                    <a:pt x="75" y="119"/>
                    <a:pt x="75" y="119"/>
                  </a:cubicBezTo>
                  <a:cubicBezTo>
                    <a:pt x="67" y="115"/>
                    <a:pt x="60" y="112"/>
                    <a:pt x="52" y="109"/>
                  </a:cubicBezTo>
                  <a:cubicBezTo>
                    <a:pt x="52" y="109"/>
                    <a:pt x="51" y="110"/>
                    <a:pt x="51" y="111"/>
                  </a:cubicBezTo>
                  <a:cubicBezTo>
                    <a:pt x="55" y="113"/>
                    <a:pt x="58" y="115"/>
                    <a:pt x="62" y="117"/>
                  </a:cubicBezTo>
                  <a:cubicBezTo>
                    <a:pt x="106" y="136"/>
                    <a:pt x="145" y="165"/>
                    <a:pt x="184" y="192"/>
                  </a:cubicBezTo>
                  <a:cubicBezTo>
                    <a:pt x="194" y="198"/>
                    <a:pt x="204" y="205"/>
                    <a:pt x="213" y="212"/>
                  </a:cubicBezTo>
                  <a:cubicBezTo>
                    <a:pt x="214" y="212"/>
                    <a:pt x="216" y="213"/>
                    <a:pt x="217" y="213"/>
                  </a:cubicBezTo>
                  <a:cubicBezTo>
                    <a:pt x="218" y="213"/>
                    <a:pt x="218" y="213"/>
                    <a:pt x="218" y="213"/>
                  </a:cubicBezTo>
                  <a:cubicBezTo>
                    <a:pt x="228" y="211"/>
                    <a:pt x="239" y="209"/>
                    <a:pt x="249" y="206"/>
                  </a:cubicBezTo>
                  <a:cubicBezTo>
                    <a:pt x="274" y="199"/>
                    <a:pt x="298" y="192"/>
                    <a:pt x="323" y="185"/>
                  </a:cubicBezTo>
                  <a:cubicBezTo>
                    <a:pt x="329" y="183"/>
                    <a:pt x="335" y="182"/>
                    <a:pt x="341" y="181"/>
                  </a:cubicBezTo>
                  <a:cubicBezTo>
                    <a:pt x="330" y="185"/>
                    <a:pt x="318" y="189"/>
                    <a:pt x="306" y="193"/>
                  </a:cubicBezTo>
                  <a:cubicBezTo>
                    <a:pt x="294" y="197"/>
                    <a:pt x="282" y="202"/>
                    <a:pt x="270" y="205"/>
                  </a:cubicBezTo>
                  <a:cubicBezTo>
                    <a:pt x="255" y="209"/>
                    <a:pt x="249" y="223"/>
                    <a:pt x="253" y="237"/>
                  </a:cubicBezTo>
                  <a:cubicBezTo>
                    <a:pt x="253" y="239"/>
                    <a:pt x="254" y="240"/>
                    <a:pt x="254" y="242"/>
                  </a:cubicBezTo>
                  <a:moveTo>
                    <a:pt x="213" y="201"/>
                  </a:moveTo>
                  <a:cubicBezTo>
                    <a:pt x="204" y="195"/>
                    <a:pt x="197" y="190"/>
                    <a:pt x="189" y="186"/>
                  </a:cubicBezTo>
                  <a:cubicBezTo>
                    <a:pt x="168" y="171"/>
                    <a:pt x="146" y="157"/>
                    <a:pt x="124" y="142"/>
                  </a:cubicBezTo>
                  <a:cubicBezTo>
                    <a:pt x="102" y="127"/>
                    <a:pt x="79" y="112"/>
                    <a:pt x="57" y="97"/>
                  </a:cubicBezTo>
                  <a:cubicBezTo>
                    <a:pt x="52" y="94"/>
                    <a:pt x="48" y="91"/>
                    <a:pt x="43" y="87"/>
                  </a:cubicBezTo>
                  <a:cubicBezTo>
                    <a:pt x="41" y="86"/>
                    <a:pt x="39" y="84"/>
                    <a:pt x="39" y="83"/>
                  </a:cubicBezTo>
                  <a:cubicBezTo>
                    <a:pt x="36" y="71"/>
                    <a:pt x="34" y="58"/>
                    <a:pt x="41" y="47"/>
                  </a:cubicBezTo>
                  <a:cubicBezTo>
                    <a:pt x="42" y="45"/>
                    <a:pt x="44" y="43"/>
                    <a:pt x="47" y="42"/>
                  </a:cubicBezTo>
                  <a:cubicBezTo>
                    <a:pt x="75" y="36"/>
                    <a:pt x="104" y="30"/>
                    <a:pt x="133" y="25"/>
                  </a:cubicBezTo>
                  <a:cubicBezTo>
                    <a:pt x="158" y="19"/>
                    <a:pt x="183" y="15"/>
                    <a:pt x="208" y="9"/>
                  </a:cubicBezTo>
                  <a:cubicBezTo>
                    <a:pt x="212" y="8"/>
                    <a:pt x="216" y="8"/>
                    <a:pt x="219" y="8"/>
                  </a:cubicBezTo>
                  <a:cubicBezTo>
                    <a:pt x="224" y="8"/>
                    <a:pt x="229" y="9"/>
                    <a:pt x="234" y="11"/>
                  </a:cubicBezTo>
                  <a:cubicBezTo>
                    <a:pt x="293" y="40"/>
                    <a:pt x="352" y="69"/>
                    <a:pt x="411" y="98"/>
                  </a:cubicBezTo>
                  <a:cubicBezTo>
                    <a:pt x="412" y="98"/>
                    <a:pt x="413" y="98"/>
                    <a:pt x="414" y="100"/>
                  </a:cubicBezTo>
                  <a:cubicBezTo>
                    <a:pt x="381" y="108"/>
                    <a:pt x="348" y="116"/>
                    <a:pt x="316" y="124"/>
                  </a:cubicBezTo>
                  <a:cubicBezTo>
                    <a:pt x="286" y="132"/>
                    <a:pt x="255" y="139"/>
                    <a:pt x="225" y="147"/>
                  </a:cubicBezTo>
                  <a:cubicBezTo>
                    <a:pt x="223" y="147"/>
                    <a:pt x="221" y="149"/>
                    <a:pt x="219" y="150"/>
                  </a:cubicBezTo>
                  <a:cubicBezTo>
                    <a:pt x="209" y="164"/>
                    <a:pt x="204" y="179"/>
                    <a:pt x="211" y="196"/>
                  </a:cubicBezTo>
                  <a:cubicBezTo>
                    <a:pt x="211" y="197"/>
                    <a:pt x="212" y="198"/>
                    <a:pt x="213" y="201"/>
                  </a:cubicBezTo>
                  <a:moveTo>
                    <a:pt x="222" y="0"/>
                  </a:moveTo>
                  <a:cubicBezTo>
                    <a:pt x="221" y="0"/>
                    <a:pt x="220" y="0"/>
                    <a:pt x="219" y="0"/>
                  </a:cubicBezTo>
                  <a:cubicBezTo>
                    <a:pt x="205" y="3"/>
                    <a:pt x="191" y="6"/>
                    <a:pt x="177" y="8"/>
                  </a:cubicBezTo>
                  <a:cubicBezTo>
                    <a:pt x="135" y="17"/>
                    <a:pt x="93" y="25"/>
                    <a:pt x="51" y="33"/>
                  </a:cubicBezTo>
                  <a:cubicBezTo>
                    <a:pt x="39" y="35"/>
                    <a:pt x="34" y="40"/>
                    <a:pt x="30" y="50"/>
                  </a:cubicBezTo>
                  <a:cubicBezTo>
                    <a:pt x="25" y="60"/>
                    <a:pt x="27" y="71"/>
                    <a:pt x="29" y="82"/>
                  </a:cubicBezTo>
                  <a:cubicBezTo>
                    <a:pt x="30" y="89"/>
                    <a:pt x="37" y="92"/>
                    <a:pt x="42" y="96"/>
                  </a:cubicBezTo>
                  <a:cubicBezTo>
                    <a:pt x="43" y="96"/>
                    <a:pt x="44" y="97"/>
                    <a:pt x="45" y="97"/>
                  </a:cubicBezTo>
                  <a:cubicBezTo>
                    <a:pt x="43" y="100"/>
                    <a:pt x="41" y="100"/>
                    <a:pt x="40" y="101"/>
                  </a:cubicBezTo>
                  <a:cubicBezTo>
                    <a:pt x="36" y="102"/>
                    <a:pt x="32" y="102"/>
                    <a:pt x="30" y="104"/>
                  </a:cubicBezTo>
                  <a:cubicBezTo>
                    <a:pt x="28" y="108"/>
                    <a:pt x="27" y="113"/>
                    <a:pt x="25" y="117"/>
                  </a:cubicBezTo>
                  <a:cubicBezTo>
                    <a:pt x="24" y="119"/>
                    <a:pt x="22" y="121"/>
                    <a:pt x="21" y="122"/>
                  </a:cubicBezTo>
                  <a:cubicBezTo>
                    <a:pt x="18" y="125"/>
                    <a:pt x="14" y="126"/>
                    <a:pt x="12" y="129"/>
                  </a:cubicBezTo>
                  <a:cubicBezTo>
                    <a:pt x="6" y="139"/>
                    <a:pt x="4" y="150"/>
                    <a:pt x="7" y="161"/>
                  </a:cubicBezTo>
                  <a:cubicBezTo>
                    <a:pt x="10" y="172"/>
                    <a:pt x="12" y="182"/>
                    <a:pt x="10" y="193"/>
                  </a:cubicBezTo>
                  <a:cubicBezTo>
                    <a:pt x="7" y="209"/>
                    <a:pt x="14" y="221"/>
                    <a:pt x="25" y="232"/>
                  </a:cubicBezTo>
                  <a:cubicBezTo>
                    <a:pt x="26" y="233"/>
                    <a:pt x="27" y="237"/>
                    <a:pt x="26" y="238"/>
                  </a:cubicBezTo>
                  <a:cubicBezTo>
                    <a:pt x="25" y="240"/>
                    <a:pt x="22" y="242"/>
                    <a:pt x="20" y="242"/>
                  </a:cubicBezTo>
                  <a:cubicBezTo>
                    <a:pt x="19" y="242"/>
                    <a:pt x="19" y="242"/>
                    <a:pt x="19" y="242"/>
                  </a:cubicBezTo>
                  <a:cubicBezTo>
                    <a:pt x="17" y="241"/>
                    <a:pt x="16" y="241"/>
                    <a:pt x="15" y="241"/>
                  </a:cubicBezTo>
                  <a:cubicBezTo>
                    <a:pt x="11" y="241"/>
                    <a:pt x="9" y="244"/>
                    <a:pt x="7" y="248"/>
                  </a:cubicBezTo>
                  <a:cubicBezTo>
                    <a:pt x="1" y="261"/>
                    <a:pt x="0" y="275"/>
                    <a:pt x="5" y="288"/>
                  </a:cubicBezTo>
                  <a:cubicBezTo>
                    <a:pt x="5" y="291"/>
                    <a:pt x="8" y="294"/>
                    <a:pt x="11" y="296"/>
                  </a:cubicBezTo>
                  <a:cubicBezTo>
                    <a:pt x="33" y="312"/>
                    <a:pt x="55" y="328"/>
                    <a:pt x="78" y="343"/>
                  </a:cubicBezTo>
                  <a:cubicBezTo>
                    <a:pt x="117" y="371"/>
                    <a:pt x="157" y="399"/>
                    <a:pt x="197" y="426"/>
                  </a:cubicBezTo>
                  <a:cubicBezTo>
                    <a:pt x="200" y="428"/>
                    <a:pt x="203" y="429"/>
                    <a:pt x="206" y="429"/>
                  </a:cubicBezTo>
                  <a:cubicBezTo>
                    <a:pt x="208" y="429"/>
                    <a:pt x="210" y="429"/>
                    <a:pt x="212" y="428"/>
                  </a:cubicBezTo>
                  <a:cubicBezTo>
                    <a:pt x="225" y="423"/>
                    <a:pt x="237" y="417"/>
                    <a:pt x="250" y="412"/>
                  </a:cubicBezTo>
                  <a:cubicBezTo>
                    <a:pt x="295" y="393"/>
                    <a:pt x="341" y="375"/>
                    <a:pt x="386" y="356"/>
                  </a:cubicBezTo>
                  <a:cubicBezTo>
                    <a:pt x="394" y="353"/>
                    <a:pt x="394" y="348"/>
                    <a:pt x="387" y="343"/>
                  </a:cubicBezTo>
                  <a:cubicBezTo>
                    <a:pt x="383" y="340"/>
                    <a:pt x="379" y="337"/>
                    <a:pt x="376" y="335"/>
                  </a:cubicBezTo>
                  <a:cubicBezTo>
                    <a:pt x="370" y="331"/>
                    <a:pt x="369" y="325"/>
                    <a:pt x="374" y="320"/>
                  </a:cubicBezTo>
                  <a:cubicBezTo>
                    <a:pt x="379" y="314"/>
                    <a:pt x="384" y="309"/>
                    <a:pt x="389" y="303"/>
                  </a:cubicBezTo>
                  <a:cubicBezTo>
                    <a:pt x="390" y="302"/>
                    <a:pt x="389" y="297"/>
                    <a:pt x="387" y="296"/>
                  </a:cubicBezTo>
                  <a:cubicBezTo>
                    <a:pt x="385" y="293"/>
                    <a:pt x="382" y="293"/>
                    <a:pt x="379" y="291"/>
                  </a:cubicBezTo>
                  <a:cubicBezTo>
                    <a:pt x="371" y="287"/>
                    <a:pt x="363" y="283"/>
                    <a:pt x="353" y="278"/>
                  </a:cubicBezTo>
                  <a:cubicBezTo>
                    <a:pt x="356" y="276"/>
                    <a:pt x="358" y="275"/>
                    <a:pt x="360" y="274"/>
                  </a:cubicBezTo>
                  <a:cubicBezTo>
                    <a:pt x="361" y="273"/>
                    <a:pt x="363" y="271"/>
                    <a:pt x="364" y="270"/>
                  </a:cubicBezTo>
                  <a:cubicBezTo>
                    <a:pt x="366" y="269"/>
                    <a:pt x="367" y="267"/>
                    <a:pt x="369" y="266"/>
                  </a:cubicBezTo>
                  <a:cubicBezTo>
                    <a:pt x="377" y="264"/>
                    <a:pt x="385" y="262"/>
                    <a:pt x="394" y="259"/>
                  </a:cubicBezTo>
                  <a:cubicBezTo>
                    <a:pt x="395" y="259"/>
                    <a:pt x="397" y="257"/>
                    <a:pt x="397" y="255"/>
                  </a:cubicBezTo>
                  <a:cubicBezTo>
                    <a:pt x="398" y="254"/>
                    <a:pt x="397" y="251"/>
                    <a:pt x="395" y="250"/>
                  </a:cubicBezTo>
                  <a:cubicBezTo>
                    <a:pt x="392" y="248"/>
                    <a:pt x="389" y="246"/>
                    <a:pt x="386" y="244"/>
                  </a:cubicBezTo>
                  <a:cubicBezTo>
                    <a:pt x="377" y="239"/>
                    <a:pt x="376" y="236"/>
                    <a:pt x="379" y="227"/>
                  </a:cubicBezTo>
                  <a:cubicBezTo>
                    <a:pt x="380" y="225"/>
                    <a:pt x="381" y="224"/>
                    <a:pt x="381" y="222"/>
                  </a:cubicBezTo>
                  <a:cubicBezTo>
                    <a:pt x="385" y="211"/>
                    <a:pt x="396" y="209"/>
                    <a:pt x="404" y="204"/>
                  </a:cubicBezTo>
                  <a:cubicBezTo>
                    <a:pt x="413" y="199"/>
                    <a:pt x="424" y="197"/>
                    <a:pt x="433" y="193"/>
                  </a:cubicBezTo>
                  <a:cubicBezTo>
                    <a:pt x="435" y="192"/>
                    <a:pt x="437" y="191"/>
                    <a:pt x="437" y="189"/>
                  </a:cubicBezTo>
                  <a:cubicBezTo>
                    <a:pt x="437" y="188"/>
                    <a:pt x="436" y="186"/>
                    <a:pt x="434" y="185"/>
                  </a:cubicBezTo>
                  <a:cubicBezTo>
                    <a:pt x="432" y="183"/>
                    <a:pt x="430" y="182"/>
                    <a:pt x="430" y="182"/>
                  </a:cubicBezTo>
                  <a:cubicBezTo>
                    <a:pt x="432" y="174"/>
                    <a:pt x="434" y="167"/>
                    <a:pt x="436" y="160"/>
                  </a:cubicBezTo>
                  <a:cubicBezTo>
                    <a:pt x="436" y="158"/>
                    <a:pt x="437" y="157"/>
                    <a:pt x="438" y="156"/>
                  </a:cubicBezTo>
                  <a:cubicBezTo>
                    <a:pt x="443" y="153"/>
                    <a:pt x="443" y="149"/>
                    <a:pt x="437" y="147"/>
                  </a:cubicBezTo>
                  <a:cubicBezTo>
                    <a:pt x="431" y="144"/>
                    <a:pt x="424" y="141"/>
                    <a:pt x="417" y="138"/>
                  </a:cubicBezTo>
                  <a:cubicBezTo>
                    <a:pt x="413" y="137"/>
                    <a:pt x="412" y="135"/>
                    <a:pt x="412" y="131"/>
                  </a:cubicBezTo>
                  <a:cubicBezTo>
                    <a:pt x="412" y="122"/>
                    <a:pt x="416" y="115"/>
                    <a:pt x="423" y="110"/>
                  </a:cubicBezTo>
                  <a:cubicBezTo>
                    <a:pt x="433" y="104"/>
                    <a:pt x="432" y="99"/>
                    <a:pt x="421" y="94"/>
                  </a:cubicBezTo>
                  <a:cubicBezTo>
                    <a:pt x="419" y="93"/>
                    <a:pt x="417" y="92"/>
                    <a:pt x="414" y="91"/>
                  </a:cubicBezTo>
                  <a:cubicBezTo>
                    <a:pt x="352" y="61"/>
                    <a:pt x="290" y="31"/>
                    <a:pt x="228" y="1"/>
                  </a:cubicBezTo>
                  <a:cubicBezTo>
                    <a:pt x="226" y="1"/>
                    <a:pt x="224" y="0"/>
                    <a:pt x="2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2"/>
            <p:cNvSpPr>
              <a:spLocks/>
            </p:cNvSpPr>
            <p:nvPr userDrawn="1"/>
          </p:nvSpPr>
          <p:spPr bwMode="auto">
            <a:xfrm>
              <a:off x="4356100" y="1865313"/>
              <a:ext cx="419100" cy="249238"/>
            </a:xfrm>
            <a:custGeom>
              <a:avLst/>
              <a:gdLst>
                <a:gd name="T0" fmla="*/ 0 w 171"/>
                <a:gd name="T1" fmla="*/ 0 h 102"/>
                <a:gd name="T2" fmla="*/ 171 w 171"/>
                <a:gd name="T3" fmla="*/ 102 h 102"/>
                <a:gd name="T4" fmla="*/ 0 w 171"/>
                <a:gd name="T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" h="102">
                  <a:moveTo>
                    <a:pt x="0" y="0"/>
                  </a:moveTo>
                  <a:cubicBezTo>
                    <a:pt x="56" y="36"/>
                    <a:pt x="113" y="70"/>
                    <a:pt x="171" y="102"/>
                  </a:cubicBezTo>
                  <a:cubicBezTo>
                    <a:pt x="167" y="94"/>
                    <a:pt x="10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3"/>
            <p:cNvSpPr>
              <a:spLocks/>
            </p:cNvSpPr>
            <p:nvPr userDrawn="1"/>
          </p:nvSpPr>
          <p:spPr bwMode="auto">
            <a:xfrm>
              <a:off x="4811713" y="2103438"/>
              <a:ext cx="338138" cy="82550"/>
            </a:xfrm>
            <a:custGeom>
              <a:avLst/>
              <a:gdLst>
                <a:gd name="T0" fmla="*/ 137 w 138"/>
                <a:gd name="T1" fmla="*/ 0 h 34"/>
                <a:gd name="T2" fmla="*/ 0 w 138"/>
                <a:gd name="T3" fmla="*/ 31 h 34"/>
                <a:gd name="T4" fmla="*/ 1 w 138"/>
                <a:gd name="T5" fmla="*/ 34 h 34"/>
                <a:gd name="T6" fmla="*/ 138 w 138"/>
                <a:gd name="T7" fmla="*/ 4 h 34"/>
                <a:gd name="T8" fmla="*/ 137 w 138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34">
                  <a:moveTo>
                    <a:pt x="137" y="0"/>
                  </a:moveTo>
                  <a:cubicBezTo>
                    <a:pt x="92" y="10"/>
                    <a:pt x="46" y="20"/>
                    <a:pt x="0" y="31"/>
                  </a:cubicBezTo>
                  <a:cubicBezTo>
                    <a:pt x="0" y="32"/>
                    <a:pt x="1" y="33"/>
                    <a:pt x="1" y="34"/>
                  </a:cubicBezTo>
                  <a:cubicBezTo>
                    <a:pt x="47" y="24"/>
                    <a:pt x="92" y="14"/>
                    <a:pt x="138" y="4"/>
                  </a:cubicBezTo>
                  <a:cubicBezTo>
                    <a:pt x="138" y="2"/>
                    <a:pt x="138" y="1"/>
                    <a:pt x="13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4"/>
            <p:cNvSpPr>
              <a:spLocks/>
            </p:cNvSpPr>
            <p:nvPr userDrawn="1"/>
          </p:nvSpPr>
          <p:spPr bwMode="auto">
            <a:xfrm>
              <a:off x="4830763" y="2595563"/>
              <a:ext cx="274638" cy="114300"/>
            </a:xfrm>
            <a:custGeom>
              <a:avLst/>
              <a:gdLst>
                <a:gd name="T0" fmla="*/ 111 w 112"/>
                <a:gd name="T1" fmla="*/ 0 h 47"/>
                <a:gd name="T2" fmla="*/ 0 w 112"/>
                <a:gd name="T3" fmla="*/ 45 h 47"/>
                <a:gd name="T4" fmla="*/ 1 w 112"/>
                <a:gd name="T5" fmla="*/ 47 h 47"/>
                <a:gd name="T6" fmla="*/ 112 w 112"/>
                <a:gd name="T7" fmla="*/ 2 h 47"/>
                <a:gd name="T8" fmla="*/ 111 w 112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47">
                  <a:moveTo>
                    <a:pt x="111" y="0"/>
                  </a:moveTo>
                  <a:cubicBezTo>
                    <a:pt x="74" y="15"/>
                    <a:pt x="37" y="30"/>
                    <a:pt x="0" y="45"/>
                  </a:cubicBezTo>
                  <a:cubicBezTo>
                    <a:pt x="0" y="45"/>
                    <a:pt x="1" y="46"/>
                    <a:pt x="1" y="47"/>
                  </a:cubicBezTo>
                  <a:cubicBezTo>
                    <a:pt x="38" y="32"/>
                    <a:pt x="75" y="17"/>
                    <a:pt x="112" y="2"/>
                  </a:cubicBezTo>
                  <a:cubicBezTo>
                    <a:pt x="112" y="2"/>
                    <a:pt x="111" y="1"/>
                    <a:pt x="1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5"/>
            <p:cNvSpPr>
              <a:spLocks/>
            </p:cNvSpPr>
            <p:nvPr userDrawn="1"/>
          </p:nvSpPr>
          <p:spPr bwMode="auto">
            <a:xfrm>
              <a:off x="4921250" y="2168525"/>
              <a:ext cx="347663" cy="133350"/>
            </a:xfrm>
            <a:custGeom>
              <a:avLst/>
              <a:gdLst>
                <a:gd name="T0" fmla="*/ 141 w 142"/>
                <a:gd name="T1" fmla="*/ 0 h 54"/>
                <a:gd name="T2" fmla="*/ 0 w 142"/>
                <a:gd name="T3" fmla="*/ 51 h 54"/>
                <a:gd name="T4" fmla="*/ 1 w 142"/>
                <a:gd name="T5" fmla="*/ 54 h 54"/>
                <a:gd name="T6" fmla="*/ 142 w 142"/>
                <a:gd name="T7" fmla="*/ 2 h 54"/>
                <a:gd name="T8" fmla="*/ 141 w 142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4">
                  <a:moveTo>
                    <a:pt x="141" y="0"/>
                  </a:moveTo>
                  <a:cubicBezTo>
                    <a:pt x="94" y="18"/>
                    <a:pt x="47" y="33"/>
                    <a:pt x="0" y="51"/>
                  </a:cubicBezTo>
                  <a:cubicBezTo>
                    <a:pt x="0" y="52"/>
                    <a:pt x="1" y="53"/>
                    <a:pt x="1" y="54"/>
                  </a:cubicBezTo>
                  <a:cubicBezTo>
                    <a:pt x="48" y="37"/>
                    <a:pt x="95" y="19"/>
                    <a:pt x="142" y="2"/>
                  </a:cubicBezTo>
                  <a:cubicBezTo>
                    <a:pt x="141" y="1"/>
                    <a:pt x="141" y="1"/>
                    <a:pt x="14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6"/>
            <p:cNvSpPr>
              <a:spLocks/>
            </p:cNvSpPr>
            <p:nvPr userDrawn="1"/>
          </p:nvSpPr>
          <p:spPr bwMode="auto">
            <a:xfrm>
              <a:off x="4926013" y="2193925"/>
              <a:ext cx="325438" cy="122238"/>
            </a:xfrm>
            <a:custGeom>
              <a:avLst/>
              <a:gdLst>
                <a:gd name="T0" fmla="*/ 132 w 133"/>
                <a:gd name="T1" fmla="*/ 0 h 50"/>
                <a:gd name="T2" fmla="*/ 0 w 133"/>
                <a:gd name="T3" fmla="*/ 48 h 50"/>
                <a:gd name="T4" fmla="*/ 1 w 133"/>
                <a:gd name="T5" fmla="*/ 50 h 50"/>
                <a:gd name="T6" fmla="*/ 133 w 133"/>
                <a:gd name="T7" fmla="*/ 3 h 50"/>
                <a:gd name="T8" fmla="*/ 132 w 133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50">
                  <a:moveTo>
                    <a:pt x="132" y="0"/>
                  </a:moveTo>
                  <a:cubicBezTo>
                    <a:pt x="88" y="16"/>
                    <a:pt x="44" y="32"/>
                    <a:pt x="0" y="48"/>
                  </a:cubicBezTo>
                  <a:cubicBezTo>
                    <a:pt x="0" y="49"/>
                    <a:pt x="1" y="50"/>
                    <a:pt x="1" y="50"/>
                  </a:cubicBezTo>
                  <a:cubicBezTo>
                    <a:pt x="45" y="35"/>
                    <a:pt x="89" y="19"/>
                    <a:pt x="133" y="3"/>
                  </a:cubicBezTo>
                  <a:cubicBezTo>
                    <a:pt x="133" y="2"/>
                    <a:pt x="133" y="1"/>
                    <a:pt x="13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7"/>
            <p:cNvSpPr>
              <a:spLocks noEditPoints="1"/>
            </p:cNvSpPr>
            <p:nvPr userDrawn="1"/>
          </p:nvSpPr>
          <p:spPr bwMode="auto">
            <a:xfrm>
              <a:off x="6800850" y="1319213"/>
              <a:ext cx="600075" cy="581025"/>
            </a:xfrm>
            <a:custGeom>
              <a:avLst/>
              <a:gdLst>
                <a:gd name="T0" fmla="*/ 206 w 245"/>
                <a:gd name="T1" fmla="*/ 174 h 237"/>
                <a:gd name="T2" fmla="*/ 200 w 245"/>
                <a:gd name="T3" fmla="*/ 190 h 237"/>
                <a:gd name="T4" fmla="*/ 178 w 245"/>
                <a:gd name="T5" fmla="*/ 190 h 237"/>
                <a:gd name="T6" fmla="*/ 202 w 245"/>
                <a:gd name="T7" fmla="*/ 167 h 237"/>
                <a:gd name="T8" fmla="*/ 202 w 245"/>
                <a:gd name="T9" fmla="*/ 167 h 237"/>
                <a:gd name="T10" fmla="*/ 160 w 245"/>
                <a:gd name="T11" fmla="*/ 168 h 237"/>
                <a:gd name="T12" fmla="*/ 181 w 245"/>
                <a:gd name="T13" fmla="*/ 168 h 237"/>
                <a:gd name="T14" fmla="*/ 137 w 245"/>
                <a:gd name="T15" fmla="*/ 175 h 237"/>
                <a:gd name="T16" fmla="*/ 81 w 245"/>
                <a:gd name="T17" fmla="*/ 174 h 237"/>
                <a:gd name="T18" fmla="*/ 95 w 245"/>
                <a:gd name="T19" fmla="*/ 170 h 237"/>
                <a:gd name="T20" fmla="*/ 103 w 245"/>
                <a:gd name="T21" fmla="*/ 173 h 237"/>
                <a:gd name="T22" fmla="*/ 130 w 245"/>
                <a:gd name="T23" fmla="*/ 169 h 237"/>
                <a:gd name="T24" fmla="*/ 20 w 245"/>
                <a:gd name="T25" fmla="*/ 134 h 237"/>
                <a:gd name="T26" fmla="*/ 24 w 245"/>
                <a:gd name="T27" fmla="*/ 145 h 237"/>
                <a:gd name="T28" fmla="*/ 107 w 245"/>
                <a:gd name="T29" fmla="*/ 195 h 237"/>
                <a:gd name="T30" fmla="*/ 112 w 245"/>
                <a:gd name="T31" fmla="*/ 194 h 237"/>
                <a:gd name="T32" fmla="*/ 119 w 245"/>
                <a:gd name="T33" fmla="*/ 199 h 237"/>
                <a:gd name="T34" fmla="*/ 107 w 245"/>
                <a:gd name="T35" fmla="*/ 224 h 237"/>
                <a:gd name="T36" fmla="*/ 9 w 245"/>
                <a:gd name="T37" fmla="*/ 154 h 237"/>
                <a:gd name="T38" fmla="*/ 167 w 245"/>
                <a:gd name="T39" fmla="*/ 134 h 237"/>
                <a:gd name="T40" fmla="*/ 200 w 245"/>
                <a:gd name="T41" fmla="*/ 129 h 237"/>
                <a:gd name="T42" fmla="*/ 135 w 245"/>
                <a:gd name="T43" fmla="*/ 149 h 237"/>
                <a:gd name="T44" fmla="*/ 115 w 245"/>
                <a:gd name="T45" fmla="*/ 160 h 237"/>
                <a:gd name="T46" fmla="*/ 135 w 245"/>
                <a:gd name="T47" fmla="*/ 139 h 237"/>
                <a:gd name="T48" fmla="*/ 110 w 245"/>
                <a:gd name="T49" fmla="*/ 151 h 237"/>
                <a:gd name="T50" fmla="*/ 63 w 245"/>
                <a:gd name="T51" fmla="*/ 178 h 237"/>
                <a:gd name="T52" fmla="*/ 49 w 245"/>
                <a:gd name="T53" fmla="*/ 131 h 237"/>
                <a:gd name="T54" fmla="*/ 90 w 245"/>
                <a:gd name="T55" fmla="*/ 162 h 237"/>
                <a:gd name="T56" fmla="*/ 152 w 245"/>
                <a:gd name="T57" fmla="*/ 129 h 237"/>
                <a:gd name="T58" fmla="*/ 227 w 245"/>
                <a:gd name="T59" fmla="*/ 102 h 237"/>
                <a:gd name="T60" fmla="*/ 54 w 245"/>
                <a:gd name="T61" fmla="*/ 129 h 237"/>
                <a:gd name="T62" fmla="*/ 43 w 245"/>
                <a:gd name="T63" fmla="*/ 96 h 237"/>
                <a:gd name="T64" fmla="*/ 104 w 245"/>
                <a:gd name="T65" fmla="*/ 135 h 237"/>
                <a:gd name="T66" fmla="*/ 130 w 245"/>
                <a:gd name="T67" fmla="*/ 88 h 237"/>
                <a:gd name="T68" fmla="*/ 140 w 245"/>
                <a:gd name="T69" fmla="*/ 89 h 237"/>
                <a:gd name="T70" fmla="*/ 154 w 245"/>
                <a:gd name="T71" fmla="*/ 96 h 237"/>
                <a:gd name="T72" fmla="*/ 90 w 245"/>
                <a:gd name="T73" fmla="*/ 108 h 237"/>
                <a:gd name="T74" fmla="*/ 30 w 245"/>
                <a:gd name="T75" fmla="*/ 57 h 237"/>
                <a:gd name="T76" fmla="*/ 29 w 245"/>
                <a:gd name="T77" fmla="*/ 60 h 237"/>
                <a:gd name="T78" fmla="*/ 120 w 245"/>
                <a:gd name="T79" fmla="*/ 117 h 237"/>
                <a:gd name="T80" fmla="*/ 169 w 245"/>
                <a:gd name="T81" fmla="*/ 106 h 237"/>
                <a:gd name="T82" fmla="*/ 105 w 245"/>
                <a:gd name="T83" fmla="*/ 102 h 237"/>
                <a:gd name="T84" fmla="*/ 23 w 245"/>
                <a:gd name="T85" fmla="*/ 25 h 237"/>
                <a:gd name="T86" fmla="*/ 130 w 245"/>
                <a:gd name="T87" fmla="*/ 6 h 237"/>
                <a:gd name="T88" fmla="*/ 121 w 245"/>
                <a:gd name="T89" fmla="*/ 83 h 237"/>
                <a:gd name="T90" fmla="*/ 98 w 245"/>
                <a:gd name="T91" fmla="*/ 4 h 237"/>
                <a:gd name="T92" fmla="*/ 25 w 245"/>
                <a:gd name="T93" fmla="*/ 53 h 237"/>
                <a:gd name="T94" fmla="*/ 7 w 245"/>
                <a:gd name="T95" fmla="*/ 71 h 237"/>
                <a:gd name="T96" fmla="*/ 11 w 245"/>
                <a:gd name="T97" fmla="*/ 133 h 237"/>
                <a:gd name="T98" fmla="*/ 6 w 245"/>
                <a:gd name="T99" fmla="*/ 163 h 237"/>
                <a:gd name="T100" fmla="*/ 138 w 245"/>
                <a:gd name="T101" fmla="*/ 227 h 237"/>
                <a:gd name="T102" fmla="*/ 215 w 245"/>
                <a:gd name="T103" fmla="*/ 167 h 237"/>
                <a:gd name="T104" fmla="*/ 201 w 245"/>
                <a:gd name="T105" fmla="*/ 149 h 237"/>
                <a:gd name="T106" fmla="*/ 213 w 245"/>
                <a:gd name="T107" fmla="*/ 134 h 237"/>
                <a:gd name="T108" fmla="*/ 242 w 245"/>
                <a:gd name="T109" fmla="*/ 104 h 237"/>
                <a:gd name="T110" fmla="*/ 242 w 245"/>
                <a:gd name="T111" fmla="*/ 81 h 237"/>
                <a:gd name="T112" fmla="*/ 229 w 245"/>
                <a:gd name="T113" fmla="*/ 5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5" h="237">
                  <a:moveTo>
                    <a:pt x="119" y="209"/>
                  </a:moveTo>
                  <a:cubicBezTo>
                    <a:pt x="120" y="209"/>
                    <a:pt x="120" y="209"/>
                    <a:pt x="121" y="208"/>
                  </a:cubicBezTo>
                  <a:cubicBezTo>
                    <a:pt x="131" y="201"/>
                    <a:pt x="143" y="199"/>
                    <a:pt x="155" y="194"/>
                  </a:cubicBezTo>
                  <a:cubicBezTo>
                    <a:pt x="171" y="187"/>
                    <a:pt x="187" y="181"/>
                    <a:pt x="203" y="174"/>
                  </a:cubicBezTo>
                  <a:cubicBezTo>
                    <a:pt x="204" y="174"/>
                    <a:pt x="205" y="174"/>
                    <a:pt x="206" y="174"/>
                  </a:cubicBezTo>
                  <a:cubicBezTo>
                    <a:pt x="198" y="180"/>
                    <a:pt x="188" y="182"/>
                    <a:pt x="178" y="186"/>
                  </a:cubicBezTo>
                  <a:cubicBezTo>
                    <a:pt x="175" y="188"/>
                    <a:pt x="172" y="189"/>
                    <a:pt x="169" y="191"/>
                  </a:cubicBezTo>
                  <a:cubicBezTo>
                    <a:pt x="180" y="187"/>
                    <a:pt x="190" y="183"/>
                    <a:pt x="201" y="179"/>
                  </a:cubicBezTo>
                  <a:cubicBezTo>
                    <a:pt x="201" y="182"/>
                    <a:pt x="202" y="185"/>
                    <a:pt x="202" y="188"/>
                  </a:cubicBezTo>
                  <a:cubicBezTo>
                    <a:pt x="202" y="189"/>
                    <a:pt x="201" y="190"/>
                    <a:pt x="200" y="190"/>
                  </a:cubicBezTo>
                  <a:cubicBezTo>
                    <a:pt x="178" y="200"/>
                    <a:pt x="155" y="209"/>
                    <a:pt x="133" y="218"/>
                  </a:cubicBezTo>
                  <a:cubicBezTo>
                    <a:pt x="128" y="220"/>
                    <a:pt x="123" y="222"/>
                    <a:pt x="118" y="224"/>
                  </a:cubicBezTo>
                  <a:cubicBezTo>
                    <a:pt x="117" y="222"/>
                    <a:pt x="116" y="219"/>
                    <a:pt x="115" y="216"/>
                  </a:cubicBezTo>
                  <a:cubicBezTo>
                    <a:pt x="137" y="208"/>
                    <a:pt x="158" y="200"/>
                    <a:pt x="178" y="191"/>
                  </a:cubicBezTo>
                  <a:cubicBezTo>
                    <a:pt x="178" y="191"/>
                    <a:pt x="178" y="190"/>
                    <a:pt x="178" y="190"/>
                  </a:cubicBezTo>
                  <a:cubicBezTo>
                    <a:pt x="157" y="198"/>
                    <a:pt x="137" y="206"/>
                    <a:pt x="116" y="214"/>
                  </a:cubicBezTo>
                  <a:cubicBezTo>
                    <a:pt x="116" y="212"/>
                    <a:pt x="115" y="209"/>
                    <a:pt x="118" y="209"/>
                  </a:cubicBezTo>
                  <a:cubicBezTo>
                    <a:pt x="119" y="209"/>
                    <a:pt x="119" y="209"/>
                    <a:pt x="119" y="209"/>
                  </a:cubicBezTo>
                  <a:cubicBezTo>
                    <a:pt x="119" y="209"/>
                    <a:pt x="119" y="209"/>
                    <a:pt x="119" y="209"/>
                  </a:cubicBezTo>
                  <a:moveTo>
                    <a:pt x="202" y="167"/>
                  </a:moveTo>
                  <a:cubicBezTo>
                    <a:pt x="199" y="167"/>
                    <a:pt x="197" y="164"/>
                    <a:pt x="194" y="163"/>
                  </a:cubicBezTo>
                  <a:cubicBezTo>
                    <a:pt x="193" y="163"/>
                    <a:pt x="193" y="161"/>
                    <a:pt x="192" y="160"/>
                  </a:cubicBezTo>
                  <a:cubicBezTo>
                    <a:pt x="193" y="159"/>
                    <a:pt x="193" y="159"/>
                    <a:pt x="193" y="159"/>
                  </a:cubicBezTo>
                  <a:cubicBezTo>
                    <a:pt x="197" y="161"/>
                    <a:pt x="201" y="163"/>
                    <a:pt x="205" y="165"/>
                  </a:cubicBezTo>
                  <a:cubicBezTo>
                    <a:pt x="204" y="166"/>
                    <a:pt x="203" y="167"/>
                    <a:pt x="202" y="167"/>
                  </a:cubicBezTo>
                  <a:moveTo>
                    <a:pt x="130" y="169"/>
                  </a:moveTo>
                  <a:cubicBezTo>
                    <a:pt x="149" y="161"/>
                    <a:pt x="169" y="159"/>
                    <a:pt x="189" y="156"/>
                  </a:cubicBezTo>
                  <a:cubicBezTo>
                    <a:pt x="188" y="158"/>
                    <a:pt x="188" y="160"/>
                    <a:pt x="188" y="161"/>
                  </a:cubicBezTo>
                  <a:cubicBezTo>
                    <a:pt x="188" y="162"/>
                    <a:pt x="186" y="163"/>
                    <a:pt x="185" y="163"/>
                  </a:cubicBezTo>
                  <a:cubicBezTo>
                    <a:pt x="177" y="165"/>
                    <a:pt x="168" y="166"/>
                    <a:pt x="160" y="168"/>
                  </a:cubicBezTo>
                  <a:cubicBezTo>
                    <a:pt x="159" y="168"/>
                    <a:pt x="159" y="169"/>
                    <a:pt x="158" y="169"/>
                  </a:cubicBezTo>
                  <a:cubicBezTo>
                    <a:pt x="158" y="170"/>
                    <a:pt x="158" y="170"/>
                    <a:pt x="158" y="170"/>
                  </a:cubicBezTo>
                  <a:cubicBezTo>
                    <a:pt x="168" y="168"/>
                    <a:pt x="178" y="166"/>
                    <a:pt x="188" y="165"/>
                  </a:cubicBezTo>
                  <a:cubicBezTo>
                    <a:pt x="188" y="165"/>
                    <a:pt x="189" y="165"/>
                    <a:pt x="189" y="166"/>
                  </a:cubicBezTo>
                  <a:cubicBezTo>
                    <a:pt x="186" y="166"/>
                    <a:pt x="184" y="167"/>
                    <a:pt x="181" y="168"/>
                  </a:cubicBezTo>
                  <a:cubicBezTo>
                    <a:pt x="151" y="175"/>
                    <a:pt x="122" y="182"/>
                    <a:pt x="92" y="189"/>
                  </a:cubicBezTo>
                  <a:cubicBezTo>
                    <a:pt x="90" y="189"/>
                    <a:pt x="88" y="189"/>
                    <a:pt x="86" y="190"/>
                  </a:cubicBezTo>
                  <a:cubicBezTo>
                    <a:pt x="86" y="190"/>
                    <a:pt x="85" y="190"/>
                    <a:pt x="84" y="190"/>
                  </a:cubicBezTo>
                  <a:cubicBezTo>
                    <a:pt x="83" y="190"/>
                    <a:pt x="82" y="189"/>
                    <a:pt x="81" y="187"/>
                  </a:cubicBezTo>
                  <a:cubicBezTo>
                    <a:pt x="100" y="183"/>
                    <a:pt x="119" y="181"/>
                    <a:pt x="137" y="175"/>
                  </a:cubicBezTo>
                  <a:cubicBezTo>
                    <a:pt x="129" y="176"/>
                    <a:pt x="121" y="178"/>
                    <a:pt x="113" y="179"/>
                  </a:cubicBezTo>
                  <a:cubicBezTo>
                    <a:pt x="103" y="181"/>
                    <a:pt x="92" y="183"/>
                    <a:pt x="81" y="185"/>
                  </a:cubicBezTo>
                  <a:cubicBezTo>
                    <a:pt x="81" y="185"/>
                    <a:pt x="81" y="185"/>
                    <a:pt x="81" y="185"/>
                  </a:cubicBezTo>
                  <a:cubicBezTo>
                    <a:pt x="81" y="185"/>
                    <a:pt x="79" y="184"/>
                    <a:pt x="79" y="183"/>
                  </a:cubicBezTo>
                  <a:cubicBezTo>
                    <a:pt x="80" y="180"/>
                    <a:pt x="80" y="177"/>
                    <a:pt x="81" y="174"/>
                  </a:cubicBezTo>
                  <a:cubicBezTo>
                    <a:pt x="81" y="174"/>
                    <a:pt x="82" y="173"/>
                    <a:pt x="82" y="173"/>
                  </a:cubicBezTo>
                  <a:cubicBezTo>
                    <a:pt x="82" y="173"/>
                    <a:pt x="82" y="173"/>
                    <a:pt x="82" y="173"/>
                  </a:cubicBezTo>
                  <a:cubicBezTo>
                    <a:pt x="83" y="173"/>
                    <a:pt x="83" y="173"/>
                    <a:pt x="84" y="173"/>
                  </a:cubicBezTo>
                  <a:cubicBezTo>
                    <a:pt x="86" y="173"/>
                    <a:pt x="88" y="173"/>
                    <a:pt x="90" y="172"/>
                  </a:cubicBezTo>
                  <a:cubicBezTo>
                    <a:pt x="92" y="171"/>
                    <a:pt x="93" y="170"/>
                    <a:pt x="95" y="170"/>
                  </a:cubicBezTo>
                  <a:cubicBezTo>
                    <a:pt x="96" y="170"/>
                    <a:pt x="96" y="170"/>
                    <a:pt x="96" y="170"/>
                  </a:cubicBezTo>
                  <a:cubicBezTo>
                    <a:pt x="96" y="170"/>
                    <a:pt x="96" y="170"/>
                    <a:pt x="96" y="170"/>
                  </a:cubicBezTo>
                  <a:cubicBezTo>
                    <a:pt x="96" y="170"/>
                    <a:pt x="97" y="170"/>
                    <a:pt x="97" y="170"/>
                  </a:cubicBezTo>
                  <a:cubicBezTo>
                    <a:pt x="98" y="170"/>
                    <a:pt x="98" y="170"/>
                    <a:pt x="98" y="170"/>
                  </a:cubicBezTo>
                  <a:cubicBezTo>
                    <a:pt x="100" y="170"/>
                    <a:pt x="102" y="170"/>
                    <a:pt x="103" y="173"/>
                  </a:cubicBezTo>
                  <a:cubicBezTo>
                    <a:pt x="97" y="174"/>
                    <a:pt x="91" y="175"/>
                    <a:pt x="85" y="176"/>
                  </a:cubicBezTo>
                  <a:cubicBezTo>
                    <a:pt x="85" y="176"/>
                    <a:pt x="85" y="176"/>
                    <a:pt x="86" y="177"/>
                  </a:cubicBezTo>
                  <a:cubicBezTo>
                    <a:pt x="115" y="173"/>
                    <a:pt x="145" y="168"/>
                    <a:pt x="174" y="162"/>
                  </a:cubicBezTo>
                  <a:cubicBezTo>
                    <a:pt x="174" y="162"/>
                    <a:pt x="174" y="162"/>
                    <a:pt x="174" y="161"/>
                  </a:cubicBezTo>
                  <a:cubicBezTo>
                    <a:pt x="159" y="164"/>
                    <a:pt x="145" y="166"/>
                    <a:pt x="130" y="169"/>
                  </a:cubicBezTo>
                  <a:moveTo>
                    <a:pt x="107" y="167"/>
                  </a:moveTo>
                  <a:cubicBezTo>
                    <a:pt x="103" y="162"/>
                    <a:pt x="102" y="157"/>
                    <a:pt x="103" y="151"/>
                  </a:cubicBezTo>
                  <a:cubicBezTo>
                    <a:pt x="104" y="156"/>
                    <a:pt x="105" y="161"/>
                    <a:pt x="107" y="167"/>
                  </a:cubicBezTo>
                  <a:moveTo>
                    <a:pt x="15" y="138"/>
                  </a:moveTo>
                  <a:cubicBezTo>
                    <a:pt x="17" y="138"/>
                    <a:pt x="19" y="137"/>
                    <a:pt x="20" y="134"/>
                  </a:cubicBezTo>
                  <a:cubicBezTo>
                    <a:pt x="23" y="138"/>
                    <a:pt x="26" y="142"/>
                    <a:pt x="29" y="145"/>
                  </a:cubicBezTo>
                  <a:cubicBezTo>
                    <a:pt x="29" y="146"/>
                    <a:pt x="29" y="146"/>
                    <a:pt x="29" y="146"/>
                  </a:cubicBezTo>
                  <a:cubicBezTo>
                    <a:pt x="26" y="144"/>
                    <a:pt x="23" y="142"/>
                    <a:pt x="19" y="140"/>
                  </a:cubicBezTo>
                  <a:cubicBezTo>
                    <a:pt x="19" y="141"/>
                    <a:pt x="19" y="142"/>
                    <a:pt x="20" y="142"/>
                  </a:cubicBezTo>
                  <a:cubicBezTo>
                    <a:pt x="21" y="143"/>
                    <a:pt x="22" y="144"/>
                    <a:pt x="24" y="145"/>
                  </a:cubicBezTo>
                  <a:cubicBezTo>
                    <a:pt x="36" y="151"/>
                    <a:pt x="43" y="161"/>
                    <a:pt x="51" y="171"/>
                  </a:cubicBezTo>
                  <a:cubicBezTo>
                    <a:pt x="59" y="180"/>
                    <a:pt x="67" y="189"/>
                    <a:pt x="74" y="198"/>
                  </a:cubicBezTo>
                  <a:cubicBezTo>
                    <a:pt x="76" y="200"/>
                    <a:pt x="79" y="201"/>
                    <a:pt x="81" y="201"/>
                  </a:cubicBezTo>
                  <a:cubicBezTo>
                    <a:pt x="82" y="201"/>
                    <a:pt x="83" y="201"/>
                    <a:pt x="85" y="201"/>
                  </a:cubicBezTo>
                  <a:cubicBezTo>
                    <a:pt x="92" y="199"/>
                    <a:pt x="100" y="197"/>
                    <a:pt x="107" y="195"/>
                  </a:cubicBezTo>
                  <a:cubicBezTo>
                    <a:pt x="107" y="195"/>
                    <a:pt x="107" y="195"/>
                    <a:pt x="108" y="195"/>
                  </a:cubicBezTo>
                  <a:cubicBezTo>
                    <a:pt x="108" y="195"/>
                    <a:pt x="109" y="196"/>
                    <a:pt x="110" y="196"/>
                  </a:cubicBezTo>
                  <a:cubicBezTo>
                    <a:pt x="112" y="196"/>
                    <a:pt x="113" y="197"/>
                    <a:pt x="114" y="197"/>
                  </a:cubicBezTo>
                  <a:cubicBezTo>
                    <a:pt x="115" y="197"/>
                    <a:pt x="115" y="197"/>
                    <a:pt x="115" y="197"/>
                  </a:cubicBezTo>
                  <a:cubicBezTo>
                    <a:pt x="114" y="196"/>
                    <a:pt x="113" y="195"/>
                    <a:pt x="112" y="194"/>
                  </a:cubicBezTo>
                  <a:cubicBezTo>
                    <a:pt x="127" y="191"/>
                    <a:pt x="142" y="187"/>
                    <a:pt x="157" y="183"/>
                  </a:cubicBezTo>
                  <a:cubicBezTo>
                    <a:pt x="158" y="184"/>
                    <a:pt x="158" y="184"/>
                    <a:pt x="158" y="184"/>
                  </a:cubicBezTo>
                  <a:cubicBezTo>
                    <a:pt x="154" y="185"/>
                    <a:pt x="150" y="187"/>
                    <a:pt x="146" y="188"/>
                  </a:cubicBezTo>
                  <a:cubicBezTo>
                    <a:pt x="138" y="191"/>
                    <a:pt x="130" y="194"/>
                    <a:pt x="123" y="197"/>
                  </a:cubicBezTo>
                  <a:cubicBezTo>
                    <a:pt x="121" y="198"/>
                    <a:pt x="120" y="198"/>
                    <a:pt x="119" y="199"/>
                  </a:cubicBezTo>
                  <a:cubicBezTo>
                    <a:pt x="118" y="199"/>
                    <a:pt x="117" y="200"/>
                    <a:pt x="116" y="200"/>
                  </a:cubicBezTo>
                  <a:cubicBezTo>
                    <a:pt x="116" y="200"/>
                    <a:pt x="116" y="200"/>
                    <a:pt x="116" y="200"/>
                  </a:cubicBezTo>
                  <a:cubicBezTo>
                    <a:pt x="115" y="199"/>
                    <a:pt x="114" y="199"/>
                    <a:pt x="114" y="199"/>
                  </a:cubicBezTo>
                  <a:cubicBezTo>
                    <a:pt x="112" y="199"/>
                    <a:pt x="110" y="200"/>
                    <a:pt x="109" y="202"/>
                  </a:cubicBezTo>
                  <a:cubicBezTo>
                    <a:pt x="106" y="209"/>
                    <a:pt x="105" y="216"/>
                    <a:pt x="107" y="224"/>
                  </a:cubicBezTo>
                  <a:cubicBezTo>
                    <a:pt x="105" y="223"/>
                    <a:pt x="104" y="223"/>
                    <a:pt x="103" y="222"/>
                  </a:cubicBezTo>
                  <a:cubicBezTo>
                    <a:pt x="88" y="212"/>
                    <a:pt x="73" y="202"/>
                    <a:pt x="59" y="191"/>
                  </a:cubicBezTo>
                  <a:cubicBezTo>
                    <a:pt x="49" y="185"/>
                    <a:pt x="39" y="178"/>
                    <a:pt x="30" y="171"/>
                  </a:cubicBezTo>
                  <a:cubicBezTo>
                    <a:pt x="25" y="168"/>
                    <a:pt x="19" y="164"/>
                    <a:pt x="14" y="160"/>
                  </a:cubicBezTo>
                  <a:cubicBezTo>
                    <a:pt x="12" y="159"/>
                    <a:pt x="9" y="157"/>
                    <a:pt x="9" y="154"/>
                  </a:cubicBezTo>
                  <a:cubicBezTo>
                    <a:pt x="7" y="150"/>
                    <a:pt x="7" y="144"/>
                    <a:pt x="10" y="140"/>
                  </a:cubicBezTo>
                  <a:cubicBezTo>
                    <a:pt x="10" y="139"/>
                    <a:pt x="12" y="138"/>
                    <a:pt x="12" y="138"/>
                  </a:cubicBezTo>
                  <a:cubicBezTo>
                    <a:pt x="12" y="138"/>
                    <a:pt x="13" y="138"/>
                    <a:pt x="13" y="138"/>
                  </a:cubicBezTo>
                  <a:cubicBezTo>
                    <a:pt x="13" y="138"/>
                    <a:pt x="14" y="138"/>
                    <a:pt x="15" y="138"/>
                  </a:cubicBezTo>
                  <a:moveTo>
                    <a:pt x="167" y="134"/>
                  </a:moveTo>
                  <a:cubicBezTo>
                    <a:pt x="179" y="128"/>
                    <a:pt x="192" y="125"/>
                    <a:pt x="206" y="122"/>
                  </a:cubicBezTo>
                  <a:cubicBezTo>
                    <a:pt x="205" y="126"/>
                    <a:pt x="204" y="127"/>
                    <a:pt x="201" y="128"/>
                  </a:cubicBezTo>
                  <a:cubicBezTo>
                    <a:pt x="195" y="128"/>
                    <a:pt x="189" y="131"/>
                    <a:pt x="183" y="132"/>
                  </a:cubicBezTo>
                  <a:cubicBezTo>
                    <a:pt x="183" y="132"/>
                    <a:pt x="183" y="133"/>
                    <a:pt x="183" y="133"/>
                  </a:cubicBezTo>
                  <a:cubicBezTo>
                    <a:pt x="189" y="132"/>
                    <a:pt x="194" y="131"/>
                    <a:pt x="200" y="129"/>
                  </a:cubicBezTo>
                  <a:cubicBezTo>
                    <a:pt x="200" y="129"/>
                    <a:pt x="200" y="129"/>
                    <a:pt x="201" y="129"/>
                  </a:cubicBezTo>
                  <a:cubicBezTo>
                    <a:pt x="202" y="129"/>
                    <a:pt x="203" y="130"/>
                    <a:pt x="204" y="130"/>
                  </a:cubicBezTo>
                  <a:cubicBezTo>
                    <a:pt x="203" y="131"/>
                    <a:pt x="202" y="132"/>
                    <a:pt x="201" y="133"/>
                  </a:cubicBezTo>
                  <a:cubicBezTo>
                    <a:pt x="181" y="138"/>
                    <a:pt x="160" y="143"/>
                    <a:pt x="140" y="148"/>
                  </a:cubicBezTo>
                  <a:cubicBezTo>
                    <a:pt x="138" y="148"/>
                    <a:pt x="137" y="149"/>
                    <a:pt x="135" y="149"/>
                  </a:cubicBezTo>
                  <a:cubicBezTo>
                    <a:pt x="135" y="150"/>
                    <a:pt x="136" y="150"/>
                    <a:pt x="136" y="151"/>
                  </a:cubicBezTo>
                  <a:cubicBezTo>
                    <a:pt x="158" y="145"/>
                    <a:pt x="181" y="140"/>
                    <a:pt x="204" y="134"/>
                  </a:cubicBezTo>
                  <a:cubicBezTo>
                    <a:pt x="204" y="135"/>
                    <a:pt x="204" y="135"/>
                    <a:pt x="204" y="135"/>
                  </a:cubicBezTo>
                  <a:cubicBezTo>
                    <a:pt x="203" y="136"/>
                    <a:pt x="202" y="137"/>
                    <a:pt x="201" y="137"/>
                  </a:cubicBezTo>
                  <a:cubicBezTo>
                    <a:pt x="172" y="145"/>
                    <a:pt x="143" y="152"/>
                    <a:pt x="115" y="160"/>
                  </a:cubicBezTo>
                  <a:cubicBezTo>
                    <a:pt x="113" y="161"/>
                    <a:pt x="112" y="161"/>
                    <a:pt x="111" y="161"/>
                  </a:cubicBezTo>
                  <a:cubicBezTo>
                    <a:pt x="109" y="161"/>
                    <a:pt x="108" y="159"/>
                    <a:pt x="108" y="155"/>
                  </a:cubicBezTo>
                  <a:cubicBezTo>
                    <a:pt x="107" y="154"/>
                    <a:pt x="107" y="153"/>
                    <a:pt x="107" y="152"/>
                  </a:cubicBezTo>
                  <a:cubicBezTo>
                    <a:pt x="107" y="147"/>
                    <a:pt x="108" y="145"/>
                    <a:pt x="113" y="144"/>
                  </a:cubicBezTo>
                  <a:cubicBezTo>
                    <a:pt x="120" y="142"/>
                    <a:pt x="127" y="140"/>
                    <a:pt x="135" y="139"/>
                  </a:cubicBezTo>
                  <a:cubicBezTo>
                    <a:pt x="135" y="139"/>
                    <a:pt x="136" y="139"/>
                    <a:pt x="136" y="139"/>
                  </a:cubicBezTo>
                  <a:cubicBezTo>
                    <a:pt x="138" y="139"/>
                    <a:pt x="140" y="139"/>
                    <a:pt x="142" y="139"/>
                  </a:cubicBezTo>
                  <a:cubicBezTo>
                    <a:pt x="142" y="140"/>
                    <a:pt x="142" y="140"/>
                    <a:pt x="142" y="141"/>
                  </a:cubicBezTo>
                  <a:cubicBezTo>
                    <a:pt x="131" y="144"/>
                    <a:pt x="121" y="146"/>
                    <a:pt x="110" y="149"/>
                  </a:cubicBezTo>
                  <a:cubicBezTo>
                    <a:pt x="110" y="150"/>
                    <a:pt x="110" y="150"/>
                    <a:pt x="110" y="151"/>
                  </a:cubicBezTo>
                  <a:cubicBezTo>
                    <a:pt x="132" y="145"/>
                    <a:pt x="154" y="139"/>
                    <a:pt x="175" y="134"/>
                  </a:cubicBezTo>
                  <a:cubicBezTo>
                    <a:pt x="175" y="133"/>
                    <a:pt x="175" y="133"/>
                    <a:pt x="175" y="133"/>
                  </a:cubicBezTo>
                  <a:cubicBezTo>
                    <a:pt x="172" y="133"/>
                    <a:pt x="170" y="134"/>
                    <a:pt x="167" y="134"/>
                  </a:cubicBezTo>
                  <a:moveTo>
                    <a:pt x="73" y="190"/>
                  </a:moveTo>
                  <a:cubicBezTo>
                    <a:pt x="69" y="186"/>
                    <a:pt x="66" y="182"/>
                    <a:pt x="63" y="178"/>
                  </a:cubicBezTo>
                  <a:cubicBezTo>
                    <a:pt x="55" y="169"/>
                    <a:pt x="48" y="161"/>
                    <a:pt x="41" y="152"/>
                  </a:cubicBezTo>
                  <a:cubicBezTo>
                    <a:pt x="36" y="145"/>
                    <a:pt x="30" y="138"/>
                    <a:pt x="24" y="131"/>
                  </a:cubicBezTo>
                  <a:cubicBezTo>
                    <a:pt x="20" y="127"/>
                    <a:pt x="16" y="122"/>
                    <a:pt x="13" y="118"/>
                  </a:cubicBezTo>
                  <a:cubicBezTo>
                    <a:pt x="10" y="113"/>
                    <a:pt x="11" y="108"/>
                    <a:pt x="12" y="103"/>
                  </a:cubicBezTo>
                  <a:cubicBezTo>
                    <a:pt x="24" y="113"/>
                    <a:pt x="37" y="121"/>
                    <a:pt x="49" y="131"/>
                  </a:cubicBezTo>
                  <a:cubicBezTo>
                    <a:pt x="60" y="141"/>
                    <a:pt x="70" y="153"/>
                    <a:pt x="80" y="164"/>
                  </a:cubicBezTo>
                  <a:cubicBezTo>
                    <a:pt x="81" y="164"/>
                    <a:pt x="81" y="163"/>
                    <a:pt x="82" y="163"/>
                  </a:cubicBezTo>
                  <a:cubicBezTo>
                    <a:pt x="76" y="156"/>
                    <a:pt x="71" y="150"/>
                    <a:pt x="66" y="144"/>
                  </a:cubicBezTo>
                  <a:cubicBezTo>
                    <a:pt x="66" y="144"/>
                    <a:pt x="66" y="144"/>
                    <a:pt x="66" y="144"/>
                  </a:cubicBezTo>
                  <a:cubicBezTo>
                    <a:pt x="74" y="150"/>
                    <a:pt x="82" y="156"/>
                    <a:pt x="90" y="162"/>
                  </a:cubicBezTo>
                  <a:cubicBezTo>
                    <a:pt x="86" y="163"/>
                    <a:pt x="83" y="164"/>
                    <a:pt x="80" y="165"/>
                  </a:cubicBezTo>
                  <a:cubicBezTo>
                    <a:pt x="79" y="165"/>
                    <a:pt x="78" y="166"/>
                    <a:pt x="77" y="167"/>
                  </a:cubicBezTo>
                  <a:cubicBezTo>
                    <a:pt x="72" y="173"/>
                    <a:pt x="70" y="180"/>
                    <a:pt x="72" y="188"/>
                  </a:cubicBezTo>
                  <a:cubicBezTo>
                    <a:pt x="73" y="188"/>
                    <a:pt x="73" y="189"/>
                    <a:pt x="73" y="190"/>
                  </a:cubicBezTo>
                  <a:moveTo>
                    <a:pt x="152" y="129"/>
                  </a:moveTo>
                  <a:cubicBezTo>
                    <a:pt x="150" y="129"/>
                    <a:pt x="149" y="128"/>
                    <a:pt x="149" y="126"/>
                  </a:cubicBezTo>
                  <a:cubicBezTo>
                    <a:pt x="148" y="123"/>
                    <a:pt x="148" y="121"/>
                    <a:pt x="151" y="120"/>
                  </a:cubicBezTo>
                  <a:cubicBezTo>
                    <a:pt x="179" y="110"/>
                    <a:pt x="207" y="100"/>
                    <a:pt x="235" y="90"/>
                  </a:cubicBezTo>
                  <a:cubicBezTo>
                    <a:pt x="236" y="90"/>
                    <a:pt x="236" y="90"/>
                    <a:pt x="238" y="90"/>
                  </a:cubicBezTo>
                  <a:cubicBezTo>
                    <a:pt x="235" y="95"/>
                    <a:pt x="233" y="100"/>
                    <a:pt x="227" y="102"/>
                  </a:cubicBezTo>
                  <a:cubicBezTo>
                    <a:pt x="203" y="111"/>
                    <a:pt x="179" y="120"/>
                    <a:pt x="154" y="128"/>
                  </a:cubicBezTo>
                  <a:cubicBezTo>
                    <a:pt x="153" y="129"/>
                    <a:pt x="152" y="129"/>
                    <a:pt x="152" y="129"/>
                  </a:cubicBezTo>
                  <a:moveTo>
                    <a:pt x="99" y="163"/>
                  </a:moveTo>
                  <a:cubicBezTo>
                    <a:pt x="96" y="161"/>
                    <a:pt x="94" y="159"/>
                    <a:pt x="92" y="157"/>
                  </a:cubicBezTo>
                  <a:cubicBezTo>
                    <a:pt x="79" y="148"/>
                    <a:pt x="67" y="138"/>
                    <a:pt x="54" y="129"/>
                  </a:cubicBezTo>
                  <a:cubicBezTo>
                    <a:pt x="41" y="119"/>
                    <a:pt x="28" y="109"/>
                    <a:pt x="15" y="98"/>
                  </a:cubicBezTo>
                  <a:cubicBezTo>
                    <a:pt x="9" y="94"/>
                    <a:pt x="9" y="88"/>
                    <a:pt x="10" y="81"/>
                  </a:cubicBezTo>
                  <a:cubicBezTo>
                    <a:pt x="10" y="78"/>
                    <a:pt x="12" y="75"/>
                    <a:pt x="14" y="72"/>
                  </a:cubicBezTo>
                  <a:cubicBezTo>
                    <a:pt x="14" y="78"/>
                    <a:pt x="19" y="78"/>
                    <a:pt x="23" y="81"/>
                  </a:cubicBezTo>
                  <a:cubicBezTo>
                    <a:pt x="30" y="86"/>
                    <a:pt x="36" y="91"/>
                    <a:pt x="43" y="96"/>
                  </a:cubicBezTo>
                  <a:cubicBezTo>
                    <a:pt x="59" y="108"/>
                    <a:pt x="76" y="119"/>
                    <a:pt x="92" y="131"/>
                  </a:cubicBezTo>
                  <a:cubicBezTo>
                    <a:pt x="94" y="132"/>
                    <a:pt x="96" y="133"/>
                    <a:pt x="98" y="134"/>
                  </a:cubicBezTo>
                  <a:cubicBezTo>
                    <a:pt x="82" y="119"/>
                    <a:pt x="65" y="106"/>
                    <a:pt x="47" y="93"/>
                  </a:cubicBezTo>
                  <a:cubicBezTo>
                    <a:pt x="72" y="105"/>
                    <a:pt x="97" y="118"/>
                    <a:pt x="123" y="131"/>
                  </a:cubicBezTo>
                  <a:cubicBezTo>
                    <a:pt x="116" y="132"/>
                    <a:pt x="110" y="133"/>
                    <a:pt x="104" y="135"/>
                  </a:cubicBezTo>
                  <a:cubicBezTo>
                    <a:pt x="103" y="135"/>
                    <a:pt x="100" y="137"/>
                    <a:pt x="100" y="138"/>
                  </a:cubicBezTo>
                  <a:cubicBezTo>
                    <a:pt x="96" y="145"/>
                    <a:pt x="96" y="152"/>
                    <a:pt x="99" y="163"/>
                  </a:cubicBezTo>
                  <a:moveTo>
                    <a:pt x="124" y="101"/>
                  </a:moveTo>
                  <a:cubicBezTo>
                    <a:pt x="123" y="97"/>
                    <a:pt x="124" y="94"/>
                    <a:pt x="126" y="90"/>
                  </a:cubicBezTo>
                  <a:cubicBezTo>
                    <a:pt x="127" y="89"/>
                    <a:pt x="128" y="89"/>
                    <a:pt x="130" y="88"/>
                  </a:cubicBezTo>
                  <a:cubicBezTo>
                    <a:pt x="154" y="82"/>
                    <a:pt x="177" y="76"/>
                    <a:pt x="201" y="70"/>
                  </a:cubicBezTo>
                  <a:cubicBezTo>
                    <a:pt x="209" y="68"/>
                    <a:pt x="216" y="66"/>
                    <a:pt x="224" y="64"/>
                  </a:cubicBezTo>
                  <a:cubicBezTo>
                    <a:pt x="223" y="67"/>
                    <a:pt x="222" y="68"/>
                    <a:pt x="219" y="69"/>
                  </a:cubicBezTo>
                  <a:cubicBezTo>
                    <a:pt x="192" y="75"/>
                    <a:pt x="166" y="81"/>
                    <a:pt x="140" y="87"/>
                  </a:cubicBezTo>
                  <a:cubicBezTo>
                    <a:pt x="140" y="87"/>
                    <a:pt x="140" y="88"/>
                    <a:pt x="140" y="89"/>
                  </a:cubicBezTo>
                  <a:cubicBezTo>
                    <a:pt x="167" y="82"/>
                    <a:pt x="195" y="76"/>
                    <a:pt x="222" y="70"/>
                  </a:cubicBezTo>
                  <a:cubicBezTo>
                    <a:pt x="223" y="73"/>
                    <a:pt x="223" y="76"/>
                    <a:pt x="223" y="80"/>
                  </a:cubicBezTo>
                  <a:cubicBezTo>
                    <a:pt x="190" y="88"/>
                    <a:pt x="158" y="96"/>
                    <a:pt x="125" y="104"/>
                  </a:cubicBezTo>
                  <a:cubicBezTo>
                    <a:pt x="124" y="103"/>
                    <a:pt x="124" y="103"/>
                    <a:pt x="124" y="103"/>
                  </a:cubicBezTo>
                  <a:cubicBezTo>
                    <a:pt x="134" y="101"/>
                    <a:pt x="144" y="98"/>
                    <a:pt x="154" y="96"/>
                  </a:cubicBezTo>
                  <a:cubicBezTo>
                    <a:pt x="154" y="95"/>
                    <a:pt x="154" y="95"/>
                    <a:pt x="154" y="94"/>
                  </a:cubicBezTo>
                  <a:cubicBezTo>
                    <a:pt x="144" y="97"/>
                    <a:pt x="134" y="99"/>
                    <a:pt x="124" y="101"/>
                  </a:cubicBezTo>
                  <a:moveTo>
                    <a:pt x="141" y="134"/>
                  </a:moveTo>
                  <a:cubicBezTo>
                    <a:pt x="134" y="130"/>
                    <a:pt x="128" y="127"/>
                    <a:pt x="122" y="125"/>
                  </a:cubicBezTo>
                  <a:cubicBezTo>
                    <a:pt x="112" y="119"/>
                    <a:pt x="101" y="114"/>
                    <a:pt x="90" y="108"/>
                  </a:cubicBezTo>
                  <a:cubicBezTo>
                    <a:pt x="80" y="103"/>
                    <a:pt x="70" y="98"/>
                    <a:pt x="60" y="93"/>
                  </a:cubicBezTo>
                  <a:cubicBezTo>
                    <a:pt x="52" y="89"/>
                    <a:pt x="44" y="86"/>
                    <a:pt x="36" y="82"/>
                  </a:cubicBezTo>
                  <a:cubicBezTo>
                    <a:pt x="31" y="80"/>
                    <a:pt x="27" y="77"/>
                    <a:pt x="22" y="75"/>
                  </a:cubicBezTo>
                  <a:cubicBezTo>
                    <a:pt x="18" y="73"/>
                    <a:pt x="17" y="63"/>
                    <a:pt x="21" y="61"/>
                  </a:cubicBezTo>
                  <a:cubicBezTo>
                    <a:pt x="24" y="59"/>
                    <a:pt x="28" y="61"/>
                    <a:pt x="30" y="57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30" y="57"/>
                    <a:pt x="31" y="58"/>
                    <a:pt x="32" y="58"/>
                  </a:cubicBezTo>
                  <a:cubicBezTo>
                    <a:pt x="35" y="60"/>
                    <a:pt x="38" y="62"/>
                    <a:pt x="42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7" y="63"/>
                    <a:pt x="33" y="61"/>
                    <a:pt x="29" y="60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2" y="63"/>
                    <a:pt x="34" y="64"/>
                  </a:cubicBezTo>
                  <a:cubicBezTo>
                    <a:pt x="59" y="75"/>
                    <a:pt x="80" y="91"/>
                    <a:pt x="102" y="106"/>
                  </a:cubicBezTo>
                  <a:cubicBezTo>
                    <a:pt x="107" y="109"/>
                    <a:pt x="113" y="113"/>
                    <a:pt x="118" y="116"/>
                  </a:cubicBezTo>
                  <a:cubicBezTo>
                    <a:pt x="119" y="117"/>
                    <a:pt x="120" y="117"/>
                    <a:pt x="120" y="117"/>
                  </a:cubicBezTo>
                  <a:cubicBezTo>
                    <a:pt x="120" y="117"/>
                    <a:pt x="121" y="117"/>
                    <a:pt x="121" y="117"/>
                  </a:cubicBezTo>
                  <a:cubicBezTo>
                    <a:pt x="126" y="116"/>
                    <a:pt x="132" y="115"/>
                    <a:pt x="138" y="114"/>
                  </a:cubicBezTo>
                  <a:cubicBezTo>
                    <a:pt x="151" y="110"/>
                    <a:pt x="165" y="106"/>
                    <a:pt x="178" y="102"/>
                  </a:cubicBezTo>
                  <a:cubicBezTo>
                    <a:pt x="182" y="101"/>
                    <a:pt x="185" y="100"/>
                    <a:pt x="189" y="100"/>
                  </a:cubicBezTo>
                  <a:cubicBezTo>
                    <a:pt x="182" y="102"/>
                    <a:pt x="176" y="104"/>
                    <a:pt x="169" y="106"/>
                  </a:cubicBezTo>
                  <a:cubicBezTo>
                    <a:pt x="163" y="109"/>
                    <a:pt x="156" y="111"/>
                    <a:pt x="149" y="113"/>
                  </a:cubicBezTo>
                  <a:cubicBezTo>
                    <a:pt x="141" y="115"/>
                    <a:pt x="138" y="123"/>
                    <a:pt x="140" y="131"/>
                  </a:cubicBezTo>
                  <a:cubicBezTo>
                    <a:pt x="140" y="131"/>
                    <a:pt x="140" y="132"/>
                    <a:pt x="141" y="134"/>
                  </a:cubicBezTo>
                  <a:moveTo>
                    <a:pt x="118" y="111"/>
                  </a:moveTo>
                  <a:cubicBezTo>
                    <a:pt x="113" y="107"/>
                    <a:pt x="109" y="105"/>
                    <a:pt x="105" y="102"/>
                  </a:cubicBezTo>
                  <a:cubicBezTo>
                    <a:pt x="93" y="94"/>
                    <a:pt x="81" y="86"/>
                    <a:pt x="69" y="78"/>
                  </a:cubicBezTo>
                  <a:cubicBezTo>
                    <a:pt x="56" y="70"/>
                    <a:pt x="44" y="61"/>
                    <a:pt x="32" y="53"/>
                  </a:cubicBezTo>
                  <a:cubicBezTo>
                    <a:pt x="29" y="51"/>
                    <a:pt x="26" y="50"/>
                    <a:pt x="24" y="48"/>
                  </a:cubicBezTo>
                  <a:cubicBezTo>
                    <a:pt x="23" y="47"/>
                    <a:pt x="22" y="46"/>
                    <a:pt x="22" y="45"/>
                  </a:cubicBezTo>
                  <a:cubicBezTo>
                    <a:pt x="20" y="39"/>
                    <a:pt x="19" y="32"/>
                    <a:pt x="23" y="25"/>
                  </a:cubicBezTo>
                  <a:cubicBezTo>
                    <a:pt x="23" y="24"/>
                    <a:pt x="25" y="23"/>
                    <a:pt x="26" y="23"/>
                  </a:cubicBezTo>
                  <a:cubicBezTo>
                    <a:pt x="42" y="20"/>
                    <a:pt x="58" y="16"/>
                    <a:pt x="74" y="13"/>
                  </a:cubicBezTo>
                  <a:cubicBezTo>
                    <a:pt x="88" y="10"/>
                    <a:pt x="101" y="8"/>
                    <a:pt x="115" y="5"/>
                  </a:cubicBezTo>
                  <a:cubicBezTo>
                    <a:pt x="117" y="4"/>
                    <a:pt x="119" y="4"/>
                    <a:pt x="121" y="4"/>
                  </a:cubicBezTo>
                  <a:cubicBezTo>
                    <a:pt x="124" y="4"/>
                    <a:pt x="127" y="4"/>
                    <a:pt x="130" y="6"/>
                  </a:cubicBezTo>
                  <a:cubicBezTo>
                    <a:pt x="162" y="22"/>
                    <a:pt x="195" y="38"/>
                    <a:pt x="227" y="53"/>
                  </a:cubicBezTo>
                  <a:cubicBezTo>
                    <a:pt x="228" y="54"/>
                    <a:pt x="228" y="54"/>
                    <a:pt x="229" y="55"/>
                  </a:cubicBezTo>
                  <a:cubicBezTo>
                    <a:pt x="211" y="59"/>
                    <a:pt x="193" y="64"/>
                    <a:pt x="175" y="68"/>
                  </a:cubicBezTo>
                  <a:cubicBezTo>
                    <a:pt x="158" y="72"/>
                    <a:pt x="141" y="76"/>
                    <a:pt x="125" y="81"/>
                  </a:cubicBezTo>
                  <a:cubicBezTo>
                    <a:pt x="123" y="81"/>
                    <a:pt x="122" y="82"/>
                    <a:pt x="121" y="83"/>
                  </a:cubicBezTo>
                  <a:cubicBezTo>
                    <a:pt x="116" y="90"/>
                    <a:pt x="113" y="99"/>
                    <a:pt x="117" y="108"/>
                  </a:cubicBezTo>
                  <a:cubicBezTo>
                    <a:pt x="117" y="108"/>
                    <a:pt x="117" y="109"/>
                    <a:pt x="118" y="111"/>
                  </a:cubicBezTo>
                  <a:moveTo>
                    <a:pt x="123" y="0"/>
                  </a:moveTo>
                  <a:cubicBezTo>
                    <a:pt x="122" y="0"/>
                    <a:pt x="122" y="0"/>
                    <a:pt x="121" y="0"/>
                  </a:cubicBezTo>
                  <a:cubicBezTo>
                    <a:pt x="113" y="1"/>
                    <a:pt x="106" y="3"/>
                    <a:pt x="98" y="4"/>
                  </a:cubicBezTo>
                  <a:cubicBezTo>
                    <a:pt x="75" y="9"/>
                    <a:pt x="51" y="13"/>
                    <a:pt x="28" y="18"/>
                  </a:cubicBezTo>
                  <a:cubicBezTo>
                    <a:pt x="22" y="19"/>
                    <a:pt x="19" y="22"/>
                    <a:pt x="17" y="27"/>
                  </a:cubicBezTo>
                  <a:cubicBezTo>
                    <a:pt x="14" y="33"/>
                    <a:pt x="15" y="39"/>
                    <a:pt x="16" y="45"/>
                  </a:cubicBezTo>
                  <a:cubicBezTo>
                    <a:pt x="17" y="49"/>
                    <a:pt x="20" y="50"/>
                    <a:pt x="23" y="52"/>
                  </a:cubicBezTo>
                  <a:cubicBezTo>
                    <a:pt x="24" y="53"/>
                    <a:pt x="24" y="53"/>
                    <a:pt x="25" y="53"/>
                  </a:cubicBezTo>
                  <a:cubicBezTo>
                    <a:pt x="24" y="55"/>
                    <a:pt x="23" y="55"/>
                    <a:pt x="22" y="55"/>
                  </a:cubicBezTo>
                  <a:cubicBezTo>
                    <a:pt x="20" y="56"/>
                    <a:pt x="18" y="56"/>
                    <a:pt x="17" y="57"/>
                  </a:cubicBezTo>
                  <a:cubicBezTo>
                    <a:pt x="15" y="59"/>
                    <a:pt x="15" y="62"/>
                    <a:pt x="14" y="64"/>
                  </a:cubicBezTo>
                  <a:cubicBezTo>
                    <a:pt x="13" y="65"/>
                    <a:pt x="13" y="66"/>
                    <a:pt x="12" y="67"/>
                  </a:cubicBezTo>
                  <a:cubicBezTo>
                    <a:pt x="10" y="69"/>
                    <a:pt x="8" y="69"/>
                    <a:pt x="7" y="71"/>
                  </a:cubicBezTo>
                  <a:cubicBezTo>
                    <a:pt x="4" y="77"/>
                    <a:pt x="2" y="83"/>
                    <a:pt x="4" y="89"/>
                  </a:cubicBezTo>
                  <a:cubicBezTo>
                    <a:pt x="6" y="95"/>
                    <a:pt x="7" y="100"/>
                    <a:pt x="6" y="106"/>
                  </a:cubicBezTo>
                  <a:cubicBezTo>
                    <a:pt x="4" y="115"/>
                    <a:pt x="8" y="122"/>
                    <a:pt x="14" y="128"/>
                  </a:cubicBezTo>
                  <a:cubicBezTo>
                    <a:pt x="15" y="128"/>
                    <a:pt x="15" y="131"/>
                    <a:pt x="15" y="131"/>
                  </a:cubicBezTo>
                  <a:cubicBezTo>
                    <a:pt x="14" y="132"/>
                    <a:pt x="12" y="133"/>
                    <a:pt x="11" y="133"/>
                  </a:cubicBezTo>
                  <a:cubicBezTo>
                    <a:pt x="11" y="133"/>
                    <a:pt x="11" y="133"/>
                    <a:pt x="11" y="133"/>
                  </a:cubicBezTo>
                  <a:cubicBezTo>
                    <a:pt x="10" y="133"/>
                    <a:pt x="9" y="133"/>
                    <a:pt x="8" y="133"/>
                  </a:cubicBezTo>
                  <a:cubicBezTo>
                    <a:pt x="6" y="133"/>
                    <a:pt x="5" y="134"/>
                    <a:pt x="4" y="136"/>
                  </a:cubicBezTo>
                  <a:cubicBezTo>
                    <a:pt x="1" y="144"/>
                    <a:pt x="0" y="151"/>
                    <a:pt x="3" y="159"/>
                  </a:cubicBezTo>
                  <a:cubicBezTo>
                    <a:pt x="3" y="161"/>
                    <a:pt x="5" y="162"/>
                    <a:pt x="6" y="163"/>
                  </a:cubicBezTo>
                  <a:cubicBezTo>
                    <a:pt x="18" y="172"/>
                    <a:pt x="31" y="181"/>
                    <a:pt x="43" y="189"/>
                  </a:cubicBezTo>
                  <a:cubicBezTo>
                    <a:pt x="65" y="204"/>
                    <a:pt x="87" y="220"/>
                    <a:pt x="109" y="235"/>
                  </a:cubicBezTo>
                  <a:cubicBezTo>
                    <a:pt x="111" y="236"/>
                    <a:pt x="112" y="237"/>
                    <a:pt x="114" y="237"/>
                  </a:cubicBezTo>
                  <a:cubicBezTo>
                    <a:pt x="115" y="237"/>
                    <a:pt x="116" y="237"/>
                    <a:pt x="117" y="236"/>
                  </a:cubicBezTo>
                  <a:cubicBezTo>
                    <a:pt x="124" y="233"/>
                    <a:pt x="131" y="230"/>
                    <a:pt x="138" y="227"/>
                  </a:cubicBezTo>
                  <a:cubicBezTo>
                    <a:pt x="163" y="217"/>
                    <a:pt x="188" y="207"/>
                    <a:pt x="213" y="196"/>
                  </a:cubicBezTo>
                  <a:cubicBezTo>
                    <a:pt x="218" y="194"/>
                    <a:pt x="218" y="192"/>
                    <a:pt x="214" y="189"/>
                  </a:cubicBezTo>
                  <a:cubicBezTo>
                    <a:pt x="212" y="187"/>
                    <a:pt x="210" y="186"/>
                    <a:pt x="208" y="185"/>
                  </a:cubicBezTo>
                  <a:cubicBezTo>
                    <a:pt x="205" y="182"/>
                    <a:pt x="204" y="179"/>
                    <a:pt x="207" y="176"/>
                  </a:cubicBezTo>
                  <a:cubicBezTo>
                    <a:pt x="210" y="173"/>
                    <a:pt x="213" y="170"/>
                    <a:pt x="215" y="167"/>
                  </a:cubicBezTo>
                  <a:cubicBezTo>
                    <a:pt x="216" y="166"/>
                    <a:pt x="215" y="164"/>
                    <a:pt x="214" y="163"/>
                  </a:cubicBezTo>
                  <a:cubicBezTo>
                    <a:pt x="213" y="162"/>
                    <a:pt x="211" y="161"/>
                    <a:pt x="210" y="160"/>
                  </a:cubicBezTo>
                  <a:cubicBezTo>
                    <a:pt x="205" y="158"/>
                    <a:pt x="201" y="156"/>
                    <a:pt x="195" y="153"/>
                  </a:cubicBezTo>
                  <a:cubicBezTo>
                    <a:pt x="197" y="152"/>
                    <a:pt x="198" y="152"/>
                    <a:pt x="199" y="151"/>
                  </a:cubicBezTo>
                  <a:cubicBezTo>
                    <a:pt x="200" y="150"/>
                    <a:pt x="201" y="150"/>
                    <a:pt x="201" y="149"/>
                  </a:cubicBezTo>
                  <a:cubicBezTo>
                    <a:pt x="202" y="148"/>
                    <a:pt x="203" y="147"/>
                    <a:pt x="204" y="147"/>
                  </a:cubicBezTo>
                  <a:cubicBezTo>
                    <a:pt x="209" y="145"/>
                    <a:pt x="213" y="144"/>
                    <a:pt x="218" y="143"/>
                  </a:cubicBezTo>
                  <a:cubicBezTo>
                    <a:pt x="219" y="142"/>
                    <a:pt x="220" y="141"/>
                    <a:pt x="220" y="141"/>
                  </a:cubicBezTo>
                  <a:cubicBezTo>
                    <a:pt x="220" y="140"/>
                    <a:pt x="219" y="138"/>
                    <a:pt x="219" y="138"/>
                  </a:cubicBezTo>
                  <a:cubicBezTo>
                    <a:pt x="217" y="136"/>
                    <a:pt x="215" y="135"/>
                    <a:pt x="213" y="134"/>
                  </a:cubicBezTo>
                  <a:cubicBezTo>
                    <a:pt x="209" y="132"/>
                    <a:pt x="208" y="130"/>
                    <a:pt x="210" y="125"/>
                  </a:cubicBezTo>
                  <a:cubicBezTo>
                    <a:pt x="210" y="124"/>
                    <a:pt x="211" y="123"/>
                    <a:pt x="211" y="122"/>
                  </a:cubicBezTo>
                  <a:cubicBezTo>
                    <a:pt x="213" y="116"/>
                    <a:pt x="219" y="115"/>
                    <a:pt x="224" y="112"/>
                  </a:cubicBezTo>
                  <a:cubicBezTo>
                    <a:pt x="228" y="109"/>
                    <a:pt x="234" y="108"/>
                    <a:pt x="240" y="106"/>
                  </a:cubicBezTo>
                  <a:cubicBezTo>
                    <a:pt x="240" y="106"/>
                    <a:pt x="242" y="105"/>
                    <a:pt x="242" y="104"/>
                  </a:cubicBezTo>
                  <a:cubicBezTo>
                    <a:pt x="242" y="103"/>
                    <a:pt x="241" y="102"/>
                    <a:pt x="240" y="102"/>
                  </a:cubicBezTo>
                  <a:cubicBezTo>
                    <a:pt x="239" y="101"/>
                    <a:pt x="238" y="100"/>
                    <a:pt x="238" y="100"/>
                  </a:cubicBezTo>
                  <a:cubicBezTo>
                    <a:pt x="239" y="96"/>
                    <a:pt x="240" y="92"/>
                    <a:pt x="241" y="88"/>
                  </a:cubicBezTo>
                  <a:cubicBezTo>
                    <a:pt x="241" y="87"/>
                    <a:pt x="242" y="86"/>
                    <a:pt x="242" y="86"/>
                  </a:cubicBezTo>
                  <a:cubicBezTo>
                    <a:pt x="245" y="84"/>
                    <a:pt x="245" y="82"/>
                    <a:pt x="242" y="81"/>
                  </a:cubicBezTo>
                  <a:cubicBezTo>
                    <a:pt x="238" y="79"/>
                    <a:pt x="234" y="77"/>
                    <a:pt x="230" y="76"/>
                  </a:cubicBezTo>
                  <a:cubicBezTo>
                    <a:pt x="228" y="75"/>
                    <a:pt x="228" y="74"/>
                    <a:pt x="228" y="72"/>
                  </a:cubicBezTo>
                  <a:cubicBezTo>
                    <a:pt x="228" y="67"/>
                    <a:pt x="230" y="63"/>
                    <a:pt x="234" y="60"/>
                  </a:cubicBezTo>
                  <a:cubicBezTo>
                    <a:pt x="239" y="57"/>
                    <a:pt x="239" y="54"/>
                    <a:pt x="233" y="52"/>
                  </a:cubicBezTo>
                  <a:cubicBezTo>
                    <a:pt x="232" y="51"/>
                    <a:pt x="230" y="50"/>
                    <a:pt x="229" y="50"/>
                  </a:cubicBezTo>
                  <a:cubicBezTo>
                    <a:pt x="195" y="33"/>
                    <a:pt x="161" y="17"/>
                    <a:pt x="126" y="0"/>
                  </a:cubicBezTo>
                  <a:cubicBezTo>
                    <a:pt x="125" y="0"/>
                    <a:pt x="124" y="0"/>
                    <a:pt x="12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8"/>
            <p:cNvSpPr>
              <a:spLocks/>
            </p:cNvSpPr>
            <p:nvPr userDrawn="1"/>
          </p:nvSpPr>
          <p:spPr bwMode="auto">
            <a:xfrm>
              <a:off x="6864350" y="1381125"/>
              <a:ext cx="233363" cy="136525"/>
            </a:xfrm>
            <a:custGeom>
              <a:avLst/>
              <a:gdLst>
                <a:gd name="T0" fmla="*/ 0 w 95"/>
                <a:gd name="T1" fmla="*/ 0 h 56"/>
                <a:gd name="T2" fmla="*/ 95 w 95"/>
                <a:gd name="T3" fmla="*/ 56 h 56"/>
                <a:gd name="T4" fmla="*/ 0 w 95"/>
                <a:gd name="T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56">
                  <a:moveTo>
                    <a:pt x="0" y="0"/>
                  </a:moveTo>
                  <a:cubicBezTo>
                    <a:pt x="31" y="19"/>
                    <a:pt x="63" y="38"/>
                    <a:pt x="95" y="56"/>
                  </a:cubicBezTo>
                  <a:cubicBezTo>
                    <a:pt x="92" y="51"/>
                    <a:pt x="6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9"/>
            <p:cNvSpPr>
              <a:spLocks/>
            </p:cNvSpPr>
            <p:nvPr userDrawn="1"/>
          </p:nvSpPr>
          <p:spPr bwMode="auto">
            <a:xfrm>
              <a:off x="7116763" y="1509713"/>
              <a:ext cx="185738" cy="47625"/>
            </a:xfrm>
            <a:custGeom>
              <a:avLst/>
              <a:gdLst>
                <a:gd name="T0" fmla="*/ 76 w 76"/>
                <a:gd name="T1" fmla="*/ 0 h 19"/>
                <a:gd name="T2" fmla="*/ 0 w 76"/>
                <a:gd name="T3" fmla="*/ 17 h 19"/>
                <a:gd name="T4" fmla="*/ 0 w 76"/>
                <a:gd name="T5" fmla="*/ 19 h 19"/>
                <a:gd name="T6" fmla="*/ 76 w 76"/>
                <a:gd name="T7" fmla="*/ 2 h 19"/>
                <a:gd name="T8" fmla="*/ 76 w 76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9">
                  <a:moveTo>
                    <a:pt x="76" y="0"/>
                  </a:moveTo>
                  <a:cubicBezTo>
                    <a:pt x="51" y="6"/>
                    <a:pt x="25" y="11"/>
                    <a:pt x="0" y="17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26" y="13"/>
                    <a:pt x="51" y="8"/>
                    <a:pt x="76" y="2"/>
                  </a:cubicBezTo>
                  <a:cubicBezTo>
                    <a:pt x="76" y="1"/>
                    <a:pt x="76" y="1"/>
                    <a:pt x="7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0"/>
            <p:cNvSpPr>
              <a:spLocks/>
            </p:cNvSpPr>
            <p:nvPr userDrawn="1"/>
          </p:nvSpPr>
          <p:spPr bwMode="auto">
            <a:xfrm>
              <a:off x="7126288" y="1782763"/>
              <a:ext cx="152400" cy="63500"/>
            </a:xfrm>
            <a:custGeom>
              <a:avLst/>
              <a:gdLst>
                <a:gd name="T0" fmla="*/ 62 w 62"/>
                <a:gd name="T1" fmla="*/ 0 h 26"/>
                <a:gd name="T2" fmla="*/ 0 w 62"/>
                <a:gd name="T3" fmla="*/ 25 h 26"/>
                <a:gd name="T4" fmla="*/ 1 w 62"/>
                <a:gd name="T5" fmla="*/ 26 h 26"/>
                <a:gd name="T6" fmla="*/ 62 w 62"/>
                <a:gd name="T7" fmla="*/ 1 h 26"/>
                <a:gd name="T8" fmla="*/ 62 w 62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6">
                  <a:moveTo>
                    <a:pt x="62" y="0"/>
                  </a:moveTo>
                  <a:cubicBezTo>
                    <a:pt x="41" y="8"/>
                    <a:pt x="21" y="17"/>
                    <a:pt x="0" y="25"/>
                  </a:cubicBezTo>
                  <a:cubicBezTo>
                    <a:pt x="1" y="25"/>
                    <a:pt x="1" y="26"/>
                    <a:pt x="1" y="26"/>
                  </a:cubicBezTo>
                  <a:cubicBezTo>
                    <a:pt x="21" y="18"/>
                    <a:pt x="42" y="10"/>
                    <a:pt x="62" y="1"/>
                  </a:cubicBezTo>
                  <a:cubicBezTo>
                    <a:pt x="62" y="1"/>
                    <a:pt x="62" y="1"/>
                    <a:pt x="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1"/>
            <p:cNvSpPr>
              <a:spLocks/>
            </p:cNvSpPr>
            <p:nvPr userDrawn="1"/>
          </p:nvSpPr>
          <p:spPr bwMode="auto">
            <a:xfrm>
              <a:off x="7178675" y="1547813"/>
              <a:ext cx="190500" cy="73025"/>
            </a:xfrm>
            <a:custGeom>
              <a:avLst/>
              <a:gdLst>
                <a:gd name="T0" fmla="*/ 78 w 78"/>
                <a:gd name="T1" fmla="*/ 0 h 30"/>
                <a:gd name="T2" fmla="*/ 0 w 78"/>
                <a:gd name="T3" fmla="*/ 28 h 30"/>
                <a:gd name="T4" fmla="*/ 0 w 78"/>
                <a:gd name="T5" fmla="*/ 30 h 30"/>
                <a:gd name="T6" fmla="*/ 78 w 78"/>
                <a:gd name="T7" fmla="*/ 1 h 30"/>
                <a:gd name="T8" fmla="*/ 78 w 78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30">
                  <a:moveTo>
                    <a:pt x="78" y="0"/>
                  </a:moveTo>
                  <a:cubicBezTo>
                    <a:pt x="52" y="10"/>
                    <a:pt x="26" y="18"/>
                    <a:pt x="0" y="28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26" y="20"/>
                    <a:pt x="52" y="11"/>
                    <a:pt x="78" y="1"/>
                  </a:cubicBezTo>
                  <a:cubicBezTo>
                    <a:pt x="78" y="1"/>
                    <a:pt x="78" y="0"/>
                    <a:pt x="7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2"/>
            <p:cNvSpPr>
              <a:spLocks/>
            </p:cNvSpPr>
            <p:nvPr userDrawn="1"/>
          </p:nvSpPr>
          <p:spPr bwMode="auto">
            <a:xfrm>
              <a:off x="7180263" y="1562100"/>
              <a:ext cx="180975" cy="65088"/>
            </a:xfrm>
            <a:custGeom>
              <a:avLst/>
              <a:gdLst>
                <a:gd name="T0" fmla="*/ 73 w 74"/>
                <a:gd name="T1" fmla="*/ 0 h 27"/>
                <a:gd name="T2" fmla="*/ 0 w 74"/>
                <a:gd name="T3" fmla="*/ 26 h 27"/>
                <a:gd name="T4" fmla="*/ 0 w 74"/>
                <a:gd name="T5" fmla="*/ 27 h 27"/>
                <a:gd name="T6" fmla="*/ 74 w 74"/>
                <a:gd name="T7" fmla="*/ 1 h 27"/>
                <a:gd name="T8" fmla="*/ 73 w 7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27">
                  <a:moveTo>
                    <a:pt x="73" y="0"/>
                  </a:moveTo>
                  <a:cubicBezTo>
                    <a:pt x="49" y="8"/>
                    <a:pt x="24" y="17"/>
                    <a:pt x="0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25" y="19"/>
                    <a:pt x="49" y="10"/>
                    <a:pt x="74" y="1"/>
                  </a:cubicBezTo>
                  <a:cubicBezTo>
                    <a:pt x="73" y="0"/>
                    <a:pt x="73" y="0"/>
                    <a:pt x="7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3"/>
            <p:cNvSpPr>
              <a:spLocks noEditPoints="1"/>
            </p:cNvSpPr>
            <p:nvPr userDrawn="1"/>
          </p:nvSpPr>
          <p:spPr bwMode="auto">
            <a:xfrm>
              <a:off x="8048625" y="3868738"/>
              <a:ext cx="1082675" cy="1050925"/>
            </a:xfrm>
            <a:custGeom>
              <a:avLst/>
              <a:gdLst>
                <a:gd name="T0" fmla="*/ 372 w 442"/>
                <a:gd name="T1" fmla="*/ 315 h 429"/>
                <a:gd name="T2" fmla="*/ 360 w 442"/>
                <a:gd name="T3" fmla="*/ 346 h 429"/>
                <a:gd name="T4" fmla="*/ 321 w 442"/>
                <a:gd name="T5" fmla="*/ 345 h 429"/>
                <a:gd name="T6" fmla="*/ 364 w 442"/>
                <a:gd name="T7" fmla="*/ 303 h 429"/>
                <a:gd name="T8" fmla="*/ 364 w 442"/>
                <a:gd name="T9" fmla="*/ 303 h 429"/>
                <a:gd name="T10" fmla="*/ 289 w 442"/>
                <a:gd name="T11" fmla="*/ 305 h 429"/>
                <a:gd name="T12" fmla="*/ 327 w 442"/>
                <a:gd name="T13" fmla="*/ 304 h 429"/>
                <a:gd name="T14" fmla="*/ 247 w 442"/>
                <a:gd name="T15" fmla="*/ 317 h 429"/>
                <a:gd name="T16" fmla="*/ 145 w 442"/>
                <a:gd name="T17" fmla="*/ 317 h 429"/>
                <a:gd name="T18" fmla="*/ 172 w 442"/>
                <a:gd name="T19" fmla="*/ 309 h 429"/>
                <a:gd name="T20" fmla="*/ 185 w 442"/>
                <a:gd name="T21" fmla="*/ 313 h 429"/>
                <a:gd name="T22" fmla="*/ 234 w 442"/>
                <a:gd name="T23" fmla="*/ 306 h 429"/>
                <a:gd name="T24" fmla="*/ 35 w 442"/>
                <a:gd name="T25" fmla="*/ 244 h 429"/>
                <a:gd name="T26" fmla="*/ 42 w 442"/>
                <a:gd name="T27" fmla="*/ 263 h 429"/>
                <a:gd name="T28" fmla="*/ 193 w 442"/>
                <a:gd name="T29" fmla="*/ 354 h 429"/>
                <a:gd name="T30" fmla="*/ 201 w 442"/>
                <a:gd name="T31" fmla="*/ 352 h 429"/>
                <a:gd name="T32" fmla="*/ 215 w 442"/>
                <a:gd name="T33" fmla="*/ 361 h 429"/>
                <a:gd name="T34" fmla="*/ 192 w 442"/>
                <a:gd name="T35" fmla="*/ 406 h 429"/>
                <a:gd name="T36" fmla="*/ 14 w 442"/>
                <a:gd name="T37" fmla="*/ 280 h 429"/>
                <a:gd name="T38" fmla="*/ 302 w 442"/>
                <a:gd name="T39" fmla="*/ 244 h 429"/>
                <a:gd name="T40" fmla="*/ 361 w 442"/>
                <a:gd name="T41" fmla="*/ 235 h 429"/>
                <a:gd name="T42" fmla="*/ 244 w 442"/>
                <a:gd name="T43" fmla="*/ 271 h 429"/>
                <a:gd name="T44" fmla="*/ 206 w 442"/>
                <a:gd name="T45" fmla="*/ 291 h 429"/>
                <a:gd name="T46" fmla="*/ 243 w 442"/>
                <a:gd name="T47" fmla="*/ 252 h 429"/>
                <a:gd name="T48" fmla="*/ 199 w 442"/>
                <a:gd name="T49" fmla="*/ 274 h 429"/>
                <a:gd name="T50" fmla="*/ 112 w 442"/>
                <a:gd name="T51" fmla="*/ 323 h 429"/>
                <a:gd name="T52" fmla="*/ 87 w 442"/>
                <a:gd name="T53" fmla="*/ 238 h 429"/>
                <a:gd name="T54" fmla="*/ 162 w 442"/>
                <a:gd name="T55" fmla="*/ 295 h 429"/>
                <a:gd name="T56" fmla="*/ 273 w 442"/>
                <a:gd name="T57" fmla="*/ 234 h 429"/>
                <a:gd name="T58" fmla="*/ 410 w 442"/>
                <a:gd name="T59" fmla="*/ 186 h 429"/>
                <a:gd name="T60" fmla="*/ 97 w 442"/>
                <a:gd name="T61" fmla="*/ 234 h 429"/>
                <a:gd name="T62" fmla="*/ 77 w 442"/>
                <a:gd name="T63" fmla="*/ 174 h 429"/>
                <a:gd name="T64" fmla="*/ 188 w 442"/>
                <a:gd name="T65" fmla="*/ 245 h 429"/>
                <a:gd name="T66" fmla="*/ 234 w 442"/>
                <a:gd name="T67" fmla="*/ 160 h 429"/>
                <a:gd name="T68" fmla="*/ 252 w 442"/>
                <a:gd name="T69" fmla="*/ 161 h 429"/>
                <a:gd name="T70" fmla="*/ 224 w 442"/>
                <a:gd name="T71" fmla="*/ 188 h 429"/>
                <a:gd name="T72" fmla="*/ 221 w 442"/>
                <a:gd name="T73" fmla="*/ 226 h 429"/>
                <a:gd name="T74" fmla="*/ 37 w 442"/>
                <a:gd name="T75" fmla="*/ 112 h 429"/>
                <a:gd name="T76" fmla="*/ 74 w 442"/>
                <a:gd name="T77" fmla="*/ 119 h 429"/>
                <a:gd name="T78" fmla="*/ 213 w 442"/>
                <a:gd name="T79" fmla="*/ 212 h 429"/>
                <a:gd name="T80" fmla="*/ 341 w 442"/>
                <a:gd name="T81" fmla="*/ 181 h 429"/>
                <a:gd name="T82" fmla="*/ 212 w 442"/>
                <a:gd name="T83" fmla="*/ 201 h 429"/>
                <a:gd name="T84" fmla="*/ 38 w 442"/>
                <a:gd name="T85" fmla="*/ 83 h 429"/>
                <a:gd name="T86" fmla="*/ 218 w 442"/>
                <a:gd name="T87" fmla="*/ 8 h 429"/>
                <a:gd name="T88" fmla="*/ 225 w 442"/>
                <a:gd name="T89" fmla="*/ 147 h 429"/>
                <a:gd name="T90" fmla="*/ 218 w 442"/>
                <a:gd name="T91" fmla="*/ 0 h 429"/>
                <a:gd name="T92" fmla="*/ 41 w 442"/>
                <a:gd name="T93" fmla="*/ 96 h 429"/>
                <a:gd name="T94" fmla="*/ 20 w 442"/>
                <a:gd name="T95" fmla="*/ 122 h 429"/>
                <a:gd name="T96" fmla="*/ 26 w 442"/>
                <a:gd name="T97" fmla="*/ 238 h 429"/>
                <a:gd name="T98" fmla="*/ 4 w 442"/>
                <a:gd name="T99" fmla="*/ 288 h 429"/>
                <a:gd name="T100" fmla="*/ 211 w 442"/>
                <a:gd name="T101" fmla="*/ 428 h 429"/>
                <a:gd name="T102" fmla="*/ 373 w 442"/>
                <a:gd name="T103" fmla="*/ 320 h 429"/>
                <a:gd name="T104" fmla="*/ 359 w 442"/>
                <a:gd name="T105" fmla="*/ 274 h 429"/>
                <a:gd name="T106" fmla="*/ 394 w 442"/>
                <a:gd name="T107" fmla="*/ 250 h 429"/>
                <a:gd name="T108" fmla="*/ 433 w 442"/>
                <a:gd name="T109" fmla="*/ 193 h 429"/>
                <a:gd name="T110" fmla="*/ 437 w 442"/>
                <a:gd name="T111" fmla="*/ 156 h 429"/>
                <a:gd name="T112" fmla="*/ 421 w 442"/>
                <a:gd name="T113" fmla="*/ 94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2" h="429">
                  <a:moveTo>
                    <a:pt x="215" y="379"/>
                  </a:moveTo>
                  <a:cubicBezTo>
                    <a:pt x="216" y="379"/>
                    <a:pt x="217" y="378"/>
                    <a:pt x="217" y="378"/>
                  </a:cubicBezTo>
                  <a:cubicBezTo>
                    <a:pt x="236" y="365"/>
                    <a:pt x="258" y="360"/>
                    <a:pt x="279" y="352"/>
                  </a:cubicBezTo>
                  <a:cubicBezTo>
                    <a:pt x="308" y="339"/>
                    <a:pt x="337" y="328"/>
                    <a:pt x="366" y="317"/>
                  </a:cubicBezTo>
                  <a:cubicBezTo>
                    <a:pt x="368" y="316"/>
                    <a:pt x="370" y="315"/>
                    <a:pt x="372" y="315"/>
                  </a:cubicBezTo>
                  <a:cubicBezTo>
                    <a:pt x="357" y="327"/>
                    <a:pt x="338" y="330"/>
                    <a:pt x="322" y="338"/>
                  </a:cubicBezTo>
                  <a:cubicBezTo>
                    <a:pt x="316" y="340"/>
                    <a:pt x="310" y="342"/>
                    <a:pt x="305" y="346"/>
                  </a:cubicBezTo>
                  <a:cubicBezTo>
                    <a:pt x="324" y="339"/>
                    <a:pt x="343" y="332"/>
                    <a:pt x="362" y="325"/>
                  </a:cubicBezTo>
                  <a:cubicBezTo>
                    <a:pt x="363" y="331"/>
                    <a:pt x="364" y="336"/>
                    <a:pt x="364" y="341"/>
                  </a:cubicBezTo>
                  <a:cubicBezTo>
                    <a:pt x="364" y="342"/>
                    <a:pt x="362" y="345"/>
                    <a:pt x="360" y="346"/>
                  </a:cubicBezTo>
                  <a:cubicBezTo>
                    <a:pt x="320" y="362"/>
                    <a:pt x="280" y="379"/>
                    <a:pt x="240" y="396"/>
                  </a:cubicBezTo>
                  <a:cubicBezTo>
                    <a:pt x="231" y="399"/>
                    <a:pt x="222" y="403"/>
                    <a:pt x="212" y="407"/>
                  </a:cubicBezTo>
                  <a:cubicBezTo>
                    <a:pt x="211" y="402"/>
                    <a:pt x="209" y="397"/>
                    <a:pt x="208" y="392"/>
                  </a:cubicBezTo>
                  <a:cubicBezTo>
                    <a:pt x="246" y="377"/>
                    <a:pt x="284" y="362"/>
                    <a:pt x="322" y="347"/>
                  </a:cubicBezTo>
                  <a:cubicBezTo>
                    <a:pt x="322" y="346"/>
                    <a:pt x="321" y="345"/>
                    <a:pt x="321" y="345"/>
                  </a:cubicBezTo>
                  <a:cubicBezTo>
                    <a:pt x="284" y="359"/>
                    <a:pt x="247" y="374"/>
                    <a:pt x="208" y="389"/>
                  </a:cubicBezTo>
                  <a:cubicBezTo>
                    <a:pt x="209" y="384"/>
                    <a:pt x="207" y="379"/>
                    <a:pt x="213" y="379"/>
                  </a:cubicBezTo>
                  <a:cubicBezTo>
                    <a:pt x="214" y="379"/>
                    <a:pt x="214" y="379"/>
                    <a:pt x="215" y="379"/>
                  </a:cubicBezTo>
                  <a:cubicBezTo>
                    <a:pt x="215" y="379"/>
                    <a:pt x="215" y="379"/>
                    <a:pt x="215" y="379"/>
                  </a:cubicBezTo>
                  <a:moveTo>
                    <a:pt x="364" y="303"/>
                  </a:moveTo>
                  <a:cubicBezTo>
                    <a:pt x="359" y="303"/>
                    <a:pt x="355" y="298"/>
                    <a:pt x="351" y="296"/>
                  </a:cubicBezTo>
                  <a:cubicBezTo>
                    <a:pt x="349" y="295"/>
                    <a:pt x="348" y="292"/>
                    <a:pt x="347" y="290"/>
                  </a:cubicBezTo>
                  <a:cubicBezTo>
                    <a:pt x="348" y="290"/>
                    <a:pt x="348" y="289"/>
                    <a:pt x="349" y="289"/>
                  </a:cubicBezTo>
                  <a:cubicBezTo>
                    <a:pt x="356" y="292"/>
                    <a:pt x="363" y="296"/>
                    <a:pt x="371" y="300"/>
                  </a:cubicBezTo>
                  <a:cubicBezTo>
                    <a:pt x="368" y="302"/>
                    <a:pt x="366" y="303"/>
                    <a:pt x="364" y="303"/>
                  </a:cubicBezTo>
                  <a:moveTo>
                    <a:pt x="234" y="306"/>
                  </a:moveTo>
                  <a:cubicBezTo>
                    <a:pt x="268" y="292"/>
                    <a:pt x="304" y="288"/>
                    <a:pt x="340" y="283"/>
                  </a:cubicBezTo>
                  <a:cubicBezTo>
                    <a:pt x="340" y="286"/>
                    <a:pt x="340" y="290"/>
                    <a:pt x="339" y="293"/>
                  </a:cubicBezTo>
                  <a:cubicBezTo>
                    <a:pt x="338" y="295"/>
                    <a:pt x="336" y="296"/>
                    <a:pt x="334" y="296"/>
                  </a:cubicBezTo>
                  <a:cubicBezTo>
                    <a:pt x="319" y="299"/>
                    <a:pt x="304" y="302"/>
                    <a:pt x="289" y="305"/>
                  </a:cubicBezTo>
                  <a:cubicBezTo>
                    <a:pt x="287" y="305"/>
                    <a:pt x="286" y="306"/>
                    <a:pt x="285" y="307"/>
                  </a:cubicBezTo>
                  <a:cubicBezTo>
                    <a:pt x="285" y="307"/>
                    <a:pt x="285" y="308"/>
                    <a:pt x="285" y="308"/>
                  </a:cubicBezTo>
                  <a:cubicBezTo>
                    <a:pt x="303" y="305"/>
                    <a:pt x="322" y="302"/>
                    <a:pt x="340" y="299"/>
                  </a:cubicBezTo>
                  <a:cubicBezTo>
                    <a:pt x="340" y="299"/>
                    <a:pt x="340" y="300"/>
                    <a:pt x="340" y="301"/>
                  </a:cubicBezTo>
                  <a:cubicBezTo>
                    <a:pt x="336" y="302"/>
                    <a:pt x="332" y="303"/>
                    <a:pt x="327" y="304"/>
                  </a:cubicBezTo>
                  <a:cubicBezTo>
                    <a:pt x="273" y="317"/>
                    <a:pt x="219" y="330"/>
                    <a:pt x="165" y="342"/>
                  </a:cubicBezTo>
                  <a:cubicBezTo>
                    <a:pt x="161" y="343"/>
                    <a:pt x="158" y="343"/>
                    <a:pt x="155" y="345"/>
                  </a:cubicBezTo>
                  <a:cubicBezTo>
                    <a:pt x="154" y="345"/>
                    <a:pt x="153" y="345"/>
                    <a:pt x="152" y="345"/>
                  </a:cubicBezTo>
                  <a:cubicBezTo>
                    <a:pt x="148" y="345"/>
                    <a:pt x="147" y="343"/>
                    <a:pt x="145" y="339"/>
                  </a:cubicBezTo>
                  <a:cubicBezTo>
                    <a:pt x="179" y="331"/>
                    <a:pt x="214" y="328"/>
                    <a:pt x="247" y="317"/>
                  </a:cubicBezTo>
                  <a:cubicBezTo>
                    <a:pt x="233" y="319"/>
                    <a:pt x="219" y="322"/>
                    <a:pt x="204" y="325"/>
                  </a:cubicBezTo>
                  <a:cubicBezTo>
                    <a:pt x="185" y="328"/>
                    <a:pt x="165" y="332"/>
                    <a:pt x="146" y="335"/>
                  </a:cubicBezTo>
                  <a:cubicBezTo>
                    <a:pt x="146" y="335"/>
                    <a:pt x="146" y="335"/>
                    <a:pt x="146" y="335"/>
                  </a:cubicBezTo>
                  <a:cubicBezTo>
                    <a:pt x="145" y="335"/>
                    <a:pt x="142" y="333"/>
                    <a:pt x="142" y="332"/>
                  </a:cubicBezTo>
                  <a:cubicBezTo>
                    <a:pt x="143" y="327"/>
                    <a:pt x="144" y="322"/>
                    <a:pt x="145" y="317"/>
                  </a:cubicBezTo>
                  <a:cubicBezTo>
                    <a:pt x="145" y="316"/>
                    <a:pt x="147" y="314"/>
                    <a:pt x="147" y="314"/>
                  </a:cubicBezTo>
                  <a:cubicBezTo>
                    <a:pt x="147" y="314"/>
                    <a:pt x="147" y="314"/>
                    <a:pt x="147" y="314"/>
                  </a:cubicBezTo>
                  <a:cubicBezTo>
                    <a:pt x="149" y="315"/>
                    <a:pt x="150" y="315"/>
                    <a:pt x="151" y="315"/>
                  </a:cubicBezTo>
                  <a:cubicBezTo>
                    <a:pt x="155" y="315"/>
                    <a:pt x="158" y="313"/>
                    <a:pt x="161" y="312"/>
                  </a:cubicBezTo>
                  <a:cubicBezTo>
                    <a:pt x="165" y="310"/>
                    <a:pt x="168" y="309"/>
                    <a:pt x="172" y="309"/>
                  </a:cubicBezTo>
                  <a:cubicBezTo>
                    <a:pt x="172" y="309"/>
                    <a:pt x="172" y="309"/>
                    <a:pt x="172" y="309"/>
                  </a:cubicBezTo>
                  <a:cubicBezTo>
                    <a:pt x="172" y="309"/>
                    <a:pt x="173" y="309"/>
                    <a:pt x="173" y="309"/>
                  </a:cubicBezTo>
                  <a:cubicBezTo>
                    <a:pt x="174" y="309"/>
                    <a:pt x="174" y="309"/>
                    <a:pt x="175" y="309"/>
                  </a:cubicBezTo>
                  <a:cubicBezTo>
                    <a:pt x="175" y="309"/>
                    <a:pt x="176" y="309"/>
                    <a:pt x="177" y="309"/>
                  </a:cubicBezTo>
                  <a:cubicBezTo>
                    <a:pt x="180" y="309"/>
                    <a:pt x="183" y="309"/>
                    <a:pt x="185" y="313"/>
                  </a:cubicBezTo>
                  <a:cubicBezTo>
                    <a:pt x="174" y="315"/>
                    <a:pt x="164" y="317"/>
                    <a:pt x="153" y="318"/>
                  </a:cubicBezTo>
                  <a:cubicBezTo>
                    <a:pt x="153" y="319"/>
                    <a:pt x="154" y="320"/>
                    <a:pt x="154" y="321"/>
                  </a:cubicBezTo>
                  <a:cubicBezTo>
                    <a:pt x="208" y="315"/>
                    <a:pt x="261" y="305"/>
                    <a:pt x="314" y="295"/>
                  </a:cubicBezTo>
                  <a:cubicBezTo>
                    <a:pt x="314" y="294"/>
                    <a:pt x="314" y="293"/>
                    <a:pt x="314" y="293"/>
                  </a:cubicBezTo>
                  <a:cubicBezTo>
                    <a:pt x="287" y="297"/>
                    <a:pt x="261" y="302"/>
                    <a:pt x="234" y="306"/>
                  </a:cubicBezTo>
                  <a:moveTo>
                    <a:pt x="192" y="302"/>
                  </a:moveTo>
                  <a:cubicBezTo>
                    <a:pt x="186" y="294"/>
                    <a:pt x="184" y="284"/>
                    <a:pt x="185" y="274"/>
                  </a:cubicBezTo>
                  <a:cubicBezTo>
                    <a:pt x="187" y="283"/>
                    <a:pt x="190" y="293"/>
                    <a:pt x="192" y="302"/>
                  </a:cubicBezTo>
                  <a:moveTo>
                    <a:pt x="26" y="251"/>
                  </a:moveTo>
                  <a:cubicBezTo>
                    <a:pt x="30" y="251"/>
                    <a:pt x="32" y="248"/>
                    <a:pt x="35" y="244"/>
                  </a:cubicBezTo>
                  <a:cubicBezTo>
                    <a:pt x="41" y="251"/>
                    <a:pt x="47" y="257"/>
                    <a:pt x="52" y="263"/>
                  </a:cubicBezTo>
                  <a:cubicBezTo>
                    <a:pt x="51" y="264"/>
                    <a:pt x="51" y="264"/>
                    <a:pt x="51" y="264"/>
                  </a:cubicBezTo>
                  <a:cubicBezTo>
                    <a:pt x="46" y="261"/>
                    <a:pt x="40" y="258"/>
                    <a:pt x="33" y="254"/>
                  </a:cubicBezTo>
                  <a:cubicBezTo>
                    <a:pt x="34" y="257"/>
                    <a:pt x="34" y="258"/>
                    <a:pt x="34" y="259"/>
                  </a:cubicBezTo>
                  <a:cubicBezTo>
                    <a:pt x="37" y="260"/>
                    <a:pt x="39" y="262"/>
                    <a:pt x="42" y="263"/>
                  </a:cubicBezTo>
                  <a:cubicBezTo>
                    <a:pt x="63" y="273"/>
                    <a:pt x="76" y="293"/>
                    <a:pt x="91" y="310"/>
                  </a:cubicBezTo>
                  <a:cubicBezTo>
                    <a:pt x="105" y="327"/>
                    <a:pt x="119" y="343"/>
                    <a:pt x="134" y="360"/>
                  </a:cubicBezTo>
                  <a:cubicBezTo>
                    <a:pt x="137" y="364"/>
                    <a:pt x="141" y="365"/>
                    <a:pt x="145" y="365"/>
                  </a:cubicBezTo>
                  <a:cubicBezTo>
                    <a:pt x="148" y="365"/>
                    <a:pt x="150" y="365"/>
                    <a:pt x="152" y="364"/>
                  </a:cubicBezTo>
                  <a:cubicBezTo>
                    <a:pt x="165" y="361"/>
                    <a:pt x="179" y="357"/>
                    <a:pt x="193" y="354"/>
                  </a:cubicBezTo>
                  <a:cubicBezTo>
                    <a:pt x="193" y="354"/>
                    <a:pt x="193" y="354"/>
                    <a:pt x="194" y="354"/>
                  </a:cubicBezTo>
                  <a:cubicBezTo>
                    <a:pt x="195" y="354"/>
                    <a:pt x="197" y="355"/>
                    <a:pt x="198" y="355"/>
                  </a:cubicBezTo>
                  <a:cubicBezTo>
                    <a:pt x="201" y="356"/>
                    <a:pt x="203" y="357"/>
                    <a:pt x="206" y="358"/>
                  </a:cubicBezTo>
                  <a:cubicBezTo>
                    <a:pt x="206" y="358"/>
                    <a:pt x="206" y="357"/>
                    <a:pt x="206" y="357"/>
                  </a:cubicBezTo>
                  <a:cubicBezTo>
                    <a:pt x="205" y="356"/>
                    <a:pt x="204" y="355"/>
                    <a:pt x="201" y="352"/>
                  </a:cubicBezTo>
                  <a:cubicBezTo>
                    <a:pt x="229" y="346"/>
                    <a:pt x="256" y="339"/>
                    <a:pt x="284" y="333"/>
                  </a:cubicBezTo>
                  <a:cubicBezTo>
                    <a:pt x="284" y="334"/>
                    <a:pt x="284" y="334"/>
                    <a:pt x="284" y="334"/>
                  </a:cubicBezTo>
                  <a:cubicBezTo>
                    <a:pt x="277" y="336"/>
                    <a:pt x="270" y="339"/>
                    <a:pt x="263" y="342"/>
                  </a:cubicBezTo>
                  <a:cubicBezTo>
                    <a:pt x="249" y="347"/>
                    <a:pt x="235" y="352"/>
                    <a:pt x="221" y="358"/>
                  </a:cubicBezTo>
                  <a:cubicBezTo>
                    <a:pt x="219" y="358"/>
                    <a:pt x="217" y="360"/>
                    <a:pt x="215" y="361"/>
                  </a:cubicBezTo>
                  <a:cubicBezTo>
                    <a:pt x="213" y="361"/>
                    <a:pt x="211" y="362"/>
                    <a:pt x="209" y="362"/>
                  </a:cubicBezTo>
                  <a:cubicBezTo>
                    <a:pt x="209" y="362"/>
                    <a:pt x="209" y="362"/>
                    <a:pt x="208" y="362"/>
                  </a:cubicBezTo>
                  <a:cubicBezTo>
                    <a:pt x="207" y="362"/>
                    <a:pt x="206" y="362"/>
                    <a:pt x="205" y="362"/>
                  </a:cubicBezTo>
                  <a:cubicBezTo>
                    <a:pt x="201" y="362"/>
                    <a:pt x="199" y="363"/>
                    <a:pt x="197" y="367"/>
                  </a:cubicBezTo>
                  <a:cubicBezTo>
                    <a:pt x="191" y="379"/>
                    <a:pt x="189" y="392"/>
                    <a:pt x="192" y="406"/>
                  </a:cubicBezTo>
                  <a:cubicBezTo>
                    <a:pt x="189" y="405"/>
                    <a:pt x="187" y="404"/>
                    <a:pt x="186" y="403"/>
                  </a:cubicBezTo>
                  <a:cubicBezTo>
                    <a:pt x="159" y="384"/>
                    <a:pt x="132" y="366"/>
                    <a:pt x="105" y="347"/>
                  </a:cubicBezTo>
                  <a:cubicBezTo>
                    <a:pt x="88" y="335"/>
                    <a:pt x="70" y="323"/>
                    <a:pt x="53" y="311"/>
                  </a:cubicBezTo>
                  <a:cubicBezTo>
                    <a:pt x="43" y="304"/>
                    <a:pt x="33" y="298"/>
                    <a:pt x="24" y="291"/>
                  </a:cubicBezTo>
                  <a:cubicBezTo>
                    <a:pt x="20" y="288"/>
                    <a:pt x="16" y="285"/>
                    <a:pt x="14" y="280"/>
                  </a:cubicBezTo>
                  <a:cubicBezTo>
                    <a:pt x="11" y="272"/>
                    <a:pt x="12" y="262"/>
                    <a:pt x="16" y="254"/>
                  </a:cubicBezTo>
                  <a:cubicBezTo>
                    <a:pt x="17" y="252"/>
                    <a:pt x="20" y="250"/>
                    <a:pt x="21" y="250"/>
                  </a:cubicBezTo>
                  <a:cubicBezTo>
                    <a:pt x="21" y="250"/>
                    <a:pt x="22" y="250"/>
                    <a:pt x="22" y="250"/>
                  </a:cubicBezTo>
                  <a:cubicBezTo>
                    <a:pt x="23" y="251"/>
                    <a:pt x="24" y="251"/>
                    <a:pt x="26" y="251"/>
                  </a:cubicBezTo>
                  <a:moveTo>
                    <a:pt x="302" y="244"/>
                  </a:moveTo>
                  <a:cubicBezTo>
                    <a:pt x="324" y="233"/>
                    <a:pt x="347" y="227"/>
                    <a:pt x="371" y="222"/>
                  </a:cubicBezTo>
                  <a:cubicBezTo>
                    <a:pt x="370" y="228"/>
                    <a:pt x="369" y="231"/>
                    <a:pt x="362" y="232"/>
                  </a:cubicBezTo>
                  <a:cubicBezTo>
                    <a:pt x="351" y="233"/>
                    <a:pt x="340" y="237"/>
                    <a:pt x="329" y="240"/>
                  </a:cubicBezTo>
                  <a:cubicBezTo>
                    <a:pt x="329" y="240"/>
                    <a:pt x="330" y="241"/>
                    <a:pt x="330" y="242"/>
                  </a:cubicBezTo>
                  <a:cubicBezTo>
                    <a:pt x="340" y="240"/>
                    <a:pt x="351" y="237"/>
                    <a:pt x="361" y="235"/>
                  </a:cubicBezTo>
                  <a:cubicBezTo>
                    <a:pt x="362" y="235"/>
                    <a:pt x="362" y="235"/>
                    <a:pt x="362" y="235"/>
                  </a:cubicBezTo>
                  <a:cubicBezTo>
                    <a:pt x="364" y="235"/>
                    <a:pt x="366" y="236"/>
                    <a:pt x="368" y="237"/>
                  </a:cubicBezTo>
                  <a:cubicBezTo>
                    <a:pt x="367" y="238"/>
                    <a:pt x="365" y="241"/>
                    <a:pt x="363" y="241"/>
                  </a:cubicBezTo>
                  <a:cubicBezTo>
                    <a:pt x="326" y="250"/>
                    <a:pt x="289" y="260"/>
                    <a:pt x="252" y="269"/>
                  </a:cubicBezTo>
                  <a:cubicBezTo>
                    <a:pt x="249" y="269"/>
                    <a:pt x="247" y="270"/>
                    <a:pt x="244" y="271"/>
                  </a:cubicBezTo>
                  <a:cubicBezTo>
                    <a:pt x="244" y="272"/>
                    <a:pt x="244" y="273"/>
                    <a:pt x="244" y="273"/>
                  </a:cubicBezTo>
                  <a:cubicBezTo>
                    <a:pt x="286" y="264"/>
                    <a:pt x="327" y="254"/>
                    <a:pt x="368" y="244"/>
                  </a:cubicBezTo>
                  <a:cubicBezTo>
                    <a:pt x="368" y="244"/>
                    <a:pt x="368" y="245"/>
                    <a:pt x="369" y="246"/>
                  </a:cubicBezTo>
                  <a:cubicBezTo>
                    <a:pt x="366" y="247"/>
                    <a:pt x="364" y="248"/>
                    <a:pt x="362" y="249"/>
                  </a:cubicBezTo>
                  <a:cubicBezTo>
                    <a:pt x="310" y="263"/>
                    <a:pt x="258" y="277"/>
                    <a:pt x="206" y="291"/>
                  </a:cubicBezTo>
                  <a:cubicBezTo>
                    <a:pt x="203" y="292"/>
                    <a:pt x="201" y="292"/>
                    <a:pt x="200" y="292"/>
                  </a:cubicBezTo>
                  <a:cubicBezTo>
                    <a:pt x="195" y="292"/>
                    <a:pt x="194" y="289"/>
                    <a:pt x="194" y="282"/>
                  </a:cubicBezTo>
                  <a:cubicBezTo>
                    <a:pt x="193" y="279"/>
                    <a:pt x="193" y="277"/>
                    <a:pt x="193" y="275"/>
                  </a:cubicBezTo>
                  <a:cubicBezTo>
                    <a:pt x="192" y="267"/>
                    <a:pt x="195" y="264"/>
                    <a:pt x="203" y="262"/>
                  </a:cubicBezTo>
                  <a:cubicBezTo>
                    <a:pt x="216" y="258"/>
                    <a:pt x="229" y="255"/>
                    <a:pt x="243" y="252"/>
                  </a:cubicBezTo>
                  <a:cubicBezTo>
                    <a:pt x="244" y="252"/>
                    <a:pt x="245" y="252"/>
                    <a:pt x="245" y="252"/>
                  </a:cubicBezTo>
                  <a:cubicBezTo>
                    <a:pt x="249" y="252"/>
                    <a:pt x="252" y="253"/>
                    <a:pt x="255" y="253"/>
                  </a:cubicBezTo>
                  <a:cubicBezTo>
                    <a:pt x="255" y="254"/>
                    <a:pt x="255" y="255"/>
                    <a:pt x="255" y="255"/>
                  </a:cubicBezTo>
                  <a:cubicBezTo>
                    <a:pt x="236" y="261"/>
                    <a:pt x="217" y="266"/>
                    <a:pt x="198" y="271"/>
                  </a:cubicBezTo>
                  <a:cubicBezTo>
                    <a:pt x="198" y="272"/>
                    <a:pt x="199" y="273"/>
                    <a:pt x="199" y="274"/>
                  </a:cubicBezTo>
                  <a:cubicBezTo>
                    <a:pt x="238" y="263"/>
                    <a:pt x="277" y="253"/>
                    <a:pt x="316" y="242"/>
                  </a:cubicBezTo>
                  <a:cubicBezTo>
                    <a:pt x="316" y="242"/>
                    <a:pt x="316" y="241"/>
                    <a:pt x="315" y="241"/>
                  </a:cubicBezTo>
                  <a:cubicBezTo>
                    <a:pt x="311" y="242"/>
                    <a:pt x="306" y="243"/>
                    <a:pt x="302" y="244"/>
                  </a:cubicBezTo>
                  <a:moveTo>
                    <a:pt x="131" y="344"/>
                  </a:moveTo>
                  <a:cubicBezTo>
                    <a:pt x="124" y="337"/>
                    <a:pt x="118" y="330"/>
                    <a:pt x="112" y="323"/>
                  </a:cubicBezTo>
                  <a:cubicBezTo>
                    <a:pt x="99" y="307"/>
                    <a:pt x="87" y="292"/>
                    <a:pt x="74" y="276"/>
                  </a:cubicBezTo>
                  <a:cubicBezTo>
                    <a:pt x="63" y="264"/>
                    <a:pt x="53" y="251"/>
                    <a:pt x="42" y="239"/>
                  </a:cubicBezTo>
                  <a:cubicBezTo>
                    <a:pt x="35" y="230"/>
                    <a:pt x="28" y="223"/>
                    <a:pt x="22" y="214"/>
                  </a:cubicBezTo>
                  <a:cubicBezTo>
                    <a:pt x="17" y="206"/>
                    <a:pt x="18" y="197"/>
                    <a:pt x="20" y="187"/>
                  </a:cubicBezTo>
                  <a:cubicBezTo>
                    <a:pt x="43" y="205"/>
                    <a:pt x="66" y="220"/>
                    <a:pt x="87" y="238"/>
                  </a:cubicBezTo>
                  <a:cubicBezTo>
                    <a:pt x="107" y="256"/>
                    <a:pt x="125" y="278"/>
                    <a:pt x="144" y="298"/>
                  </a:cubicBezTo>
                  <a:cubicBezTo>
                    <a:pt x="145" y="297"/>
                    <a:pt x="146" y="296"/>
                    <a:pt x="147" y="295"/>
                  </a:cubicBezTo>
                  <a:cubicBezTo>
                    <a:pt x="137" y="284"/>
                    <a:pt x="128" y="273"/>
                    <a:pt x="118" y="262"/>
                  </a:cubicBezTo>
                  <a:cubicBezTo>
                    <a:pt x="119" y="262"/>
                    <a:pt x="119" y="262"/>
                    <a:pt x="119" y="262"/>
                  </a:cubicBezTo>
                  <a:cubicBezTo>
                    <a:pt x="133" y="272"/>
                    <a:pt x="147" y="283"/>
                    <a:pt x="162" y="295"/>
                  </a:cubicBezTo>
                  <a:cubicBezTo>
                    <a:pt x="155" y="296"/>
                    <a:pt x="149" y="298"/>
                    <a:pt x="144" y="300"/>
                  </a:cubicBezTo>
                  <a:cubicBezTo>
                    <a:pt x="142" y="300"/>
                    <a:pt x="140" y="301"/>
                    <a:pt x="139" y="303"/>
                  </a:cubicBezTo>
                  <a:cubicBezTo>
                    <a:pt x="128" y="314"/>
                    <a:pt x="126" y="326"/>
                    <a:pt x="130" y="340"/>
                  </a:cubicBezTo>
                  <a:cubicBezTo>
                    <a:pt x="130" y="342"/>
                    <a:pt x="131" y="343"/>
                    <a:pt x="131" y="344"/>
                  </a:cubicBezTo>
                  <a:moveTo>
                    <a:pt x="273" y="234"/>
                  </a:moveTo>
                  <a:cubicBezTo>
                    <a:pt x="271" y="234"/>
                    <a:pt x="269" y="233"/>
                    <a:pt x="268" y="229"/>
                  </a:cubicBezTo>
                  <a:cubicBezTo>
                    <a:pt x="266" y="224"/>
                    <a:pt x="267" y="220"/>
                    <a:pt x="273" y="218"/>
                  </a:cubicBezTo>
                  <a:cubicBezTo>
                    <a:pt x="324" y="200"/>
                    <a:pt x="374" y="182"/>
                    <a:pt x="425" y="164"/>
                  </a:cubicBezTo>
                  <a:cubicBezTo>
                    <a:pt x="426" y="164"/>
                    <a:pt x="427" y="164"/>
                    <a:pt x="430" y="163"/>
                  </a:cubicBezTo>
                  <a:cubicBezTo>
                    <a:pt x="424" y="173"/>
                    <a:pt x="421" y="182"/>
                    <a:pt x="410" y="186"/>
                  </a:cubicBezTo>
                  <a:cubicBezTo>
                    <a:pt x="366" y="201"/>
                    <a:pt x="322" y="217"/>
                    <a:pt x="278" y="233"/>
                  </a:cubicBezTo>
                  <a:cubicBezTo>
                    <a:pt x="276" y="234"/>
                    <a:pt x="275" y="234"/>
                    <a:pt x="273" y="234"/>
                  </a:cubicBezTo>
                  <a:moveTo>
                    <a:pt x="178" y="295"/>
                  </a:moveTo>
                  <a:cubicBezTo>
                    <a:pt x="173" y="291"/>
                    <a:pt x="169" y="289"/>
                    <a:pt x="165" y="286"/>
                  </a:cubicBezTo>
                  <a:cubicBezTo>
                    <a:pt x="142" y="268"/>
                    <a:pt x="120" y="251"/>
                    <a:pt x="97" y="234"/>
                  </a:cubicBezTo>
                  <a:cubicBezTo>
                    <a:pt x="74" y="215"/>
                    <a:pt x="50" y="197"/>
                    <a:pt x="26" y="179"/>
                  </a:cubicBezTo>
                  <a:cubicBezTo>
                    <a:pt x="16" y="171"/>
                    <a:pt x="15" y="160"/>
                    <a:pt x="16" y="148"/>
                  </a:cubicBezTo>
                  <a:cubicBezTo>
                    <a:pt x="17" y="142"/>
                    <a:pt x="20" y="136"/>
                    <a:pt x="23" y="130"/>
                  </a:cubicBezTo>
                  <a:cubicBezTo>
                    <a:pt x="24" y="142"/>
                    <a:pt x="34" y="143"/>
                    <a:pt x="40" y="147"/>
                  </a:cubicBezTo>
                  <a:cubicBezTo>
                    <a:pt x="53" y="156"/>
                    <a:pt x="65" y="165"/>
                    <a:pt x="77" y="174"/>
                  </a:cubicBezTo>
                  <a:cubicBezTo>
                    <a:pt x="107" y="195"/>
                    <a:pt x="136" y="216"/>
                    <a:pt x="166" y="238"/>
                  </a:cubicBezTo>
                  <a:cubicBezTo>
                    <a:pt x="169" y="240"/>
                    <a:pt x="172" y="242"/>
                    <a:pt x="177" y="243"/>
                  </a:cubicBezTo>
                  <a:cubicBezTo>
                    <a:pt x="147" y="217"/>
                    <a:pt x="116" y="192"/>
                    <a:pt x="84" y="169"/>
                  </a:cubicBezTo>
                  <a:cubicBezTo>
                    <a:pt x="129" y="192"/>
                    <a:pt x="174" y="214"/>
                    <a:pt x="221" y="238"/>
                  </a:cubicBezTo>
                  <a:cubicBezTo>
                    <a:pt x="209" y="240"/>
                    <a:pt x="198" y="242"/>
                    <a:pt x="188" y="245"/>
                  </a:cubicBezTo>
                  <a:cubicBezTo>
                    <a:pt x="184" y="246"/>
                    <a:pt x="181" y="249"/>
                    <a:pt x="179" y="252"/>
                  </a:cubicBezTo>
                  <a:cubicBezTo>
                    <a:pt x="172" y="263"/>
                    <a:pt x="172" y="275"/>
                    <a:pt x="178" y="295"/>
                  </a:cubicBezTo>
                  <a:moveTo>
                    <a:pt x="224" y="185"/>
                  </a:moveTo>
                  <a:cubicBezTo>
                    <a:pt x="222" y="177"/>
                    <a:pt x="223" y="170"/>
                    <a:pt x="227" y="164"/>
                  </a:cubicBezTo>
                  <a:cubicBezTo>
                    <a:pt x="228" y="162"/>
                    <a:pt x="231" y="161"/>
                    <a:pt x="234" y="160"/>
                  </a:cubicBezTo>
                  <a:cubicBezTo>
                    <a:pt x="277" y="149"/>
                    <a:pt x="320" y="138"/>
                    <a:pt x="363" y="127"/>
                  </a:cubicBezTo>
                  <a:cubicBezTo>
                    <a:pt x="377" y="123"/>
                    <a:pt x="390" y="120"/>
                    <a:pt x="404" y="116"/>
                  </a:cubicBezTo>
                  <a:cubicBezTo>
                    <a:pt x="403" y="122"/>
                    <a:pt x="401" y="124"/>
                    <a:pt x="395" y="126"/>
                  </a:cubicBezTo>
                  <a:cubicBezTo>
                    <a:pt x="347" y="136"/>
                    <a:pt x="299" y="147"/>
                    <a:pt x="252" y="158"/>
                  </a:cubicBezTo>
                  <a:cubicBezTo>
                    <a:pt x="252" y="159"/>
                    <a:pt x="252" y="160"/>
                    <a:pt x="252" y="161"/>
                  </a:cubicBezTo>
                  <a:cubicBezTo>
                    <a:pt x="302" y="150"/>
                    <a:pt x="351" y="138"/>
                    <a:pt x="401" y="127"/>
                  </a:cubicBezTo>
                  <a:cubicBezTo>
                    <a:pt x="402" y="133"/>
                    <a:pt x="402" y="139"/>
                    <a:pt x="403" y="146"/>
                  </a:cubicBezTo>
                  <a:cubicBezTo>
                    <a:pt x="343" y="161"/>
                    <a:pt x="284" y="175"/>
                    <a:pt x="225" y="189"/>
                  </a:cubicBezTo>
                  <a:cubicBezTo>
                    <a:pt x="225" y="189"/>
                    <a:pt x="225" y="189"/>
                    <a:pt x="225" y="189"/>
                  </a:cubicBezTo>
                  <a:cubicBezTo>
                    <a:pt x="225" y="189"/>
                    <a:pt x="224" y="188"/>
                    <a:pt x="224" y="188"/>
                  </a:cubicBezTo>
                  <a:cubicBezTo>
                    <a:pt x="242" y="183"/>
                    <a:pt x="260" y="178"/>
                    <a:pt x="277" y="174"/>
                  </a:cubicBezTo>
                  <a:cubicBezTo>
                    <a:pt x="277" y="173"/>
                    <a:pt x="277" y="172"/>
                    <a:pt x="277" y="172"/>
                  </a:cubicBezTo>
                  <a:cubicBezTo>
                    <a:pt x="259" y="176"/>
                    <a:pt x="242" y="180"/>
                    <a:pt x="224" y="185"/>
                  </a:cubicBezTo>
                  <a:moveTo>
                    <a:pt x="254" y="242"/>
                  </a:moveTo>
                  <a:cubicBezTo>
                    <a:pt x="242" y="237"/>
                    <a:pt x="231" y="232"/>
                    <a:pt x="221" y="226"/>
                  </a:cubicBezTo>
                  <a:cubicBezTo>
                    <a:pt x="201" y="217"/>
                    <a:pt x="181" y="207"/>
                    <a:pt x="161" y="197"/>
                  </a:cubicBezTo>
                  <a:cubicBezTo>
                    <a:pt x="143" y="188"/>
                    <a:pt x="125" y="179"/>
                    <a:pt x="107" y="170"/>
                  </a:cubicBezTo>
                  <a:cubicBezTo>
                    <a:pt x="92" y="163"/>
                    <a:pt x="78" y="156"/>
                    <a:pt x="64" y="149"/>
                  </a:cubicBezTo>
                  <a:cubicBezTo>
                    <a:pt x="56" y="145"/>
                    <a:pt x="47" y="141"/>
                    <a:pt x="39" y="136"/>
                  </a:cubicBezTo>
                  <a:cubicBezTo>
                    <a:pt x="32" y="132"/>
                    <a:pt x="30" y="116"/>
                    <a:pt x="37" y="112"/>
                  </a:cubicBezTo>
                  <a:cubicBezTo>
                    <a:pt x="42" y="109"/>
                    <a:pt x="49" y="111"/>
                    <a:pt x="53" y="104"/>
                  </a:cubicBezTo>
                  <a:cubicBezTo>
                    <a:pt x="53" y="104"/>
                    <a:pt x="53" y="104"/>
                    <a:pt x="53" y="104"/>
                  </a:cubicBezTo>
                  <a:cubicBezTo>
                    <a:pt x="54" y="104"/>
                    <a:pt x="55" y="105"/>
                    <a:pt x="56" y="106"/>
                  </a:cubicBezTo>
                  <a:cubicBezTo>
                    <a:pt x="62" y="110"/>
                    <a:pt x="68" y="114"/>
                    <a:pt x="74" y="118"/>
                  </a:cubicBezTo>
                  <a:cubicBezTo>
                    <a:pt x="74" y="119"/>
                    <a:pt x="74" y="119"/>
                    <a:pt x="74" y="119"/>
                  </a:cubicBezTo>
                  <a:cubicBezTo>
                    <a:pt x="66" y="115"/>
                    <a:pt x="59" y="112"/>
                    <a:pt x="51" y="109"/>
                  </a:cubicBezTo>
                  <a:cubicBezTo>
                    <a:pt x="51" y="109"/>
                    <a:pt x="51" y="110"/>
                    <a:pt x="50" y="111"/>
                  </a:cubicBezTo>
                  <a:cubicBezTo>
                    <a:pt x="54" y="113"/>
                    <a:pt x="57" y="115"/>
                    <a:pt x="61" y="117"/>
                  </a:cubicBezTo>
                  <a:cubicBezTo>
                    <a:pt x="106" y="136"/>
                    <a:pt x="144" y="165"/>
                    <a:pt x="184" y="192"/>
                  </a:cubicBezTo>
                  <a:cubicBezTo>
                    <a:pt x="193" y="198"/>
                    <a:pt x="203" y="205"/>
                    <a:pt x="213" y="212"/>
                  </a:cubicBezTo>
                  <a:cubicBezTo>
                    <a:pt x="214" y="212"/>
                    <a:pt x="215" y="213"/>
                    <a:pt x="217" y="213"/>
                  </a:cubicBezTo>
                  <a:cubicBezTo>
                    <a:pt x="217" y="213"/>
                    <a:pt x="217" y="213"/>
                    <a:pt x="217" y="213"/>
                  </a:cubicBezTo>
                  <a:cubicBezTo>
                    <a:pt x="228" y="211"/>
                    <a:pt x="238" y="209"/>
                    <a:pt x="248" y="206"/>
                  </a:cubicBezTo>
                  <a:cubicBezTo>
                    <a:pt x="273" y="200"/>
                    <a:pt x="297" y="192"/>
                    <a:pt x="322" y="185"/>
                  </a:cubicBezTo>
                  <a:cubicBezTo>
                    <a:pt x="328" y="183"/>
                    <a:pt x="334" y="182"/>
                    <a:pt x="341" y="181"/>
                  </a:cubicBezTo>
                  <a:cubicBezTo>
                    <a:pt x="329" y="185"/>
                    <a:pt x="317" y="189"/>
                    <a:pt x="305" y="193"/>
                  </a:cubicBezTo>
                  <a:cubicBezTo>
                    <a:pt x="293" y="197"/>
                    <a:pt x="282" y="202"/>
                    <a:pt x="269" y="205"/>
                  </a:cubicBezTo>
                  <a:cubicBezTo>
                    <a:pt x="255" y="209"/>
                    <a:pt x="248" y="223"/>
                    <a:pt x="252" y="237"/>
                  </a:cubicBezTo>
                  <a:cubicBezTo>
                    <a:pt x="252" y="239"/>
                    <a:pt x="253" y="240"/>
                    <a:pt x="254" y="242"/>
                  </a:cubicBezTo>
                  <a:moveTo>
                    <a:pt x="212" y="201"/>
                  </a:moveTo>
                  <a:cubicBezTo>
                    <a:pt x="203" y="195"/>
                    <a:pt x="196" y="190"/>
                    <a:pt x="189" y="186"/>
                  </a:cubicBezTo>
                  <a:cubicBezTo>
                    <a:pt x="167" y="171"/>
                    <a:pt x="145" y="157"/>
                    <a:pt x="123" y="142"/>
                  </a:cubicBezTo>
                  <a:cubicBezTo>
                    <a:pt x="101" y="127"/>
                    <a:pt x="79" y="112"/>
                    <a:pt x="56" y="97"/>
                  </a:cubicBezTo>
                  <a:cubicBezTo>
                    <a:pt x="52" y="94"/>
                    <a:pt x="47" y="91"/>
                    <a:pt x="42" y="87"/>
                  </a:cubicBezTo>
                  <a:cubicBezTo>
                    <a:pt x="40" y="86"/>
                    <a:pt x="39" y="84"/>
                    <a:pt x="38" y="83"/>
                  </a:cubicBezTo>
                  <a:cubicBezTo>
                    <a:pt x="35" y="71"/>
                    <a:pt x="33" y="58"/>
                    <a:pt x="40" y="47"/>
                  </a:cubicBezTo>
                  <a:cubicBezTo>
                    <a:pt x="41" y="45"/>
                    <a:pt x="44" y="43"/>
                    <a:pt x="46" y="42"/>
                  </a:cubicBezTo>
                  <a:cubicBezTo>
                    <a:pt x="75" y="36"/>
                    <a:pt x="103" y="30"/>
                    <a:pt x="132" y="25"/>
                  </a:cubicBezTo>
                  <a:cubicBezTo>
                    <a:pt x="157" y="20"/>
                    <a:pt x="182" y="15"/>
                    <a:pt x="208" y="9"/>
                  </a:cubicBezTo>
                  <a:cubicBezTo>
                    <a:pt x="211" y="8"/>
                    <a:pt x="215" y="8"/>
                    <a:pt x="218" y="8"/>
                  </a:cubicBezTo>
                  <a:cubicBezTo>
                    <a:pt x="223" y="8"/>
                    <a:pt x="228" y="9"/>
                    <a:pt x="233" y="11"/>
                  </a:cubicBezTo>
                  <a:cubicBezTo>
                    <a:pt x="292" y="40"/>
                    <a:pt x="351" y="69"/>
                    <a:pt x="411" y="98"/>
                  </a:cubicBezTo>
                  <a:cubicBezTo>
                    <a:pt x="411" y="98"/>
                    <a:pt x="412" y="99"/>
                    <a:pt x="414" y="100"/>
                  </a:cubicBezTo>
                  <a:cubicBezTo>
                    <a:pt x="380" y="108"/>
                    <a:pt x="348" y="116"/>
                    <a:pt x="315" y="124"/>
                  </a:cubicBezTo>
                  <a:cubicBezTo>
                    <a:pt x="285" y="132"/>
                    <a:pt x="255" y="139"/>
                    <a:pt x="225" y="147"/>
                  </a:cubicBezTo>
                  <a:cubicBezTo>
                    <a:pt x="222" y="147"/>
                    <a:pt x="220" y="149"/>
                    <a:pt x="219" y="150"/>
                  </a:cubicBezTo>
                  <a:cubicBezTo>
                    <a:pt x="208" y="164"/>
                    <a:pt x="203" y="179"/>
                    <a:pt x="210" y="196"/>
                  </a:cubicBezTo>
                  <a:cubicBezTo>
                    <a:pt x="211" y="197"/>
                    <a:pt x="211" y="198"/>
                    <a:pt x="212" y="201"/>
                  </a:cubicBezTo>
                  <a:moveTo>
                    <a:pt x="221" y="0"/>
                  </a:moveTo>
                  <a:cubicBezTo>
                    <a:pt x="220" y="0"/>
                    <a:pt x="219" y="0"/>
                    <a:pt x="218" y="0"/>
                  </a:cubicBezTo>
                  <a:cubicBezTo>
                    <a:pt x="204" y="3"/>
                    <a:pt x="190" y="6"/>
                    <a:pt x="176" y="8"/>
                  </a:cubicBezTo>
                  <a:cubicBezTo>
                    <a:pt x="134" y="17"/>
                    <a:pt x="92" y="25"/>
                    <a:pt x="50" y="33"/>
                  </a:cubicBezTo>
                  <a:cubicBezTo>
                    <a:pt x="39" y="35"/>
                    <a:pt x="33" y="41"/>
                    <a:pt x="29" y="50"/>
                  </a:cubicBezTo>
                  <a:cubicBezTo>
                    <a:pt x="25" y="60"/>
                    <a:pt x="26" y="71"/>
                    <a:pt x="28" y="82"/>
                  </a:cubicBezTo>
                  <a:cubicBezTo>
                    <a:pt x="29" y="89"/>
                    <a:pt x="36" y="92"/>
                    <a:pt x="41" y="96"/>
                  </a:cubicBezTo>
                  <a:cubicBezTo>
                    <a:pt x="42" y="96"/>
                    <a:pt x="43" y="97"/>
                    <a:pt x="44" y="97"/>
                  </a:cubicBezTo>
                  <a:cubicBezTo>
                    <a:pt x="42" y="100"/>
                    <a:pt x="40" y="100"/>
                    <a:pt x="39" y="101"/>
                  </a:cubicBezTo>
                  <a:cubicBezTo>
                    <a:pt x="36" y="102"/>
                    <a:pt x="31" y="102"/>
                    <a:pt x="30" y="104"/>
                  </a:cubicBezTo>
                  <a:cubicBezTo>
                    <a:pt x="27" y="108"/>
                    <a:pt x="26" y="113"/>
                    <a:pt x="24" y="117"/>
                  </a:cubicBezTo>
                  <a:cubicBezTo>
                    <a:pt x="23" y="119"/>
                    <a:pt x="22" y="121"/>
                    <a:pt x="20" y="122"/>
                  </a:cubicBezTo>
                  <a:cubicBezTo>
                    <a:pt x="17" y="125"/>
                    <a:pt x="13" y="126"/>
                    <a:pt x="11" y="129"/>
                  </a:cubicBezTo>
                  <a:cubicBezTo>
                    <a:pt x="6" y="139"/>
                    <a:pt x="3" y="150"/>
                    <a:pt x="6" y="161"/>
                  </a:cubicBezTo>
                  <a:cubicBezTo>
                    <a:pt x="9" y="172"/>
                    <a:pt x="11" y="182"/>
                    <a:pt x="9" y="193"/>
                  </a:cubicBezTo>
                  <a:cubicBezTo>
                    <a:pt x="6" y="209"/>
                    <a:pt x="13" y="221"/>
                    <a:pt x="24" y="232"/>
                  </a:cubicBezTo>
                  <a:cubicBezTo>
                    <a:pt x="26" y="233"/>
                    <a:pt x="26" y="237"/>
                    <a:pt x="26" y="238"/>
                  </a:cubicBezTo>
                  <a:cubicBezTo>
                    <a:pt x="24" y="240"/>
                    <a:pt x="21" y="242"/>
                    <a:pt x="19" y="242"/>
                  </a:cubicBezTo>
                  <a:cubicBezTo>
                    <a:pt x="19" y="242"/>
                    <a:pt x="19" y="242"/>
                    <a:pt x="18" y="242"/>
                  </a:cubicBezTo>
                  <a:cubicBezTo>
                    <a:pt x="17" y="241"/>
                    <a:pt x="15" y="241"/>
                    <a:pt x="14" y="241"/>
                  </a:cubicBezTo>
                  <a:cubicBezTo>
                    <a:pt x="10" y="241"/>
                    <a:pt x="8" y="244"/>
                    <a:pt x="6" y="248"/>
                  </a:cubicBezTo>
                  <a:cubicBezTo>
                    <a:pt x="0" y="261"/>
                    <a:pt x="0" y="275"/>
                    <a:pt x="4" y="288"/>
                  </a:cubicBezTo>
                  <a:cubicBezTo>
                    <a:pt x="5" y="291"/>
                    <a:pt x="7" y="294"/>
                    <a:pt x="10" y="296"/>
                  </a:cubicBezTo>
                  <a:cubicBezTo>
                    <a:pt x="32" y="312"/>
                    <a:pt x="55" y="328"/>
                    <a:pt x="77" y="343"/>
                  </a:cubicBezTo>
                  <a:cubicBezTo>
                    <a:pt x="117" y="371"/>
                    <a:pt x="157" y="399"/>
                    <a:pt x="196" y="427"/>
                  </a:cubicBezTo>
                  <a:cubicBezTo>
                    <a:pt x="199" y="428"/>
                    <a:pt x="202" y="429"/>
                    <a:pt x="205" y="429"/>
                  </a:cubicBezTo>
                  <a:cubicBezTo>
                    <a:pt x="207" y="429"/>
                    <a:pt x="209" y="429"/>
                    <a:pt x="211" y="428"/>
                  </a:cubicBezTo>
                  <a:cubicBezTo>
                    <a:pt x="224" y="423"/>
                    <a:pt x="237" y="417"/>
                    <a:pt x="249" y="412"/>
                  </a:cubicBezTo>
                  <a:cubicBezTo>
                    <a:pt x="295" y="394"/>
                    <a:pt x="340" y="375"/>
                    <a:pt x="385" y="356"/>
                  </a:cubicBezTo>
                  <a:cubicBezTo>
                    <a:pt x="393" y="353"/>
                    <a:pt x="394" y="348"/>
                    <a:pt x="386" y="343"/>
                  </a:cubicBezTo>
                  <a:cubicBezTo>
                    <a:pt x="383" y="340"/>
                    <a:pt x="379" y="337"/>
                    <a:pt x="375" y="335"/>
                  </a:cubicBezTo>
                  <a:cubicBezTo>
                    <a:pt x="369" y="331"/>
                    <a:pt x="369" y="325"/>
                    <a:pt x="373" y="320"/>
                  </a:cubicBezTo>
                  <a:cubicBezTo>
                    <a:pt x="378" y="315"/>
                    <a:pt x="384" y="309"/>
                    <a:pt x="388" y="303"/>
                  </a:cubicBezTo>
                  <a:cubicBezTo>
                    <a:pt x="389" y="302"/>
                    <a:pt x="388" y="297"/>
                    <a:pt x="387" y="296"/>
                  </a:cubicBezTo>
                  <a:cubicBezTo>
                    <a:pt x="385" y="293"/>
                    <a:pt x="381" y="293"/>
                    <a:pt x="378" y="291"/>
                  </a:cubicBezTo>
                  <a:cubicBezTo>
                    <a:pt x="370" y="287"/>
                    <a:pt x="362" y="283"/>
                    <a:pt x="352" y="278"/>
                  </a:cubicBezTo>
                  <a:cubicBezTo>
                    <a:pt x="355" y="276"/>
                    <a:pt x="357" y="275"/>
                    <a:pt x="359" y="274"/>
                  </a:cubicBezTo>
                  <a:cubicBezTo>
                    <a:pt x="361" y="273"/>
                    <a:pt x="362" y="271"/>
                    <a:pt x="364" y="270"/>
                  </a:cubicBezTo>
                  <a:cubicBezTo>
                    <a:pt x="365" y="269"/>
                    <a:pt x="366" y="267"/>
                    <a:pt x="368" y="267"/>
                  </a:cubicBezTo>
                  <a:cubicBezTo>
                    <a:pt x="376" y="264"/>
                    <a:pt x="385" y="262"/>
                    <a:pt x="393" y="259"/>
                  </a:cubicBezTo>
                  <a:cubicBezTo>
                    <a:pt x="394" y="259"/>
                    <a:pt x="396" y="257"/>
                    <a:pt x="397" y="255"/>
                  </a:cubicBezTo>
                  <a:cubicBezTo>
                    <a:pt x="397" y="254"/>
                    <a:pt x="396" y="251"/>
                    <a:pt x="394" y="250"/>
                  </a:cubicBezTo>
                  <a:cubicBezTo>
                    <a:pt x="392" y="248"/>
                    <a:pt x="388" y="246"/>
                    <a:pt x="385" y="244"/>
                  </a:cubicBezTo>
                  <a:cubicBezTo>
                    <a:pt x="376" y="239"/>
                    <a:pt x="375" y="236"/>
                    <a:pt x="378" y="227"/>
                  </a:cubicBezTo>
                  <a:cubicBezTo>
                    <a:pt x="379" y="225"/>
                    <a:pt x="380" y="224"/>
                    <a:pt x="381" y="222"/>
                  </a:cubicBezTo>
                  <a:cubicBezTo>
                    <a:pt x="384" y="211"/>
                    <a:pt x="396" y="209"/>
                    <a:pt x="404" y="204"/>
                  </a:cubicBezTo>
                  <a:cubicBezTo>
                    <a:pt x="412" y="199"/>
                    <a:pt x="423" y="197"/>
                    <a:pt x="433" y="193"/>
                  </a:cubicBezTo>
                  <a:cubicBezTo>
                    <a:pt x="434" y="192"/>
                    <a:pt x="436" y="191"/>
                    <a:pt x="437" y="189"/>
                  </a:cubicBezTo>
                  <a:cubicBezTo>
                    <a:pt x="437" y="188"/>
                    <a:pt x="435" y="186"/>
                    <a:pt x="433" y="185"/>
                  </a:cubicBezTo>
                  <a:cubicBezTo>
                    <a:pt x="432" y="183"/>
                    <a:pt x="430" y="182"/>
                    <a:pt x="429" y="182"/>
                  </a:cubicBezTo>
                  <a:cubicBezTo>
                    <a:pt x="431" y="174"/>
                    <a:pt x="433" y="167"/>
                    <a:pt x="435" y="160"/>
                  </a:cubicBezTo>
                  <a:cubicBezTo>
                    <a:pt x="435" y="158"/>
                    <a:pt x="436" y="157"/>
                    <a:pt x="437" y="156"/>
                  </a:cubicBezTo>
                  <a:cubicBezTo>
                    <a:pt x="442" y="153"/>
                    <a:pt x="442" y="149"/>
                    <a:pt x="437" y="147"/>
                  </a:cubicBezTo>
                  <a:cubicBezTo>
                    <a:pt x="430" y="144"/>
                    <a:pt x="423" y="141"/>
                    <a:pt x="416" y="138"/>
                  </a:cubicBezTo>
                  <a:cubicBezTo>
                    <a:pt x="412" y="137"/>
                    <a:pt x="411" y="135"/>
                    <a:pt x="411" y="131"/>
                  </a:cubicBezTo>
                  <a:cubicBezTo>
                    <a:pt x="411" y="122"/>
                    <a:pt x="415" y="115"/>
                    <a:pt x="422" y="110"/>
                  </a:cubicBezTo>
                  <a:cubicBezTo>
                    <a:pt x="432" y="104"/>
                    <a:pt x="431" y="99"/>
                    <a:pt x="421" y="94"/>
                  </a:cubicBezTo>
                  <a:cubicBezTo>
                    <a:pt x="418" y="93"/>
                    <a:pt x="416" y="92"/>
                    <a:pt x="414" y="91"/>
                  </a:cubicBezTo>
                  <a:cubicBezTo>
                    <a:pt x="351" y="61"/>
                    <a:pt x="289" y="31"/>
                    <a:pt x="227" y="1"/>
                  </a:cubicBezTo>
                  <a:cubicBezTo>
                    <a:pt x="225" y="1"/>
                    <a:pt x="223" y="0"/>
                    <a:pt x="22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4"/>
            <p:cNvSpPr>
              <a:spLocks/>
            </p:cNvSpPr>
            <p:nvPr userDrawn="1"/>
          </p:nvSpPr>
          <p:spPr bwMode="auto">
            <a:xfrm>
              <a:off x="8164513" y="3978275"/>
              <a:ext cx="415925" cy="250825"/>
            </a:xfrm>
            <a:custGeom>
              <a:avLst/>
              <a:gdLst>
                <a:gd name="T0" fmla="*/ 0 w 170"/>
                <a:gd name="T1" fmla="*/ 0 h 102"/>
                <a:gd name="T2" fmla="*/ 170 w 170"/>
                <a:gd name="T3" fmla="*/ 102 h 102"/>
                <a:gd name="T4" fmla="*/ 0 w 170"/>
                <a:gd name="T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0" h="102">
                  <a:moveTo>
                    <a:pt x="0" y="0"/>
                  </a:moveTo>
                  <a:cubicBezTo>
                    <a:pt x="56" y="36"/>
                    <a:pt x="112" y="70"/>
                    <a:pt x="170" y="102"/>
                  </a:cubicBezTo>
                  <a:cubicBezTo>
                    <a:pt x="166" y="94"/>
                    <a:pt x="10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5"/>
            <p:cNvSpPr>
              <a:spLocks/>
            </p:cNvSpPr>
            <p:nvPr userDrawn="1"/>
          </p:nvSpPr>
          <p:spPr bwMode="auto">
            <a:xfrm>
              <a:off x="8616950" y="4216400"/>
              <a:ext cx="338138" cy="82550"/>
            </a:xfrm>
            <a:custGeom>
              <a:avLst/>
              <a:gdLst>
                <a:gd name="T0" fmla="*/ 138 w 138"/>
                <a:gd name="T1" fmla="*/ 0 h 34"/>
                <a:gd name="T2" fmla="*/ 0 w 138"/>
                <a:gd name="T3" fmla="*/ 31 h 34"/>
                <a:gd name="T4" fmla="*/ 1 w 138"/>
                <a:gd name="T5" fmla="*/ 34 h 34"/>
                <a:gd name="T6" fmla="*/ 138 w 138"/>
                <a:gd name="T7" fmla="*/ 4 h 34"/>
                <a:gd name="T8" fmla="*/ 138 w 138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34">
                  <a:moveTo>
                    <a:pt x="138" y="0"/>
                  </a:moveTo>
                  <a:cubicBezTo>
                    <a:pt x="92" y="10"/>
                    <a:pt x="46" y="20"/>
                    <a:pt x="0" y="31"/>
                  </a:cubicBezTo>
                  <a:cubicBezTo>
                    <a:pt x="1" y="32"/>
                    <a:pt x="1" y="33"/>
                    <a:pt x="1" y="34"/>
                  </a:cubicBezTo>
                  <a:cubicBezTo>
                    <a:pt x="47" y="24"/>
                    <a:pt x="93" y="14"/>
                    <a:pt x="138" y="4"/>
                  </a:cubicBezTo>
                  <a:cubicBezTo>
                    <a:pt x="138" y="3"/>
                    <a:pt x="138" y="1"/>
                    <a:pt x="13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6"/>
            <p:cNvSpPr>
              <a:spLocks/>
            </p:cNvSpPr>
            <p:nvPr userDrawn="1"/>
          </p:nvSpPr>
          <p:spPr bwMode="auto">
            <a:xfrm>
              <a:off x="8636000" y="4708525"/>
              <a:ext cx="274638" cy="115888"/>
            </a:xfrm>
            <a:custGeom>
              <a:avLst/>
              <a:gdLst>
                <a:gd name="T0" fmla="*/ 111 w 112"/>
                <a:gd name="T1" fmla="*/ 0 h 47"/>
                <a:gd name="T2" fmla="*/ 0 w 112"/>
                <a:gd name="T3" fmla="*/ 45 h 47"/>
                <a:gd name="T4" fmla="*/ 1 w 112"/>
                <a:gd name="T5" fmla="*/ 47 h 47"/>
                <a:gd name="T6" fmla="*/ 112 w 112"/>
                <a:gd name="T7" fmla="*/ 2 h 47"/>
                <a:gd name="T8" fmla="*/ 111 w 112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47">
                  <a:moveTo>
                    <a:pt x="111" y="0"/>
                  </a:moveTo>
                  <a:cubicBezTo>
                    <a:pt x="74" y="15"/>
                    <a:pt x="37" y="30"/>
                    <a:pt x="0" y="45"/>
                  </a:cubicBezTo>
                  <a:cubicBezTo>
                    <a:pt x="1" y="45"/>
                    <a:pt x="1" y="46"/>
                    <a:pt x="1" y="47"/>
                  </a:cubicBezTo>
                  <a:cubicBezTo>
                    <a:pt x="38" y="32"/>
                    <a:pt x="75" y="17"/>
                    <a:pt x="112" y="2"/>
                  </a:cubicBezTo>
                  <a:cubicBezTo>
                    <a:pt x="112" y="2"/>
                    <a:pt x="112" y="1"/>
                    <a:pt x="1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7"/>
            <p:cNvSpPr>
              <a:spLocks/>
            </p:cNvSpPr>
            <p:nvPr userDrawn="1"/>
          </p:nvSpPr>
          <p:spPr bwMode="auto">
            <a:xfrm>
              <a:off x="8726488" y="4283075"/>
              <a:ext cx="347663" cy="131763"/>
            </a:xfrm>
            <a:custGeom>
              <a:avLst/>
              <a:gdLst>
                <a:gd name="T0" fmla="*/ 141 w 142"/>
                <a:gd name="T1" fmla="*/ 0 h 54"/>
                <a:gd name="T2" fmla="*/ 0 w 142"/>
                <a:gd name="T3" fmla="*/ 51 h 54"/>
                <a:gd name="T4" fmla="*/ 1 w 142"/>
                <a:gd name="T5" fmla="*/ 54 h 54"/>
                <a:gd name="T6" fmla="*/ 142 w 142"/>
                <a:gd name="T7" fmla="*/ 2 h 54"/>
                <a:gd name="T8" fmla="*/ 141 w 142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4">
                  <a:moveTo>
                    <a:pt x="141" y="0"/>
                  </a:moveTo>
                  <a:cubicBezTo>
                    <a:pt x="94" y="18"/>
                    <a:pt x="47" y="33"/>
                    <a:pt x="0" y="51"/>
                  </a:cubicBezTo>
                  <a:cubicBezTo>
                    <a:pt x="1" y="52"/>
                    <a:pt x="1" y="53"/>
                    <a:pt x="1" y="54"/>
                  </a:cubicBezTo>
                  <a:cubicBezTo>
                    <a:pt x="48" y="37"/>
                    <a:pt x="95" y="19"/>
                    <a:pt x="142" y="2"/>
                  </a:cubicBezTo>
                  <a:cubicBezTo>
                    <a:pt x="142" y="1"/>
                    <a:pt x="141" y="1"/>
                    <a:pt x="14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8"/>
            <p:cNvSpPr>
              <a:spLocks/>
            </p:cNvSpPr>
            <p:nvPr userDrawn="1"/>
          </p:nvSpPr>
          <p:spPr bwMode="auto">
            <a:xfrm>
              <a:off x="8731250" y="4306888"/>
              <a:ext cx="328613" cy="122238"/>
            </a:xfrm>
            <a:custGeom>
              <a:avLst/>
              <a:gdLst>
                <a:gd name="T0" fmla="*/ 133 w 134"/>
                <a:gd name="T1" fmla="*/ 0 h 50"/>
                <a:gd name="T2" fmla="*/ 0 w 134"/>
                <a:gd name="T3" fmla="*/ 48 h 50"/>
                <a:gd name="T4" fmla="*/ 1 w 134"/>
                <a:gd name="T5" fmla="*/ 50 h 50"/>
                <a:gd name="T6" fmla="*/ 134 w 134"/>
                <a:gd name="T7" fmla="*/ 3 h 50"/>
                <a:gd name="T8" fmla="*/ 133 w 134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50">
                  <a:moveTo>
                    <a:pt x="133" y="0"/>
                  </a:moveTo>
                  <a:cubicBezTo>
                    <a:pt x="89" y="16"/>
                    <a:pt x="45" y="32"/>
                    <a:pt x="0" y="48"/>
                  </a:cubicBezTo>
                  <a:cubicBezTo>
                    <a:pt x="1" y="49"/>
                    <a:pt x="1" y="50"/>
                    <a:pt x="1" y="50"/>
                  </a:cubicBezTo>
                  <a:cubicBezTo>
                    <a:pt x="45" y="35"/>
                    <a:pt x="90" y="19"/>
                    <a:pt x="134" y="3"/>
                  </a:cubicBezTo>
                  <a:cubicBezTo>
                    <a:pt x="133" y="2"/>
                    <a:pt x="133" y="1"/>
                    <a:pt x="13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9"/>
            <p:cNvSpPr>
              <a:spLocks noEditPoints="1"/>
            </p:cNvSpPr>
            <p:nvPr userDrawn="1"/>
          </p:nvSpPr>
          <p:spPr bwMode="auto">
            <a:xfrm>
              <a:off x="1381125" y="3105150"/>
              <a:ext cx="596900" cy="582613"/>
            </a:xfrm>
            <a:custGeom>
              <a:avLst/>
              <a:gdLst>
                <a:gd name="T0" fmla="*/ 206 w 244"/>
                <a:gd name="T1" fmla="*/ 175 h 238"/>
                <a:gd name="T2" fmla="*/ 199 w 244"/>
                <a:gd name="T3" fmla="*/ 191 h 238"/>
                <a:gd name="T4" fmla="*/ 177 w 244"/>
                <a:gd name="T5" fmla="*/ 191 h 238"/>
                <a:gd name="T6" fmla="*/ 201 w 244"/>
                <a:gd name="T7" fmla="*/ 168 h 238"/>
                <a:gd name="T8" fmla="*/ 201 w 244"/>
                <a:gd name="T9" fmla="*/ 168 h 238"/>
                <a:gd name="T10" fmla="*/ 160 w 244"/>
                <a:gd name="T11" fmla="*/ 169 h 238"/>
                <a:gd name="T12" fmla="*/ 181 w 244"/>
                <a:gd name="T13" fmla="*/ 169 h 238"/>
                <a:gd name="T14" fmla="*/ 137 w 244"/>
                <a:gd name="T15" fmla="*/ 175 h 238"/>
                <a:gd name="T16" fmla="*/ 80 w 244"/>
                <a:gd name="T17" fmla="*/ 175 h 238"/>
                <a:gd name="T18" fmla="*/ 95 w 244"/>
                <a:gd name="T19" fmla="*/ 171 h 238"/>
                <a:gd name="T20" fmla="*/ 102 w 244"/>
                <a:gd name="T21" fmla="*/ 173 h 238"/>
                <a:gd name="T22" fmla="*/ 129 w 244"/>
                <a:gd name="T23" fmla="*/ 170 h 238"/>
                <a:gd name="T24" fmla="*/ 20 w 244"/>
                <a:gd name="T25" fmla="*/ 135 h 238"/>
                <a:gd name="T26" fmla="*/ 23 w 244"/>
                <a:gd name="T27" fmla="*/ 146 h 238"/>
                <a:gd name="T28" fmla="*/ 107 w 244"/>
                <a:gd name="T29" fmla="*/ 196 h 238"/>
                <a:gd name="T30" fmla="*/ 111 w 244"/>
                <a:gd name="T31" fmla="*/ 195 h 238"/>
                <a:gd name="T32" fmla="*/ 119 w 244"/>
                <a:gd name="T33" fmla="*/ 200 h 238"/>
                <a:gd name="T34" fmla="*/ 106 w 244"/>
                <a:gd name="T35" fmla="*/ 225 h 238"/>
                <a:gd name="T36" fmla="*/ 8 w 244"/>
                <a:gd name="T37" fmla="*/ 155 h 238"/>
                <a:gd name="T38" fmla="*/ 167 w 244"/>
                <a:gd name="T39" fmla="*/ 135 h 238"/>
                <a:gd name="T40" fmla="*/ 200 w 244"/>
                <a:gd name="T41" fmla="*/ 130 h 238"/>
                <a:gd name="T42" fmla="*/ 135 w 244"/>
                <a:gd name="T43" fmla="*/ 150 h 238"/>
                <a:gd name="T44" fmla="*/ 114 w 244"/>
                <a:gd name="T45" fmla="*/ 161 h 238"/>
                <a:gd name="T46" fmla="*/ 134 w 244"/>
                <a:gd name="T47" fmla="*/ 140 h 238"/>
                <a:gd name="T48" fmla="*/ 110 w 244"/>
                <a:gd name="T49" fmla="*/ 152 h 238"/>
                <a:gd name="T50" fmla="*/ 62 w 244"/>
                <a:gd name="T51" fmla="*/ 179 h 238"/>
                <a:gd name="T52" fmla="*/ 48 w 244"/>
                <a:gd name="T53" fmla="*/ 132 h 238"/>
                <a:gd name="T54" fmla="*/ 89 w 244"/>
                <a:gd name="T55" fmla="*/ 163 h 238"/>
                <a:gd name="T56" fmla="*/ 151 w 244"/>
                <a:gd name="T57" fmla="*/ 130 h 238"/>
                <a:gd name="T58" fmla="*/ 227 w 244"/>
                <a:gd name="T59" fmla="*/ 103 h 238"/>
                <a:gd name="T60" fmla="*/ 54 w 244"/>
                <a:gd name="T61" fmla="*/ 129 h 238"/>
                <a:gd name="T62" fmla="*/ 43 w 244"/>
                <a:gd name="T63" fmla="*/ 97 h 238"/>
                <a:gd name="T64" fmla="*/ 104 w 244"/>
                <a:gd name="T65" fmla="*/ 136 h 238"/>
                <a:gd name="T66" fmla="*/ 129 w 244"/>
                <a:gd name="T67" fmla="*/ 89 h 238"/>
                <a:gd name="T68" fmla="*/ 139 w 244"/>
                <a:gd name="T69" fmla="*/ 89 h 238"/>
                <a:gd name="T70" fmla="*/ 153 w 244"/>
                <a:gd name="T71" fmla="*/ 96 h 238"/>
                <a:gd name="T72" fmla="*/ 89 w 244"/>
                <a:gd name="T73" fmla="*/ 109 h 238"/>
                <a:gd name="T74" fmla="*/ 30 w 244"/>
                <a:gd name="T75" fmla="*/ 58 h 238"/>
                <a:gd name="T76" fmla="*/ 28 w 244"/>
                <a:gd name="T77" fmla="*/ 61 h 238"/>
                <a:gd name="T78" fmla="*/ 120 w 244"/>
                <a:gd name="T79" fmla="*/ 118 h 238"/>
                <a:gd name="T80" fmla="*/ 169 w 244"/>
                <a:gd name="T81" fmla="*/ 107 h 238"/>
                <a:gd name="T82" fmla="*/ 104 w 244"/>
                <a:gd name="T83" fmla="*/ 103 h 238"/>
                <a:gd name="T84" fmla="*/ 22 w 244"/>
                <a:gd name="T85" fmla="*/ 26 h 238"/>
                <a:gd name="T86" fmla="*/ 129 w 244"/>
                <a:gd name="T87" fmla="*/ 7 h 238"/>
                <a:gd name="T88" fmla="*/ 121 w 244"/>
                <a:gd name="T89" fmla="*/ 83 h 238"/>
                <a:gd name="T90" fmla="*/ 97 w 244"/>
                <a:gd name="T91" fmla="*/ 5 h 238"/>
                <a:gd name="T92" fmla="*/ 24 w 244"/>
                <a:gd name="T93" fmla="*/ 54 h 238"/>
                <a:gd name="T94" fmla="*/ 6 w 244"/>
                <a:gd name="T95" fmla="*/ 72 h 238"/>
                <a:gd name="T96" fmla="*/ 11 w 244"/>
                <a:gd name="T97" fmla="*/ 134 h 238"/>
                <a:gd name="T98" fmla="*/ 6 w 244"/>
                <a:gd name="T99" fmla="*/ 164 h 238"/>
                <a:gd name="T100" fmla="*/ 138 w 244"/>
                <a:gd name="T101" fmla="*/ 228 h 238"/>
                <a:gd name="T102" fmla="*/ 214 w 244"/>
                <a:gd name="T103" fmla="*/ 168 h 238"/>
                <a:gd name="T104" fmla="*/ 201 w 244"/>
                <a:gd name="T105" fmla="*/ 150 h 238"/>
                <a:gd name="T106" fmla="*/ 213 w 244"/>
                <a:gd name="T107" fmla="*/ 135 h 238"/>
                <a:gd name="T108" fmla="*/ 241 w 244"/>
                <a:gd name="T109" fmla="*/ 105 h 238"/>
                <a:gd name="T110" fmla="*/ 241 w 244"/>
                <a:gd name="T111" fmla="*/ 81 h 238"/>
                <a:gd name="T112" fmla="*/ 229 w 244"/>
                <a:gd name="T113" fmla="*/ 51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4" h="238">
                  <a:moveTo>
                    <a:pt x="119" y="210"/>
                  </a:moveTo>
                  <a:cubicBezTo>
                    <a:pt x="119" y="210"/>
                    <a:pt x="120" y="209"/>
                    <a:pt x="120" y="209"/>
                  </a:cubicBezTo>
                  <a:cubicBezTo>
                    <a:pt x="131" y="202"/>
                    <a:pt x="143" y="199"/>
                    <a:pt x="154" y="195"/>
                  </a:cubicBezTo>
                  <a:cubicBezTo>
                    <a:pt x="170" y="188"/>
                    <a:pt x="186" y="182"/>
                    <a:pt x="202" y="175"/>
                  </a:cubicBezTo>
                  <a:cubicBezTo>
                    <a:pt x="203" y="175"/>
                    <a:pt x="205" y="175"/>
                    <a:pt x="206" y="175"/>
                  </a:cubicBezTo>
                  <a:cubicBezTo>
                    <a:pt x="197" y="181"/>
                    <a:pt x="187" y="183"/>
                    <a:pt x="178" y="187"/>
                  </a:cubicBezTo>
                  <a:cubicBezTo>
                    <a:pt x="175" y="188"/>
                    <a:pt x="171" y="190"/>
                    <a:pt x="168" y="192"/>
                  </a:cubicBezTo>
                  <a:cubicBezTo>
                    <a:pt x="179" y="188"/>
                    <a:pt x="190" y="184"/>
                    <a:pt x="200" y="180"/>
                  </a:cubicBezTo>
                  <a:cubicBezTo>
                    <a:pt x="201" y="183"/>
                    <a:pt x="201" y="186"/>
                    <a:pt x="201" y="189"/>
                  </a:cubicBezTo>
                  <a:cubicBezTo>
                    <a:pt x="201" y="190"/>
                    <a:pt x="200" y="191"/>
                    <a:pt x="199" y="191"/>
                  </a:cubicBezTo>
                  <a:cubicBezTo>
                    <a:pt x="177" y="201"/>
                    <a:pt x="155" y="210"/>
                    <a:pt x="133" y="219"/>
                  </a:cubicBezTo>
                  <a:cubicBezTo>
                    <a:pt x="128" y="221"/>
                    <a:pt x="123" y="223"/>
                    <a:pt x="117" y="225"/>
                  </a:cubicBezTo>
                  <a:cubicBezTo>
                    <a:pt x="116" y="223"/>
                    <a:pt x="116" y="220"/>
                    <a:pt x="115" y="217"/>
                  </a:cubicBezTo>
                  <a:cubicBezTo>
                    <a:pt x="136" y="209"/>
                    <a:pt x="157" y="200"/>
                    <a:pt x="178" y="192"/>
                  </a:cubicBezTo>
                  <a:cubicBezTo>
                    <a:pt x="178" y="192"/>
                    <a:pt x="178" y="191"/>
                    <a:pt x="177" y="191"/>
                  </a:cubicBezTo>
                  <a:cubicBezTo>
                    <a:pt x="157" y="199"/>
                    <a:pt x="136" y="207"/>
                    <a:pt x="115" y="215"/>
                  </a:cubicBezTo>
                  <a:cubicBezTo>
                    <a:pt x="115" y="212"/>
                    <a:pt x="114" y="210"/>
                    <a:pt x="118" y="210"/>
                  </a:cubicBezTo>
                  <a:cubicBezTo>
                    <a:pt x="118" y="210"/>
                    <a:pt x="118" y="210"/>
                    <a:pt x="119" y="210"/>
                  </a:cubicBezTo>
                  <a:cubicBezTo>
                    <a:pt x="119" y="210"/>
                    <a:pt x="119" y="210"/>
                    <a:pt x="119" y="210"/>
                  </a:cubicBezTo>
                  <a:moveTo>
                    <a:pt x="201" y="168"/>
                  </a:moveTo>
                  <a:cubicBezTo>
                    <a:pt x="198" y="168"/>
                    <a:pt x="196" y="165"/>
                    <a:pt x="194" y="164"/>
                  </a:cubicBezTo>
                  <a:cubicBezTo>
                    <a:pt x="193" y="163"/>
                    <a:pt x="193" y="162"/>
                    <a:pt x="192" y="161"/>
                  </a:cubicBezTo>
                  <a:cubicBezTo>
                    <a:pt x="193" y="160"/>
                    <a:pt x="193" y="160"/>
                    <a:pt x="193" y="160"/>
                  </a:cubicBezTo>
                  <a:cubicBezTo>
                    <a:pt x="197" y="162"/>
                    <a:pt x="201" y="164"/>
                    <a:pt x="205" y="166"/>
                  </a:cubicBezTo>
                  <a:cubicBezTo>
                    <a:pt x="203" y="167"/>
                    <a:pt x="202" y="168"/>
                    <a:pt x="201" y="168"/>
                  </a:cubicBezTo>
                  <a:moveTo>
                    <a:pt x="129" y="170"/>
                  </a:moveTo>
                  <a:cubicBezTo>
                    <a:pt x="148" y="162"/>
                    <a:pt x="168" y="160"/>
                    <a:pt x="188" y="157"/>
                  </a:cubicBezTo>
                  <a:cubicBezTo>
                    <a:pt x="188" y="159"/>
                    <a:pt x="188" y="161"/>
                    <a:pt x="187" y="162"/>
                  </a:cubicBezTo>
                  <a:cubicBezTo>
                    <a:pt x="187" y="163"/>
                    <a:pt x="186" y="164"/>
                    <a:pt x="185" y="164"/>
                  </a:cubicBezTo>
                  <a:cubicBezTo>
                    <a:pt x="176" y="166"/>
                    <a:pt x="168" y="167"/>
                    <a:pt x="160" y="169"/>
                  </a:cubicBezTo>
                  <a:cubicBezTo>
                    <a:pt x="159" y="169"/>
                    <a:pt x="158" y="169"/>
                    <a:pt x="157" y="170"/>
                  </a:cubicBezTo>
                  <a:cubicBezTo>
                    <a:pt x="158" y="171"/>
                    <a:pt x="158" y="171"/>
                    <a:pt x="158" y="171"/>
                  </a:cubicBezTo>
                  <a:cubicBezTo>
                    <a:pt x="168" y="169"/>
                    <a:pt x="178" y="167"/>
                    <a:pt x="188" y="165"/>
                  </a:cubicBezTo>
                  <a:cubicBezTo>
                    <a:pt x="188" y="166"/>
                    <a:pt x="188" y="166"/>
                    <a:pt x="188" y="167"/>
                  </a:cubicBezTo>
                  <a:cubicBezTo>
                    <a:pt x="186" y="167"/>
                    <a:pt x="183" y="168"/>
                    <a:pt x="181" y="169"/>
                  </a:cubicBezTo>
                  <a:cubicBezTo>
                    <a:pt x="151" y="176"/>
                    <a:pt x="121" y="183"/>
                    <a:pt x="91" y="190"/>
                  </a:cubicBezTo>
                  <a:cubicBezTo>
                    <a:pt x="89" y="190"/>
                    <a:pt x="87" y="190"/>
                    <a:pt x="86" y="191"/>
                  </a:cubicBezTo>
                  <a:cubicBezTo>
                    <a:pt x="85" y="191"/>
                    <a:pt x="84" y="191"/>
                    <a:pt x="84" y="191"/>
                  </a:cubicBezTo>
                  <a:cubicBezTo>
                    <a:pt x="82" y="191"/>
                    <a:pt x="81" y="190"/>
                    <a:pt x="80" y="188"/>
                  </a:cubicBezTo>
                  <a:cubicBezTo>
                    <a:pt x="99" y="183"/>
                    <a:pt x="118" y="182"/>
                    <a:pt x="137" y="175"/>
                  </a:cubicBezTo>
                  <a:cubicBezTo>
                    <a:pt x="129" y="177"/>
                    <a:pt x="121" y="179"/>
                    <a:pt x="113" y="180"/>
                  </a:cubicBezTo>
                  <a:cubicBezTo>
                    <a:pt x="102" y="182"/>
                    <a:pt x="91" y="184"/>
                    <a:pt x="81" y="185"/>
                  </a:cubicBezTo>
                  <a:cubicBezTo>
                    <a:pt x="81" y="185"/>
                    <a:pt x="81" y="185"/>
                    <a:pt x="81" y="185"/>
                  </a:cubicBezTo>
                  <a:cubicBezTo>
                    <a:pt x="80" y="185"/>
                    <a:pt x="79" y="184"/>
                    <a:pt x="79" y="184"/>
                  </a:cubicBezTo>
                  <a:cubicBezTo>
                    <a:pt x="79" y="181"/>
                    <a:pt x="80" y="178"/>
                    <a:pt x="80" y="175"/>
                  </a:cubicBezTo>
                  <a:cubicBezTo>
                    <a:pt x="80" y="175"/>
                    <a:pt x="81" y="174"/>
                    <a:pt x="81" y="174"/>
                  </a:cubicBezTo>
                  <a:cubicBezTo>
                    <a:pt x="81" y="174"/>
                    <a:pt x="81" y="174"/>
                    <a:pt x="81" y="174"/>
                  </a:cubicBezTo>
                  <a:cubicBezTo>
                    <a:pt x="82" y="174"/>
                    <a:pt x="83" y="174"/>
                    <a:pt x="83" y="174"/>
                  </a:cubicBezTo>
                  <a:cubicBezTo>
                    <a:pt x="85" y="174"/>
                    <a:pt x="87" y="173"/>
                    <a:pt x="89" y="173"/>
                  </a:cubicBezTo>
                  <a:cubicBezTo>
                    <a:pt x="91" y="172"/>
                    <a:pt x="93" y="171"/>
                    <a:pt x="95" y="171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95" y="171"/>
                    <a:pt x="95" y="171"/>
                    <a:pt x="96" y="171"/>
                  </a:cubicBezTo>
                  <a:cubicBezTo>
                    <a:pt x="96" y="171"/>
                    <a:pt x="96" y="171"/>
                    <a:pt x="97" y="171"/>
                  </a:cubicBezTo>
                  <a:cubicBezTo>
                    <a:pt x="97" y="171"/>
                    <a:pt x="97" y="171"/>
                    <a:pt x="98" y="171"/>
                  </a:cubicBezTo>
                  <a:cubicBezTo>
                    <a:pt x="99" y="171"/>
                    <a:pt x="101" y="171"/>
                    <a:pt x="102" y="173"/>
                  </a:cubicBezTo>
                  <a:cubicBezTo>
                    <a:pt x="96" y="174"/>
                    <a:pt x="91" y="175"/>
                    <a:pt x="85" y="176"/>
                  </a:cubicBezTo>
                  <a:cubicBezTo>
                    <a:pt x="85" y="177"/>
                    <a:pt x="85" y="177"/>
                    <a:pt x="85" y="177"/>
                  </a:cubicBezTo>
                  <a:cubicBezTo>
                    <a:pt x="115" y="174"/>
                    <a:pt x="144" y="169"/>
                    <a:pt x="174" y="163"/>
                  </a:cubicBezTo>
                  <a:cubicBezTo>
                    <a:pt x="174" y="163"/>
                    <a:pt x="174" y="163"/>
                    <a:pt x="173" y="162"/>
                  </a:cubicBezTo>
                  <a:cubicBezTo>
                    <a:pt x="159" y="165"/>
                    <a:pt x="144" y="167"/>
                    <a:pt x="129" y="170"/>
                  </a:cubicBezTo>
                  <a:moveTo>
                    <a:pt x="106" y="167"/>
                  </a:moveTo>
                  <a:cubicBezTo>
                    <a:pt x="103" y="163"/>
                    <a:pt x="102" y="157"/>
                    <a:pt x="102" y="152"/>
                  </a:cubicBezTo>
                  <a:cubicBezTo>
                    <a:pt x="103" y="157"/>
                    <a:pt x="105" y="162"/>
                    <a:pt x="106" y="167"/>
                  </a:cubicBezTo>
                  <a:moveTo>
                    <a:pt x="14" y="139"/>
                  </a:moveTo>
                  <a:cubicBezTo>
                    <a:pt x="16" y="139"/>
                    <a:pt x="18" y="137"/>
                    <a:pt x="20" y="135"/>
                  </a:cubicBezTo>
                  <a:cubicBezTo>
                    <a:pt x="23" y="139"/>
                    <a:pt x="26" y="142"/>
                    <a:pt x="29" y="146"/>
                  </a:cubicBezTo>
                  <a:cubicBezTo>
                    <a:pt x="28" y="146"/>
                    <a:pt x="28" y="146"/>
                    <a:pt x="28" y="146"/>
                  </a:cubicBezTo>
                  <a:cubicBezTo>
                    <a:pt x="25" y="145"/>
                    <a:pt x="22" y="143"/>
                    <a:pt x="18" y="141"/>
                  </a:cubicBezTo>
                  <a:cubicBezTo>
                    <a:pt x="19" y="142"/>
                    <a:pt x="19" y="143"/>
                    <a:pt x="19" y="143"/>
                  </a:cubicBezTo>
                  <a:cubicBezTo>
                    <a:pt x="20" y="144"/>
                    <a:pt x="22" y="145"/>
                    <a:pt x="23" y="146"/>
                  </a:cubicBezTo>
                  <a:cubicBezTo>
                    <a:pt x="35" y="151"/>
                    <a:pt x="42" y="162"/>
                    <a:pt x="50" y="172"/>
                  </a:cubicBezTo>
                  <a:cubicBezTo>
                    <a:pt x="58" y="181"/>
                    <a:pt x="66" y="190"/>
                    <a:pt x="74" y="199"/>
                  </a:cubicBezTo>
                  <a:cubicBezTo>
                    <a:pt x="76" y="201"/>
                    <a:pt x="78" y="202"/>
                    <a:pt x="80" y="202"/>
                  </a:cubicBezTo>
                  <a:cubicBezTo>
                    <a:pt x="82" y="202"/>
                    <a:pt x="83" y="202"/>
                    <a:pt x="84" y="202"/>
                  </a:cubicBezTo>
                  <a:cubicBezTo>
                    <a:pt x="91" y="200"/>
                    <a:pt x="99" y="198"/>
                    <a:pt x="107" y="196"/>
                  </a:cubicBezTo>
                  <a:cubicBezTo>
                    <a:pt x="107" y="196"/>
                    <a:pt x="107" y="196"/>
                    <a:pt x="107" y="196"/>
                  </a:cubicBezTo>
                  <a:cubicBezTo>
                    <a:pt x="108" y="196"/>
                    <a:pt x="109" y="196"/>
                    <a:pt x="110" y="197"/>
                  </a:cubicBezTo>
                  <a:cubicBezTo>
                    <a:pt x="111" y="197"/>
                    <a:pt x="112" y="198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3" y="197"/>
                    <a:pt x="113" y="196"/>
                    <a:pt x="111" y="195"/>
                  </a:cubicBezTo>
                  <a:cubicBezTo>
                    <a:pt x="127" y="191"/>
                    <a:pt x="142" y="188"/>
                    <a:pt x="157" y="184"/>
                  </a:cubicBezTo>
                  <a:cubicBezTo>
                    <a:pt x="157" y="185"/>
                    <a:pt x="157" y="185"/>
                    <a:pt x="157" y="185"/>
                  </a:cubicBezTo>
                  <a:cubicBezTo>
                    <a:pt x="153" y="186"/>
                    <a:pt x="149" y="188"/>
                    <a:pt x="145" y="189"/>
                  </a:cubicBezTo>
                  <a:cubicBezTo>
                    <a:pt x="138" y="192"/>
                    <a:pt x="130" y="195"/>
                    <a:pt x="122" y="198"/>
                  </a:cubicBezTo>
                  <a:cubicBezTo>
                    <a:pt x="121" y="198"/>
                    <a:pt x="120" y="199"/>
                    <a:pt x="119" y="200"/>
                  </a:cubicBezTo>
                  <a:cubicBezTo>
                    <a:pt x="118" y="200"/>
                    <a:pt x="117" y="201"/>
                    <a:pt x="116" y="201"/>
                  </a:cubicBezTo>
                  <a:cubicBezTo>
                    <a:pt x="115" y="201"/>
                    <a:pt x="115" y="201"/>
                    <a:pt x="115" y="200"/>
                  </a:cubicBezTo>
                  <a:cubicBezTo>
                    <a:pt x="114" y="200"/>
                    <a:pt x="114" y="200"/>
                    <a:pt x="113" y="200"/>
                  </a:cubicBezTo>
                  <a:cubicBezTo>
                    <a:pt x="111" y="200"/>
                    <a:pt x="110" y="201"/>
                    <a:pt x="109" y="203"/>
                  </a:cubicBezTo>
                  <a:cubicBezTo>
                    <a:pt x="106" y="210"/>
                    <a:pt x="104" y="217"/>
                    <a:pt x="106" y="225"/>
                  </a:cubicBezTo>
                  <a:cubicBezTo>
                    <a:pt x="105" y="224"/>
                    <a:pt x="104" y="224"/>
                    <a:pt x="103" y="223"/>
                  </a:cubicBezTo>
                  <a:cubicBezTo>
                    <a:pt x="88" y="213"/>
                    <a:pt x="73" y="203"/>
                    <a:pt x="58" y="192"/>
                  </a:cubicBezTo>
                  <a:cubicBezTo>
                    <a:pt x="48" y="186"/>
                    <a:pt x="39" y="179"/>
                    <a:pt x="29" y="172"/>
                  </a:cubicBezTo>
                  <a:cubicBezTo>
                    <a:pt x="24" y="168"/>
                    <a:pt x="18" y="165"/>
                    <a:pt x="13" y="161"/>
                  </a:cubicBezTo>
                  <a:cubicBezTo>
                    <a:pt x="11" y="160"/>
                    <a:pt x="9" y="158"/>
                    <a:pt x="8" y="155"/>
                  </a:cubicBezTo>
                  <a:cubicBezTo>
                    <a:pt x="6" y="150"/>
                    <a:pt x="7" y="145"/>
                    <a:pt x="9" y="141"/>
                  </a:cubicBezTo>
                  <a:cubicBezTo>
                    <a:pt x="9" y="140"/>
                    <a:pt x="11" y="139"/>
                    <a:pt x="12" y="139"/>
                  </a:cubicBezTo>
                  <a:cubicBezTo>
                    <a:pt x="12" y="139"/>
                    <a:pt x="12" y="139"/>
                    <a:pt x="12" y="139"/>
                  </a:cubicBezTo>
                  <a:cubicBezTo>
                    <a:pt x="13" y="139"/>
                    <a:pt x="14" y="139"/>
                    <a:pt x="14" y="139"/>
                  </a:cubicBezTo>
                  <a:moveTo>
                    <a:pt x="167" y="135"/>
                  </a:moveTo>
                  <a:cubicBezTo>
                    <a:pt x="179" y="129"/>
                    <a:pt x="192" y="126"/>
                    <a:pt x="205" y="123"/>
                  </a:cubicBezTo>
                  <a:cubicBezTo>
                    <a:pt x="205" y="127"/>
                    <a:pt x="204" y="128"/>
                    <a:pt x="200" y="129"/>
                  </a:cubicBezTo>
                  <a:cubicBezTo>
                    <a:pt x="194" y="129"/>
                    <a:pt x="188" y="131"/>
                    <a:pt x="182" y="133"/>
                  </a:cubicBezTo>
                  <a:cubicBezTo>
                    <a:pt x="182" y="133"/>
                    <a:pt x="182" y="134"/>
                    <a:pt x="182" y="134"/>
                  </a:cubicBezTo>
                  <a:cubicBezTo>
                    <a:pt x="188" y="133"/>
                    <a:pt x="194" y="131"/>
                    <a:pt x="200" y="130"/>
                  </a:cubicBezTo>
                  <a:cubicBezTo>
                    <a:pt x="200" y="130"/>
                    <a:pt x="200" y="130"/>
                    <a:pt x="200" y="130"/>
                  </a:cubicBezTo>
                  <a:cubicBezTo>
                    <a:pt x="201" y="130"/>
                    <a:pt x="202" y="131"/>
                    <a:pt x="204" y="131"/>
                  </a:cubicBezTo>
                  <a:cubicBezTo>
                    <a:pt x="203" y="132"/>
                    <a:pt x="202" y="133"/>
                    <a:pt x="201" y="134"/>
                  </a:cubicBezTo>
                  <a:cubicBezTo>
                    <a:pt x="180" y="139"/>
                    <a:pt x="160" y="144"/>
                    <a:pt x="139" y="149"/>
                  </a:cubicBezTo>
                  <a:cubicBezTo>
                    <a:pt x="138" y="149"/>
                    <a:pt x="136" y="150"/>
                    <a:pt x="135" y="150"/>
                  </a:cubicBezTo>
                  <a:cubicBezTo>
                    <a:pt x="135" y="151"/>
                    <a:pt x="135" y="151"/>
                    <a:pt x="135" y="151"/>
                  </a:cubicBezTo>
                  <a:cubicBezTo>
                    <a:pt x="158" y="146"/>
                    <a:pt x="181" y="140"/>
                    <a:pt x="203" y="135"/>
                  </a:cubicBezTo>
                  <a:cubicBezTo>
                    <a:pt x="203" y="135"/>
                    <a:pt x="204" y="136"/>
                    <a:pt x="204" y="136"/>
                  </a:cubicBezTo>
                  <a:cubicBezTo>
                    <a:pt x="203" y="137"/>
                    <a:pt x="201" y="137"/>
                    <a:pt x="200" y="138"/>
                  </a:cubicBezTo>
                  <a:cubicBezTo>
                    <a:pt x="171" y="146"/>
                    <a:pt x="143" y="153"/>
                    <a:pt x="114" y="161"/>
                  </a:cubicBezTo>
                  <a:cubicBezTo>
                    <a:pt x="112" y="162"/>
                    <a:pt x="111" y="162"/>
                    <a:pt x="110" y="162"/>
                  </a:cubicBezTo>
                  <a:cubicBezTo>
                    <a:pt x="108" y="162"/>
                    <a:pt x="107" y="160"/>
                    <a:pt x="107" y="156"/>
                  </a:cubicBezTo>
                  <a:cubicBezTo>
                    <a:pt x="107" y="155"/>
                    <a:pt x="107" y="154"/>
                    <a:pt x="106" y="152"/>
                  </a:cubicBezTo>
                  <a:cubicBezTo>
                    <a:pt x="106" y="148"/>
                    <a:pt x="108" y="146"/>
                    <a:pt x="112" y="145"/>
                  </a:cubicBezTo>
                  <a:cubicBezTo>
                    <a:pt x="119" y="143"/>
                    <a:pt x="127" y="141"/>
                    <a:pt x="134" y="140"/>
                  </a:cubicBezTo>
                  <a:cubicBezTo>
                    <a:pt x="135" y="140"/>
                    <a:pt x="135" y="140"/>
                    <a:pt x="136" y="140"/>
                  </a:cubicBezTo>
                  <a:cubicBezTo>
                    <a:pt x="137" y="140"/>
                    <a:pt x="139" y="140"/>
                    <a:pt x="141" y="140"/>
                  </a:cubicBezTo>
                  <a:cubicBezTo>
                    <a:pt x="141" y="141"/>
                    <a:pt x="141" y="141"/>
                    <a:pt x="141" y="142"/>
                  </a:cubicBezTo>
                  <a:cubicBezTo>
                    <a:pt x="131" y="144"/>
                    <a:pt x="120" y="147"/>
                    <a:pt x="110" y="150"/>
                  </a:cubicBezTo>
                  <a:cubicBezTo>
                    <a:pt x="110" y="151"/>
                    <a:pt x="110" y="151"/>
                    <a:pt x="110" y="152"/>
                  </a:cubicBezTo>
                  <a:cubicBezTo>
                    <a:pt x="131" y="146"/>
                    <a:pt x="153" y="140"/>
                    <a:pt x="175" y="134"/>
                  </a:cubicBezTo>
                  <a:cubicBezTo>
                    <a:pt x="174" y="133"/>
                    <a:pt x="174" y="133"/>
                    <a:pt x="174" y="133"/>
                  </a:cubicBezTo>
                  <a:cubicBezTo>
                    <a:pt x="172" y="134"/>
                    <a:pt x="169" y="135"/>
                    <a:pt x="167" y="135"/>
                  </a:cubicBezTo>
                  <a:moveTo>
                    <a:pt x="72" y="191"/>
                  </a:moveTo>
                  <a:cubicBezTo>
                    <a:pt x="69" y="187"/>
                    <a:pt x="65" y="183"/>
                    <a:pt x="62" y="179"/>
                  </a:cubicBezTo>
                  <a:cubicBezTo>
                    <a:pt x="55" y="170"/>
                    <a:pt x="48" y="162"/>
                    <a:pt x="41" y="153"/>
                  </a:cubicBezTo>
                  <a:cubicBezTo>
                    <a:pt x="35" y="146"/>
                    <a:pt x="29" y="139"/>
                    <a:pt x="23" y="132"/>
                  </a:cubicBezTo>
                  <a:cubicBezTo>
                    <a:pt x="20" y="128"/>
                    <a:pt x="16" y="123"/>
                    <a:pt x="12" y="118"/>
                  </a:cubicBezTo>
                  <a:cubicBezTo>
                    <a:pt x="9" y="114"/>
                    <a:pt x="10" y="109"/>
                    <a:pt x="11" y="104"/>
                  </a:cubicBezTo>
                  <a:cubicBezTo>
                    <a:pt x="24" y="113"/>
                    <a:pt x="37" y="122"/>
                    <a:pt x="48" y="132"/>
                  </a:cubicBezTo>
                  <a:cubicBezTo>
                    <a:pt x="59" y="142"/>
                    <a:pt x="69" y="154"/>
                    <a:pt x="80" y="165"/>
                  </a:cubicBezTo>
                  <a:cubicBezTo>
                    <a:pt x="80" y="164"/>
                    <a:pt x="81" y="164"/>
                    <a:pt x="81" y="163"/>
                  </a:cubicBezTo>
                  <a:cubicBezTo>
                    <a:pt x="76" y="157"/>
                    <a:pt x="71" y="151"/>
                    <a:pt x="65" y="145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73" y="151"/>
                    <a:pt x="81" y="157"/>
                    <a:pt x="89" y="163"/>
                  </a:cubicBezTo>
                  <a:cubicBezTo>
                    <a:pt x="86" y="164"/>
                    <a:pt x="83" y="165"/>
                    <a:pt x="79" y="166"/>
                  </a:cubicBezTo>
                  <a:cubicBezTo>
                    <a:pt x="78" y="166"/>
                    <a:pt x="78" y="167"/>
                    <a:pt x="77" y="168"/>
                  </a:cubicBezTo>
                  <a:cubicBezTo>
                    <a:pt x="71" y="174"/>
                    <a:pt x="69" y="181"/>
                    <a:pt x="72" y="188"/>
                  </a:cubicBezTo>
                  <a:cubicBezTo>
                    <a:pt x="72" y="189"/>
                    <a:pt x="72" y="190"/>
                    <a:pt x="72" y="191"/>
                  </a:cubicBezTo>
                  <a:moveTo>
                    <a:pt x="151" y="130"/>
                  </a:moveTo>
                  <a:cubicBezTo>
                    <a:pt x="150" y="130"/>
                    <a:pt x="149" y="129"/>
                    <a:pt x="148" y="127"/>
                  </a:cubicBezTo>
                  <a:cubicBezTo>
                    <a:pt x="147" y="124"/>
                    <a:pt x="147" y="122"/>
                    <a:pt x="151" y="121"/>
                  </a:cubicBezTo>
                  <a:cubicBezTo>
                    <a:pt x="179" y="111"/>
                    <a:pt x="207" y="101"/>
                    <a:pt x="235" y="91"/>
                  </a:cubicBezTo>
                  <a:cubicBezTo>
                    <a:pt x="235" y="91"/>
                    <a:pt x="236" y="91"/>
                    <a:pt x="237" y="91"/>
                  </a:cubicBezTo>
                  <a:cubicBezTo>
                    <a:pt x="234" y="96"/>
                    <a:pt x="233" y="101"/>
                    <a:pt x="227" y="103"/>
                  </a:cubicBezTo>
                  <a:cubicBezTo>
                    <a:pt x="202" y="112"/>
                    <a:pt x="178" y="120"/>
                    <a:pt x="154" y="129"/>
                  </a:cubicBezTo>
                  <a:cubicBezTo>
                    <a:pt x="153" y="129"/>
                    <a:pt x="152" y="130"/>
                    <a:pt x="151" y="130"/>
                  </a:cubicBezTo>
                  <a:moveTo>
                    <a:pt x="98" y="163"/>
                  </a:moveTo>
                  <a:cubicBezTo>
                    <a:pt x="95" y="161"/>
                    <a:pt x="93" y="160"/>
                    <a:pt x="91" y="158"/>
                  </a:cubicBezTo>
                  <a:cubicBezTo>
                    <a:pt x="79" y="149"/>
                    <a:pt x="66" y="139"/>
                    <a:pt x="54" y="129"/>
                  </a:cubicBezTo>
                  <a:cubicBezTo>
                    <a:pt x="41" y="119"/>
                    <a:pt x="28" y="109"/>
                    <a:pt x="15" y="99"/>
                  </a:cubicBezTo>
                  <a:cubicBezTo>
                    <a:pt x="9" y="95"/>
                    <a:pt x="8" y="89"/>
                    <a:pt x="9" y="82"/>
                  </a:cubicBezTo>
                  <a:cubicBezTo>
                    <a:pt x="10" y="79"/>
                    <a:pt x="11" y="76"/>
                    <a:pt x="13" y="72"/>
                  </a:cubicBezTo>
                  <a:cubicBezTo>
                    <a:pt x="13" y="79"/>
                    <a:pt x="19" y="79"/>
                    <a:pt x="22" y="82"/>
                  </a:cubicBezTo>
                  <a:cubicBezTo>
                    <a:pt x="29" y="86"/>
                    <a:pt x="36" y="92"/>
                    <a:pt x="43" y="97"/>
                  </a:cubicBezTo>
                  <a:cubicBezTo>
                    <a:pt x="59" y="108"/>
                    <a:pt x="75" y="120"/>
                    <a:pt x="92" y="132"/>
                  </a:cubicBezTo>
                  <a:cubicBezTo>
                    <a:pt x="93" y="133"/>
                    <a:pt x="95" y="134"/>
                    <a:pt x="98" y="135"/>
                  </a:cubicBezTo>
                  <a:cubicBezTo>
                    <a:pt x="81" y="120"/>
                    <a:pt x="64" y="107"/>
                    <a:pt x="46" y="94"/>
                  </a:cubicBezTo>
                  <a:cubicBezTo>
                    <a:pt x="71" y="106"/>
                    <a:pt x="96" y="119"/>
                    <a:pt x="122" y="132"/>
                  </a:cubicBezTo>
                  <a:cubicBezTo>
                    <a:pt x="115" y="133"/>
                    <a:pt x="110" y="134"/>
                    <a:pt x="104" y="136"/>
                  </a:cubicBezTo>
                  <a:cubicBezTo>
                    <a:pt x="102" y="136"/>
                    <a:pt x="100" y="138"/>
                    <a:pt x="99" y="139"/>
                  </a:cubicBezTo>
                  <a:cubicBezTo>
                    <a:pt x="95" y="145"/>
                    <a:pt x="95" y="152"/>
                    <a:pt x="98" y="163"/>
                  </a:cubicBezTo>
                  <a:moveTo>
                    <a:pt x="124" y="102"/>
                  </a:moveTo>
                  <a:cubicBezTo>
                    <a:pt x="123" y="98"/>
                    <a:pt x="123" y="95"/>
                    <a:pt x="126" y="91"/>
                  </a:cubicBezTo>
                  <a:cubicBezTo>
                    <a:pt x="126" y="90"/>
                    <a:pt x="128" y="89"/>
                    <a:pt x="129" y="89"/>
                  </a:cubicBezTo>
                  <a:cubicBezTo>
                    <a:pt x="153" y="83"/>
                    <a:pt x="177" y="77"/>
                    <a:pt x="201" y="70"/>
                  </a:cubicBezTo>
                  <a:cubicBezTo>
                    <a:pt x="208" y="69"/>
                    <a:pt x="216" y="67"/>
                    <a:pt x="223" y="65"/>
                  </a:cubicBezTo>
                  <a:cubicBezTo>
                    <a:pt x="223" y="68"/>
                    <a:pt x="221" y="69"/>
                    <a:pt x="218" y="70"/>
                  </a:cubicBezTo>
                  <a:cubicBezTo>
                    <a:pt x="192" y="76"/>
                    <a:pt x="165" y="82"/>
                    <a:pt x="139" y="88"/>
                  </a:cubicBezTo>
                  <a:cubicBezTo>
                    <a:pt x="139" y="88"/>
                    <a:pt x="139" y="89"/>
                    <a:pt x="139" y="89"/>
                  </a:cubicBezTo>
                  <a:cubicBezTo>
                    <a:pt x="167" y="83"/>
                    <a:pt x="194" y="77"/>
                    <a:pt x="222" y="71"/>
                  </a:cubicBezTo>
                  <a:cubicBezTo>
                    <a:pt x="222" y="74"/>
                    <a:pt x="222" y="77"/>
                    <a:pt x="223" y="81"/>
                  </a:cubicBezTo>
                  <a:cubicBezTo>
                    <a:pt x="190" y="89"/>
                    <a:pt x="157" y="97"/>
                    <a:pt x="124" y="105"/>
                  </a:cubicBezTo>
                  <a:cubicBezTo>
                    <a:pt x="124" y="104"/>
                    <a:pt x="124" y="104"/>
                    <a:pt x="124" y="104"/>
                  </a:cubicBezTo>
                  <a:cubicBezTo>
                    <a:pt x="134" y="102"/>
                    <a:pt x="144" y="99"/>
                    <a:pt x="153" y="96"/>
                  </a:cubicBezTo>
                  <a:cubicBezTo>
                    <a:pt x="153" y="96"/>
                    <a:pt x="153" y="96"/>
                    <a:pt x="153" y="95"/>
                  </a:cubicBezTo>
                  <a:cubicBezTo>
                    <a:pt x="143" y="98"/>
                    <a:pt x="134" y="100"/>
                    <a:pt x="124" y="102"/>
                  </a:cubicBezTo>
                  <a:moveTo>
                    <a:pt x="140" y="134"/>
                  </a:moveTo>
                  <a:cubicBezTo>
                    <a:pt x="134" y="131"/>
                    <a:pt x="128" y="128"/>
                    <a:pt x="122" y="125"/>
                  </a:cubicBezTo>
                  <a:cubicBezTo>
                    <a:pt x="111" y="120"/>
                    <a:pt x="100" y="115"/>
                    <a:pt x="89" y="109"/>
                  </a:cubicBezTo>
                  <a:cubicBezTo>
                    <a:pt x="79" y="104"/>
                    <a:pt x="69" y="99"/>
                    <a:pt x="59" y="94"/>
                  </a:cubicBezTo>
                  <a:cubicBezTo>
                    <a:pt x="51" y="90"/>
                    <a:pt x="43" y="87"/>
                    <a:pt x="35" y="83"/>
                  </a:cubicBezTo>
                  <a:cubicBezTo>
                    <a:pt x="31" y="80"/>
                    <a:pt x="26" y="78"/>
                    <a:pt x="22" y="76"/>
                  </a:cubicBezTo>
                  <a:cubicBezTo>
                    <a:pt x="18" y="74"/>
                    <a:pt x="17" y="64"/>
                    <a:pt x="20" y="62"/>
                  </a:cubicBezTo>
                  <a:cubicBezTo>
                    <a:pt x="23" y="60"/>
                    <a:pt x="27" y="62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1" y="58"/>
                    <a:pt x="31" y="59"/>
                  </a:cubicBezTo>
                  <a:cubicBezTo>
                    <a:pt x="34" y="61"/>
                    <a:pt x="38" y="63"/>
                    <a:pt x="41" y="65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37" y="64"/>
                    <a:pt x="33" y="62"/>
                    <a:pt x="28" y="61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0" y="63"/>
                    <a:pt x="32" y="64"/>
                    <a:pt x="34" y="65"/>
                  </a:cubicBezTo>
                  <a:cubicBezTo>
                    <a:pt x="58" y="76"/>
                    <a:pt x="80" y="92"/>
                    <a:pt x="102" y="106"/>
                  </a:cubicBezTo>
                  <a:cubicBezTo>
                    <a:pt x="107" y="110"/>
                    <a:pt x="112" y="114"/>
                    <a:pt x="117" y="117"/>
                  </a:cubicBezTo>
                  <a:cubicBezTo>
                    <a:pt x="118" y="118"/>
                    <a:pt x="119" y="118"/>
                    <a:pt x="120" y="118"/>
                  </a:cubicBezTo>
                  <a:cubicBezTo>
                    <a:pt x="120" y="118"/>
                    <a:pt x="120" y="118"/>
                    <a:pt x="120" y="118"/>
                  </a:cubicBezTo>
                  <a:cubicBezTo>
                    <a:pt x="126" y="117"/>
                    <a:pt x="132" y="116"/>
                    <a:pt x="137" y="114"/>
                  </a:cubicBezTo>
                  <a:cubicBezTo>
                    <a:pt x="151" y="111"/>
                    <a:pt x="164" y="107"/>
                    <a:pt x="178" y="103"/>
                  </a:cubicBezTo>
                  <a:cubicBezTo>
                    <a:pt x="181" y="102"/>
                    <a:pt x="185" y="101"/>
                    <a:pt x="188" y="101"/>
                  </a:cubicBezTo>
                  <a:cubicBezTo>
                    <a:pt x="182" y="103"/>
                    <a:pt x="175" y="105"/>
                    <a:pt x="169" y="107"/>
                  </a:cubicBezTo>
                  <a:cubicBezTo>
                    <a:pt x="162" y="109"/>
                    <a:pt x="156" y="112"/>
                    <a:pt x="149" y="114"/>
                  </a:cubicBezTo>
                  <a:cubicBezTo>
                    <a:pt x="141" y="116"/>
                    <a:pt x="137" y="124"/>
                    <a:pt x="139" y="132"/>
                  </a:cubicBezTo>
                  <a:cubicBezTo>
                    <a:pt x="140" y="132"/>
                    <a:pt x="140" y="133"/>
                    <a:pt x="140" y="134"/>
                  </a:cubicBezTo>
                  <a:moveTo>
                    <a:pt x="117" y="111"/>
                  </a:moveTo>
                  <a:cubicBezTo>
                    <a:pt x="112" y="108"/>
                    <a:pt x="108" y="106"/>
                    <a:pt x="104" y="103"/>
                  </a:cubicBezTo>
                  <a:cubicBezTo>
                    <a:pt x="92" y="95"/>
                    <a:pt x="80" y="87"/>
                    <a:pt x="68" y="79"/>
                  </a:cubicBezTo>
                  <a:cubicBezTo>
                    <a:pt x="56" y="71"/>
                    <a:pt x="44" y="62"/>
                    <a:pt x="31" y="54"/>
                  </a:cubicBezTo>
                  <a:cubicBezTo>
                    <a:pt x="29" y="52"/>
                    <a:pt x="26" y="51"/>
                    <a:pt x="23" y="49"/>
                  </a:cubicBezTo>
                  <a:cubicBezTo>
                    <a:pt x="22" y="48"/>
                    <a:pt x="21" y="47"/>
                    <a:pt x="21" y="46"/>
                  </a:cubicBezTo>
                  <a:cubicBezTo>
                    <a:pt x="19" y="39"/>
                    <a:pt x="18" y="33"/>
                    <a:pt x="22" y="26"/>
                  </a:cubicBezTo>
                  <a:cubicBezTo>
                    <a:pt x="23" y="25"/>
                    <a:pt x="24" y="24"/>
                    <a:pt x="25" y="24"/>
                  </a:cubicBezTo>
                  <a:cubicBezTo>
                    <a:pt x="41" y="20"/>
                    <a:pt x="57" y="17"/>
                    <a:pt x="73" y="14"/>
                  </a:cubicBezTo>
                  <a:cubicBezTo>
                    <a:pt x="87" y="11"/>
                    <a:pt x="101" y="8"/>
                    <a:pt x="115" y="5"/>
                  </a:cubicBezTo>
                  <a:cubicBezTo>
                    <a:pt x="117" y="5"/>
                    <a:pt x="119" y="5"/>
                    <a:pt x="121" y="5"/>
                  </a:cubicBezTo>
                  <a:cubicBezTo>
                    <a:pt x="123" y="5"/>
                    <a:pt x="126" y="5"/>
                    <a:pt x="129" y="7"/>
                  </a:cubicBezTo>
                  <a:cubicBezTo>
                    <a:pt x="162" y="23"/>
                    <a:pt x="194" y="38"/>
                    <a:pt x="227" y="54"/>
                  </a:cubicBezTo>
                  <a:cubicBezTo>
                    <a:pt x="227" y="55"/>
                    <a:pt x="228" y="55"/>
                    <a:pt x="229" y="55"/>
                  </a:cubicBezTo>
                  <a:cubicBezTo>
                    <a:pt x="210" y="60"/>
                    <a:pt x="192" y="64"/>
                    <a:pt x="174" y="69"/>
                  </a:cubicBezTo>
                  <a:cubicBezTo>
                    <a:pt x="157" y="73"/>
                    <a:pt x="141" y="77"/>
                    <a:pt x="124" y="82"/>
                  </a:cubicBezTo>
                  <a:cubicBezTo>
                    <a:pt x="123" y="82"/>
                    <a:pt x="122" y="83"/>
                    <a:pt x="121" y="83"/>
                  </a:cubicBezTo>
                  <a:cubicBezTo>
                    <a:pt x="115" y="91"/>
                    <a:pt x="112" y="99"/>
                    <a:pt x="116" y="109"/>
                  </a:cubicBezTo>
                  <a:cubicBezTo>
                    <a:pt x="116" y="109"/>
                    <a:pt x="117" y="110"/>
                    <a:pt x="117" y="111"/>
                  </a:cubicBezTo>
                  <a:moveTo>
                    <a:pt x="122" y="0"/>
                  </a:moveTo>
                  <a:cubicBezTo>
                    <a:pt x="122" y="0"/>
                    <a:pt x="121" y="0"/>
                    <a:pt x="121" y="1"/>
                  </a:cubicBezTo>
                  <a:cubicBezTo>
                    <a:pt x="113" y="2"/>
                    <a:pt x="105" y="4"/>
                    <a:pt x="97" y="5"/>
                  </a:cubicBezTo>
                  <a:cubicBezTo>
                    <a:pt x="74" y="10"/>
                    <a:pt x="51" y="14"/>
                    <a:pt x="28" y="18"/>
                  </a:cubicBezTo>
                  <a:cubicBezTo>
                    <a:pt x="21" y="19"/>
                    <a:pt x="18" y="23"/>
                    <a:pt x="16" y="28"/>
                  </a:cubicBezTo>
                  <a:cubicBezTo>
                    <a:pt x="14" y="34"/>
                    <a:pt x="14" y="40"/>
                    <a:pt x="15" y="46"/>
                  </a:cubicBezTo>
                  <a:cubicBezTo>
                    <a:pt x="16" y="50"/>
                    <a:pt x="20" y="51"/>
                    <a:pt x="23" y="53"/>
                  </a:cubicBezTo>
                  <a:cubicBezTo>
                    <a:pt x="23" y="54"/>
                    <a:pt x="24" y="54"/>
                    <a:pt x="24" y="54"/>
                  </a:cubicBezTo>
                  <a:cubicBezTo>
                    <a:pt x="23" y="56"/>
                    <a:pt x="22" y="56"/>
                    <a:pt x="21" y="56"/>
                  </a:cubicBezTo>
                  <a:cubicBezTo>
                    <a:pt x="20" y="57"/>
                    <a:pt x="17" y="57"/>
                    <a:pt x="16" y="58"/>
                  </a:cubicBezTo>
                  <a:cubicBezTo>
                    <a:pt x="15" y="60"/>
                    <a:pt x="14" y="63"/>
                    <a:pt x="13" y="65"/>
                  </a:cubicBezTo>
                  <a:cubicBezTo>
                    <a:pt x="13" y="66"/>
                    <a:pt x="12" y="67"/>
                    <a:pt x="11" y="68"/>
                  </a:cubicBezTo>
                  <a:cubicBezTo>
                    <a:pt x="10" y="69"/>
                    <a:pt x="7" y="70"/>
                    <a:pt x="6" y="72"/>
                  </a:cubicBezTo>
                  <a:cubicBezTo>
                    <a:pt x="3" y="77"/>
                    <a:pt x="2" y="83"/>
                    <a:pt x="3" y="90"/>
                  </a:cubicBezTo>
                  <a:cubicBezTo>
                    <a:pt x="5" y="95"/>
                    <a:pt x="6" y="101"/>
                    <a:pt x="5" y="107"/>
                  </a:cubicBezTo>
                  <a:cubicBezTo>
                    <a:pt x="3" y="116"/>
                    <a:pt x="7" y="123"/>
                    <a:pt x="13" y="128"/>
                  </a:cubicBezTo>
                  <a:cubicBezTo>
                    <a:pt x="14" y="129"/>
                    <a:pt x="15" y="131"/>
                    <a:pt x="14" y="132"/>
                  </a:cubicBezTo>
                  <a:cubicBezTo>
                    <a:pt x="13" y="133"/>
                    <a:pt x="12" y="134"/>
                    <a:pt x="11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9" y="134"/>
                    <a:pt x="9" y="133"/>
                    <a:pt x="8" y="133"/>
                  </a:cubicBezTo>
                  <a:cubicBezTo>
                    <a:pt x="6" y="133"/>
                    <a:pt x="5" y="135"/>
                    <a:pt x="4" y="137"/>
                  </a:cubicBezTo>
                  <a:cubicBezTo>
                    <a:pt x="0" y="145"/>
                    <a:pt x="0" y="152"/>
                    <a:pt x="2" y="160"/>
                  </a:cubicBezTo>
                  <a:cubicBezTo>
                    <a:pt x="3" y="161"/>
                    <a:pt x="4" y="163"/>
                    <a:pt x="6" y="164"/>
                  </a:cubicBezTo>
                  <a:cubicBezTo>
                    <a:pt x="18" y="173"/>
                    <a:pt x="30" y="181"/>
                    <a:pt x="43" y="190"/>
                  </a:cubicBezTo>
                  <a:cubicBezTo>
                    <a:pt x="65" y="205"/>
                    <a:pt x="87" y="221"/>
                    <a:pt x="109" y="236"/>
                  </a:cubicBezTo>
                  <a:cubicBezTo>
                    <a:pt x="110" y="237"/>
                    <a:pt x="112" y="238"/>
                    <a:pt x="113" y="238"/>
                  </a:cubicBezTo>
                  <a:cubicBezTo>
                    <a:pt x="114" y="238"/>
                    <a:pt x="116" y="237"/>
                    <a:pt x="117" y="237"/>
                  </a:cubicBezTo>
                  <a:cubicBezTo>
                    <a:pt x="124" y="234"/>
                    <a:pt x="131" y="231"/>
                    <a:pt x="138" y="228"/>
                  </a:cubicBezTo>
                  <a:cubicBezTo>
                    <a:pt x="163" y="218"/>
                    <a:pt x="188" y="208"/>
                    <a:pt x="213" y="197"/>
                  </a:cubicBezTo>
                  <a:cubicBezTo>
                    <a:pt x="217" y="195"/>
                    <a:pt x="217" y="193"/>
                    <a:pt x="214" y="190"/>
                  </a:cubicBezTo>
                  <a:cubicBezTo>
                    <a:pt x="211" y="188"/>
                    <a:pt x="209" y="187"/>
                    <a:pt x="207" y="185"/>
                  </a:cubicBezTo>
                  <a:cubicBezTo>
                    <a:pt x="204" y="183"/>
                    <a:pt x="204" y="180"/>
                    <a:pt x="206" y="177"/>
                  </a:cubicBezTo>
                  <a:cubicBezTo>
                    <a:pt x="209" y="174"/>
                    <a:pt x="212" y="171"/>
                    <a:pt x="214" y="168"/>
                  </a:cubicBezTo>
                  <a:cubicBezTo>
                    <a:pt x="215" y="167"/>
                    <a:pt x="214" y="165"/>
                    <a:pt x="214" y="164"/>
                  </a:cubicBezTo>
                  <a:cubicBezTo>
                    <a:pt x="213" y="163"/>
                    <a:pt x="211" y="162"/>
                    <a:pt x="209" y="161"/>
                  </a:cubicBezTo>
                  <a:cubicBezTo>
                    <a:pt x="205" y="159"/>
                    <a:pt x="200" y="157"/>
                    <a:pt x="194" y="154"/>
                  </a:cubicBezTo>
                  <a:cubicBezTo>
                    <a:pt x="196" y="153"/>
                    <a:pt x="197" y="152"/>
                    <a:pt x="199" y="152"/>
                  </a:cubicBezTo>
                  <a:cubicBezTo>
                    <a:pt x="199" y="151"/>
                    <a:pt x="200" y="150"/>
                    <a:pt x="201" y="150"/>
                  </a:cubicBezTo>
                  <a:cubicBezTo>
                    <a:pt x="202" y="149"/>
                    <a:pt x="202" y="148"/>
                    <a:pt x="203" y="148"/>
                  </a:cubicBezTo>
                  <a:cubicBezTo>
                    <a:pt x="208" y="146"/>
                    <a:pt x="213" y="145"/>
                    <a:pt x="217" y="144"/>
                  </a:cubicBezTo>
                  <a:cubicBezTo>
                    <a:pt x="218" y="143"/>
                    <a:pt x="219" y="142"/>
                    <a:pt x="219" y="142"/>
                  </a:cubicBezTo>
                  <a:cubicBezTo>
                    <a:pt x="219" y="141"/>
                    <a:pt x="219" y="139"/>
                    <a:pt x="218" y="138"/>
                  </a:cubicBezTo>
                  <a:cubicBezTo>
                    <a:pt x="216" y="137"/>
                    <a:pt x="214" y="136"/>
                    <a:pt x="213" y="135"/>
                  </a:cubicBezTo>
                  <a:cubicBezTo>
                    <a:pt x="208" y="132"/>
                    <a:pt x="207" y="131"/>
                    <a:pt x="209" y="126"/>
                  </a:cubicBezTo>
                  <a:cubicBezTo>
                    <a:pt x="209" y="125"/>
                    <a:pt x="210" y="124"/>
                    <a:pt x="210" y="123"/>
                  </a:cubicBezTo>
                  <a:cubicBezTo>
                    <a:pt x="212" y="117"/>
                    <a:pt x="219" y="116"/>
                    <a:pt x="223" y="113"/>
                  </a:cubicBezTo>
                  <a:cubicBezTo>
                    <a:pt x="228" y="110"/>
                    <a:pt x="234" y="109"/>
                    <a:pt x="239" y="107"/>
                  </a:cubicBezTo>
                  <a:cubicBezTo>
                    <a:pt x="240" y="107"/>
                    <a:pt x="241" y="106"/>
                    <a:pt x="241" y="105"/>
                  </a:cubicBezTo>
                  <a:cubicBezTo>
                    <a:pt x="241" y="104"/>
                    <a:pt x="240" y="103"/>
                    <a:pt x="240" y="103"/>
                  </a:cubicBezTo>
                  <a:cubicBezTo>
                    <a:pt x="239" y="102"/>
                    <a:pt x="237" y="101"/>
                    <a:pt x="237" y="101"/>
                  </a:cubicBezTo>
                  <a:cubicBezTo>
                    <a:pt x="238" y="96"/>
                    <a:pt x="239" y="92"/>
                    <a:pt x="240" y="89"/>
                  </a:cubicBezTo>
                  <a:cubicBezTo>
                    <a:pt x="241" y="88"/>
                    <a:pt x="241" y="87"/>
                    <a:pt x="242" y="87"/>
                  </a:cubicBezTo>
                  <a:cubicBezTo>
                    <a:pt x="244" y="85"/>
                    <a:pt x="244" y="83"/>
                    <a:pt x="241" y="81"/>
                  </a:cubicBezTo>
                  <a:cubicBezTo>
                    <a:pt x="238" y="80"/>
                    <a:pt x="234" y="78"/>
                    <a:pt x="230" y="77"/>
                  </a:cubicBezTo>
                  <a:cubicBezTo>
                    <a:pt x="228" y="76"/>
                    <a:pt x="227" y="75"/>
                    <a:pt x="227" y="73"/>
                  </a:cubicBezTo>
                  <a:cubicBezTo>
                    <a:pt x="227" y="68"/>
                    <a:pt x="229" y="64"/>
                    <a:pt x="233" y="61"/>
                  </a:cubicBezTo>
                  <a:cubicBezTo>
                    <a:pt x="239" y="58"/>
                    <a:pt x="238" y="55"/>
                    <a:pt x="233" y="52"/>
                  </a:cubicBezTo>
                  <a:cubicBezTo>
                    <a:pt x="231" y="52"/>
                    <a:pt x="230" y="51"/>
                    <a:pt x="229" y="51"/>
                  </a:cubicBezTo>
                  <a:cubicBezTo>
                    <a:pt x="194" y="34"/>
                    <a:pt x="160" y="18"/>
                    <a:pt x="126" y="1"/>
                  </a:cubicBezTo>
                  <a:cubicBezTo>
                    <a:pt x="125" y="1"/>
                    <a:pt x="123" y="0"/>
                    <a:pt x="1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30"/>
            <p:cNvSpPr>
              <a:spLocks/>
            </p:cNvSpPr>
            <p:nvPr userDrawn="1"/>
          </p:nvSpPr>
          <p:spPr bwMode="auto">
            <a:xfrm>
              <a:off x="1444625" y="3165475"/>
              <a:ext cx="230188" cy="139700"/>
            </a:xfrm>
            <a:custGeom>
              <a:avLst/>
              <a:gdLst>
                <a:gd name="T0" fmla="*/ 0 w 94"/>
                <a:gd name="T1" fmla="*/ 0 h 57"/>
                <a:gd name="T2" fmla="*/ 94 w 94"/>
                <a:gd name="T3" fmla="*/ 57 h 57"/>
                <a:gd name="T4" fmla="*/ 0 w 94"/>
                <a:gd name="T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57">
                  <a:moveTo>
                    <a:pt x="0" y="0"/>
                  </a:moveTo>
                  <a:cubicBezTo>
                    <a:pt x="31" y="20"/>
                    <a:pt x="62" y="39"/>
                    <a:pt x="94" y="57"/>
                  </a:cubicBezTo>
                  <a:cubicBezTo>
                    <a:pt x="92" y="52"/>
                    <a:pt x="5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31"/>
            <p:cNvSpPr>
              <a:spLocks/>
            </p:cNvSpPr>
            <p:nvPr userDrawn="1"/>
          </p:nvSpPr>
          <p:spPr bwMode="auto">
            <a:xfrm>
              <a:off x="1693863" y="3297238"/>
              <a:ext cx="188913" cy="47625"/>
            </a:xfrm>
            <a:custGeom>
              <a:avLst/>
              <a:gdLst>
                <a:gd name="T0" fmla="*/ 76 w 77"/>
                <a:gd name="T1" fmla="*/ 0 h 19"/>
                <a:gd name="T2" fmla="*/ 0 w 77"/>
                <a:gd name="T3" fmla="*/ 17 h 19"/>
                <a:gd name="T4" fmla="*/ 1 w 77"/>
                <a:gd name="T5" fmla="*/ 19 h 19"/>
                <a:gd name="T6" fmla="*/ 77 w 77"/>
                <a:gd name="T7" fmla="*/ 2 h 19"/>
                <a:gd name="T8" fmla="*/ 76 w 77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19">
                  <a:moveTo>
                    <a:pt x="76" y="0"/>
                  </a:moveTo>
                  <a:cubicBezTo>
                    <a:pt x="51" y="6"/>
                    <a:pt x="26" y="11"/>
                    <a:pt x="0" y="17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26" y="13"/>
                    <a:pt x="51" y="7"/>
                    <a:pt x="77" y="2"/>
                  </a:cubicBezTo>
                  <a:cubicBezTo>
                    <a:pt x="76" y="1"/>
                    <a:pt x="76" y="1"/>
                    <a:pt x="7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32"/>
            <p:cNvSpPr>
              <a:spLocks/>
            </p:cNvSpPr>
            <p:nvPr userDrawn="1"/>
          </p:nvSpPr>
          <p:spPr bwMode="auto">
            <a:xfrm>
              <a:off x="1706563" y="3570288"/>
              <a:ext cx="150813" cy="63500"/>
            </a:xfrm>
            <a:custGeom>
              <a:avLst/>
              <a:gdLst>
                <a:gd name="T0" fmla="*/ 61 w 62"/>
                <a:gd name="T1" fmla="*/ 0 h 26"/>
                <a:gd name="T2" fmla="*/ 0 w 62"/>
                <a:gd name="T3" fmla="*/ 25 h 26"/>
                <a:gd name="T4" fmla="*/ 0 w 62"/>
                <a:gd name="T5" fmla="*/ 26 h 26"/>
                <a:gd name="T6" fmla="*/ 62 w 62"/>
                <a:gd name="T7" fmla="*/ 1 h 26"/>
                <a:gd name="T8" fmla="*/ 61 w 62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6">
                  <a:moveTo>
                    <a:pt x="61" y="0"/>
                  </a:moveTo>
                  <a:cubicBezTo>
                    <a:pt x="41" y="8"/>
                    <a:pt x="20" y="16"/>
                    <a:pt x="0" y="25"/>
                  </a:cubicBezTo>
                  <a:cubicBezTo>
                    <a:pt x="0" y="25"/>
                    <a:pt x="0" y="25"/>
                    <a:pt x="0" y="26"/>
                  </a:cubicBezTo>
                  <a:cubicBezTo>
                    <a:pt x="21" y="18"/>
                    <a:pt x="41" y="9"/>
                    <a:pt x="62" y="1"/>
                  </a:cubicBezTo>
                  <a:cubicBezTo>
                    <a:pt x="62" y="1"/>
                    <a:pt x="61" y="0"/>
                    <a:pt x="6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3"/>
            <p:cNvSpPr>
              <a:spLocks/>
            </p:cNvSpPr>
            <p:nvPr userDrawn="1"/>
          </p:nvSpPr>
          <p:spPr bwMode="auto">
            <a:xfrm>
              <a:off x="1755775" y="3335338"/>
              <a:ext cx="192088" cy="73025"/>
            </a:xfrm>
            <a:custGeom>
              <a:avLst/>
              <a:gdLst>
                <a:gd name="T0" fmla="*/ 78 w 79"/>
                <a:gd name="T1" fmla="*/ 0 h 30"/>
                <a:gd name="T2" fmla="*/ 0 w 79"/>
                <a:gd name="T3" fmla="*/ 28 h 30"/>
                <a:gd name="T4" fmla="*/ 1 w 79"/>
                <a:gd name="T5" fmla="*/ 30 h 30"/>
                <a:gd name="T6" fmla="*/ 79 w 79"/>
                <a:gd name="T7" fmla="*/ 1 h 30"/>
                <a:gd name="T8" fmla="*/ 78 w 79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30">
                  <a:moveTo>
                    <a:pt x="78" y="0"/>
                  </a:moveTo>
                  <a:cubicBezTo>
                    <a:pt x="52" y="9"/>
                    <a:pt x="26" y="18"/>
                    <a:pt x="0" y="28"/>
                  </a:cubicBezTo>
                  <a:cubicBezTo>
                    <a:pt x="0" y="29"/>
                    <a:pt x="1" y="29"/>
                    <a:pt x="1" y="30"/>
                  </a:cubicBezTo>
                  <a:cubicBezTo>
                    <a:pt x="27" y="20"/>
                    <a:pt x="53" y="11"/>
                    <a:pt x="79" y="1"/>
                  </a:cubicBezTo>
                  <a:cubicBezTo>
                    <a:pt x="78" y="1"/>
                    <a:pt x="78" y="0"/>
                    <a:pt x="7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4"/>
            <p:cNvSpPr>
              <a:spLocks/>
            </p:cNvSpPr>
            <p:nvPr userDrawn="1"/>
          </p:nvSpPr>
          <p:spPr bwMode="auto">
            <a:xfrm>
              <a:off x="1757363" y="3346450"/>
              <a:ext cx="180975" cy="69850"/>
            </a:xfrm>
            <a:custGeom>
              <a:avLst/>
              <a:gdLst>
                <a:gd name="T0" fmla="*/ 74 w 74"/>
                <a:gd name="T1" fmla="*/ 0 h 28"/>
                <a:gd name="T2" fmla="*/ 0 w 74"/>
                <a:gd name="T3" fmla="*/ 27 h 28"/>
                <a:gd name="T4" fmla="*/ 1 w 74"/>
                <a:gd name="T5" fmla="*/ 28 h 28"/>
                <a:gd name="T6" fmla="*/ 74 w 74"/>
                <a:gd name="T7" fmla="*/ 2 h 28"/>
                <a:gd name="T8" fmla="*/ 74 w 74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28">
                  <a:moveTo>
                    <a:pt x="74" y="0"/>
                  </a:moveTo>
                  <a:cubicBezTo>
                    <a:pt x="49" y="9"/>
                    <a:pt x="25" y="18"/>
                    <a:pt x="0" y="27"/>
                  </a:cubicBezTo>
                  <a:cubicBezTo>
                    <a:pt x="1" y="27"/>
                    <a:pt x="1" y="28"/>
                    <a:pt x="1" y="28"/>
                  </a:cubicBezTo>
                  <a:cubicBezTo>
                    <a:pt x="25" y="19"/>
                    <a:pt x="50" y="11"/>
                    <a:pt x="74" y="2"/>
                  </a:cubicBezTo>
                  <a:cubicBezTo>
                    <a:pt x="74" y="1"/>
                    <a:pt x="74" y="1"/>
                    <a:pt x="7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5"/>
            <p:cNvSpPr>
              <a:spLocks noEditPoints="1"/>
            </p:cNvSpPr>
            <p:nvPr userDrawn="1"/>
          </p:nvSpPr>
          <p:spPr bwMode="auto">
            <a:xfrm>
              <a:off x="4464050" y="4287838"/>
              <a:ext cx="349250" cy="339725"/>
            </a:xfrm>
            <a:custGeom>
              <a:avLst/>
              <a:gdLst>
                <a:gd name="T0" fmla="*/ 120 w 143"/>
                <a:gd name="T1" fmla="*/ 102 h 139"/>
                <a:gd name="T2" fmla="*/ 117 w 143"/>
                <a:gd name="T3" fmla="*/ 112 h 139"/>
                <a:gd name="T4" fmla="*/ 104 w 143"/>
                <a:gd name="T5" fmla="*/ 112 h 139"/>
                <a:gd name="T6" fmla="*/ 113 w 143"/>
                <a:gd name="T7" fmla="*/ 96 h 139"/>
                <a:gd name="T8" fmla="*/ 76 w 143"/>
                <a:gd name="T9" fmla="*/ 99 h 139"/>
                <a:gd name="T10" fmla="*/ 92 w 143"/>
                <a:gd name="T11" fmla="*/ 100 h 139"/>
                <a:gd name="T12" fmla="*/ 53 w 143"/>
                <a:gd name="T13" fmla="*/ 111 h 139"/>
                <a:gd name="T14" fmla="*/ 66 w 143"/>
                <a:gd name="T15" fmla="*/ 105 h 139"/>
                <a:gd name="T16" fmla="*/ 49 w 143"/>
                <a:gd name="T17" fmla="*/ 102 h 139"/>
                <a:gd name="T18" fmla="*/ 56 w 143"/>
                <a:gd name="T19" fmla="*/ 100 h 139"/>
                <a:gd name="T20" fmla="*/ 102 w 143"/>
                <a:gd name="T21" fmla="*/ 96 h 139"/>
                <a:gd name="T22" fmla="*/ 62 w 143"/>
                <a:gd name="T23" fmla="*/ 98 h 139"/>
                <a:gd name="T24" fmla="*/ 10 w 143"/>
                <a:gd name="T25" fmla="*/ 83 h 139"/>
                <a:gd name="T26" fmla="*/ 47 w 143"/>
                <a:gd name="T27" fmla="*/ 119 h 139"/>
                <a:gd name="T28" fmla="*/ 67 w 143"/>
                <a:gd name="T29" fmla="*/ 116 h 139"/>
                <a:gd name="T30" fmla="*/ 85 w 143"/>
                <a:gd name="T31" fmla="*/ 111 h 139"/>
                <a:gd name="T32" fmla="*/ 66 w 143"/>
                <a:gd name="T33" fmla="*/ 117 h 139"/>
                <a:gd name="T34" fmla="*/ 17 w 143"/>
                <a:gd name="T35" fmla="*/ 101 h 139"/>
                <a:gd name="T36" fmla="*/ 7 w 143"/>
                <a:gd name="T37" fmla="*/ 81 h 139"/>
                <a:gd name="T38" fmla="*/ 107 w 143"/>
                <a:gd name="T39" fmla="*/ 78 h 139"/>
                <a:gd name="T40" fmla="*/ 117 w 143"/>
                <a:gd name="T41" fmla="*/ 78 h 139"/>
                <a:gd name="T42" fmla="*/ 119 w 143"/>
                <a:gd name="T43" fmla="*/ 80 h 139"/>
                <a:gd name="T44" fmla="*/ 62 w 143"/>
                <a:gd name="T45" fmla="*/ 89 h 139"/>
                <a:gd name="T46" fmla="*/ 83 w 143"/>
                <a:gd name="T47" fmla="*/ 83 h 139"/>
                <a:gd name="T48" fmla="*/ 98 w 143"/>
                <a:gd name="T49" fmla="*/ 79 h 139"/>
                <a:gd name="T50" fmla="*/ 7 w 143"/>
                <a:gd name="T51" fmla="*/ 69 h 139"/>
                <a:gd name="T52" fmla="*/ 38 w 143"/>
                <a:gd name="T53" fmla="*/ 85 h 139"/>
                <a:gd name="T54" fmla="*/ 42 w 143"/>
                <a:gd name="T55" fmla="*/ 110 h 139"/>
                <a:gd name="T56" fmla="*/ 137 w 143"/>
                <a:gd name="T57" fmla="*/ 53 h 139"/>
                <a:gd name="T58" fmla="*/ 57 w 143"/>
                <a:gd name="T59" fmla="*/ 96 h 139"/>
                <a:gd name="T60" fmla="*/ 7 w 143"/>
                <a:gd name="T61" fmla="*/ 42 h 139"/>
                <a:gd name="T62" fmla="*/ 27 w 143"/>
                <a:gd name="T63" fmla="*/ 55 h 139"/>
                <a:gd name="T64" fmla="*/ 72 w 143"/>
                <a:gd name="T65" fmla="*/ 60 h 139"/>
                <a:gd name="T66" fmla="*/ 128 w 143"/>
                <a:gd name="T67" fmla="*/ 41 h 139"/>
                <a:gd name="T68" fmla="*/ 73 w 143"/>
                <a:gd name="T69" fmla="*/ 62 h 139"/>
                <a:gd name="T70" fmla="*/ 82 w 143"/>
                <a:gd name="T71" fmla="*/ 79 h 139"/>
                <a:gd name="T72" fmla="*/ 13 w 143"/>
                <a:gd name="T73" fmla="*/ 44 h 139"/>
                <a:gd name="T74" fmla="*/ 24 w 143"/>
                <a:gd name="T75" fmla="*/ 39 h 139"/>
                <a:gd name="T76" fmla="*/ 69 w 143"/>
                <a:gd name="T77" fmla="*/ 69 h 139"/>
                <a:gd name="T78" fmla="*/ 110 w 143"/>
                <a:gd name="T79" fmla="*/ 59 h 139"/>
                <a:gd name="T80" fmla="*/ 69 w 143"/>
                <a:gd name="T81" fmla="*/ 65 h 139"/>
                <a:gd name="T82" fmla="*/ 12 w 143"/>
                <a:gd name="T83" fmla="*/ 27 h 139"/>
                <a:gd name="T84" fmla="*/ 71 w 143"/>
                <a:gd name="T85" fmla="*/ 3 h 139"/>
                <a:gd name="T86" fmla="*/ 73 w 143"/>
                <a:gd name="T87" fmla="*/ 48 h 139"/>
                <a:gd name="T88" fmla="*/ 71 w 143"/>
                <a:gd name="T89" fmla="*/ 0 h 139"/>
                <a:gd name="T90" fmla="*/ 13 w 143"/>
                <a:gd name="T91" fmla="*/ 31 h 139"/>
                <a:gd name="T92" fmla="*/ 6 w 143"/>
                <a:gd name="T93" fmla="*/ 40 h 139"/>
                <a:gd name="T94" fmla="*/ 8 w 143"/>
                <a:gd name="T95" fmla="*/ 77 h 139"/>
                <a:gd name="T96" fmla="*/ 1 w 143"/>
                <a:gd name="T97" fmla="*/ 94 h 139"/>
                <a:gd name="T98" fmla="*/ 68 w 143"/>
                <a:gd name="T99" fmla="*/ 139 h 139"/>
                <a:gd name="T100" fmla="*/ 121 w 143"/>
                <a:gd name="T101" fmla="*/ 104 h 139"/>
                <a:gd name="T102" fmla="*/ 116 w 143"/>
                <a:gd name="T103" fmla="*/ 89 h 139"/>
                <a:gd name="T104" fmla="*/ 128 w 143"/>
                <a:gd name="T105" fmla="*/ 81 h 139"/>
                <a:gd name="T106" fmla="*/ 140 w 143"/>
                <a:gd name="T107" fmla="*/ 63 h 139"/>
                <a:gd name="T108" fmla="*/ 142 w 143"/>
                <a:gd name="T109" fmla="*/ 51 h 139"/>
                <a:gd name="T110" fmla="*/ 136 w 143"/>
                <a:gd name="T111" fmla="*/ 3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3" h="139">
                  <a:moveTo>
                    <a:pt x="69" y="123"/>
                  </a:moveTo>
                  <a:cubicBezTo>
                    <a:pt x="70" y="123"/>
                    <a:pt x="70" y="123"/>
                    <a:pt x="70" y="123"/>
                  </a:cubicBezTo>
                  <a:cubicBezTo>
                    <a:pt x="76" y="119"/>
                    <a:pt x="84" y="117"/>
                    <a:pt x="90" y="114"/>
                  </a:cubicBezTo>
                  <a:cubicBezTo>
                    <a:pt x="100" y="110"/>
                    <a:pt x="109" y="107"/>
                    <a:pt x="119" y="103"/>
                  </a:cubicBezTo>
                  <a:cubicBezTo>
                    <a:pt x="119" y="103"/>
                    <a:pt x="120" y="102"/>
                    <a:pt x="120" y="102"/>
                  </a:cubicBezTo>
                  <a:cubicBezTo>
                    <a:pt x="116" y="106"/>
                    <a:pt x="110" y="107"/>
                    <a:pt x="104" y="110"/>
                  </a:cubicBezTo>
                  <a:cubicBezTo>
                    <a:pt x="102" y="110"/>
                    <a:pt x="100" y="111"/>
                    <a:pt x="99" y="112"/>
                  </a:cubicBezTo>
                  <a:cubicBezTo>
                    <a:pt x="105" y="110"/>
                    <a:pt x="111" y="108"/>
                    <a:pt x="117" y="105"/>
                  </a:cubicBezTo>
                  <a:cubicBezTo>
                    <a:pt x="118" y="107"/>
                    <a:pt x="118" y="109"/>
                    <a:pt x="118" y="111"/>
                  </a:cubicBezTo>
                  <a:cubicBezTo>
                    <a:pt x="118" y="111"/>
                    <a:pt x="117" y="112"/>
                    <a:pt x="117" y="112"/>
                  </a:cubicBezTo>
                  <a:cubicBezTo>
                    <a:pt x="104" y="118"/>
                    <a:pt x="91" y="123"/>
                    <a:pt x="78" y="128"/>
                  </a:cubicBezTo>
                  <a:cubicBezTo>
                    <a:pt x="75" y="130"/>
                    <a:pt x="72" y="131"/>
                    <a:pt x="69" y="132"/>
                  </a:cubicBezTo>
                  <a:cubicBezTo>
                    <a:pt x="68" y="130"/>
                    <a:pt x="68" y="129"/>
                    <a:pt x="67" y="127"/>
                  </a:cubicBezTo>
                  <a:cubicBezTo>
                    <a:pt x="80" y="122"/>
                    <a:pt x="92" y="117"/>
                    <a:pt x="104" y="113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92" y="117"/>
                    <a:pt x="80" y="121"/>
                    <a:pt x="67" y="126"/>
                  </a:cubicBezTo>
                  <a:cubicBezTo>
                    <a:pt x="68" y="125"/>
                    <a:pt x="67" y="123"/>
                    <a:pt x="69" y="123"/>
                  </a:cubicBezTo>
                  <a:cubicBezTo>
                    <a:pt x="69" y="123"/>
                    <a:pt x="69" y="123"/>
                    <a:pt x="69" y="123"/>
                  </a:cubicBezTo>
                  <a:moveTo>
                    <a:pt x="118" y="98"/>
                  </a:moveTo>
                  <a:cubicBezTo>
                    <a:pt x="116" y="98"/>
                    <a:pt x="115" y="97"/>
                    <a:pt x="113" y="96"/>
                  </a:cubicBezTo>
                  <a:cubicBezTo>
                    <a:pt x="113" y="96"/>
                    <a:pt x="113" y="95"/>
                    <a:pt x="112" y="94"/>
                  </a:cubicBezTo>
                  <a:cubicBezTo>
                    <a:pt x="113" y="94"/>
                    <a:pt x="113" y="94"/>
                    <a:pt x="113" y="94"/>
                  </a:cubicBezTo>
                  <a:cubicBezTo>
                    <a:pt x="115" y="95"/>
                    <a:pt x="118" y="96"/>
                    <a:pt x="120" y="97"/>
                  </a:cubicBezTo>
                  <a:cubicBezTo>
                    <a:pt x="119" y="98"/>
                    <a:pt x="118" y="98"/>
                    <a:pt x="118" y="98"/>
                  </a:cubicBezTo>
                  <a:moveTo>
                    <a:pt x="76" y="99"/>
                  </a:moveTo>
                  <a:cubicBezTo>
                    <a:pt x="87" y="95"/>
                    <a:pt x="98" y="94"/>
                    <a:pt x="110" y="92"/>
                  </a:cubicBezTo>
                  <a:cubicBezTo>
                    <a:pt x="110" y="93"/>
                    <a:pt x="110" y="94"/>
                    <a:pt x="110" y="95"/>
                  </a:cubicBezTo>
                  <a:cubicBezTo>
                    <a:pt x="109" y="96"/>
                    <a:pt x="109" y="96"/>
                    <a:pt x="108" y="96"/>
                  </a:cubicBezTo>
                  <a:cubicBezTo>
                    <a:pt x="103" y="97"/>
                    <a:pt x="98" y="98"/>
                    <a:pt x="93" y="99"/>
                  </a:cubicBezTo>
                  <a:cubicBezTo>
                    <a:pt x="93" y="99"/>
                    <a:pt x="93" y="99"/>
                    <a:pt x="92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8"/>
                    <a:pt x="110" y="98"/>
                    <a:pt x="110" y="98"/>
                  </a:cubicBezTo>
                  <a:cubicBezTo>
                    <a:pt x="109" y="98"/>
                    <a:pt x="107" y="98"/>
                    <a:pt x="106" y="99"/>
                  </a:cubicBezTo>
                  <a:cubicBezTo>
                    <a:pt x="88" y="103"/>
                    <a:pt x="71" y="107"/>
                    <a:pt x="53" y="111"/>
                  </a:cubicBezTo>
                  <a:cubicBezTo>
                    <a:pt x="52" y="111"/>
                    <a:pt x="51" y="111"/>
                    <a:pt x="50" y="112"/>
                  </a:cubicBezTo>
                  <a:cubicBezTo>
                    <a:pt x="50" y="112"/>
                    <a:pt x="49" y="112"/>
                    <a:pt x="49" y="112"/>
                  </a:cubicBezTo>
                  <a:cubicBezTo>
                    <a:pt x="48" y="112"/>
                    <a:pt x="47" y="111"/>
                    <a:pt x="47" y="110"/>
                  </a:cubicBezTo>
                  <a:cubicBezTo>
                    <a:pt x="58" y="107"/>
                    <a:pt x="69" y="106"/>
                    <a:pt x="80" y="103"/>
                  </a:cubicBezTo>
                  <a:cubicBezTo>
                    <a:pt x="75" y="104"/>
                    <a:pt x="71" y="105"/>
                    <a:pt x="66" y="105"/>
                  </a:cubicBezTo>
                  <a:cubicBezTo>
                    <a:pt x="60" y="107"/>
                    <a:pt x="53" y="108"/>
                    <a:pt x="47" y="109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6" y="106"/>
                    <a:pt x="47" y="104"/>
                    <a:pt x="47" y="103"/>
                  </a:cubicBezTo>
                  <a:cubicBezTo>
                    <a:pt x="48" y="102"/>
                    <a:pt x="48" y="102"/>
                    <a:pt x="48" y="102"/>
                  </a:cubicBezTo>
                  <a:cubicBezTo>
                    <a:pt x="48" y="102"/>
                    <a:pt x="48" y="102"/>
                    <a:pt x="49" y="102"/>
                  </a:cubicBezTo>
                  <a:cubicBezTo>
                    <a:pt x="50" y="102"/>
                    <a:pt x="51" y="102"/>
                    <a:pt x="52" y="101"/>
                  </a:cubicBezTo>
                  <a:cubicBezTo>
                    <a:pt x="53" y="101"/>
                    <a:pt x="54" y="100"/>
                    <a:pt x="55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2"/>
                  </a:cubicBezTo>
                  <a:cubicBezTo>
                    <a:pt x="56" y="102"/>
                    <a:pt x="53" y="103"/>
                    <a:pt x="50" y="103"/>
                  </a:cubicBezTo>
                  <a:cubicBezTo>
                    <a:pt x="50" y="104"/>
                    <a:pt x="50" y="104"/>
                    <a:pt x="50" y="104"/>
                  </a:cubicBezTo>
                  <a:cubicBezTo>
                    <a:pt x="67" y="102"/>
                    <a:pt x="84" y="99"/>
                    <a:pt x="102" y="96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93" y="97"/>
                    <a:pt x="84" y="98"/>
                    <a:pt x="76" y="99"/>
                  </a:cubicBezTo>
                  <a:moveTo>
                    <a:pt x="62" y="98"/>
                  </a:moveTo>
                  <a:cubicBezTo>
                    <a:pt x="60" y="95"/>
                    <a:pt x="60" y="92"/>
                    <a:pt x="60" y="89"/>
                  </a:cubicBezTo>
                  <a:cubicBezTo>
                    <a:pt x="60" y="92"/>
                    <a:pt x="61" y="95"/>
                    <a:pt x="62" y="98"/>
                  </a:cubicBezTo>
                  <a:moveTo>
                    <a:pt x="8" y="82"/>
                  </a:moveTo>
                  <a:cubicBezTo>
                    <a:pt x="10" y="82"/>
                    <a:pt x="10" y="81"/>
                    <a:pt x="11" y="79"/>
                  </a:cubicBezTo>
                  <a:cubicBezTo>
                    <a:pt x="13" y="81"/>
                    <a:pt x="15" y="83"/>
                    <a:pt x="17" y="85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5"/>
                    <a:pt x="13" y="84"/>
                    <a:pt x="10" y="83"/>
                  </a:cubicBezTo>
                  <a:cubicBezTo>
                    <a:pt x="11" y="83"/>
                    <a:pt x="11" y="84"/>
                    <a:pt x="11" y="84"/>
                  </a:cubicBezTo>
                  <a:cubicBezTo>
                    <a:pt x="12" y="85"/>
                    <a:pt x="13" y="85"/>
                    <a:pt x="13" y="86"/>
                  </a:cubicBezTo>
                  <a:cubicBezTo>
                    <a:pt x="20" y="89"/>
                    <a:pt x="25" y="95"/>
                    <a:pt x="29" y="101"/>
                  </a:cubicBezTo>
                  <a:cubicBezTo>
                    <a:pt x="34" y="106"/>
                    <a:pt x="39" y="111"/>
                    <a:pt x="43" y="117"/>
                  </a:cubicBezTo>
                  <a:cubicBezTo>
                    <a:pt x="44" y="118"/>
                    <a:pt x="46" y="119"/>
                    <a:pt x="47" y="119"/>
                  </a:cubicBezTo>
                  <a:cubicBezTo>
                    <a:pt x="48" y="119"/>
                    <a:pt x="48" y="118"/>
                    <a:pt x="49" y="118"/>
                  </a:cubicBezTo>
                  <a:cubicBezTo>
                    <a:pt x="53" y="117"/>
                    <a:pt x="58" y="116"/>
                    <a:pt x="62" y="115"/>
                  </a:cubicBezTo>
                  <a:cubicBezTo>
                    <a:pt x="62" y="115"/>
                    <a:pt x="62" y="115"/>
                    <a:pt x="63" y="115"/>
                  </a:cubicBezTo>
                  <a:cubicBezTo>
                    <a:pt x="63" y="115"/>
                    <a:pt x="64" y="115"/>
                    <a:pt x="64" y="115"/>
                  </a:cubicBezTo>
                  <a:cubicBezTo>
                    <a:pt x="65" y="116"/>
                    <a:pt x="66" y="116"/>
                    <a:pt x="67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6" y="115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90" y="109"/>
                    <a:pt x="87" y="110"/>
                    <a:pt x="85" y="111"/>
                  </a:cubicBezTo>
                  <a:cubicBezTo>
                    <a:pt x="81" y="113"/>
                    <a:pt x="76" y="114"/>
                    <a:pt x="71" y="116"/>
                  </a:cubicBezTo>
                  <a:cubicBezTo>
                    <a:pt x="71" y="116"/>
                    <a:pt x="70" y="117"/>
                    <a:pt x="70" y="117"/>
                  </a:cubicBezTo>
                  <a:cubicBezTo>
                    <a:pt x="69" y="117"/>
                    <a:pt x="68" y="118"/>
                    <a:pt x="68" y="118"/>
                  </a:cubicBezTo>
                  <a:cubicBezTo>
                    <a:pt x="68" y="118"/>
                    <a:pt x="67" y="118"/>
                    <a:pt x="67" y="118"/>
                  </a:cubicBezTo>
                  <a:cubicBezTo>
                    <a:pt x="67" y="117"/>
                    <a:pt x="67" y="117"/>
                    <a:pt x="66" y="117"/>
                  </a:cubicBezTo>
                  <a:cubicBezTo>
                    <a:pt x="65" y="117"/>
                    <a:pt x="64" y="118"/>
                    <a:pt x="64" y="119"/>
                  </a:cubicBezTo>
                  <a:cubicBezTo>
                    <a:pt x="62" y="123"/>
                    <a:pt x="61" y="127"/>
                    <a:pt x="62" y="132"/>
                  </a:cubicBezTo>
                  <a:cubicBezTo>
                    <a:pt x="61" y="131"/>
                    <a:pt x="61" y="131"/>
                    <a:pt x="60" y="131"/>
                  </a:cubicBezTo>
                  <a:cubicBezTo>
                    <a:pt x="51" y="125"/>
                    <a:pt x="43" y="119"/>
                    <a:pt x="34" y="113"/>
                  </a:cubicBezTo>
                  <a:cubicBezTo>
                    <a:pt x="28" y="109"/>
                    <a:pt x="23" y="105"/>
                    <a:pt x="17" y="101"/>
                  </a:cubicBezTo>
                  <a:cubicBezTo>
                    <a:pt x="14" y="99"/>
                    <a:pt x="11" y="97"/>
                    <a:pt x="8" y="95"/>
                  </a:cubicBezTo>
                  <a:cubicBezTo>
                    <a:pt x="6" y="94"/>
                    <a:pt x="5" y="92"/>
                    <a:pt x="5" y="91"/>
                  </a:cubicBezTo>
                  <a:cubicBezTo>
                    <a:pt x="4" y="88"/>
                    <a:pt x="4" y="85"/>
                    <a:pt x="5" y="82"/>
                  </a:cubicBezTo>
                  <a:cubicBezTo>
                    <a:pt x="5" y="82"/>
                    <a:pt x="6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2"/>
                    <a:pt x="8" y="82"/>
                    <a:pt x="8" y="82"/>
                  </a:cubicBezTo>
                  <a:moveTo>
                    <a:pt x="98" y="79"/>
                  </a:moveTo>
                  <a:cubicBezTo>
                    <a:pt x="105" y="76"/>
                    <a:pt x="112" y="74"/>
                    <a:pt x="120" y="72"/>
                  </a:cubicBezTo>
                  <a:cubicBezTo>
                    <a:pt x="120" y="74"/>
                    <a:pt x="119" y="75"/>
                    <a:pt x="117" y="75"/>
                  </a:cubicBezTo>
                  <a:cubicBezTo>
                    <a:pt x="114" y="76"/>
                    <a:pt x="110" y="77"/>
                    <a:pt x="107" y="78"/>
                  </a:cubicBezTo>
                  <a:cubicBezTo>
                    <a:pt x="107" y="79"/>
                    <a:pt x="107" y="79"/>
                    <a:pt x="107" y="79"/>
                  </a:cubicBezTo>
                  <a:cubicBezTo>
                    <a:pt x="110" y="78"/>
                    <a:pt x="113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9" y="77"/>
                    <a:pt x="119" y="77"/>
                  </a:cubicBezTo>
                  <a:cubicBezTo>
                    <a:pt x="119" y="77"/>
                    <a:pt x="118" y="78"/>
                    <a:pt x="117" y="78"/>
                  </a:cubicBezTo>
                  <a:cubicBezTo>
                    <a:pt x="105" y="81"/>
                    <a:pt x="93" y="84"/>
                    <a:pt x="81" y="87"/>
                  </a:cubicBezTo>
                  <a:cubicBezTo>
                    <a:pt x="81" y="87"/>
                    <a:pt x="80" y="88"/>
                    <a:pt x="79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92" y="86"/>
                    <a:pt x="106" y="82"/>
                    <a:pt x="119" y="79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19" y="80"/>
                    <a:pt x="118" y="81"/>
                    <a:pt x="117" y="81"/>
                  </a:cubicBezTo>
                  <a:cubicBezTo>
                    <a:pt x="100" y="85"/>
                    <a:pt x="83" y="90"/>
                    <a:pt x="67" y="94"/>
                  </a:cubicBezTo>
                  <a:cubicBezTo>
                    <a:pt x="66" y="95"/>
                    <a:pt x="65" y="95"/>
                    <a:pt x="65" y="95"/>
                  </a:cubicBezTo>
                  <a:cubicBezTo>
                    <a:pt x="63" y="95"/>
                    <a:pt x="63" y="94"/>
                    <a:pt x="63" y="91"/>
                  </a:cubicBezTo>
                  <a:cubicBezTo>
                    <a:pt x="63" y="91"/>
                    <a:pt x="62" y="90"/>
                    <a:pt x="62" y="89"/>
                  </a:cubicBezTo>
                  <a:cubicBezTo>
                    <a:pt x="62" y="87"/>
                    <a:pt x="63" y="86"/>
                    <a:pt x="66" y="85"/>
                  </a:cubicBezTo>
                  <a:cubicBezTo>
                    <a:pt x="70" y="84"/>
                    <a:pt x="74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80" y="82"/>
                    <a:pt x="82" y="82"/>
                    <a:pt x="83" y="82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76" y="85"/>
                    <a:pt x="70" y="86"/>
                    <a:pt x="64" y="88"/>
                  </a:cubicBezTo>
                  <a:cubicBezTo>
                    <a:pt x="64" y="89"/>
                    <a:pt x="64" y="89"/>
                    <a:pt x="64" y="89"/>
                  </a:cubicBezTo>
                  <a:cubicBezTo>
                    <a:pt x="77" y="85"/>
                    <a:pt x="90" y="82"/>
                    <a:pt x="102" y="79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1" y="79"/>
                    <a:pt x="99" y="79"/>
                    <a:pt x="98" y="79"/>
                  </a:cubicBezTo>
                  <a:moveTo>
                    <a:pt x="42" y="112"/>
                  </a:moveTo>
                  <a:cubicBezTo>
                    <a:pt x="40" y="109"/>
                    <a:pt x="38" y="107"/>
                    <a:pt x="36" y="105"/>
                  </a:cubicBezTo>
                  <a:cubicBezTo>
                    <a:pt x="32" y="100"/>
                    <a:pt x="28" y="95"/>
                    <a:pt x="24" y="90"/>
                  </a:cubicBezTo>
                  <a:cubicBezTo>
                    <a:pt x="20" y="86"/>
                    <a:pt x="17" y="82"/>
                    <a:pt x="14" y="78"/>
                  </a:cubicBezTo>
                  <a:cubicBezTo>
                    <a:pt x="11" y="75"/>
                    <a:pt x="9" y="72"/>
                    <a:pt x="7" y="69"/>
                  </a:cubicBezTo>
                  <a:cubicBezTo>
                    <a:pt x="5" y="67"/>
                    <a:pt x="6" y="64"/>
                    <a:pt x="6" y="61"/>
                  </a:cubicBezTo>
                  <a:cubicBezTo>
                    <a:pt x="14" y="67"/>
                    <a:pt x="21" y="71"/>
                    <a:pt x="28" y="77"/>
                  </a:cubicBezTo>
                  <a:cubicBezTo>
                    <a:pt x="35" y="83"/>
                    <a:pt x="40" y="90"/>
                    <a:pt x="46" y="97"/>
                  </a:cubicBezTo>
                  <a:cubicBezTo>
                    <a:pt x="47" y="96"/>
                    <a:pt x="47" y="96"/>
                    <a:pt x="47" y="96"/>
                  </a:cubicBezTo>
                  <a:cubicBezTo>
                    <a:pt x="44" y="92"/>
                    <a:pt x="41" y="89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3" y="88"/>
                    <a:pt x="47" y="92"/>
                    <a:pt x="52" y="96"/>
                  </a:cubicBezTo>
                  <a:cubicBezTo>
                    <a:pt x="50" y="96"/>
                    <a:pt x="48" y="97"/>
                    <a:pt x="46" y="97"/>
                  </a:cubicBezTo>
                  <a:cubicBezTo>
                    <a:pt x="46" y="97"/>
                    <a:pt x="45" y="98"/>
                    <a:pt x="45" y="98"/>
                  </a:cubicBezTo>
                  <a:cubicBezTo>
                    <a:pt x="41" y="102"/>
                    <a:pt x="41" y="106"/>
                    <a:pt x="42" y="110"/>
                  </a:cubicBezTo>
                  <a:cubicBezTo>
                    <a:pt x="42" y="111"/>
                    <a:pt x="42" y="111"/>
                    <a:pt x="42" y="112"/>
                  </a:cubicBezTo>
                  <a:moveTo>
                    <a:pt x="88" y="76"/>
                  </a:moveTo>
                  <a:cubicBezTo>
                    <a:pt x="88" y="76"/>
                    <a:pt x="87" y="76"/>
                    <a:pt x="87" y="74"/>
                  </a:cubicBezTo>
                  <a:cubicBezTo>
                    <a:pt x="86" y="73"/>
                    <a:pt x="86" y="72"/>
                    <a:pt x="88" y="71"/>
                  </a:cubicBezTo>
                  <a:cubicBezTo>
                    <a:pt x="105" y="65"/>
                    <a:pt x="121" y="59"/>
                    <a:pt x="137" y="53"/>
                  </a:cubicBezTo>
                  <a:cubicBezTo>
                    <a:pt x="138" y="53"/>
                    <a:pt x="138" y="53"/>
                    <a:pt x="139" y="53"/>
                  </a:cubicBezTo>
                  <a:cubicBezTo>
                    <a:pt x="137" y="56"/>
                    <a:pt x="136" y="59"/>
                    <a:pt x="133" y="60"/>
                  </a:cubicBezTo>
                  <a:cubicBezTo>
                    <a:pt x="118" y="65"/>
                    <a:pt x="104" y="71"/>
                    <a:pt x="90" y="76"/>
                  </a:cubicBezTo>
                  <a:cubicBezTo>
                    <a:pt x="89" y="76"/>
                    <a:pt x="89" y="76"/>
                    <a:pt x="88" y="76"/>
                  </a:cubicBezTo>
                  <a:moveTo>
                    <a:pt x="57" y="96"/>
                  </a:moveTo>
                  <a:cubicBezTo>
                    <a:pt x="56" y="95"/>
                    <a:pt x="55" y="94"/>
                    <a:pt x="53" y="93"/>
                  </a:cubicBezTo>
                  <a:cubicBezTo>
                    <a:pt x="46" y="87"/>
                    <a:pt x="39" y="82"/>
                    <a:pt x="31" y="76"/>
                  </a:cubicBezTo>
                  <a:cubicBezTo>
                    <a:pt x="24" y="70"/>
                    <a:pt x="16" y="64"/>
                    <a:pt x="8" y="58"/>
                  </a:cubicBezTo>
                  <a:cubicBezTo>
                    <a:pt x="5" y="56"/>
                    <a:pt x="5" y="52"/>
                    <a:pt x="5" y="48"/>
                  </a:cubicBezTo>
                  <a:cubicBezTo>
                    <a:pt x="5" y="46"/>
                    <a:pt x="6" y="44"/>
                    <a:pt x="7" y="42"/>
                  </a:cubicBezTo>
                  <a:cubicBezTo>
                    <a:pt x="8" y="46"/>
                    <a:pt x="11" y="47"/>
                    <a:pt x="13" y="48"/>
                  </a:cubicBezTo>
                  <a:cubicBezTo>
                    <a:pt x="17" y="51"/>
                    <a:pt x="21" y="54"/>
                    <a:pt x="25" y="57"/>
                  </a:cubicBezTo>
                  <a:cubicBezTo>
                    <a:pt x="34" y="64"/>
                    <a:pt x="44" y="70"/>
                    <a:pt x="54" y="77"/>
                  </a:cubicBezTo>
                  <a:cubicBezTo>
                    <a:pt x="55" y="78"/>
                    <a:pt x="56" y="78"/>
                    <a:pt x="57" y="79"/>
                  </a:cubicBezTo>
                  <a:cubicBezTo>
                    <a:pt x="47" y="70"/>
                    <a:pt x="37" y="62"/>
                    <a:pt x="27" y="55"/>
                  </a:cubicBezTo>
                  <a:cubicBezTo>
                    <a:pt x="42" y="62"/>
                    <a:pt x="56" y="70"/>
                    <a:pt x="71" y="77"/>
                  </a:cubicBezTo>
                  <a:cubicBezTo>
                    <a:pt x="67" y="78"/>
                    <a:pt x="64" y="79"/>
                    <a:pt x="61" y="80"/>
                  </a:cubicBezTo>
                  <a:cubicBezTo>
                    <a:pt x="60" y="80"/>
                    <a:pt x="58" y="81"/>
                    <a:pt x="58" y="82"/>
                  </a:cubicBezTo>
                  <a:cubicBezTo>
                    <a:pt x="56" y="85"/>
                    <a:pt x="56" y="89"/>
                    <a:pt x="57" y="96"/>
                  </a:cubicBezTo>
                  <a:moveTo>
                    <a:pt x="72" y="60"/>
                  </a:moveTo>
                  <a:cubicBezTo>
                    <a:pt x="72" y="58"/>
                    <a:pt x="72" y="55"/>
                    <a:pt x="73" y="53"/>
                  </a:cubicBezTo>
                  <a:cubicBezTo>
                    <a:pt x="74" y="53"/>
                    <a:pt x="75" y="52"/>
                    <a:pt x="76" y="52"/>
                  </a:cubicBezTo>
                  <a:cubicBezTo>
                    <a:pt x="90" y="49"/>
                    <a:pt x="104" y="45"/>
                    <a:pt x="118" y="41"/>
                  </a:cubicBezTo>
                  <a:cubicBezTo>
                    <a:pt x="122" y="40"/>
                    <a:pt x="126" y="39"/>
                    <a:pt x="131" y="38"/>
                  </a:cubicBezTo>
                  <a:cubicBezTo>
                    <a:pt x="130" y="40"/>
                    <a:pt x="130" y="41"/>
                    <a:pt x="128" y="41"/>
                  </a:cubicBezTo>
                  <a:cubicBezTo>
                    <a:pt x="112" y="44"/>
                    <a:pt x="97" y="48"/>
                    <a:pt x="81" y="51"/>
                  </a:cubicBezTo>
                  <a:cubicBezTo>
                    <a:pt x="81" y="52"/>
                    <a:pt x="81" y="52"/>
                    <a:pt x="81" y="52"/>
                  </a:cubicBezTo>
                  <a:cubicBezTo>
                    <a:pt x="98" y="49"/>
                    <a:pt x="114" y="45"/>
                    <a:pt x="130" y="41"/>
                  </a:cubicBezTo>
                  <a:cubicBezTo>
                    <a:pt x="130" y="43"/>
                    <a:pt x="130" y="45"/>
                    <a:pt x="130" y="48"/>
                  </a:cubicBezTo>
                  <a:cubicBezTo>
                    <a:pt x="111" y="52"/>
                    <a:pt x="92" y="57"/>
                    <a:pt x="73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8" y="60"/>
                    <a:pt x="84" y="58"/>
                    <a:pt x="90" y="57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84" y="57"/>
                    <a:pt x="78" y="59"/>
                    <a:pt x="72" y="60"/>
                  </a:cubicBezTo>
                  <a:moveTo>
                    <a:pt x="82" y="79"/>
                  </a:moveTo>
                  <a:cubicBezTo>
                    <a:pt x="78" y="77"/>
                    <a:pt x="75" y="75"/>
                    <a:pt x="71" y="74"/>
                  </a:cubicBezTo>
                  <a:cubicBezTo>
                    <a:pt x="65" y="70"/>
                    <a:pt x="59" y="67"/>
                    <a:pt x="52" y="64"/>
                  </a:cubicBezTo>
                  <a:cubicBezTo>
                    <a:pt x="46" y="61"/>
                    <a:pt x="40" y="58"/>
                    <a:pt x="34" y="55"/>
                  </a:cubicBezTo>
                  <a:cubicBezTo>
                    <a:pt x="30" y="53"/>
                    <a:pt x="25" y="51"/>
                    <a:pt x="21" y="48"/>
                  </a:cubicBezTo>
                  <a:cubicBezTo>
                    <a:pt x="18" y="47"/>
                    <a:pt x="15" y="46"/>
                    <a:pt x="13" y="44"/>
                  </a:cubicBezTo>
                  <a:cubicBezTo>
                    <a:pt x="10" y="43"/>
                    <a:pt x="10" y="38"/>
                    <a:pt x="12" y="36"/>
                  </a:cubicBezTo>
                  <a:cubicBezTo>
                    <a:pt x="13" y="35"/>
                    <a:pt x="16" y="36"/>
                    <a:pt x="17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20" y="36"/>
                    <a:pt x="22" y="37"/>
                    <a:pt x="24" y="38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1" y="38"/>
                    <a:pt x="19" y="37"/>
                    <a:pt x="17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7" y="37"/>
                    <a:pt x="18" y="38"/>
                    <a:pt x="20" y="38"/>
                  </a:cubicBezTo>
                  <a:cubicBezTo>
                    <a:pt x="34" y="44"/>
                    <a:pt x="46" y="54"/>
                    <a:pt x="59" y="62"/>
                  </a:cubicBezTo>
                  <a:cubicBezTo>
                    <a:pt x="63" y="65"/>
                    <a:pt x="66" y="67"/>
                    <a:pt x="69" y="69"/>
                  </a:cubicBezTo>
                  <a:cubicBezTo>
                    <a:pt x="69" y="69"/>
                    <a:pt x="70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4" y="69"/>
                    <a:pt x="77" y="68"/>
                    <a:pt x="80" y="67"/>
                  </a:cubicBezTo>
                  <a:cubicBezTo>
                    <a:pt x="88" y="65"/>
                    <a:pt x="96" y="62"/>
                    <a:pt x="104" y="60"/>
                  </a:cubicBezTo>
                  <a:cubicBezTo>
                    <a:pt x="106" y="60"/>
                    <a:pt x="108" y="59"/>
                    <a:pt x="110" y="59"/>
                  </a:cubicBezTo>
                  <a:cubicBezTo>
                    <a:pt x="106" y="60"/>
                    <a:pt x="103" y="62"/>
                    <a:pt x="99" y="63"/>
                  </a:cubicBezTo>
                  <a:cubicBezTo>
                    <a:pt x="95" y="64"/>
                    <a:pt x="91" y="66"/>
                    <a:pt x="87" y="67"/>
                  </a:cubicBezTo>
                  <a:cubicBezTo>
                    <a:pt x="82" y="68"/>
                    <a:pt x="80" y="73"/>
                    <a:pt x="82" y="77"/>
                  </a:cubicBezTo>
                  <a:cubicBezTo>
                    <a:pt x="82" y="78"/>
                    <a:pt x="82" y="78"/>
                    <a:pt x="82" y="79"/>
                  </a:cubicBezTo>
                  <a:moveTo>
                    <a:pt x="69" y="65"/>
                  </a:moveTo>
                  <a:cubicBezTo>
                    <a:pt x="66" y="63"/>
                    <a:pt x="63" y="62"/>
                    <a:pt x="61" y="60"/>
                  </a:cubicBezTo>
                  <a:cubicBezTo>
                    <a:pt x="54" y="56"/>
                    <a:pt x="47" y="51"/>
                    <a:pt x="40" y="46"/>
                  </a:cubicBezTo>
                  <a:cubicBezTo>
                    <a:pt x="33" y="41"/>
                    <a:pt x="25" y="36"/>
                    <a:pt x="18" y="32"/>
                  </a:cubicBezTo>
                  <a:cubicBezTo>
                    <a:pt x="17" y="31"/>
                    <a:pt x="15" y="30"/>
                    <a:pt x="14" y="29"/>
                  </a:cubicBezTo>
                  <a:cubicBezTo>
                    <a:pt x="13" y="28"/>
                    <a:pt x="12" y="28"/>
                    <a:pt x="12" y="27"/>
                  </a:cubicBezTo>
                  <a:cubicBezTo>
                    <a:pt x="11" y="23"/>
                    <a:pt x="11" y="19"/>
                    <a:pt x="13" y="15"/>
                  </a:cubicBezTo>
                  <a:cubicBezTo>
                    <a:pt x="13" y="15"/>
                    <a:pt x="14" y="14"/>
                    <a:pt x="15" y="14"/>
                  </a:cubicBezTo>
                  <a:cubicBezTo>
                    <a:pt x="24" y="12"/>
                    <a:pt x="33" y="10"/>
                    <a:pt x="43" y="8"/>
                  </a:cubicBezTo>
                  <a:cubicBezTo>
                    <a:pt x="51" y="7"/>
                    <a:pt x="59" y="5"/>
                    <a:pt x="67" y="3"/>
                  </a:cubicBezTo>
                  <a:cubicBezTo>
                    <a:pt x="68" y="3"/>
                    <a:pt x="69" y="3"/>
                    <a:pt x="71" y="3"/>
                  </a:cubicBezTo>
                  <a:cubicBezTo>
                    <a:pt x="72" y="3"/>
                    <a:pt x="74" y="3"/>
                    <a:pt x="75" y="4"/>
                  </a:cubicBezTo>
                  <a:cubicBezTo>
                    <a:pt x="95" y="13"/>
                    <a:pt x="114" y="23"/>
                    <a:pt x="133" y="32"/>
                  </a:cubicBezTo>
                  <a:cubicBezTo>
                    <a:pt x="133" y="32"/>
                    <a:pt x="133" y="32"/>
                    <a:pt x="134" y="32"/>
                  </a:cubicBezTo>
                  <a:cubicBezTo>
                    <a:pt x="123" y="35"/>
                    <a:pt x="112" y="38"/>
                    <a:pt x="102" y="40"/>
                  </a:cubicBezTo>
                  <a:cubicBezTo>
                    <a:pt x="92" y="43"/>
                    <a:pt x="82" y="45"/>
                    <a:pt x="73" y="48"/>
                  </a:cubicBezTo>
                  <a:cubicBezTo>
                    <a:pt x="72" y="48"/>
                    <a:pt x="71" y="48"/>
                    <a:pt x="71" y="49"/>
                  </a:cubicBezTo>
                  <a:cubicBezTo>
                    <a:pt x="67" y="53"/>
                    <a:pt x="66" y="58"/>
                    <a:pt x="68" y="64"/>
                  </a:cubicBezTo>
                  <a:cubicBezTo>
                    <a:pt x="68" y="64"/>
                    <a:pt x="68" y="64"/>
                    <a:pt x="69" y="65"/>
                  </a:cubicBezTo>
                  <a:moveTo>
                    <a:pt x="71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66" y="1"/>
                    <a:pt x="61" y="2"/>
                    <a:pt x="57" y="3"/>
                  </a:cubicBezTo>
                  <a:cubicBezTo>
                    <a:pt x="43" y="6"/>
                    <a:pt x="30" y="8"/>
                    <a:pt x="16" y="11"/>
                  </a:cubicBezTo>
                  <a:cubicBezTo>
                    <a:pt x="12" y="11"/>
                    <a:pt x="11" y="13"/>
                    <a:pt x="9" y="16"/>
                  </a:cubicBezTo>
                  <a:cubicBezTo>
                    <a:pt x="8" y="20"/>
                    <a:pt x="8" y="23"/>
                    <a:pt x="9" y="27"/>
                  </a:cubicBezTo>
                  <a:cubicBezTo>
                    <a:pt x="9" y="29"/>
                    <a:pt x="12" y="30"/>
                    <a:pt x="13" y="31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3"/>
                    <a:pt x="13" y="33"/>
                    <a:pt x="12" y="33"/>
                  </a:cubicBezTo>
                  <a:cubicBezTo>
                    <a:pt x="11" y="33"/>
                    <a:pt x="10" y="33"/>
                    <a:pt x="9" y="34"/>
                  </a:cubicBezTo>
                  <a:cubicBezTo>
                    <a:pt x="9" y="35"/>
                    <a:pt x="8" y="37"/>
                    <a:pt x="8" y="38"/>
                  </a:cubicBezTo>
                  <a:cubicBezTo>
                    <a:pt x="7" y="39"/>
                    <a:pt x="7" y="39"/>
                    <a:pt x="6" y="40"/>
                  </a:cubicBezTo>
                  <a:cubicBezTo>
                    <a:pt x="5" y="41"/>
                    <a:pt x="4" y="41"/>
                    <a:pt x="4" y="42"/>
                  </a:cubicBezTo>
                  <a:cubicBezTo>
                    <a:pt x="2" y="45"/>
                    <a:pt x="1" y="49"/>
                    <a:pt x="2" y="53"/>
                  </a:cubicBezTo>
                  <a:cubicBezTo>
                    <a:pt x="3" y="56"/>
                    <a:pt x="4" y="59"/>
                    <a:pt x="3" y="63"/>
                  </a:cubicBezTo>
                  <a:cubicBezTo>
                    <a:pt x="2" y="68"/>
                    <a:pt x="4" y="72"/>
                    <a:pt x="8" y="75"/>
                  </a:cubicBezTo>
                  <a:cubicBezTo>
                    <a:pt x="8" y="76"/>
                    <a:pt x="8" y="77"/>
                    <a:pt x="8" y="77"/>
                  </a:cubicBezTo>
                  <a:cubicBezTo>
                    <a:pt x="8" y="78"/>
                    <a:pt x="7" y="79"/>
                    <a:pt x="6" y="79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3" y="78"/>
                    <a:pt x="3" y="79"/>
                    <a:pt x="2" y="80"/>
                  </a:cubicBezTo>
                  <a:cubicBezTo>
                    <a:pt x="0" y="85"/>
                    <a:pt x="0" y="89"/>
                    <a:pt x="1" y="94"/>
                  </a:cubicBezTo>
                  <a:cubicBezTo>
                    <a:pt x="1" y="95"/>
                    <a:pt x="2" y="96"/>
                    <a:pt x="3" y="96"/>
                  </a:cubicBezTo>
                  <a:cubicBezTo>
                    <a:pt x="10" y="101"/>
                    <a:pt x="18" y="106"/>
                    <a:pt x="25" y="111"/>
                  </a:cubicBezTo>
                  <a:cubicBezTo>
                    <a:pt x="38" y="120"/>
                    <a:pt x="51" y="129"/>
                    <a:pt x="64" y="138"/>
                  </a:cubicBezTo>
                  <a:cubicBezTo>
                    <a:pt x="64" y="139"/>
                    <a:pt x="65" y="139"/>
                    <a:pt x="66" y="139"/>
                  </a:cubicBezTo>
                  <a:cubicBezTo>
                    <a:pt x="67" y="139"/>
                    <a:pt x="68" y="139"/>
                    <a:pt x="68" y="139"/>
                  </a:cubicBezTo>
                  <a:cubicBezTo>
                    <a:pt x="72" y="137"/>
                    <a:pt x="77" y="135"/>
                    <a:pt x="81" y="134"/>
                  </a:cubicBezTo>
                  <a:cubicBezTo>
                    <a:pt x="95" y="128"/>
                    <a:pt x="110" y="122"/>
                    <a:pt x="125" y="116"/>
                  </a:cubicBezTo>
                  <a:cubicBezTo>
                    <a:pt x="127" y="114"/>
                    <a:pt x="127" y="113"/>
                    <a:pt x="125" y="111"/>
                  </a:cubicBezTo>
                  <a:cubicBezTo>
                    <a:pt x="124" y="110"/>
                    <a:pt x="123" y="110"/>
                    <a:pt x="121" y="109"/>
                  </a:cubicBezTo>
                  <a:cubicBezTo>
                    <a:pt x="120" y="107"/>
                    <a:pt x="119" y="106"/>
                    <a:pt x="121" y="104"/>
                  </a:cubicBezTo>
                  <a:cubicBezTo>
                    <a:pt x="122" y="102"/>
                    <a:pt x="124" y="100"/>
                    <a:pt x="126" y="98"/>
                  </a:cubicBezTo>
                  <a:cubicBezTo>
                    <a:pt x="126" y="98"/>
                    <a:pt x="126" y="97"/>
                    <a:pt x="125" y="96"/>
                  </a:cubicBezTo>
                  <a:cubicBezTo>
                    <a:pt x="124" y="95"/>
                    <a:pt x="123" y="95"/>
                    <a:pt x="122" y="95"/>
                  </a:cubicBezTo>
                  <a:cubicBezTo>
                    <a:pt x="120" y="93"/>
                    <a:pt x="117" y="92"/>
                    <a:pt x="114" y="90"/>
                  </a:cubicBezTo>
                  <a:cubicBezTo>
                    <a:pt x="115" y="90"/>
                    <a:pt x="116" y="89"/>
                    <a:pt x="116" y="89"/>
                  </a:cubicBezTo>
                  <a:cubicBezTo>
                    <a:pt x="117" y="89"/>
                    <a:pt x="117" y="88"/>
                    <a:pt x="118" y="88"/>
                  </a:cubicBezTo>
                  <a:cubicBezTo>
                    <a:pt x="118" y="87"/>
                    <a:pt x="119" y="87"/>
                    <a:pt x="119" y="87"/>
                  </a:cubicBezTo>
                  <a:cubicBezTo>
                    <a:pt x="122" y="86"/>
                    <a:pt x="124" y="85"/>
                    <a:pt x="127" y="84"/>
                  </a:cubicBezTo>
                  <a:cubicBezTo>
                    <a:pt x="128" y="84"/>
                    <a:pt x="128" y="83"/>
                    <a:pt x="128" y="83"/>
                  </a:cubicBezTo>
                  <a:cubicBezTo>
                    <a:pt x="128" y="82"/>
                    <a:pt x="128" y="82"/>
                    <a:pt x="128" y="81"/>
                  </a:cubicBezTo>
                  <a:cubicBezTo>
                    <a:pt x="127" y="80"/>
                    <a:pt x="126" y="80"/>
                    <a:pt x="125" y="79"/>
                  </a:cubicBezTo>
                  <a:cubicBezTo>
                    <a:pt x="122" y="78"/>
                    <a:pt x="121" y="77"/>
                    <a:pt x="122" y="74"/>
                  </a:cubicBezTo>
                  <a:cubicBezTo>
                    <a:pt x="123" y="73"/>
                    <a:pt x="123" y="73"/>
                    <a:pt x="123" y="72"/>
                  </a:cubicBezTo>
                  <a:cubicBezTo>
                    <a:pt x="124" y="69"/>
                    <a:pt x="128" y="68"/>
                    <a:pt x="131" y="66"/>
                  </a:cubicBezTo>
                  <a:cubicBezTo>
                    <a:pt x="133" y="65"/>
                    <a:pt x="137" y="64"/>
                    <a:pt x="140" y="63"/>
                  </a:cubicBezTo>
                  <a:cubicBezTo>
                    <a:pt x="140" y="62"/>
                    <a:pt x="141" y="62"/>
                    <a:pt x="141" y="62"/>
                  </a:cubicBezTo>
                  <a:cubicBezTo>
                    <a:pt x="141" y="61"/>
                    <a:pt x="141" y="60"/>
                    <a:pt x="140" y="60"/>
                  </a:cubicBezTo>
                  <a:cubicBezTo>
                    <a:pt x="140" y="60"/>
                    <a:pt x="139" y="59"/>
                    <a:pt x="139" y="59"/>
                  </a:cubicBezTo>
                  <a:cubicBezTo>
                    <a:pt x="139" y="57"/>
                    <a:pt x="140" y="54"/>
                    <a:pt x="141" y="52"/>
                  </a:cubicBezTo>
                  <a:cubicBezTo>
                    <a:pt x="141" y="52"/>
                    <a:pt x="141" y="51"/>
                    <a:pt x="142" y="51"/>
                  </a:cubicBezTo>
                  <a:cubicBezTo>
                    <a:pt x="143" y="50"/>
                    <a:pt x="143" y="49"/>
                    <a:pt x="141" y="48"/>
                  </a:cubicBezTo>
                  <a:cubicBezTo>
                    <a:pt x="139" y="47"/>
                    <a:pt x="137" y="46"/>
                    <a:pt x="135" y="45"/>
                  </a:cubicBezTo>
                  <a:cubicBezTo>
                    <a:pt x="133" y="45"/>
                    <a:pt x="133" y="44"/>
                    <a:pt x="133" y="43"/>
                  </a:cubicBezTo>
                  <a:cubicBezTo>
                    <a:pt x="133" y="40"/>
                    <a:pt x="134" y="38"/>
                    <a:pt x="137" y="36"/>
                  </a:cubicBezTo>
                  <a:cubicBezTo>
                    <a:pt x="140" y="34"/>
                    <a:pt x="140" y="32"/>
                    <a:pt x="136" y="31"/>
                  </a:cubicBezTo>
                  <a:cubicBezTo>
                    <a:pt x="135" y="30"/>
                    <a:pt x="135" y="30"/>
                    <a:pt x="134" y="30"/>
                  </a:cubicBezTo>
                  <a:cubicBezTo>
                    <a:pt x="114" y="20"/>
                    <a:pt x="94" y="10"/>
                    <a:pt x="74" y="1"/>
                  </a:cubicBezTo>
                  <a:cubicBezTo>
                    <a:pt x="73" y="0"/>
                    <a:pt x="72" y="0"/>
                    <a:pt x="7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6"/>
            <p:cNvSpPr>
              <a:spLocks/>
            </p:cNvSpPr>
            <p:nvPr userDrawn="1"/>
          </p:nvSpPr>
          <p:spPr bwMode="auto">
            <a:xfrm>
              <a:off x="4500563" y="4324350"/>
              <a:ext cx="134938" cy="80963"/>
            </a:xfrm>
            <a:custGeom>
              <a:avLst/>
              <a:gdLst>
                <a:gd name="T0" fmla="*/ 0 w 55"/>
                <a:gd name="T1" fmla="*/ 0 h 33"/>
                <a:gd name="T2" fmla="*/ 55 w 55"/>
                <a:gd name="T3" fmla="*/ 33 h 33"/>
                <a:gd name="T4" fmla="*/ 0 w 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">
                  <a:moveTo>
                    <a:pt x="0" y="0"/>
                  </a:moveTo>
                  <a:cubicBezTo>
                    <a:pt x="18" y="11"/>
                    <a:pt x="36" y="23"/>
                    <a:pt x="55" y="33"/>
                  </a:cubicBezTo>
                  <a:cubicBezTo>
                    <a:pt x="54" y="30"/>
                    <a:pt x="3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37"/>
            <p:cNvSpPr>
              <a:spLocks/>
            </p:cNvSpPr>
            <p:nvPr userDrawn="1"/>
          </p:nvSpPr>
          <p:spPr bwMode="auto">
            <a:xfrm>
              <a:off x="4648200" y="4400550"/>
              <a:ext cx="109538" cy="26988"/>
            </a:xfrm>
            <a:custGeom>
              <a:avLst/>
              <a:gdLst>
                <a:gd name="T0" fmla="*/ 45 w 45"/>
                <a:gd name="T1" fmla="*/ 0 h 11"/>
                <a:gd name="T2" fmla="*/ 0 w 45"/>
                <a:gd name="T3" fmla="*/ 10 h 11"/>
                <a:gd name="T4" fmla="*/ 0 w 45"/>
                <a:gd name="T5" fmla="*/ 11 h 11"/>
                <a:gd name="T6" fmla="*/ 45 w 45"/>
                <a:gd name="T7" fmla="*/ 1 h 11"/>
                <a:gd name="T8" fmla="*/ 45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5" y="0"/>
                  </a:moveTo>
                  <a:cubicBezTo>
                    <a:pt x="30" y="4"/>
                    <a:pt x="15" y="7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5" y="8"/>
                    <a:pt x="30" y="5"/>
                    <a:pt x="45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8"/>
            <p:cNvSpPr>
              <a:spLocks/>
            </p:cNvSpPr>
            <p:nvPr userDrawn="1"/>
          </p:nvSpPr>
          <p:spPr bwMode="auto">
            <a:xfrm>
              <a:off x="4654550" y="4559300"/>
              <a:ext cx="88900" cy="39688"/>
            </a:xfrm>
            <a:custGeom>
              <a:avLst/>
              <a:gdLst>
                <a:gd name="T0" fmla="*/ 36 w 36"/>
                <a:gd name="T1" fmla="*/ 0 h 16"/>
                <a:gd name="T2" fmla="*/ 0 w 36"/>
                <a:gd name="T3" fmla="*/ 15 h 16"/>
                <a:gd name="T4" fmla="*/ 0 w 36"/>
                <a:gd name="T5" fmla="*/ 16 h 16"/>
                <a:gd name="T6" fmla="*/ 36 w 36"/>
                <a:gd name="T7" fmla="*/ 1 h 16"/>
                <a:gd name="T8" fmla="*/ 36 w 3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6">
                  <a:moveTo>
                    <a:pt x="36" y="0"/>
                  </a:moveTo>
                  <a:cubicBezTo>
                    <a:pt x="24" y="5"/>
                    <a:pt x="12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2" y="11"/>
                    <a:pt x="24" y="6"/>
                    <a:pt x="36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39"/>
            <p:cNvSpPr>
              <a:spLocks/>
            </p:cNvSpPr>
            <p:nvPr userDrawn="1"/>
          </p:nvSpPr>
          <p:spPr bwMode="auto">
            <a:xfrm>
              <a:off x="4684713" y="4422775"/>
              <a:ext cx="112713" cy="42863"/>
            </a:xfrm>
            <a:custGeom>
              <a:avLst/>
              <a:gdLst>
                <a:gd name="T0" fmla="*/ 45 w 46"/>
                <a:gd name="T1" fmla="*/ 0 h 18"/>
                <a:gd name="T2" fmla="*/ 0 w 46"/>
                <a:gd name="T3" fmla="*/ 17 h 18"/>
                <a:gd name="T4" fmla="*/ 0 w 46"/>
                <a:gd name="T5" fmla="*/ 18 h 18"/>
                <a:gd name="T6" fmla="*/ 46 w 46"/>
                <a:gd name="T7" fmla="*/ 1 h 18"/>
                <a:gd name="T8" fmla="*/ 45 w 46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8">
                  <a:moveTo>
                    <a:pt x="45" y="0"/>
                  </a:moveTo>
                  <a:cubicBezTo>
                    <a:pt x="30" y="6"/>
                    <a:pt x="15" y="11"/>
                    <a:pt x="0" y="17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5" y="12"/>
                    <a:pt x="30" y="6"/>
                    <a:pt x="46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40"/>
            <p:cNvSpPr>
              <a:spLocks/>
            </p:cNvSpPr>
            <p:nvPr userDrawn="1"/>
          </p:nvSpPr>
          <p:spPr bwMode="auto">
            <a:xfrm>
              <a:off x="4684713" y="4429125"/>
              <a:ext cx="107950" cy="41275"/>
            </a:xfrm>
            <a:custGeom>
              <a:avLst/>
              <a:gdLst>
                <a:gd name="T0" fmla="*/ 43 w 44"/>
                <a:gd name="T1" fmla="*/ 0 h 17"/>
                <a:gd name="T2" fmla="*/ 0 w 44"/>
                <a:gd name="T3" fmla="*/ 16 h 17"/>
                <a:gd name="T4" fmla="*/ 1 w 44"/>
                <a:gd name="T5" fmla="*/ 17 h 17"/>
                <a:gd name="T6" fmla="*/ 44 w 44"/>
                <a:gd name="T7" fmla="*/ 1 h 17"/>
                <a:gd name="T8" fmla="*/ 43 w 4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7">
                  <a:moveTo>
                    <a:pt x="43" y="0"/>
                  </a:moveTo>
                  <a:cubicBezTo>
                    <a:pt x="29" y="5"/>
                    <a:pt x="15" y="11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5" y="11"/>
                    <a:pt x="29" y="6"/>
                    <a:pt x="44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41"/>
            <p:cNvSpPr>
              <a:spLocks noEditPoints="1"/>
            </p:cNvSpPr>
            <p:nvPr userDrawn="1"/>
          </p:nvSpPr>
          <p:spPr bwMode="auto">
            <a:xfrm>
              <a:off x="5181600" y="922338"/>
              <a:ext cx="349250" cy="341313"/>
            </a:xfrm>
            <a:custGeom>
              <a:avLst/>
              <a:gdLst>
                <a:gd name="T0" fmla="*/ 120 w 143"/>
                <a:gd name="T1" fmla="*/ 102 h 139"/>
                <a:gd name="T2" fmla="*/ 116 w 143"/>
                <a:gd name="T3" fmla="*/ 112 h 139"/>
                <a:gd name="T4" fmla="*/ 104 w 143"/>
                <a:gd name="T5" fmla="*/ 112 h 139"/>
                <a:gd name="T6" fmla="*/ 113 w 143"/>
                <a:gd name="T7" fmla="*/ 96 h 139"/>
                <a:gd name="T8" fmla="*/ 76 w 143"/>
                <a:gd name="T9" fmla="*/ 99 h 139"/>
                <a:gd name="T10" fmla="*/ 92 w 143"/>
                <a:gd name="T11" fmla="*/ 100 h 139"/>
                <a:gd name="T12" fmla="*/ 53 w 143"/>
                <a:gd name="T13" fmla="*/ 111 h 139"/>
                <a:gd name="T14" fmla="*/ 66 w 143"/>
                <a:gd name="T15" fmla="*/ 105 h 139"/>
                <a:gd name="T16" fmla="*/ 49 w 143"/>
                <a:gd name="T17" fmla="*/ 102 h 139"/>
                <a:gd name="T18" fmla="*/ 56 w 143"/>
                <a:gd name="T19" fmla="*/ 100 h 139"/>
                <a:gd name="T20" fmla="*/ 102 w 143"/>
                <a:gd name="T21" fmla="*/ 96 h 139"/>
                <a:gd name="T22" fmla="*/ 62 w 143"/>
                <a:gd name="T23" fmla="*/ 98 h 139"/>
                <a:gd name="T24" fmla="*/ 10 w 143"/>
                <a:gd name="T25" fmla="*/ 83 h 139"/>
                <a:gd name="T26" fmla="*/ 47 w 143"/>
                <a:gd name="T27" fmla="*/ 119 h 139"/>
                <a:gd name="T28" fmla="*/ 66 w 143"/>
                <a:gd name="T29" fmla="*/ 116 h 139"/>
                <a:gd name="T30" fmla="*/ 85 w 143"/>
                <a:gd name="T31" fmla="*/ 111 h 139"/>
                <a:gd name="T32" fmla="*/ 66 w 143"/>
                <a:gd name="T33" fmla="*/ 117 h 139"/>
                <a:gd name="T34" fmla="*/ 17 w 143"/>
                <a:gd name="T35" fmla="*/ 101 h 139"/>
                <a:gd name="T36" fmla="*/ 7 w 143"/>
                <a:gd name="T37" fmla="*/ 81 h 139"/>
                <a:gd name="T38" fmla="*/ 106 w 143"/>
                <a:gd name="T39" fmla="*/ 78 h 139"/>
                <a:gd name="T40" fmla="*/ 117 w 143"/>
                <a:gd name="T41" fmla="*/ 78 h 139"/>
                <a:gd name="T42" fmla="*/ 119 w 143"/>
                <a:gd name="T43" fmla="*/ 80 h 139"/>
                <a:gd name="T44" fmla="*/ 62 w 143"/>
                <a:gd name="T45" fmla="*/ 89 h 139"/>
                <a:gd name="T46" fmla="*/ 82 w 143"/>
                <a:gd name="T47" fmla="*/ 83 h 139"/>
                <a:gd name="T48" fmla="*/ 97 w 143"/>
                <a:gd name="T49" fmla="*/ 79 h 139"/>
                <a:gd name="T50" fmla="*/ 7 w 143"/>
                <a:gd name="T51" fmla="*/ 69 h 139"/>
                <a:gd name="T52" fmla="*/ 38 w 143"/>
                <a:gd name="T53" fmla="*/ 85 h 139"/>
                <a:gd name="T54" fmla="*/ 42 w 143"/>
                <a:gd name="T55" fmla="*/ 110 h 139"/>
                <a:gd name="T56" fmla="*/ 137 w 143"/>
                <a:gd name="T57" fmla="*/ 53 h 139"/>
                <a:gd name="T58" fmla="*/ 57 w 143"/>
                <a:gd name="T59" fmla="*/ 96 h 139"/>
                <a:gd name="T60" fmla="*/ 7 w 143"/>
                <a:gd name="T61" fmla="*/ 42 h 139"/>
                <a:gd name="T62" fmla="*/ 27 w 143"/>
                <a:gd name="T63" fmla="*/ 55 h 139"/>
                <a:gd name="T64" fmla="*/ 72 w 143"/>
                <a:gd name="T65" fmla="*/ 60 h 139"/>
                <a:gd name="T66" fmla="*/ 128 w 143"/>
                <a:gd name="T67" fmla="*/ 41 h 139"/>
                <a:gd name="T68" fmla="*/ 73 w 143"/>
                <a:gd name="T69" fmla="*/ 62 h 139"/>
                <a:gd name="T70" fmla="*/ 82 w 143"/>
                <a:gd name="T71" fmla="*/ 79 h 139"/>
                <a:gd name="T72" fmla="*/ 12 w 143"/>
                <a:gd name="T73" fmla="*/ 44 h 139"/>
                <a:gd name="T74" fmla="*/ 24 w 143"/>
                <a:gd name="T75" fmla="*/ 39 h 139"/>
                <a:gd name="T76" fmla="*/ 69 w 143"/>
                <a:gd name="T77" fmla="*/ 69 h 139"/>
                <a:gd name="T78" fmla="*/ 110 w 143"/>
                <a:gd name="T79" fmla="*/ 59 h 139"/>
                <a:gd name="T80" fmla="*/ 68 w 143"/>
                <a:gd name="T81" fmla="*/ 65 h 139"/>
                <a:gd name="T82" fmla="*/ 12 w 143"/>
                <a:gd name="T83" fmla="*/ 27 h 139"/>
                <a:gd name="T84" fmla="*/ 70 w 143"/>
                <a:gd name="T85" fmla="*/ 3 h 139"/>
                <a:gd name="T86" fmla="*/ 72 w 143"/>
                <a:gd name="T87" fmla="*/ 48 h 139"/>
                <a:gd name="T88" fmla="*/ 70 w 143"/>
                <a:gd name="T89" fmla="*/ 0 h 139"/>
                <a:gd name="T90" fmla="*/ 13 w 143"/>
                <a:gd name="T91" fmla="*/ 31 h 139"/>
                <a:gd name="T92" fmla="*/ 6 w 143"/>
                <a:gd name="T93" fmla="*/ 40 h 139"/>
                <a:gd name="T94" fmla="*/ 8 w 143"/>
                <a:gd name="T95" fmla="*/ 77 h 139"/>
                <a:gd name="T96" fmla="*/ 1 w 143"/>
                <a:gd name="T97" fmla="*/ 94 h 139"/>
                <a:gd name="T98" fmla="*/ 68 w 143"/>
                <a:gd name="T99" fmla="*/ 139 h 139"/>
                <a:gd name="T100" fmla="*/ 121 w 143"/>
                <a:gd name="T101" fmla="*/ 104 h 139"/>
                <a:gd name="T102" fmla="*/ 116 w 143"/>
                <a:gd name="T103" fmla="*/ 89 h 139"/>
                <a:gd name="T104" fmla="*/ 127 w 143"/>
                <a:gd name="T105" fmla="*/ 81 h 139"/>
                <a:gd name="T106" fmla="*/ 140 w 143"/>
                <a:gd name="T107" fmla="*/ 63 h 139"/>
                <a:gd name="T108" fmla="*/ 141 w 143"/>
                <a:gd name="T109" fmla="*/ 51 h 139"/>
                <a:gd name="T110" fmla="*/ 136 w 143"/>
                <a:gd name="T111" fmla="*/ 3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3" h="139">
                  <a:moveTo>
                    <a:pt x="69" y="123"/>
                  </a:moveTo>
                  <a:cubicBezTo>
                    <a:pt x="70" y="123"/>
                    <a:pt x="70" y="123"/>
                    <a:pt x="70" y="123"/>
                  </a:cubicBezTo>
                  <a:cubicBezTo>
                    <a:pt x="76" y="119"/>
                    <a:pt x="83" y="117"/>
                    <a:pt x="90" y="114"/>
                  </a:cubicBezTo>
                  <a:cubicBezTo>
                    <a:pt x="99" y="110"/>
                    <a:pt x="109" y="107"/>
                    <a:pt x="118" y="103"/>
                  </a:cubicBezTo>
                  <a:cubicBezTo>
                    <a:pt x="119" y="103"/>
                    <a:pt x="120" y="102"/>
                    <a:pt x="120" y="102"/>
                  </a:cubicBezTo>
                  <a:cubicBezTo>
                    <a:pt x="115" y="106"/>
                    <a:pt x="109" y="107"/>
                    <a:pt x="104" y="110"/>
                  </a:cubicBezTo>
                  <a:cubicBezTo>
                    <a:pt x="102" y="110"/>
                    <a:pt x="100" y="111"/>
                    <a:pt x="98" y="112"/>
                  </a:cubicBezTo>
                  <a:cubicBezTo>
                    <a:pt x="105" y="110"/>
                    <a:pt x="111" y="108"/>
                    <a:pt x="117" y="105"/>
                  </a:cubicBezTo>
                  <a:cubicBezTo>
                    <a:pt x="117" y="107"/>
                    <a:pt x="118" y="109"/>
                    <a:pt x="118" y="111"/>
                  </a:cubicBezTo>
                  <a:cubicBezTo>
                    <a:pt x="118" y="111"/>
                    <a:pt x="117" y="112"/>
                    <a:pt x="116" y="112"/>
                  </a:cubicBezTo>
                  <a:cubicBezTo>
                    <a:pt x="103" y="118"/>
                    <a:pt x="90" y="123"/>
                    <a:pt x="77" y="128"/>
                  </a:cubicBezTo>
                  <a:cubicBezTo>
                    <a:pt x="75" y="130"/>
                    <a:pt x="72" y="131"/>
                    <a:pt x="68" y="132"/>
                  </a:cubicBezTo>
                  <a:cubicBezTo>
                    <a:pt x="68" y="130"/>
                    <a:pt x="68" y="129"/>
                    <a:pt x="67" y="127"/>
                  </a:cubicBezTo>
                  <a:cubicBezTo>
                    <a:pt x="80" y="122"/>
                    <a:pt x="92" y="117"/>
                    <a:pt x="104" y="113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92" y="117"/>
                    <a:pt x="80" y="121"/>
                    <a:pt x="67" y="126"/>
                  </a:cubicBezTo>
                  <a:cubicBezTo>
                    <a:pt x="67" y="125"/>
                    <a:pt x="67" y="123"/>
                    <a:pt x="69" y="123"/>
                  </a:cubicBezTo>
                  <a:cubicBezTo>
                    <a:pt x="69" y="123"/>
                    <a:pt x="69" y="123"/>
                    <a:pt x="69" y="123"/>
                  </a:cubicBezTo>
                  <a:moveTo>
                    <a:pt x="118" y="98"/>
                  </a:moveTo>
                  <a:cubicBezTo>
                    <a:pt x="116" y="98"/>
                    <a:pt x="115" y="97"/>
                    <a:pt x="113" y="96"/>
                  </a:cubicBezTo>
                  <a:cubicBezTo>
                    <a:pt x="113" y="96"/>
                    <a:pt x="113" y="95"/>
                    <a:pt x="112" y="94"/>
                  </a:cubicBezTo>
                  <a:cubicBezTo>
                    <a:pt x="113" y="94"/>
                    <a:pt x="113" y="94"/>
                    <a:pt x="113" y="94"/>
                  </a:cubicBezTo>
                  <a:cubicBezTo>
                    <a:pt x="115" y="95"/>
                    <a:pt x="117" y="96"/>
                    <a:pt x="120" y="97"/>
                  </a:cubicBezTo>
                  <a:cubicBezTo>
                    <a:pt x="119" y="98"/>
                    <a:pt x="118" y="98"/>
                    <a:pt x="118" y="98"/>
                  </a:cubicBezTo>
                  <a:moveTo>
                    <a:pt x="76" y="99"/>
                  </a:moveTo>
                  <a:cubicBezTo>
                    <a:pt x="87" y="95"/>
                    <a:pt x="98" y="94"/>
                    <a:pt x="110" y="92"/>
                  </a:cubicBezTo>
                  <a:cubicBezTo>
                    <a:pt x="110" y="93"/>
                    <a:pt x="110" y="94"/>
                    <a:pt x="109" y="95"/>
                  </a:cubicBezTo>
                  <a:cubicBezTo>
                    <a:pt x="109" y="96"/>
                    <a:pt x="108" y="96"/>
                    <a:pt x="108" y="96"/>
                  </a:cubicBezTo>
                  <a:cubicBezTo>
                    <a:pt x="103" y="97"/>
                    <a:pt x="98" y="98"/>
                    <a:pt x="93" y="99"/>
                  </a:cubicBezTo>
                  <a:cubicBezTo>
                    <a:pt x="93" y="99"/>
                    <a:pt x="92" y="99"/>
                    <a:pt x="92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8"/>
                    <a:pt x="110" y="98"/>
                    <a:pt x="110" y="98"/>
                  </a:cubicBezTo>
                  <a:cubicBezTo>
                    <a:pt x="109" y="98"/>
                    <a:pt x="107" y="98"/>
                    <a:pt x="106" y="99"/>
                  </a:cubicBezTo>
                  <a:cubicBezTo>
                    <a:pt x="88" y="103"/>
                    <a:pt x="71" y="107"/>
                    <a:pt x="53" y="111"/>
                  </a:cubicBezTo>
                  <a:cubicBezTo>
                    <a:pt x="52" y="111"/>
                    <a:pt x="51" y="111"/>
                    <a:pt x="50" y="112"/>
                  </a:cubicBezTo>
                  <a:cubicBezTo>
                    <a:pt x="50" y="112"/>
                    <a:pt x="49" y="112"/>
                    <a:pt x="49" y="112"/>
                  </a:cubicBezTo>
                  <a:cubicBezTo>
                    <a:pt x="48" y="112"/>
                    <a:pt x="47" y="111"/>
                    <a:pt x="47" y="110"/>
                  </a:cubicBezTo>
                  <a:cubicBezTo>
                    <a:pt x="58" y="107"/>
                    <a:pt x="69" y="106"/>
                    <a:pt x="80" y="103"/>
                  </a:cubicBezTo>
                  <a:cubicBezTo>
                    <a:pt x="75" y="104"/>
                    <a:pt x="71" y="105"/>
                    <a:pt x="66" y="105"/>
                  </a:cubicBezTo>
                  <a:cubicBezTo>
                    <a:pt x="60" y="107"/>
                    <a:pt x="53" y="108"/>
                    <a:pt x="47" y="109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6" y="106"/>
                    <a:pt x="46" y="104"/>
                    <a:pt x="47" y="103"/>
                  </a:cubicBezTo>
                  <a:cubicBezTo>
                    <a:pt x="47" y="102"/>
                    <a:pt x="47" y="102"/>
                    <a:pt x="47" y="102"/>
                  </a:cubicBezTo>
                  <a:cubicBezTo>
                    <a:pt x="48" y="102"/>
                    <a:pt x="48" y="102"/>
                    <a:pt x="49" y="102"/>
                  </a:cubicBezTo>
                  <a:cubicBezTo>
                    <a:pt x="50" y="102"/>
                    <a:pt x="51" y="102"/>
                    <a:pt x="52" y="101"/>
                  </a:cubicBezTo>
                  <a:cubicBezTo>
                    <a:pt x="53" y="101"/>
                    <a:pt x="54" y="100"/>
                    <a:pt x="55" y="100"/>
                  </a:cubicBezTo>
                  <a:cubicBezTo>
                    <a:pt x="55" y="100"/>
                    <a:pt x="55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2"/>
                  </a:cubicBezTo>
                  <a:cubicBezTo>
                    <a:pt x="56" y="102"/>
                    <a:pt x="53" y="103"/>
                    <a:pt x="49" y="103"/>
                  </a:cubicBezTo>
                  <a:cubicBezTo>
                    <a:pt x="50" y="104"/>
                    <a:pt x="50" y="104"/>
                    <a:pt x="50" y="104"/>
                  </a:cubicBezTo>
                  <a:cubicBezTo>
                    <a:pt x="67" y="102"/>
                    <a:pt x="84" y="99"/>
                    <a:pt x="102" y="96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93" y="96"/>
                    <a:pt x="84" y="98"/>
                    <a:pt x="76" y="99"/>
                  </a:cubicBezTo>
                  <a:moveTo>
                    <a:pt x="62" y="98"/>
                  </a:moveTo>
                  <a:cubicBezTo>
                    <a:pt x="60" y="95"/>
                    <a:pt x="59" y="92"/>
                    <a:pt x="60" y="89"/>
                  </a:cubicBezTo>
                  <a:cubicBezTo>
                    <a:pt x="60" y="92"/>
                    <a:pt x="61" y="95"/>
                    <a:pt x="62" y="98"/>
                  </a:cubicBezTo>
                  <a:moveTo>
                    <a:pt x="8" y="82"/>
                  </a:moveTo>
                  <a:cubicBezTo>
                    <a:pt x="9" y="82"/>
                    <a:pt x="10" y="81"/>
                    <a:pt x="11" y="79"/>
                  </a:cubicBezTo>
                  <a:cubicBezTo>
                    <a:pt x="13" y="81"/>
                    <a:pt x="15" y="83"/>
                    <a:pt x="17" y="85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15" y="85"/>
                    <a:pt x="13" y="84"/>
                    <a:pt x="10" y="83"/>
                  </a:cubicBezTo>
                  <a:cubicBezTo>
                    <a:pt x="11" y="83"/>
                    <a:pt x="11" y="84"/>
                    <a:pt x="11" y="84"/>
                  </a:cubicBezTo>
                  <a:cubicBezTo>
                    <a:pt x="12" y="85"/>
                    <a:pt x="12" y="85"/>
                    <a:pt x="13" y="86"/>
                  </a:cubicBezTo>
                  <a:cubicBezTo>
                    <a:pt x="20" y="89"/>
                    <a:pt x="25" y="95"/>
                    <a:pt x="29" y="101"/>
                  </a:cubicBezTo>
                  <a:cubicBezTo>
                    <a:pt x="34" y="106"/>
                    <a:pt x="38" y="111"/>
                    <a:pt x="43" y="117"/>
                  </a:cubicBezTo>
                  <a:cubicBezTo>
                    <a:pt x="44" y="118"/>
                    <a:pt x="45" y="119"/>
                    <a:pt x="47" y="119"/>
                  </a:cubicBezTo>
                  <a:cubicBezTo>
                    <a:pt x="48" y="119"/>
                    <a:pt x="48" y="118"/>
                    <a:pt x="49" y="118"/>
                  </a:cubicBezTo>
                  <a:cubicBezTo>
                    <a:pt x="53" y="117"/>
                    <a:pt x="58" y="116"/>
                    <a:pt x="62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5"/>
                    <a:pt x="63" y="115"/>
                    <a:pt x="64" y="115"/>
                  </a:cubicBezTo>
                  <a:cubicBezTo>
                    <a:pt x="65" y="116"/>
                    <a:pt x="66" y="116"/>
                    <a:pt x="66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6" y="115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89" y="109"/>
                    <a:pt x="87" y="110"/>
                    <a:pt x="85" y="111"/>
                  </a:cubicBezTo>
                  <a:cubicBezTo>
                    <a:pt x="80" y="113"/>
                    <a:pt x="76" y="114"/>
                    <a:pt x="71" y="116"/>
                  </a:cubicBezTo>
                  <a:cubicBezTo>
                    <a:pt x="71" y="116"/>
                    <a:pt x="70" y="117"/>
                    <a:pt x="69" y="117"/>
                  </a:cubicBezTo>
                  <a:cubicBezTo>
                    <a:pt x="69" y="117"/>
                    <a:pt x="68" y="118"/>
                    <a:pt x="68" y="118"/>
                  </a:cubicBezTo>
                  <a:cubicBezTo>
                    <a:pt x="67" y="118"/>
                    <a:pt x="67" y="118"/>
                    <a:pt x="67" y="117"/>
                  </a:cubicBezTo>
                  <a:cubicBezTo>
                    <a:pt x="67" y="117"/>
                    <a:pt x="66" y="117"/>
                    <a:pt x="66" y="117"/>
                  </a:cubicBezTo>
                  <a:cubicBezTo>
                    <a:pt x="65" y="117"/>
                    <a:pt x="64" y="118"/>
                    <a:pt x="63" y="119"/>
                  </a:cubicBezTo>
                  <a:cubicBezTo>
                    <a:pt x="62" y="123"/>
                    <a:pt x="61" y="127"/>
                    <a:pt x="62" y="132"/>
                  </a:cubicBezTo>
                  <a:cubicBezTo>
                    <a:pt x="61" y="131"/>
                    <a:pt x="60" y="131"/>
                    <a:pt x="60" y="131"/>
                  </a:cubicBezTo>
                  <a:cubicBezTo>
                    <a:pt x="51" y="125"/>
                    <a:pt x="42" y="119"/>
                    <a:pt x="34" y="113"/>
                  </a:cubicBezTo>
                  <a:cubicBezTo>
                    <a:pt x="28" y="109"/>
                    <a:pt x="23" y="105"/>
                    <a:pt x="17" y="101"/>
                  </a:cubicBezTo>
                  <a:cubicBezTo>
                    <a:pt x="14" y="99"/>
                    <a:pt x="11" y="97"/>
                    <a:pt x="8" y="95"/>
                  </a:cubicBezTo>
                  <a:cubicBezTo>
                    <a:pt x="6" y="94"/>
                    <a:pt x="5" y="92"/>
                    <a:pt x="4" y="91"/>
                  </a:cubicBezTo>
                  <a:cubicBezTo>
                    <a:pt x="3" y="88"/>
                    <a:pt x="4" y="85"/>
                    <a:pt x="5" y="82"/>
                  </a:cubicBezTo>
                  <a:cubicBezTo>
                    <a:pt x="5" y="82"/>
                    <a:pt x="6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2"/>
                    <a:pt x="8" y="82"/>
                    <a:pt x="8" y="82"/>
                  </a:cubicBezTo>
                  <a:moveTo>
                    <a:pt x="97" y="79"/>
                  </a:moveTo>
                  <a:cubicBezTo>
                    <a:pt x="105" y="76"/>
                    <a:pt x="112" y="74"/>
                    <a:pt x="120" y="72"/>
                  </a:cubicBezTo>
                  <a:cubicBezTo>
                    <a:pt x="120" y="74"/>
                    <a:pt x="119" y="75"/>
                    <a:pt x="117" y="75"/>
                  </a:cubicBezTo>
                  <a:cubicBezTo>
                    <a:pt x="113" y="76"/>
                    <a:pt x="110" y="77"/>
                    <a:pt x="106" y="78"/>
                  </a:cubicBezTo>
                  <a:cubicBezTo>
                    <a:pt x="107" y="79"/>
                    <a:pt x="107" y="79"/>
                    <a:pt x="107" y="79"/>
                  </a:cubicBezTo>
                  <a:cubicBezTo>
                    <a:pt x="110" y="78"/>
                    <a:pt x="113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8" y="77"/>
                    <a:pt x="119" y="77"/>
                  </a:cubicBezTo>
                  <a:cubicBezTo>
                    <a:pt x="118" y="77"/>
                    <a:pt x="118" y="78"/>
                    <a:pt x="117" y="78"/>
                  </a:cubicBezTo>
                  <a:cubicBezTo>
                    <a:pt x="105" y="81"/>
                    <a:pt x="93" y="84"/>
                    <a:pt x="81" y="87"/>
                  </a:cubicBezTo>
                  <a:cubicBezTo>
                    <a:pt x="80" y="87"/>
                    <a:pt x="80" y="88"/>
                    <a:pt x="79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92" y="86"/>
                    <a:pt x="106" y="82"/>
                    <a:pt x="119" y="79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18" y="80"/>
                    <a:pt x="118" y="81"/>
                    <a:pt x="117" y="81"/>
                  </a:cubicBezTo>
                  <a:cubicBezTo>
                    <a:pt x="100" y="85"/>
                    <a:pt x="83" y="90"/>
                    <a:pt x="67" y="94"/>
                  </a:cubicBezTo>
                  <a:cubicBezTo>
                    <a:pt x="66" y="95"/>
                    <a:pt x="65" y="95"/>
                    <a:pt x="64" y="95"/>
                  </a:cubicBezTo>
                  <a:cubicBezTo>
                    <a:pt x="63" y="95"/>
                    <a:pt x="63" y="94"/>
                    <a:pt x="62" y="91"/>
                  </a:cubicBezTo>
                  <a:cubicBezTo>
                    <a:pt x="62" y="91"/>
                    <a:pt x="62" y="90"/>
                    <a:pt x="62" y="89"/>
                  </a:cubicBezTo>
                  <a:cubicBezTo>
                    <a:pt x="62" y="87"/>
                    <a:pt x="63" y="86"/>
                    <a:pt x="65" y="85"/>
                  </a:cubicBezTo>
                  <a:cubicBezTo>
                    <a:pt x="70" y="84"/>
                    <a:pt x="74" y="83"/>
                    <a:pt x="78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80" y="82"/>
                    <a:pt x="81" y="82"/>
                    <a:pt x="82" y="82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76" y="85"/>
                    <a:pt x="70" y="86"/>
                    <a:pt x="64" y="88"/>
                  </a:cubicBezTo>
                  <a:cubicBezTo>
                    <a:pt x="64" y="89"/>
                    <a:pt x="64" y="89"/>
                    <a:pt x="64" y="89"/>
                  </a:cubicBezTo>
                  <a:cubicBezTo>
                    <a:pt x="77" y="85"/>
                    <a:pt x="89" y="82"/>
                    <a:pt x="102" y="79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0" y="79"/>
                    <a:pt x="99" y="79"/>
                    <a:pt x="97" y="79"/>
                  </a:cubicBezTo>
                  <a:moveTo>
                    <a:pt x="42" y="112"/>
                  </a:moveTo>
                  <a:cubicBezTo>
                    <a:pt x="40" y="109"/>
                    <a:pt x="38" y="107"/>
                    <a:pt x="36" y="105"/>
                  </a:cubicBezTo>
                  <a:cubicBezTo>
                    <a:pt x="32" y="100"/>
                    <a:pt x="28" y="95"/>
                    <a:pt x="24" y="90"/>
                  </a:cubicBezTo>
                  <a:cubicBezTo>
                    <a:pt x="20" y="86"/>
                    <a:pt x="17" y="82"/>
                    <a:pt x="13" y="77"/>
                  </a:cubicBezTo>
                  <a:cubicBezTo>
                    <a:pt x="11" y="75"/>
                    <a:pt x="9" y="72"/>
                    <a:pt x="7" y="69"/>
                  </a:cubicBezTo>
                  <a:cubicBezTo>
                    <a:pt x="5" y="67"/>
                    <a:pt x="6" y="64"/>
                    <a:pt x="6" y="61"/>
                  </a:cubicBezTo>
                  <a:cubicBezTo>
                    <a:pt x="14" y="67"/>
                    <a:pt x="21" y="71"/>
                    <a:pt x="28" y="77"/>
                  </a:cubicBezTo>
                  <a:cubicBezTo>
                    <a:pt x="35" y="83"/>
                    <a:pt x="40" y="90"/>
                    <a:pt x="46" y="97"/>
                  </a:cubicBezTo>
                  <a:cubicBezTo>
                    <a:pt x="47" y="96"/>
                    <a:pt x="47" y="96"/>
                    <a:pt x="47" y="96"/>
                  </a:cubicBezTo>
                  <a:cubicBezTo>
                    <a:pt x="44" y="92"/>
                    <a:pt x="41" y="89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3" y="88"/>
                    <a:pt x="47" y="92"/>
                    <a:pt x="52" y="96"/>
                  </a:cubicBezTo>
                  <a:cubicBezTo>
                    <a:pt x="50" y="96"/>
                    <a:pt x="48" y="97"/>
                    <a:pt x="46" y="97"/>
                  </a:cubicBezTo>
                  <a:cubicBezTo>
                    <a:pt x="46" y="97"/>
                    <a:pt x="45" y="98"/>
                    <a:pt x="45" y="98"/>
                  </a:cubicBezTo>
                  <a:cubicBezTo>
                    <a:pt x="41" y="102"/>
                    <a:pt x="40" y="106"/>
                    <a:pt x="42" y="110"/>
                  </a:cubicBezTo>
                  <a:cubicBezTo>
                    <a:pt x="42" y="111"/>
                    <a:pt x="42" y="111"/>
                    <a:pt x="42" y="112"/>
                  </a:cubicBezTo>
                  <a:moveTo>
                    <a:pt x="88" y="76"/>
                  </a:moveTo>
                  <a:cubicBezTo>
                    <a:pt x="87" y="76"/>
                    <a:pt x="87" y="76"/>
                    <a:pt x="87" y="74"/>
                  </a:cubicBezTo>
                  <a:cubicBezTo>
                    <a:pt x="86" y="73"/>
                    <a:pt x="86" y="72"/>
                    <a:pt x="88" y="71"/>
                  </a:cubicBezTo>
                  <a:cubicBezTo>
                    <a:pt x="105" y="65"/>
                    <a:pt x="121" y="59"/>
                    <a:pt x="137" y="53"/>
                  </a:cubicBezTo>
                  <a:cubicBezTo>
                    <a:pt x="138" y="53"/>
                    <a:pt x="138" y="53"/>
                    <a:pt x="139" y="53"/>
                  </a:cubicBezTo>
                  <a:cubicBezTo>
                    <a:pt x="137" y="56"/>
                    <a:pt x="136" y="59"/>
                    <a:pt x="133" y="60"/>
                  </a:cubicBezTo>
                  <a:cubicBezTo>
                    <a:pt x="118" y="65"/>
                    <a:pt x="104" y="71"/>
                    <a:pt x="90" y="76"/>
                  </a:cubicBezTo>
                  <a:cubicBezTo>
                    <a:pt x="89" y="76"/>
                    <a:pt x="89" y="76"/>
                    <a:pt x="88" y="76"/>
                  </a:cubicBezTo>
                  <a:moveTo>
                    <a:pt x="57" y="96"/>
                  </a:moveTo>
                  <a:cubicBezTo>
                    <a:pt x="56" y="95"/>
                    <a:pt x="54" y="94"/>
                    <a:pt x="53" y="93"/>
                  </a:cubicBezTo>
                  <a:cubicBezTo>
                    <a:pt x="46" y="87"/>
                    <a:pt x="39" y="82"/>
                    <a:pt x="31" y="76"/>
                  </a:cubicBezTo>
                  <a:cubicBezTo>
                    <a:pt x="24" y="70"/>
                    <a:pt x="16" y="64"/>
                    <a:pt x="8" y="58"/>
                  </a:cubicBezTo>
                  <a:cubicBezTo>
                    <a:pt x="5" y="56"/>
                    <a:pt x="5" y="52"/>
                    <a:pt x="5" y="48"/>
                  </a:cubicBezTo>
                  <a:cubicBezTo>
                    <a:pt x="5" y="46"/>
                    <a:pt x="6" y="44"/>
                    <a:pt x="7" y="42"/>
                  </a:cubicBezTo>
                  <a:cubicBezTo>
                    <a:pt x="8" y="46"/>
                    <a:pt x="11" y="46"/>
                    <a:pt x="13" y="48"/>
                  </a:cubicBezTo>
                  <a:cubicBezTo>
                    <a:pt x="17" y="51"/>
                    <a:pt x="21" y="54"/>
                    <a:pt x="25" y="57"/>
                  </a:cubicBezTo>
                  <a:cubicBezTo>
                    <a:pt x="34" y="64"/>
                    <a:pt x="44" y="70"/>
                    <a:pt x="53" y="77"/>
                  </a:cubicBezTo>
                  <a:cubicBezTo>
                    <a:pt x="54" y="78"/>
                    <a:pt x="56" y="78"/>
                    <a:pt x="57" y="79"/>
                  </a:cubicBezTo>
                  <a:cubicBezTo>
                    <a:pt x="47" y="70"/>
                    <a:pt x="37" y="62"/>
                    <a:pt x="27" y="55"/>
                  </a:cubicBezTo>
                  <a:cubicBezTo>
                    <a:pt x="42" y="62"/>
                    <a:pt x="56" y="70"/>
                    <a:pt x="71" y="77"/>
                  </a:cubicBezTo>
                  <a:cubicBezTo>
                    <a:pt x="67" y="78"/>
                    <a:pt x="64" y="79"/>
                    <a:pt x="61" y="80"/>
                  </a:cubicBezTo>
                  <a:cubicBezTo>
                    <a:pt x="59" y="80"/>
                    <a:pt x="58" y="81"/>
                    <a:pt x="58" y="82"/>
                  </a:cubicBezTo>
                  <a:cubicBezTo>
                    <a:pt x="56" y="85"/>
                    <a:pt x="55" y="89"/>
                    <a:pt x="57" y="96"/>
                  </a:cubicBezTo>
                  <a:moveTo>
                    <a:pt x="72" y="60"/>
                  </a:moveTo>
                  <a:cubicBezTo>
                    <a:pt x="72" y="58"/>
                    <a:pt x="72" y="55"/>
                    <a:pt x="73" y="53"/>
                  </a:cubicBezTo>
                  <a:cubicBezTo>
                    <a:pt x="74" y="53"/>
                    <a:pt x="75" y="52"/>
                    <a:pt x="75" y="52"/>
                  </a:cubicBezTo>
                  <a:cubicBezTo>
                    <a:pt x="89" y="49"/>
                    <a:pt x="103" y="45"/>
                    <a:pt x="117" y="41"/>
                  </a:cubicBezTo>
                  <a:cubicBezTo>
                    <a:pt x="122" y="40"/>
                    <a:pt x="126" y="39"/>
                    <a:pt x="131" y="38"/>
                  </a:cubicBezTo>
                  <a:cubicBezTo>
                    <a:pt x="130" y="40"/>
                    <a:pt x="130" y="41"/>
                    <a:pt x="128" y="41"/>
                  </a:cubicBezTo>
                  <a:cubicBezTo>
                    <a:pt x="112" y="44"/>
                    <a:pt x="97" y="48"/>
                    <a:pt x="81" y="51"/>
                  </a:cubicBezTo>
                  <a:cubicBezTo>
                    <a:pt x="81" y="52"/>
                    <a:pt x="81" y="52"/>
                    <a:pt x="81" y="52"/>
                  </a:cubicBezTo>
                  <a:cubicBezTo>
                    <a:pt x="97" y="49"/>
                    <a:pt x="113" y="45"/>
                    <a:pt x="130" y="41"/>
                  </a:cubicBezTo>
                  <a:cubicBezTo>
                    <a:pt x="130" y="43"/>
                    <a:pt x="130" y="45"/>
                    <a:pt x="130" y="48"/>
                  </a:cubicBezTo>
                  <a:cubicBezTo>
                    <a:pt x="111" y="52"/>
                    <a:pt x="92" y="57"/>
                    <a:pt x="73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8" y="60"/>
                    <a:pt x="84" y="58"/>
                    <a:pt x="90" y="57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84" y="57"/>
                    <a:pt x="78" y="59"/>
                    <a:pt x="72" y="60"/>
                  </a:cubicBezTo>
                  <a:moveTo>
                    <a:pt x="82" y="79"/>
                  </a:moveTo>
                  <a:cubicBezTo>
                    <a:pt x="78" y="77"/>
                    <a:pt x="75" y="75"/>
                    <a:pt x="71" y="74"/>
                  </a:cubicBezTo>
                  <a:cubicBezTo>
                    <a:pt x="65" y="70"/>
                    <a:pt x="58" y="67"/>
                    <a:pt x="52" y="64"/>
                  </a:cubicBezTo>
                  <a:cubicBezTo>
                    <a:pt x="46" y="61"/>
                    <a:pt x="40" y="58"/>
                    <a:pt x="34" y="55"/>
                  </a:cubicBezTo>
                  <a:cubicBezTo>
                    <a:pt x="30" y="53"/>
                    <a:pt x="25" y="51"/>
                    <a:pt x="20" y="48"/>
                  </a:cubicBezTo>
                  <a:cubicBezTo>
                    <a:pt x="18" y="47"/>
                    <a:pt x="15" y="46"/>
                    <a:pt x="12" y="44"/>
                  </a:cubicBezTo>
                  <a:cubicBezTo>
                    <a:pt x="10" y="43"/>
                    <a:pt x="10" y="38"/>
                    <a:pt x="12" y="36"/>
                  </a:cubicBezTo>
                  <a:cubicBezTo>
                    <a:pt x="13" y="35"/>
                    <a:pt x="16" y="36"/>
                    <a:pt x="17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20" y="36"/>
                    <a:pt x="22" y="37"/>
                    <a:pt x="24" y="38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1" y="38"/>
                    <a:pt x="19" y="37"/>
                    <a:pt x="16" y="35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7" y="37"/>
                    <a:pt x="18" y="38"/>
                    <a:pt x="20" y="38"/>
                  </a:cubicBezTo>
                  <a:cubicBezTo>
                    <a:pt x="34" y="44"/>
                    <a:pt x="46" y="54"/>
                    <a:pt x="59" y="62"/>
                  </a:cubicBezTo>
                  <a:cubicBezTo>
                    <a:pt x="62" y="64"/>
                    <a:pt x="65" y="67"/>
                    <a:pt x="69" y="69"/>
                  </a:cubicBezTo>
                  <a:cubicBezTo>
                    <a:pt x="69" y="69"/>
                    <a:pt x="70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4" y="69"/>
                    <a:pt x="77" y="68"/>
                    <a:pt x="80" y="67"/>
                  </a:cubicBezTo>
                  <a:cubicBezTo>
                    <a:pt x="88" y="65"/>
                    <a:pt x="96" y="62"/>
                    <a:pt x="104" y="60"/>
                  </a:cubicBezTo>
                  <a:cubicBezTo>
                    <a:pt x="106" y="60"/>
                    <a:pt x="108" y="59"/>
                    <a:pt x="110" y="59"/>
                  </a:cubicBezTo>
                  <a:cubicBezTo>
                    <a:pt x="106" y="60"/>
                    <a:pt x="102" y="62"/>
                    <a:pt x="99" y="63"/>
                  </a:cubicBezTo>
                  <a:cubicBezTo>
                    <a:pt x="95" y="64"/>
                    <a:pt x="91" y="66"/>
                    <a:pt x="87" y="67"/>
                  </a:cubicBezTo>
                  <a:cubicBezTo>
                    <a:pt x="82" y="68"/>
                    <a:pt x="80" y="73"/>
                    <a:pt x="81" y="77"/>
                  </a:cubicBezTo>
                  <a:cubicBezTo>
                    <a:pt x="82" y="77"/>
                    <a:pt x="82" y="78"/>
                    <a:pt x="82" y="79"/>
                  </a:cubicBezTo>
                  <a:moveTo>
                    <a:pt x="68" y="65"/>
                  </a:moveTo>
                  <a:cubicBezTo>
                    <a:pt x="66" y="63"/>
                    <a:pt x="63" y="62"/>
                    <a:pt x="61" y="60"/>
                  </a:cubicBezTo>
                  <a:cubicBezTo>
                    <a:pt x="54" y="56"/>
                    <a:pt x="47" y="51"/>
                    <a:pt x="40" y="46"/>
                  </a:cubicBezTo>
                  <a:cubicBezTo>
                    <a:pt x="32" y="41"/>
                    <a:pt x="25" y="36"/>
                    <a:pt x="18" y="32"/>
                  </a:cubicBezTo>
                  <a:cubicBezTo>
                    <a:pt x="17" y="31"/>
                    <a:pt x="15" y="30"/>
                    <a:pt x="13" y="29"/>
                  </a:cubicBezTo>
                  <a:cubicBezTo>
                    <a:pt x="13" y="28"/>
                    <a:pt x="12" y="28"/>
                    <a:pt x="12" y="27"/>
                  </a:cubicBezTo>
                  <a:cubicBezTo>
                    <a:pt x="11" y="23"/>
                    <a:pt x="11" y="19"/>
                    <a:pt x="13" y="15"/>
                  </a:cubicBezTo>
                  <a:cubicBezTo>
                    <a:pt x="13" y="15"/>
                    <a:pt x="14" y="14"/>
                    <a:pt x="15" y="14"/>
                  </a:cubicBezTo>
                  <a:cubicBezTo>
                    <a:pt x="24" y="12"/>
                    <a:pt x="33" y="10"/>
                    <a:pt x="43" y="8"/>
                  </a:cubicBezTo>
                  <a:cubicBezTo>
                    <a:pt x="51" y="7"/>
                    <a:pt x="59" y="5"/>
                    <a:pt x="67" y="3"/>
                  </a:cubicBezTo>
                  <a:cubicBezTo>
                    <a:pt x="68" y="3"/>
                    <a:pt x="69" y="3"/>
                    <a:pt x="70" y="3"/>
                  </a:cubicBezTo>
                  <a:cubicBezTo>
                    <a:pt x="72" y="3"/>
                    <a:pt x="74" y="3"/>
                    <a:pt x="75" y="4"/>
                  </a:cubicBezTo>
                  <a:cubicBezTo>
                    <a:pt x="94" y="13"/>
                    <a:pt x="114" y="23"/>
                    <a:pt x="133" y="32"/>
                  </a:cubicBezTo>
                  <a:cubicBezTo>
                    <a:pt x="133" y="32"/>
                    <a:pt x="133" y="32"/>
                    <a:pt x="134" y="32"/>
                  </a:cubicBezTo>
                  <a:cubicBezTo>
                    <a:pt x="123" y="35"/>
                    <a:pt x="112" y="38"/>
                    <a:pt x="102" y="40"/>
                  </a:cubicBezTo>
                  <a:cubicBezTo>
                    <a:pt x="92" y="43"/>
                    <a:pt x="82" y="45"/>
                    <a:pt x="72" y="48"/>
                  </a:cubicBezTo>
                  <a:cubicBezTo>
                    <a:pt x="72" y="48"/>
                    <a:pt x="71" y="48"/>
                    <a:pt x="71" y="49"/>
                  </a:cubicBezTo>
                  <a:cubicBezTo>
                    <a:pt x="67" y="53"/>
                    <a:pt x="65" y="58"/>
                    <a:pt x="68" y="64"/>
                  </a:cubicBezTo>
                  <a:cubicBezTo>
                    <a:pt x="68" y="64"/>
                    <a:pt x="68" y="64"/>
                    <a:pt x="68" y="65"/>
                  </a:cubicBezTo>
                  <a:moveTo>
                    <a:pt x="71" y="0"/>
                  </a:moveTo>
                  <a:cubicBezTo>
                    <a:pt x="71" y="0"/>
                    <a:pt x="71" y="0"/>
                    <a:pt x="70" y="0"/>
                  </a:cubicBezTo>
                  <a:cubicBezTo>
                    <a:pt x="66" y="1"/>
                    <a:pt x="61" y="2"/>
                    <a:pt x="57" y="3"/>
                  </a:cubicBezTo>
                  <a:cubicBezTo>
                    <a:pt x="43" y="6"/>
                    <a:pt x="30" y="8"/>
                    <a:pt x="16" y="11"/>
                  </a:cubicBezTo>
                  <a:cubicBezTo>
                    <a:pt x="12" y="11"/>
                    <a:pt x="10" y="13"/>
                    <a:pt x="9" y="16"/>
                  </a:cubicBezTo>
                  <a:cubicBezTo>
                    <a:pt x="8" y="20"/>
                    <a:pt x="8" y="23"/>
                    <a:pt x="9" y="27"/>
                  </a:cubicBezTo>
                  <a:cubicBezTo>
                    <a:pt x="9" y="29"/>
                    <a:pt x="11" y="30"/>
                    <a:pt x="13" y="31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3"/>
                    <a:pt x="13" y="33"/>
                    <a:pt x="12" y="33"/>
                  </a:cubicBezTo>
                  <a:cubicBezTo>
                    <a:pt x="11" y="33"/>
                    <a:pt x="10" y="33"/>
                    <a:pt x="9" y="34"/>
                  </a:cubicBezTo>
                  <a:cubicBezTo>
                    <a:pt x="8" y="35"/>
                    <a:pt x="8" y="37"/>
                    <a:pt x="7" y="38"/>
                  </a:cubicBezTo>
                  <a:cubicBezTo>
                    <a:pt x="7" y="39"/>
                    <a:pt x="7" y="39"/>
                    <a:pt x="6" y="40"/>
                  </a:cubicBezTo>
                  <a:cubicBezTo>
                    <a:pt x="5" y="41"/>
                    <a:pt x="4" y="41"/>
                    <a:pt x="3" y="42"/>
                  </a:cubicBezTo>
                  <a:cubicBezTo>
                    <a:pt x="2" y="45"/>
                    <a:pt x="1" y="49"/>
                    <a:pt x="2" y="52"/>
                  </a:cubicBezTo>
                  <a:cubicBezTo>
                    <a:pt x="3" y="56"/>
                    <a:pt x="3" y="59"/>
                    <a:pt x="3" y="63"/>
                  </a:cubicBezTo>
                  <a:cubicBezTo>
                    <a:pt x="2" y="68"/>
                    <a:pt x="4" y="72"/>
                    <a:pt x="8" y="75"/>
                  </a:cubicBezTo>
                  <a:cubicBezTo>
                    <a:pt x="8" y="76"/>
                    <a:pt x="8" y="77"/>
                    <a:pt x="8" y="77"/>
                  </a:cubicBezTo>
                  <a:cubicBezTo>
                    <a:pt x="8" y="78"/>
                    <a:pt x="7" y="79"/>
                    <a:pt x="6" y="79"/>
                  </a:cubicBezTo>
                  <a:cubicBezTo>
                    <a:pt x="6" y="79"/>
                    <a:pt x="6" y="79"/>
                    <a:pt x="6" y="78"/>
                  </a:cubicBezTo>
                  <a:cubicBezTo>
                    <a:pt x="5" y="78"/>
                    <a:pt x="5" y="78"/>
                    <a:pt x="4" y="78"/>
                  </a:cubicBezTo>
                  <a:cubicBezTo>
                    <a:pt x="3" y="78"/>
                    <a:pt x="2" y="79"/>
                    <a:pt x="2" y="80"/>
                  </a:cubicBezTo>
                  <a:cubicBezTo>
                    <a:pt x="0" y="85"/>
                    <a:pt x="0" y="89"/>
                    <a:pt x="1" y="94"/>
                  </a:cubicBezTo>
                  <a:cubicBezTo>
                    <a:pt x="1" y="95"/>
                    <a:pt x="2" y="96"/>
                    <a:pt x="3" y="96"/>
                  </a:cubicBezTo>
                  <a:cubicBezTo>
                    <a:pt x="10" y="101"/>
                    <a:pt x="17" y="106"/>
                    <a:pt x="25" y="111"/>
                  </a:cubicBezTo>
                  <a:cubicBezTo>
                    <a:pt x="38" y="120"/>
                    <a:pt x="50" y="129"/>
                    <a:pt x="63" y="138"/>
                  </a:cubicBezTo>
                  <a:cubicBezTo>
                    <a:pt x="64" y="139"/>
                    <a:pt x="65" y="139"/>
                    <a:pt x="66" y="139"/>
                  </a:cubicBezTo>
                  <a:cubicBezTo>
                    <a:pt x="67" y="139"/>
                    <a:pt x="67" y="139"/>
                    <a:pt x="68" y="139"/>
                  </a:cubicBezTo>
                  <a:cubicBezTo>
                    <a:pt x="72" y="137"/>
                    <a:pt x="76" y="135"/>
                    <a:pt x="80" y="134"/>
                  </a:cubicBezTo>
                  <a:cubicBezTo>
                    <a:pt x="95" y="128"/>
                    <a:pt x="110" y="122"/>
                    <a:pt x="124" y="116"/>
                  </a:cubicBezTo>
                  <a:cubicBezTo>
                    <a:pt x="127" y="114"/>
                    <a:pt x="127" y="113"/>
                    <a:pt x="125" y="111"/>
                  </a:cubicBezTo>
                  <a:cubicBezTo>
                    <a:pt x="124" y="110"/>
                    <a:pt x="122" y="110"/>
                    <a:pt x="121" y="109"/>
                  </a:cubicBezTo>
                  <a:cubicBezTo>
                    <a:pt x="119" y="107"/>
                    <a:pt x="119" y="106"/>
                    <a:pt x="121" y="104"/>
                  </a:cubicBezTo>
                  <a:cubicBezTo>
                    <a:pt x="122" y="102"/>
                    <a:pt x="124" y="100"/>
                    <a:pt x="125" y="98"/>
                  </a:cubicBezTo>
                  <a:cubicBezTo>
                    <a:pt x="126" y="98"/>
                    <a:pt x="125" y="97"/>
                    <a:pt x="125" y="96"/>
                  </a:cubicBezTo>
                  <a:cubicBezTo>
                    <a:pt x="124" y="95"/>
                    <a:pt x="123" y="95"/>
                    <a:pt x="122" y="95"/>
                  </a:cubicBezTo>
                  <a:cubicBezTo>
                    <a:pt x="120" y="93"/>
                    <a:pt x="117" y="92"/>
                    <a:pt x="114" y="90"/>
                  </a:cubicBezTo>
                  <a:cubicBezTo>
                    <a:pt x="115" y="90"/>
                    <a:pt x="115" y="89"/>
                    <a:pt x="116" y="89"/>
                  </a:cubicBezTo>
                  <a:cubicBezTo>
                    <a:pt x="117" y="89"/>
                    <a:pt x="117" y="88"/>
                    <a:pt x="117" y="88"/>
                  </a:cubicBezTo>
                  <a:cubicBezTo>
                    <a:pt x="118" y="87"/>
                    <a:pt x="118" y="87"/>
                    <a:pt x="119" y="87"/>
                  </a:cubicBezTo>
                  <a:cubicBezTo>
                    <a:pt x="122" y="86"/>
                    <a:pt x="124" y="85"/>
                    <a:pt x="127" y="84"/>
                  </a:cubicBezTo>
                  <a:cubicBezTo>
                    <a:pt x="127" y="84"/>
                    <a:pt x="128" y="83"/>
                    <a:pt x="128" y="83"/>
                  </a:cubicBezTo>
                  <a:cubicBezTo>
                    <a:pt x="128" y="82"/>
                    <a:pt x="128" y="82"/>
                    <a:pt x="127" y="81"/>
                  </a:cubicBezTo>
                  <a:cubicBezTo>
                    <a:pt x="127" y="80"/>
                    <a:pt x="125" y="80"/>
                    <a:pt x="124" y="79"/>
                  </a:cubicBezTo>
                  <a:cubicBezTo>
                    <a:pt x="122" y="78"/>
                    <a:pt x="121" y="77"/>
                    <a:pt x="122" y="74"/>
                  </a:cubicBezTo>
                  <a:cubicBezTo>
                    <a:pt x="123" y="73"/>
                    <a:pt x="123" y="73"/>
                    <a:pt x="123" y="72"/>
                  </a:cubicBezTo>
                  <a:cubicBezTo>
                    <a:pt x="124" y="69"/>
                    <a:pt x="128" y="68"/>
                    <a:pt x="130" y="66"/>
                  </a:cubicBezTo>
                  <a:cubicBezTo>
                    <a:pt x="133" y="65"/>
                    <a:pt x="137" y="64"/>
                    <a:pt x="140" y="63"/>
                  </a:cubicBezTo>
                  <a:cubicBezTo>
                    <a:pt x="140" y="62"/>
                    <a:pt x="141" y="62"/>
                    <a:pt x="141" y="62"/>
                  </a:cubicBezTo>
                  <a:cubicBezTo>
                    <a:pt x="141" y="61"/>
                    <a:pt x="141" y="60"/>
                    <a:pt x="140" y="60"/>
                  </a:cubicBezTo>
                  <a:cubicBezTo>
                    <a:pt x="140" y="60"/>
                    <a:pt x="139" y="59"/>
                    <a:pt x="139" y="59"/>
                  </a:cubicBezTo>
                  <a:cubicBezTo>
                    <a:pt x="139" y="56"/>
                    <a:pt x="140" y="54"/>
                    <a:pt x="141" y="52"/>
                  </a:cubicBezTo>
                  <a:cubicBezTo>
                    <a:pt x="141" y="52"/>
                    <a:pt x="141" y="51"/>
                    <a:pt x="141" y="51"/>
                  </a:cubicBezTo>
                  <a:cubicBezTo>
                    <a:pt x="143" y="50"/>
                    <a:pt x="143" y="49"/>
                    <a:pt x="141" y="48"/>
                  </a:cubicBezTo>
                  <a:cubicBezTo>
                    <a:pt x="139" y="47"/>
                    <a:pt x="137" y="46"/>
                    <a:pt x="134" y="45"/>
                  </a:cubicBezTo>
                  <a:cubicBezTo>
                    <a:pt x="133" y="45"/>
                    <a:pt x="133" y="44"/>
                    <a:pt x="133" y="43"/>
                  </a:cubicBezTo>
                  <a:cubicBezTo>
                    <a:pt x="133" y="40"/>
                    <a:pt x="134" y="38"/>
                    <a:pt x="137" y="36"/>
                  </a:cubicBezTo>
                  <a:cubicBezTo>
                    <a:pt x="140" y="34"/>
                    <a:pt x="139" y="32"/>
                    <a:pt x="136" y="31"/>
                  </a:cubicBezTo>
                  <a:cubicBezTo>
                    <a:pt x="135" y="30"/>
                    <a:pt x="134" y="30"/>
                    <a:pt x="134" y="30"/>
                  </a:cubicBezTo>
                  <a:cubicBezTo>
                    <a:pt x="114" y="20"/>
                    <a:pt x="94" y="10"/>
                    <a:pt x="73" y="1"/>
                  </a:cubicBezTo>
                  <a:cubicBezTo>
                    <a:pt x="73" y="0"/>
                    <a:pt x="72" y="0"/>
                    <a:pt x="7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42"/>
            <p:cNvSpPr>
              <a:spLocks/>
            </p:cNvSpPr>
            <p:nvPr userDrawn="1"/>
          </p:nvSpPr>
          <p:spPr bwMode="auto">
            <a:xfrm>
              <a:off x="5218113" y="958850"/>
              <a:ext cx="134938" cy="80963"/>
            </a:xfrm>
            <a:custGeom>
              <a:avLst/>
              <a:gdLst>
                <a:gd name="T0" fmla="*/ 0 w 55"/>
                <a:gd name="T1" fmla="*/ 0 h 33"/>
                <a:gd name="T2" fmla="*/ 55 w 55"/>
                <a:gd name="T3" fmla="*/ 33 h 33"/>
                <a:gd name="T4" fmla="*/ 0 w 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">
                  <a:moveTo>
                    <a:pt x="0" y="0"/>
                  </a:moveTo>
                  <a:cubicBezTo>
                    <a:pt x="18" y="11"/>
                    <a:pt x="36" y="23"/>
                    <a:pt x="55" y="33"/>
                  </a:cubicBezTo>
                  <a:cubicBezTo>
                    <a:pt x="54" y="30"/>
                    <a:pt x="3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43"/>
            <p:cNvSpPr>
              <a:spLocks/>
            </p:cNvSpPr>
            <p:nvPr userDrawn="1"/>
          </p:nvSpPr>
          <p:spPr bwMode="auto">
            <a:xfrm>
              <a:off x="5364163" y="1035050"/>
              <a:ext cx="111125" cy="26988"/>
            </a:xfrm>
            <a:custGeom>
              <a:avLst/>
              <a:gdLst>
                <a:gd name="T0" fmla="*/ 44 w 45"/>
                <a:gd name="T1" fmla="*/ 0 h 11"/>
                <a:gd name="T2" fmla="*/ 0 w 45"/>
                <a:gd name="T3" fmla="*/ 10 h 11"/>
                <a:gd name="T4" fmla="*/ 0 w 45"/>
                <a:gd name="T5" fmla="*/ 11 h 11"/>
                <a:gd name="T6" fmla="*/ 45 w 45"/>
                <a:gd name="T7" fmla="*/ 1 h 11"/>
                <a:gd name="T8" fmla="*/ 44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4" y="0"/>
                  </a:moveTo>
                  <a:cubicBezTo>
                    <a:pt x="30" y="4"/>
                    <a:pt x="15" y="7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5" y="8"/>
                    <a:pt x="30" y="5"/>
                    <a:pt x="45" y="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4"/>
            <p:cNvSpPr>
              <a:spLocks/>
            </p:cNvSpPr>
            <p:nvPr userDrawn="1"/>
          </p:nvSpPr>
          <p:spPr bwMode="auto">
            <a:xfrm>
              <a:off x="5372100" y="1193800"/>
              <a:ext cx="87313" cy="39688"/>
            </a:xfrm>
            <a:custGeom>
              <a:avLst/>
              <a:gdLst>
                <a:gd name="T0" fmla="*/ 35 w 36"/>
                <a:gd name="T1" fmla="*/ 0 h 16"/>
                <a:gd name="T2" fmla="*/ 0 w 36"/>
                <a:gd name="T3" fmla="*/ 15 h 16"/>
                <a:gd name="T4" fmla="*/ 0 w 36"/>
                <a:gd name="T5" fmla="*/ 16 h 16"/>
                <a:gd name="T6" fmla="*/ 36 w 36"/>
                <a:gd name="T7" fmla="*/ 1 h 16"/>
                <a:gd name="T8" fmla="*/ 35 w 3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6">
                  <a:moveTo>
                    <a:pt x="35" y="0"/>
                  </a:moveTo>
                  <a:cubicBezTo>
                    <a:pt x="23" y="5"/>
                    <a:pt x="12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2" y="11"/>
                    <a:pt x="24" y="6"/>
                    <a:pt x="36" y="1"/>
                  </a:cubicBezTo>
                  <a:cubicBezTo>
                    <a:pt x="35" y="0"/>
                    <a:pt x="35" y="0"/>
                    <a:pt x="3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5"/>
            <p:cNvSpPr>
              <a:spLocks/>
            </p:cNvSpPr>
            <p:nvPr userDrawn="1"/>
          </p:nvSpPr>
          <p:spPr bwMode="auto">
            <a:xfrm>
              <a:off x="5400675" y="1057275"/>
              <a:ext cx="111125" cy="41275"/>
            </a:xfrm>
            <a:custGeom>
              <a:avLst/>
              <a:gdLst>
                <a:gd name="T0" fmla="*/ 45 w 45"/>
                <a:gd name="T1" fmla="*/ 0 h 17"/>
                <a:gd name="T2" fmla="*/ 0 w 45"/>
                <a:gd name="T3" fmla="*/ 17 h 17"/>
                <a:gd name="T4" fmla="*/ 0 w 45"/>
                <a:gd name="T5" fmla="*/ 17 h 17"/>
                <a:gd name="T6" fmla="*/ 45 w 45"/>
                <a:gd name="T7" fmla="*/ 1 h 17"/>
                <a:gd name="T8" fmla="*/ 45 w 45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7">
                  <a:moveTo>
                    <a:pt x="45" y="0"/>
                  </a:moveTo>
                  <a:cubicBezTo>
                    <a:pt x="30" y="6"/>
                    <a:pt x="15" y="11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5" y="12"/>
                    <a:pt x="30" y="6"/>
                    <a:pt x="45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46"/>
            <p:cNvSpPr>
              <a:spLocks/>
            </p:cNvSpPr>
            <p:nvPr userDrawn="1"/>
          </p:nvSpPr>
          <p:spPr bwMode="auto">
            <a:xfrm>
              <a:off x="5400675" y="1065213"/>
              <a:ext cx="106363" cy="41275"/>
            </a:xfrm>
            <a:custGeom>
              <a:avLst/>
              <a:gdLst>
                <a:gd name="T0" fmla="*/ 43 w 43"/>
                <a:gd name="T1" fmla="*/ 0 h 17"/>
                <a:gd name="T2" fmla="*/ 0 w 43"/>
                <a:gd name="T3" fmla="*/ 16 h 17"/>
                <a:gd name="T4" fmla="*/ 1 w 43"/>
                <a:gd name="T5" fmla="*/ 17 h 17"/>
                <a:gd name="T6" fmla="*/ 43 w 43"/>
                <a:gd name="T7" fmla="*/ 1 h 17"/>
                <a:gd name="T8" fmla="*/ 43 w 4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7">
                  <a:moveTo>
                    <a:pt x="43" y="0"/>
                  </a:moveTo>
                  <a:cubicBezTo>
                    <a:pt x="29" y="5"/>
                    <a:pt x="15" y="11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5" y="11"/>
                    <a:pt x="29" y="6"/>
                    <a:pt x="43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47"/>
            <p:cNvSpPr>
              <a:spLocks noEditPoints="1"/>
            </p:cNvSpPr>
            <p:nvPr userDrawn="1"/>
          </p:nvSpPr>
          <p:spPr bwMode="auto">
            <a:xfrm>
              <a:off x="1792288" y="454025"/>
              <a:ext cx="700088" cy="679450"/>
            </a:xfrm>
            <a:custGeom>
              <a:avLst/>
              <a:gdLst>
                <a:gd name="T0" fmla="*/ 240 w 286"/>
                <a:gd name="T1" fmla="*/ 203 h 277"/>
                <a:gd name="T2" fmla="*/ 233 w 286"/>
                <a:gd name="T3" fmla="*/ 223 h 277"/>
                <a:gd name="T4" fmla="*/ 208 w 286"/>
                <a:gd name="T5" fmla="*/ 222 h 277"/>
                <a:gd name="T6" fmla="*/ 235 w 286"/>
                <a:gd name="T7" fmla="*/ 195 h 277"/>
                <a:gd name="T8" fmla="*/ 235 w 286"/>
                <a:gd name="T9" fmla="*/ 195 h 277"/>
                <a:gd name="T10" fmla="*/ 187 w 286"/>
                <a:gd name="T11" fmla="*/ 196 h 277"/>
                <a:gd name="T12" fmla="*/ 212 w 286"/>
                <a:gd name="T13" fmla="*/ 196 h 277"/>
                <a:gd name="T14" fmla="*/ 160 w 286"/>
                <a:gd name="T15" fmla="*/ 204 h 277"/>
                <a:gd name="T16" fmla="*/ 94 w 286"/>
                <a:gd name="T17" fmla="*/ 204 h 277"/>
                <a:gd name="T18" fmla="*/ 111 w 286"/>
                <a:gd name="T19" fmla="*/ 199 h 277"/>
                <a:gd name="T20" fmla="*/ 120 w 286"/>
                <a:gd name="T21" fmla="*/ 202 h 277"/>
                <a:gd name="T22" fmla="*/ 152 w 286"/>
                <a:gd name="T23" fmla="*/ 197 h 277"/>
                <a:gd name="T24" fmla="*/ 23 w 286"/>
                <a:gd name="T25" fmla="*/ 157 h 277"/>
                <a:gd name="T26" fmla="*/ 27 w 286"/>
                <a:gd name="T27" fmla="*/ 170 h 277"/>
                <a:gd name="T28" fmla="*/ 125 w 286"/>
                <a:gd name="T29" fmla="*/ 228 h 277"/>
                <a:gd name="T30" fmla="*/ 130 w 286"/>
                <a:gd name="T31" fmla="*/ 227 h 277"/>
                <a:gd name="T32" fmla="*/ 139 w 286"/>
                <a:gd name="T33" fmla="*/ 232 h 277"/>
                <a:gd name="T34" fmla="*/ 124 w 286"/>
                <a:gd name="T35" fmla="*/ 262 h 277"/>
                <a:gd name="T36" fmla="*/ 10 w 286"/>
                <a:gd name="T37" fmla="*/ 181 h 277"/>
                <a:gd name="T38" fmla="*/ 195 w 286"/>
                <a:gd name="T39" fmla="*/ 157 h 277"/>
                <a:gd name="T40" fmla="*/ 233 w 286"/>
                <a:gd name="T41" fmla="*/ 152 h 277"/>
                <a:gd name="T42" fmla="*/ 158 w 286"/>
                <a:gd name="T43" fmla="*/ 175 h 277"/>
                <a:gd name="T44" fmla="*/ 134 w 286"/>
                <a:gd name="T45" fmla="*/ 187 h 277"/>
                <a:gd name="T46" fmla="*/ 157 w 286"/>
                <a:gd name="T47" fmla="*/ 163 h 277"/>
                <a:gd name="T48" fmla="*/ 129 w 286"/>
                <a:gd name="T49" fmla="*/ 176 h 277"/>
                <a:gd name="T50" fmla="*/ 73 w 286"/>
                <a:gd name="T51" fmla="*/ 208 h 277"/>
                <a:gd name="T52" fmla="*/ 57 w 286"/>
                <a:gd name="T53" fmla="*/ 154 h 277"/>
                <a:gd name="T54" fmla="*/ 105 w 286"/>
                <a:gd name="T55" fmla="*/ 190 h 277"/>
                <a:gd name="T56" fmla="*/ 177 w 286"/>
                <a:gd name="T57" fmla="*/ 151 h 277"/>
                <a:gd name="T58" fmla="*/ 265 w 286"/>
                <a:gd name="T59" fmla="*/ 120 h 277"/>
                <a:gd name="T60" fmla="*/ 63 w 286"/>
                <a:gd name="T61" fmla="*/ 151 h 277"/>
                <a:gd name="T62" fmla="*/ 50 w 286"/>
                <a:gd name="T63" fmla="*/ 112 h 277"/>
                <a:gd name="T64" fmla="*/ 122 w 286"/>
                <a:gd name="T65" fmla="*/ 158 h 277"/>
                <a:gd name="T66" fmla="*/ 151 w 286"/>
                <a:gd name="T67" fmla="*/ 103 h 277"/>
                <a:gd name="T68" fmla="*/ 163 w 286"/>
                <a:gd name="T69" fmla="*/ 104 h 277"/>
                <a:gd name="T70" fmla="*/ 145 w 286"/>
                <a:gd name="T71" fmla="*/ 121 h 277"/>
                <a:gd name="T72" fmla="*/ 143 w 286"/>
                <a:gd name="T73" fmla="*/ 146 h 277"/>
                <a:gd name="T74" fmla="*/ 24 w 286"/>
                <a:gd name="T75" fmla="*/ 72 h 277"/>
                <a:gd name="T76" fmla="*/ 48 w 286"/>
                <a:gd name="T77" fmla="*/ 76 h 277"/>
                <a:gd name="T78" fmla="*/ 138 w 286"/>
                <a:gd name="T79" fmla="*/ 136 h 277"/>
                <a:gd name="T80" fmla="*/ 220 w 286"/>
                <a:gd name="T81" fmla="*/ 117 h 277"/>
                <a:gd name="T82" fmla="*/ 137 w 286"/>
                <a:gd name="T83" fmla="*/ 129 h 277"/>
                <a:gd name="T84" fmla="*/ 25 w 286"/>
                <a:gd name="T85" fmla="*/ 53 h 277"/>
                <a:gd name="T86" fmla="*/ 141 w 286"/>
                <a:gd name="T87" fmla="*/ 5 h 277"/>
                <a:gd name="T88" fmla="*/ 145 w 286"/>
                <a:gd name="T89" fmla="*/ 95 h 277"/>
                <a:gd name="T90" fmla="*/ 141 w 286"/>
                <a:gd name="T91" fmla="*/ 0 h 277"/>
                <a:gd name="T92" fmla="*/ 27 w 286"/>
                <a:gd name="T93" fmla="*/ 62 h 277"/>
                <a:gd name="T94" fmla="*/ 14 w 286"/>
                <a:gd name="T95" fmla="*/ 79 h 277"/>
                <a:gd name="T96" fmla="*/ 17 w 286"/>
                <a:gd name="T97" fmla="*/ 153 h 277"/>
                <a:gd name="T98" fmla="*/ 3 w 286"/>
                <a:gd name="T99" fmla="*/ 186 h 277"/>
                <a:gd name="T100" fmla="*/ 137 w 286"/>
                <a:gd name="T101" fmla="*/ 276 h 277"/>
                <a:gd name="T102" fmla="*/ 241 w 286"/>
                <a:gd name="T103" fmla="*/ 206 h 277"/>
                <a:gd name="T104" fmla="*/ 232 w 286"/>
                <a:gd name="T105" fmla="*/ 176 h 277"/>
                <a:gd name="T106" fmla="*/ 255 w 286"/>
                <a:gd name="T107" fmla="*/ 161 h 277"/>
                <a:gd name="T108" fmla="*/ 279 w 286"/>
                <a:gd name="T109" fmla="*/ 124 h 277"/>
                <a:gd name="T110" fmla="*/ 283 w 286"/>
                <a:gd name="T111" fmla="*/ 101 h 277"/>
                <a:gd name="T112" fmla="*/ 272 w 286"/>
                <a:gd name="T113" fmla="*/ 61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6" h="277">
                  <a:moveTo>
                    <a:pt x="139" y="244"/>
                  </a:moveTo>
                  <a:cubicBezTo>
                    <a:pt x="140" y="244"/>
                    <a:pt x="140" y="244"/>
                    <a:pt x="141" y="244"/>
                  </a:cubicBezTo>
                  <a:cubicBezTo>
                    <a:pt x="153" y="236"/>
                    <a:pt x="167" y="232"/>
                    <a:pt x="180" y="227"/>
                  </a:cubicBezTo>
                  <a:cubicBezTo>
                    <a:pt x="199" y="219"/>
                    <a:pt x="218" y="212"/>
                    <a:pt x="237" y="204"/>
                  </a:cubicBezTo>
                  <a:cubicBezTo>
                    <a:pt x="238" y="204"/>
                    <a:pt x="239" y="203"/>
                    <a:pt x="240" y="203"/>
                  </a:cubicBezTo>
                  <a:cubicBezTo>
                    <a:pt x="231" y="211"/>
                    <a:pt x="219" y="213"/>
                    <a:pt x="208" y="218"/>
                  </a:cubicBezTo>
                  <a:cubicBezTo>
                    <a:pt x="204" y="219"/>
                    <a:pt x="201" y="221"/>
                    <a:pt x="197" y="223"/>
                  </a:cubicBezTo>
                  <a:cubicBezTo>
                    <a:pt x="209" y="218"/>
                    <a:pt x="222" y="214"/>
                    <a:pt x="234" y="209"/>
                  </a:cubicBezTo>
                  <a:cubicBezTo>
                    <a:pt x="235" y="213"/>
                    <a:pt x="235" y="216"/>
                    <a:pt x="235" y="220"/>
                  </a:cubicBezTo>
                  <a:cubicBezTo>
                    <a:pt x="235" y="221"/>
                    <a:pt x="234" y="222"/>
                    <a:pt x="233" y="223"/>
                  </a:cubicBezTo>
                  <a:cubicBezTo>
                    <a:pt x="207" y="233"/>
                    <a:pt x="181" y="244"/>
                    <a:pt x="155" y="255"/>
                  </a:cubicBezTo>
                  <a:cubicBezTo>
                    <a:pt x="150" y="257"/>
                    <a:pt x="144" y="260"/>
                    <a:pt x="137" y="262"/>
                  </a:cubicBezTo>
                  <a:cubicBezTo>
                    <a:pt x="136" y="259"/>
                    <a:pt x="136" y="256"/>
                    <a:pt x="135" y="253"/>
                  </a:cubicBezTo>
                  <a:cubicBezTo>
                    <a:pt x="159" y="243"/>
                    <a:pt x="184" y="233"/>
                    <a:pt x="208" y="224"/>
                  </a:cubicBezTo>
                  <a:cubicBezTo>
                    <a:pt x="208" y="223"/>
                    <a:pt x="208" y="223"/>
                    <a:pt x="208" y="222"/>
                  </a:cubicBezTo>
                  <a:cubicBezTo>
                    <a:pt x="184" y="232"/>
                    <a:pt x="160" y="241"/>
                    <a:pt x="135" y="251"/>
                  </a:cubicBezTo>
                  <a:cubicBezTo>
                    <a:pt x="135" y="247"/>
                    <a:pt x="134" y="244"/>
                    <a:pt x="138" y="244"/>
                  </a:cubicBezTo>
                  <a:cubicBezTo>
                    <a:pt x="138" y="244"/>
                    <a:pt x="139" y="244"/>
                    <a:pt x="139" y="244"/>
                  </a:cubicBezTo>
                  <a:cubicBezTo>
                    <a:pt x="139" y="244"/>
                    <a:pt x="139" y="244"/>
                    <a:pt x="139" y="244"/>
                  </a:cubicBezTo>
                  <a:moveTo>
                    <a:pt x="235" y="195"/>
                  </a:moveTo>
                  <a:cubicBezTo>
                    <a:pt x="232" y="195"/>
                    <a:pt x="229" y="192"/>
                    <a:pt x="227" y="191"/>
                  </a:cubicBezTo>
                  <a:cubicBezTo>
                    <a:pt x="226" y="190"/>
                    <a:pt x="225" y="188"/>
                    <a:pt x="224" y="187"/>
                  </a:cubicBezTo>
                  <a:cubicBezTo>
                    <a:pt x="225" y="186"/>
                    <a:pt x="225" y="186"/>
                    <a:pt x="225" y="186"/>
                  </a:cubicBezTo>
                  <a:cubicBezTo>
                    <a:pt x="230" y="188"/>
                    <a:pt x="235" y="191"/>
                    <a:pt x="240" y="193"/>
                  </a:cubicBezTo>
                  <a:cubicBezTo>
                    <a:pt x="238" y="195"/>
                    <a:pt x="236" y="195"/>
                    <a:pt x="235" y="195"/>
                  </a:cubicBezTo>
                  <a:moveTo>
                    <a:pt x="152" y="197"/>
                  </a:moveTo>
                  <a:cubicBezTo>
                    <a:pt x="173" y="188"/>
                    <a:pt x="197" y="186"/>
                    <a:pt x="220" y="182"/>
                  </a:cubicBezTo>
                  <a:cubicBezTo>
                    <a:pt x="220" y="184"/>
                    <a:pt x="220" y="187"/>
                    <a:pt x="219" y="189"/>
                  </a:cubicBezTo>
                  <a:cubicBezTo>
                    <a:pt x="219" y="190"/>
                    <a:pt x="217" y="191"/>
                    <a:pt x="216" y="191"/>
                  </a:cubicBezTo>
                  <a:cubicBezTo>
                    <a:pt x="206" y="193"/>
                    <a:pt x="196" y="195"/>
                    <a:pt x="187" y="196"/>
                  </a:cubicBezTo>
                  <a:cubicBezTo>
                    <a:pt x="186" y="197"/>
                    <a:pt x="185" y="197"/>
                    <a:pt x="184" y="198"/>
                  </a:cubicBezTo>
                  <a:cubicBezTo>
                    <a:pt x="184" y="198"/>
                    <a:pt x="184" y="198"/>
                    <a:pt x="184" y="199"/>
                  </a:cubicBezTo>
                  <a:cubicBezTo>
                    <a:pt x="196" y="197"/>
                    <a:pt x="208" y="195"/>
                    <a:pt x="220" y="192"/>
                  </a:cubicBezTo>
                  <a:cubicBezTo>
                    <a:pt x="220" y="193"/>
                    <a:pt x="220" y="193"/>
                    <a:pt x="220" y="194"/>
                  </a:cubicBezTo>
                  <a:cubicBezTo>
                    <a:pt x="217" y="195"/>
                    <a:pt x="214" y="196"/>
                    <a:pt x="212" y="196"/>
                  </a:cubicBezTo>
                  <a:cubicBezTo>
                    <a:pt x="177" y="204"/>
                    <a:pt x="142" y="212"/>
                    <a:pt x="107" y="221"/>
                  </a:cubicBezTo>
                  <a:cubicBezTo>
                    <a:pt x="105" y="221"/>
                    <a:pt x="103" y="221"/>
                    <a:pt x="101" y="222"/>
                  </a:cubicBezTo>
                  <a:cubicBezTo>
                    <a:pt x="100" y="222"/>
                    <a:pt x="99" y="223"/>
                    <a:pt x="98" y="223"/>
                  </a:cubicBezTo>
                  <a:cubicBezTo>
                    <a:pt x="96" y="223"/>
                    <a:pt x="95" y="221"/>
                    <a:pt x="94" y="218"/>
                  </a:cubicBezTo>
                  <a:cubicBezTo>
                    <a:pt x="116" y="213"/>
                    <a:pt x="139" y="211"/>
                    <a:pt x="160" y="204"/>
                  </a:cubicBezTo>
                  <a:cubicBezTo>
                    <a:pt x="151" y="206"/>
                    <a:pt x="142" y="208"/>
                    <a:pt x="132" y="209"/>
                  </a:cubicBezTo>
                  <a:cubicBezTo>
                    <a:pt x="120" y="212"/>
                    <a:pt x="107" y="214"/>
                    <a:pt x="95" y="216"/>
                  </a:cubicBezTo>
                  <a:cubicBezTo>
                    <a:pt x="95" y="216"/>
                    <a:pt x="95" y="216"/>
                    <a:pt x="95" y="216"/>
                  </a:cubicBezTo>
                  <a:cubicBezTo>
                    <a:pt x="94" y="216"/>
                    <a:pt x="92" y="215"/>
                    <a:pt x="92" y="214"/>
                  </a:cubicBezTo>
                  <a:cubicBezTo>
                    <a:pt x="93" y="211"/>
                    <a:pt x="93" y="207"/>
                    <a:pt x="94" y="204"/>
                  </a:cubicBezTo>
                  <a:cubicBezTo>
                    <a:pt x="94" y="203"/>
                    <a:pt x="95" y="203"/>
                    <a:pt x="96" y="203"/>
                  </a:cubicBezTo>
                  <a:cubicBezTo>
                    <a:pt x="96" y="203"/>
                    <a:pt x="96" y="203"/>
                    <a:pt x="96" y="203"/>
                  </a:cubicBezTo>
                  <a:cubicBezTo>
                    <a:pt x="96" y="203"/>
                    <a:pt x="97" y="203"/>
                    <a:pt x="98" y="203"/>
                  </a:cubicBezTo>
                  <a:cubicBezTo>
                    <a:pt x="100" y="203"/>
                    <a:pt x="102" y="202"/>
                    <a:pt x="105" y="201"/>
                  </a:cubicBezTo>
                  <a:cubicBezTo>
                    <a:pt x="107" y="200"/>
                    <a:pt x="109" y="199"/>
                    <a:pt x="111" y="199"/>
                  </a:cubicBezTo>
                  <a:cubicBezTo>
                    <a:pt x="111" y="199"/>
                    <a:pt x="112" y="199"/>
                    <a:pt x="112" y="199"/>
                  </a:cubicBezTo>
                  <a:cubicBezTo>
                    <a:pt x="112" y="199"/>
                    <a:pt x="112" y="199"/>
                    <a:pt x="112" y="199"/>
                  </a:cubicBezTo>
                  <a:cubicBezTo>
                    <a:pt x="113" y="199"/>
                    <a:pt x="113" y="199"/>
                    <a:pt x="113" y="199"/>
                  </a:cubicBezTo>
                  <a:cubicBezTo>
                    <a:pt x="114" y="199"/>
                    <a:pt x="114" y="199"/>
                    <a:pt x="115" y="199"/>
                  </a:cubicBezTo>
                  <a:cubicBezTo>
                    <a:pt x="117" y="199"/>
                    <a:pt x="119" y="199"/>
                    <a:pt x="120" y="202"/>
                  </a:cubicBezTo>
                  <a:cubicBezTo>
                    <a:pt x="113" y="203"/>
                    <a:pt x="106" y="204"/>
                    <a:pt x="100" y="205"/>
                  </a:cubicBezTo>
                  <a:cubicBezTo>
                    <a:pt x="100" y="206"/>
                    <a:pt x="100" y="206"/>
                    <a:pt x="100" y="207"/>
                  </a:cubicBezTo>
                  <a:cubicBezTo>
                    <a:pt x="134" y="203"/>
                    <a:pt x="169" y="196"/>
                    <a:pt x="203" y="190"/>
                  </a:cubicBezTo>
                  <a:cubicBezTo>
                    <a:pt x="203" y="190"/>
                    <a:pt x="203" y="189"/>
                    <a:pt x="203" y="189"/>
                  </a:cubicBezTo>
                  <a:cubicBezTo>
                    <a:pt x="186" y="192"/>
                    <a:pt x="169" y="195"/>
                    <a:pt x="152" y="197"/>
                  </a:cubicBezTo>
                  <a:moveTo>
                    <a:pt x="125" y="195"/>
                  </a:moveTo>
                  <a:cubicBezTo>
                    <a:pt x="120" y="189"/>
                    <a:pt x="119" y="183"/>
                    <a:pt x="120" y="177"/>
                  </a:cubicBezTo>
                  <a:cubicBezTo>
                    <a:pt x="121" y="183"/>
                    <a:pt x="123" y="189"/>
                    <a:pt x="125" y="195"/>
                  </a:cubicBezTo>
                  <a:moveTo>
                    <a:pt x="17" y="162"/>
                  </a:moveTo>
                  <a:cubicBezTo>
                    <a:pt x="20" y="162"/>
                    <a:pt x="22" y="160"/>
                    <a:pt x="23" y="157"/>
                  </a:cubicBezTo>
                  <a:cubicBezTo>
                    <a:pt x="27" y="162"/>
                    <a:pt x="31" y="166"/>
                    <a:pt x="34" y="170"/>
                  </a:cubicBezTo>
                  <a:cubicBezTo>
                    <a:pt x="34" y="170"/>
                    <a:pt x="34" y="170"/>
                    <a:pt x="34" y="170"/>
                  </a:cubicBezTo>
                  <a:cubicBezTo>
                    <a:pt x="30" y="168"/>
                    <a:pt x="26" y="166"/>
                    <a:pt x="22" y="164"/>
                  </a:cubicBezTo>
                  <a:cubicBezTo>
                    <a:pt x="22" y="166"/>
                    <a:pt x="22" y="166"/>
                    <a:pt x="23" y="167"/>
                  </a:cubicBezTo>
                  <a:cubicBezTo>
                    <a:pt x="24" y="168"/>
                    <a:pt x="26" y="169"/>
                    <a:pt x="27" y="170"/>
                  </a:cubicBezTo>
                  <a:cubicBezTo>
                    <a:pt x="41" y="176"/>
                    <a:pt x="50" y="189"/>
                    <a:pt x="59" y="200"/>
                  </a:cubicBezTo>
                  <a:cubicBezTo>
                    <a:pt x="69" y="210"/>
                    <a:pt x="78" y="221"/>
                    <a:pt x="87" y="232"/>
                  </a:cubicBezTo>
                  <a:cubicBezTo>
                    <a:pt x="89" y="234"/>
                    <a:pt x="92" y="235"/>
                    <a:pt x="94" y="235"/>
                  </a:cubicBezTo>
                  <a:cubicBezTo>
                    <a:pt x="96" y="235"/>
                    <a:pt x="97" y="235"/>
                    <a:pt x="99" y="235"/>
                  </a:cubicBezTo>
                  <a:cubicBezTo>
                    <a:pt x="107" y="232"/>
                    <a:pt x="116" y="230"/>
                    <a:pt x="125" y="228"/>
                  </a:cubicBezTo>
                  <a:cubicBezTo>
                    <a:pt x="125" y="228"/>
                    <a:pt x="125" y="228"/>
                    <a:pt x="125" y="228"/>
                  </a:cubicBezTo>
                  <a:cubicBezTo>
                    <a:pt x="126" y="228"/>
                    <a:pt x="127" y="229"/>
                    <a:pt x="128" y="229"/>
                  </a:cubicBezTo>
                  <a:cubicBezTo>
                    <a:pt x="130" y="230"/>
                    <a:pt x="132" y="230"/>
                    <a:pt x="133" y="231"/>
                  </a:cubicBezTo>
                  <a:cubicBezTo>
                    <a:pt x="134" y="230"/>
                    <a:pt x="134" y="230"/>
                    <a:pt x="134" y="230"/>
                  </a:cubicBezTo>
                  <a:cubicBezTo>
                    <a:pt x="133" y="229"/>
                    <a:pt x="132" y="228"/>
                    <a:pt x="130" y="227"/>
                  </a:cubicBezTo>
                  <a:cubicBezTo>
                    <a:pt x="148" y="223"/>
                    <a:pt x="166" y="219"/>
                    <a:pt x="183" y="214"/>
                  </a:cubicBezTo>
                  <a:cubicBezTo>
                    <a:pt x="184" y="215"/>
                    <a:pt x="184" y="215"/>
                    <a:pt x="184" y="215"/>
                  </a:cubicBezTo>
                  <a:cubicBezTo>
                    <a:pt x="179" y="217"/>
                    <a:pt x="175" y="219"/>
                    <a:pt x="170" y="220"/>
                  </a:cubicBezTo>
                  <a:cubicBezTo>
                    <a:pt x="161" y="224"/>
                    <a:pt x="152" y="227"/>
                    <a:pt x="143" y="230"/>
                  </a:cubicBezTo>
                  <a:cubicBezTo>
                    <a:pt x="142" y="231"/>
                    <a:pt x="141" y="232"/>
                    <a:pt x="139" y="232"/>
                  </a:cubicBezTo>
                  <a:cubicBezTo>
                    <a:pt x="138" y="233"/>
                    <a:pt x="137" y="233"/>
                    <a:pt x="136" y="233"/>
                  </a:cubicBezTo>
                  <a:cubicBezTo>
                    <a:pt x="135" y="233"/>
                    <a:pt x="135" y="233"/>
                    <a:pt x="135" y="233"/>
                  </a:cubicBezTo>
                  <a:cubicBezTo>
                    <a:pt x="134" y="233"/>
                    <a:pt x="133" y="233"/>
                    <a:pt x="133" y="233"/>
                  </a:cubicBezTo>
                  <a:cubicBezTo>
                    <a:pt x="130" y="233"/>
                    <a:pt x="129" y="234"/>
                    <a:pt x="127" y="237"/>
                  </a:cubicBezTo>
                  <a:cubicBezTo>
                    <a:pt x="124" y="244"/>
                    <a:pt x="122" y="252"/>
                    <a:pt x="124" y="262"/>
                  </a:cubicBezTo>
                  <a:cubicBezTo>
                    <a:pt x="123" y="261"/>
                    <a:pt x="121" y="260"/>
                    <a:pt x="120" y="260"/>
                  </a:cubicBezTo>
                  <a:cubicBezTo>
                    <a:pt x="103" y="248"/>
                    <a:pt x="86" y="236"/>
                    <a:pt x="68" y="224"/>
                  </a:cubicBezTo>
                  <a:cubicBezTo>
                    <a:pt x="57" y="216"/>
                    <a:pt x="46" y="208"/>
                    <a:pt x="35" y="200"/>
                  </a:cubicBezTo>
                  <a:cubicBezTo>
                    <a:pt x="29" y="196"/>
                    <a:pt x="22" y="192"/>
                    <a:pt x="16" y="188"/>
                  </a:cubicBezTo>
                  <a:cubicBezTo>
                    <a:pt x="14" y="186"/>
                    <a:pt x="11" y="183"/>
                    <a:pt x="10" y="181"/>
                  </a:cubicBezTo>
                  <a:cubicBezTo>
                    <a:pt x="8" y="175"/>
                    <a:pt x="8" y="169"/>
                    <a:pt x="11" y="164"/>
                  </a:cubicBezTo>
                  <a:cubicBezTo>
                    <a:pt x="12" y="163"/>
                    <a:pt x="13" y="161"/>
                    <a:pt x="14" y="161"/>
                  </a:cubicBezTo>
                  <a:cubicBezTo>
                    <a:pt x="15" y="161"/>
                    <a:pt x="15" y="161"/>
                    <a:pt x="15" y="161"/>
                  </a:cubicBezTo>
                  <a:cubicBezTo>
                    <a:pt x="16" y="162"/>
                    <a:pt x="16" y="162"/>
                    <a:pt x="17" y="162"/>
                  </a:cubicBezTo>
                  <a:moveTo>
                    <a:pt x="195" y="157"/>
                  </a:moveTo>
                  <a:cubicBezTo>
                    <a:pt x="209" y="150"/>
                    <a:pt x="224" y="146"/>
                    <a:pt x="240" y="143"/>
                  </a:cubicBezTo>
                  <a:cubicBezTo>
                    <a:pt x="239" y="147"/>
                    <a:pt x="238" y="149"/>
                    <a:pt x="234" y="150"/>
                  </a:cubicBezTo>
                  <a:cubicBezTo>
                    <a:pt x="227" y="150"/>
                    <a:pt x="220" y="153"/>
                    <a:pt x="213" y="155"/>
                  </a:cubicBezTo>
                  <a:cubicBezTo>
                    <a:pt x="213" y="155"/>
                    <a:pt x="213" y="155"/>
                    <a:pt x="213" y="156"/>
                  </a:cubicBezTo>
                  <a:cubicBezTo>
                    <a:pt x="220" y="154"/>
                    <a:pt x="227" y="153"/>
                    <a:pt x="233" y="152"/>
                  </a:cubicBezTo>
                  <a:cubicBezTo>
                    <a:pt x="234" y="152"/>
                    <a:pt x="234" y="152"/>
                    <a:pt x="234" y="152"/>
                  </a:cubicBezTo>
                  <a:cubicBezTo>
                    <a:pt x="235" y="152"/>
                    <a:pt x="237" y="152"/>
                    <a:pt x="238" y="153"/>
                  </a:cubicBezTo>
                  <a:cubicBezTo>
                    <a:pt x="237" y="154"/>
                    <a:pt x="236" y="155"/>
                    <a:pt x="235" y="155"/>
                  </a:cubicBezTo>
                  <a:cubicBezTo>
                    <a:pt x="211" y="161"/>
                    <a:pt x="187" y="167"/>
                    <a:pt x="163" y="173"/>
                  </a:cubicBezTo>
                  <a:cubicBezTo>
                    <a:pt x="161" y="174"/>
                    <a:pt x="160" y="174"/>
                    <a:pt x="158" y="175"/>
                  </a:cubicBezTo>
                  <a:cubicBezTo>
                    <a:pt x="158" y="175"/>
                    <a:pt x="158" y="176"/>
                    <a:pt x="158" y="176"/>
                  </a:cubicBezTo>
                  <a:cubicBezTo>
                    <a:pt x="185" y="170"/>
                    <a:pt x="211" y="163"/>
                    <a:pt x="238" y="157"/>
                  </a:cubicBezTo>
                  <a:cubicBezTo>
                    <a:pt x="238" y="158"/>
                    <a:pt x="238" y="158"/>
                    <a:pt x="238" y="158"/>
                  </a:cubicBezTo>
                  <a:cubicBezTo>
                    <a:pt x="237" y="159"/>
                    <a:pt x="235" y="160"/>
                    <a:pt x="234" y="160"/>
                  </a:cubicBezTo>
                  <a:cubicBezTo>
                    <a:pt x="201" y="169"/>
                    <a:pt x="167" y="178"/>
                    <a:pt x="134" y="187"/>
                  </a:cubicBezTo>
                  <a:cubicBezTo>
                    <a:pt x="132" y="188"/>
                    <a:pt x="130" y="188"/>
                    <a:pt x="129" y="188"/>
                  </a:cubicBezTo>
                  <a:cubicBezTo>
                    <a:pt x="127" y="188"/>
                    <a:pt x="126" y="186"/>
                    <a:pt x="125" y="182"/>
                  </a:cubicBezTo>
                  <a:cubicBezTo>
                    <a:pt x="125" y="180"/>
                    <a:pt x="125" y="179"/>
                    <a:pt x="125" y="177"/>
                  </a:cubicBezTo>
                  <a:cubicBezTo>
                    <a:pt x="125" y="172"/>
                    <a:pt x="126" y="170"/>
                    <a:pt x="131" y="169"/>
                  </a:cubicBezTo>
                  <a:cubicBezTo>
                    <a:pt x="140" y="167"/>
                    <a:pt x="149" y="164"/>
                    <a:pt x="157" y="163"/>
                  </a:cubicBezTo>
                  <a:cubicBezTo>
                    <a:pt x="158" y="162"/>
                    <a:pt x="158" y="162"/>
                    <a:pt x="159" y="162"/>
                  </a:cubicBezTo>
                  <a:cubicBezTo>
                    <a:pt x="161" y="162"/>
                    <a:pt x="163" y="163"/>
                    <a:pt x="165" y="163"/>
                  </a:cubicBezTo>
                  <a:cubicBezTo>
                    <a:pt x="165" y="164"/>
                    <a:pt x="165" y="164"/>
                    <a:pt x="165" y="165"/>
                  </a:cubicBezTo>
                  <a:cubicBezTo>
                    <a:pt x="153" y="168"/>
                    <a:pt x="141" y="171"/>
                    <a:pt x="128" y="175"/>
                  </a:cubicBezTo>
                  <a:cubicBezTo>
                    <a:pt x="128" y="175"/>
                    <a:pt x="129" y="176"/>
                    <a:pt x="129" y="176"/>
                  </a:cubicBezTo>
                  <a:cubicBezTo>
                    <a:pt x="154" y="170"/>
                    <a:pt x="179" y="163"/>
                    <a:pt x="204" y="156"/>
                  </a:cubicBezTo>
                  <a:cubicBezTo>
                    <a:pt x="204" y="156"/>
                    <a:pt x="204" y="156"/>
                    <a:pt x="204" y="155"/>
                  </a:cubicBezTo>
                  <a:cubicBezTo>
                    <a:pt x="201" y="156"/>
                    <a:pt x="198" y="156"/>
                    <a:pt x="195" y="157"/>
                  </a:cubicBezTo>
                  <a:moveTo>
                    <a:pt x="85" y="222"/>
                  </a:moveTo>
                  <a:cubicBezTo>
                    <a:pt x="81" y="217"/>
                    <a:pt x="77" y="213"/>
                    <a:pt x="73" y="208"/>
                  </a:cubicBezTo>
                  <a:cubicBezTo>
                    <a:pt x="65" y="198"/>
                    <a:pt x="57" y="188"/>
                    <a:pt x="48" y="178"/>
                  </a:cubicBezTo>
                  <a:cubicBezTo>
                    <a:pt x="42" y="170"/>
                    <a:pt x="35" y="162"/>
                    <a:pt x="28" y="154"/>
                  </a:cubicBezTo>
                  <a:cubicBezTo>
                    <a:pt x="24" y="148"/>
                    <a:pt x="19" y="143"/>
                    <a:pt x="15" y="138"/>
                  </a:cubicBezTo>
                  <a:cubicBezTo>
                    <a:pt x="11" y="133"/>
                    <a:pt x="12" y="127"/>
                    <a:pt x="14" y="121"/>
                  </a:cubicBezTo>
                  <a:cubicBezTo>
                    <a:pt x="29" y="132"/>
                    <a:pt x="44" y="142"/>
                    <a:pt x="57" y="154"/>
                  </a:cubicBezTo>
                  <a:cubicBezTo>
                    <a:pt x="70" y="165"/>
                    <a:pt x="81" y="179"/>
                    <a:pt x="93" y="192"/>
                  </a:cubicBezTo>
                  <a:cubicBezTo>
                    <a:pt x="94" y="191"/>
                    <a:pt x="95" y="191"/>
                    <a:pt x="95" y="190"/>
                  </a:cubicBezTo>
                  <a:cubicBezTo>
                    <a:pt x="89" y="183"/>
                    <a:pt x="83" y="176"/>
                    <a:pt x="77" y="169"/>
                  </a:cubicBezTo>
                  <a:cubicBezTo>
                    <a:pt x="77" y="169"/>
                    <a:pt x="77" y="169"/>
                    <a:pt x="77" y="169"/>
                  </a:cubicBezTo>
                  <a:cubicBezTo>
                    <a:pt x="86" y="176"/>
                    <a:pt x="95" y="182"/>
                    <a:pt x="105" y="190"/>
                  </a:cubicBezTo>
                  <a:cubicBezTo>
                    <a:pt x="101" y="191"/>
                    <a:pt x="97" y="192"/>
                    <a:pt x="93" y="193"/>
                  </a:cubicBezTo>
                  <a:cubicBezTo>
                    <a:pt x="92" y="193"/>
                    <a:pt x="91" y="194"/>
                    <a:pt x="90" y="195"/>
                  </a:cubicBezTo>
                  <a:cubicBezTo>
                    <a:pt x="83" y="202"/>
                    <a:pt x="82" y="210"/>
                    <a:pt x="84" y="219"/>
                  </a:cubicBezTo>
                  <a:cubicBezTo>
                    <a:pt x="85" y="220"/>
                    <a:pt x="85" y="221"/>
                    <a:pt x="85" y="222"/>
                  </a:cubicBezTo>
                  <a:moveTo>
                    <a:pt x="177" y="151"/>
                  </a:moveTo>
                  <a:cubicBezTo>
                    <a:pt x="175" y="151"/>
                    <a:pt x="174" y="150"/>
                    <a:pt x="173" y="148"/>
                  </a:cubicBezTo>
                  <a:cubicBezTo>
                    <a:pt x="172" y="144"/>
                    <a:pt x="173" y="142"/>
                    <a:pt x="177" y="141"/>
                  </a:cubicBezTo>
                  <a:cubicBezTo>
                    <a:pt x="209" y="129"/>
                    <a:pt x="242" y="117"/>
                    <a:pt x="274" y="106"/>
                  </a:cubicBezTo>
                  <a:cubicBezTo>
                    <a:pt x="275" y="106"/>
                    <a:pt x="276" y="106"/>
                    <a:pt x="277" y="105"/>
                  </a:cubicBezTo>
                  <a:cubicBezTo>
                    <a:pt x="274" y="111"/>
                    <a:pt x="272" y="117"/>
                    <a:pt x="265" y="120"/>
                  </a:cubicBezTo>
                  <a:cubicBezTo>
                    <a:pt x="237" y="130"/>
                    <a:pt x="208" y="140"/>
                    <a:pt x="180" y="150"/>
                  </a:cubicBezTo>
                  <a:cubicBezTo>
                    <a:pt x="179" y="151"/>
                    <a:pt x="178" y="151"/>
                    <a:pt x="177" y="151"/>
                  </a:cubicBezTo>
                  <a:moveTo>
                    <a:pt x="115" y="190"/>
                  </a:moveTo>
                  <a:cubicBezTo>
                    <a:pt x="112" y="188"/>
                    <a:pt x="109" y="186"/>
                    <a:pt x="107" y="184"/>
                  </a:cubicBezTo>
                  <a:cubicBezTo>
                    <a:pt x="92" y="173"/>
                    <a:pt x="78" y="162"/>
                    <a:pt x="63" y="151"/>
                  </a:cubicBezTo>
                  <a:cubicBezTo>
                    <a:pt x="48" y="139"/>
                    <a:pt x="33" y="127"/>
                    <a:pt x="18" y="115"/>
                  </a:cubicBezTo>
                  <a:cubicBezTo>
                    <a:pt x="11" y="110"/>
                    <a:pt x="10" y="103"/>
                    <a:pt x="11" y="95"/>
                  </a:cubicBezTo>
                  <a:cubicBezTo>
                    <a:pt x="12" y="91"/>
                    <a:pt x="14" y="88"/>
                    <a:pt x="16" y="84"/>
                  </a:cubicBezTo>
                  <a:cubicBezTo>
                    <a:pt x="16" y="91"/>
                    <a:pt x="22" y="92"/>
                    <a:pt x="27" y="95"/>
                  </a:cubicBezTo>
                  <a:cubicBezTo>
                    <a:pt x="35" y="100"/>
                    <a:pt x="42" y="107"/>
                    <a:pt x="50" y="112"/>
                  </a:cubicBezTo>
                  <a:cubicBezTo>
                    <a:pt x="69" y="126"/>
                    <a:pt x="88" y="140"/>
                    <a:pt x="108" y="153"/>
                  </a:cubicBezTo>
                  <a:cubicBezTo>
                    <a:pt x="110" y="155"/>
                    <a:pt x="112" y="156"/>
                    <a:pt x="114" y="156"/>
                  </a:cubicBezTo>
                  <a:cubicBezTo>
                    <a:pt x="95" y="140"/>
                    <a:pt x="76" y="124"/>
                    <a:pt x="55" y="109"/>
                  </a:cubicBezTo>
                  <a:cubicBezTo>
                    <a:pt x="84" y="123"/>
                    <a:pt x="113" y="138"/>
                    <a:pt x="143" y="153"/>
                  </a:cubicBezTo>
                  <a:cubicBezTo>
                    <a:pt x="135" y="155"/>
                    <a:pt x="128" y="156"/>
                    <a:pt x="122" y="158"/>
                  </a:cubicBezTo>
                  <a:cubicBezTo>
                    <a:pt x="120" y="159"/>
                    <a:pt x="117" y="160"/>
                    <a:pt x="116" y="162"/>
                  </a:cubicBezTo>
                  <a:cubicBezTo>
                    <a:pt x="112" y="169"/>
                    <a:pt x="112" y="177"/>
                    <a:pt x="115" y="190"/>
                  </a:cubicBezTo>
                  <a:moveTo>
                    <a:pt x="145" y="119"/>
                  </a:moveTo>
                  <a:cubicBezTo>
                    <a:pt x="144" y="114"/>
                    <a:pt x="145" y="110"/>
                    <a:pt x="147" y="106"/>
                  </a:cubicBezTo>
                  <a:cubicBezTo>
                    <a:pt x="148" y="105"/>
                    <a:pt x="150" y="104"/>
                    <a:pt x="151" y="103"/>
                  </a:cubicBezTo>
                  <a:cubicBezTo>
                    <a:pt x="179" y="96"/>
                    <a:pt x="207" y="89"/>
                    <a:pt x="235" y="82"/>
                  </a:cubicBezTo>
                  <a:cubicBezTo>
                    <a:pt x="244" y="80"/>
                    <a:pt x="252" y="77"/>
                    <a:pt x="261" y="75"/>
                  </a:cubicBezTo>
                  <a:cubicBezTo>
                    <a:pt x="260" y="79"/>
                    <a:pt x="259" y="80"/>
                    <a:pt x="255" y="81"/>
                  </a:cubicBezTo>
                  <a:cubicBezTo>
                    <a:pt x="224" y="88"/>
                    <a:pt x="194" y="95"/>
                    <a:pt x="163" y="102"/>
                  </a:cubicBezTo>
                  <a:cubicBezTo>
                    <a:pt x="163" y="102"/>
                    <a:pt x="163" y="103"/>
                    <a:pt x="163" y="104"/>
                  </a:cubicBezTo>
                  <a:cubicBezTo>
                    <a:pt x="195" y="97"/>
                    <a:pt x="227" y="89"/>
                    <a:pt x="259" y="82"/>
                  </a:cubicBezTo>
                  <a:cubicBezTo>
                    <a:pt x="260" y="86"/>
                    <a:pt x="260" y="90"/>
                    <a:pt x="260" y="94"/>
                  </a:cubicBezTo>
                  <a:cubicBezTo>
                    <a:pt x="222" y="103"/>
                    <a:pt x="184" y="113"/>
                    <a:pt x="145" y="122"/>
                  </a:cubicBezTo>
                  <a:cubicBezTo>
                    <a:pt x="145" y="122"/>
                    <a:pt x="145" y="122"/>
                    <a:pt x="145" y="122"/>
                  </a:cubicBezTo>
                  <a:cubicBezTo>
                    <a:pt x="145" y="122"/>
                    <a:pt x="145" y="121"/>
                    <a:pt x="145" y="121"/>
                  </a:cubicBezTo>
                  <a:cubicBezTo>
                    <a:pt x="157" y="118"/>
                    <a:pt x="168" y="115"/>
                    <a:pt x="180" y="112"/>
                  </a:cubicBezTo>
                  <a:cubicBezTo>
                    <a:pt x="179" y="112"/>
                    <a:pt x="179" y="111"/>
                    <a:pt x="179" y="111"/>
                  </a:cubicBezTo>
                  <a:cubicBezTo>
                    <a:pt x="168" y="113"/>
                    <a:pt x="156" y="116"/>
                    <a:pt x="145" y="119"/>
                  </a:cubicBezTo>
                  <a:moveTo>
                    <a:pt x="164" y="156"/>
                  </a:moveTo>
                  <a:cubicBezTo>
                    <a:pt x="157" y="153"/>
                    <a:pt x="150" y="149"/>
                    <a:pt x="143" y="146"/>
                  </a:cubicBezTo>
                  <a:cubicBezTo>
                    <a:pt x="130" y="140"/>
                    <a:pt x="117" y="133"/>
                    <a:pt x="105" y="127"/>
                  </a:cubicBezTo>
                  <a:cubicBezTo>
                    <a:pt x="93" y="121"/>
                    <a:pt x="81" y="115"/>
                    <a:pt x="69" y="109"/>
                  </a:cubicBezTo>
                  <a:cubicBezTo>
                    <a:pt x="60" y="105"/>
                    <a:pt x="51" y="100"/>
                    <a:pt x="42" y="96"/>
                  </a:cubicBezTo>
                  <a:cubicBezTo>
                    <a:pt x="37" y="93"/>
                    <a:pt x="31" y="91"/>
                    <a:pt x="26" y="88"/>
                  </a:cubicBezTo>
                  <a:cubicBezTo>
                    <a:pt x="21" y="85"/>
                    <a:pt x="20" y="75"/>
                    <a:pt x="24" y="72"/>
                  </a:cubicBezTo>
                  <a:cubicBezTo>
                    <a:pt x="28" y="70"/>
                    <a:pt x="33" y="71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6" y="68"/>
                    <a:pt x="37" y="68"/>
                  </a:cubicBezTo>
                  <a:cubicBezTo>
                    <a:pt x="41" y="71"/>
                    <a:pt x="45" y="73"/>
                    <a:pt x="49" y="76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3" y="74"/>
                    <a:pt x="39" y="72"/>
                    <a:pt x="34" y="70"/>
                  </a:cubicBezTo>
                  <a:cubicBezTo>
                    <a:pt x="34" y="71"/>
                    <a:pt x="33" y="71"/>
                    <a:pt x="33" y="71"/>
                  </a:cubicBezTo>
                  <a:cubicBezTo>
                    <a:pt x="35" y="73"/>
                    <a:pt x="38" y="74"/>
                    <a:pt x="40" y="75"/>
                  </a:cubicBezTo>
                  <a:cubicBezTo>
                    <a:pt x="69" y="88"/>
                    <a:pt x="93" y="107"/>
                    <a:pt x="119" y="124"/>
                  </a:cubicBezTo>
                  <a:cubicBezTo>
                    <a:pt x="125" y="128"/>
                    <a:pt x="131" y="132"/>
                    <a:pt x="138" y="136"/>
                  </a:cubicBezTo>
                  <a:cubicBezTo>
                    <a:pt x="138" y="137"/>
                    <a:pt x="139" y="137"/>
                    <a:pt x="140" y="137"/>
                  </a:cubicBezTo>
                  <a:cubicBezTo>
                    <a:pt x="140" y="137"/>
                    <a:pt x="141" y="137"/>
                    <a:pt x="141" y="137"/>
                  </a:cubicBezTo>
                  <a:cubicBezTo>
                    <a:pt x="147" y="136"/>
                    <a:pt x="154" y="135"/>
                    <a:pt x="161" y="133"/>
                  </a:cubicBezTo>
                  <a:cubicBezTo>
                    <a:pt x="177" y="129"/>
                    <a:pt x="192" y="124"/>
                    <a:pt x="208" y="119"/>
                  </a:cubicBezTo>
                  <a:cubicBezTo>
                    <a:pt x="212" y="118"/>
                    <a:pt x="216" y="117"/>
                    <a:pt x="220" y="117"/>
                  </a:cubicBezTo>
                  <a:cubicBezTo>
                    <a:pt x="213" y="119"/>
                    <a:pt x="205" y="122"/>
                    <a:pt x="198" y="125"/>
                  </a:cubicBezTo>
                  <a:cubicBezTo>
                    <a:pt x="190" y="127"/>
                    <a:pt x="182" y="130"/>
                    <a:pt x="174" y="132"/>
                  </a:cubicBezTo>
                  <a:cubicBezTo>
                    <a:pt x="165" y="135"/>
                    <a:pt x="161" y="144"/>
                    <a:pt x="163" y="153"/>
                  </a:cubicBezTo>
                  <a:cubicBezTo>
                    <a:pt x="163" y="154"/>
                    <a:pt x="164" y="155"/>
                    <a:pt x="164" y="156"/>
                  </a:cubicBezTo>
                  <a:moveTo>
                    <a:pt x="137" y="129"/>
                  </a:moveTo>
                  <a:cubicBezTo>
                    <a:pt x="132" y="126"/>
                    <a:pt x="127" y="123"/>
                    <a:pt x="122" y="120"/>
                  </a:cubicBezTo>
                  <a:cubicBezTo>
                    <a:pt x="108" y="110"/>
                    <a:pt x="94" y="101"/>
                    <a:pt x="80" y="92"/>
                  </a:cubicBezTo>
                  <a:cubicBezTo>
                    <a:pt x="66" y="82"/>
                    <a:pt x="51" y="72"/>
                    <a:pt x="37" y="62"/>
                  </a:cubicBezTo>
                  <a:cubicBezTo>
                    <a:pt x="34" y="60"/>
                    <a:pt x="31" y="59"/>
                    <a:pt x="28" y="56"/>
                  </a:cubicBezTo>
                  <a:cubicBezTo>
                    <a:pt x="27" y="56"/>
                    <a:pt x="26" y="54"/>
                    <a:pt x="25" y="53"/>
                  </a:cubicBezTo>
                  <a:cubicBezTo>
                    <a:pt x="23" y="46"/>
                    <a:pt x="22" y="38"/>
                    <a:pt x="27" y="30"/>
                  </a:cubicBezTo>
                  <a:cubicBezTo>
                    <a:pt x="27" y="29"/>
                    <a:pt x="29" y="28"/>
                    <a:pt x="30" y="27"/>
                  </a:cubicBezTo>
                  <a:cubicBezTo>
                    <a:pt x="49" y="23"/>
                    <a:pt x="67" y="20"/>
                    <a:pt x="86" y="16"/>
                  </a:cubicBezTo>
                  <a:cubicBezTo>
                    <a:pt x="102" y="13"/>
                    <a:pt x="118" y="9"/>
                    <a:pt x="134" y="6"/>
                  </a:cubicBezTo>
                  <a:cubicBezTo>
                    <a:pt x="137" y="5"/>
                    <a:pt x="139" y="5"/>
                    <a:pt x="141" y="5"/>
                  </a:cubicBezTo>
                  <a:cubicBezTo>
                    <a:pt x="145" y="5"/>
                    <a:pt x="148" y="6"/>
                    <a:pt x="151" y="7"/>
                  </a:cubicBezTo>
                  <a:cubicBezTo>
                    <a:pt x="189" y="26"/>
                    <a:pt x="227" y="44"/>
                    <a:pt x="265" y="63"/>
                  </a:cubicBezTo>
                  <a:cubicBezTo>
                    <a:pt x="266" y="63"/>
                    <a:pt x="266" y="64"/>
                    <a:pt x="267" y="64"/>
                  </a:cubicBezTo>
                  <a:cubicBezTo>
                    <a:pt x="246" y="70"/>
                    <a:pt x="225" y="75"/>
                    <a:pt x="204" y="80"/>
                  </a:cubicBezTo>
                  <a:cubicBezTo>
                    <a:pt x="184" y="85"/>
                    <a:pt x="165" y="90"/>
                    <a:pt x="145" y="95"/>
                  </a:cubicBezTo>
                  <a:cubicBezTo>
                    <a:pt x="144" y="95"/>
                    <a:pt x="142" y="96"/>
                    <a:pt x="142" y="97"/>
                  </a:cubicBezTo>
                  <a:cubicBezTo>
                    <a:pt x="135" y="106"/>
                    <a:pt x="131" y="115"/>
                    <a:pt x="136" y="126"/>
                  </a:cubicBezTo>
                  <a:cubicBezTo>
                    <a:pt x="136" y="127"/>
                    <a:pt x="137" y="128"/>
                    <a:pt x="137" y="129"/>
                  </a:cubicBezTo>
                  <a:moveTo>
                    <a:pt x="143" y="0"/>
                  </a:moveTo>
                  <a:cubicBezTo>
                    <a:pt x="142" y="0"/>
                    <a:pt x="142" y="0"/>
                    <a:pt x="141" y="0"/>
                  </a:cubicBezTo>
                  <a:cubicBezTo>
                    <a:pt x="132" y="2"/>
                    <a:pt x="123" y="4"/>
                    <a:pt x="114" y="6"/>
                  </a:cubicBezTo>
                  <a:cubicBezTo>
                    <a:pt x="87" y="11"/>
                    <a:pt x="60" y="16"/>
                    <a:pt x="33" y="21"/>
                  </a:cubicBezTo>
                  <a:cubicBezTo>
                    <a:pt x="26" y="22"/>
                    <a:pt x="22" y="26"/>
                    <a:pt x="19" y="32"/>
                  </a:cubicBezTo>
                  <a:cubicBezTo>
                    <a:pt x="17" y="39"/>
                    <a:pt x="17" y="46"/>
                    <a:pt x="19" y="53"/>
                  </a:cubicBezTo>
                  <a:cubicBezTo>
                    <a:pt x="20" y="58"/>
                    <a:pt x="24" y="59"/>
                    <a:pt x="27" y="62"/>
                  </a:cubicBezTo>
                  <a:cubicBezTo>
                    <a:pt x="28" y="62"/>
                    <a:pt x="28" y="62"/>
                    <a:pt x="29" y="63"/>
                  </a:cubicBezTo>
                  <a:cubicBezTo>
                    <a:pt x="28" y="64"/>
                    <a:pt x="27" y="65"/>
                    <a:pt x="26" y="65"/>
                  </a:cubicBezTo>
                  <a:cubicBezTo>
                    <a:pt x="24" y="66"/>
                    <a:pt x="21" y="66"/>
                    <a:pt x="20" y="67"/>
                  </a:cubicBezTo>
                  <a:cubicBezTo>
                    <a:pt x="18" y="69"/>
                    <a:pt x="17" y="73"/>
                    <a:pt x="16" y="76"/>
                  </a:cubicBezTo>
                  <a:cubicBezTo>
                    <a:pt x="15" y="77"/>
                    <a:pt x="15" y="78"/>
                    <a:pt x="14" y="79"/>
                  </a:cubicBezTo>
                  <a:cubicBezTo>
                    <a:pt x="12" y="81"/>
                    <a:pt x="9" y="82"/>
                    <a:pt x="8" y="83"/>
                  </a:cubicBezTo>
                  <a:cubicBezTo>
                    <a:pt x="4" y="90"/>
                    <a:pt x="3" y="97"/>
                    <a:pt x="5" y="104"/>
                  </a:cubicBezTo>
                  <a:cubicBezTo>
                    <a:pt x="7" y="111"/>
                    <a:pt x="8" y="117"/>
                    <a:pt x="7" y="125"/>
                  </a:cubicBezTo>
                  <a:cubicBezTo>
                    <a:pt x="5" y="135"/>
                    <a:pt x="9" y="143"/>
                    <a:pt x="16" y="149"/>
                  </a:cubicBezTo>
                  <a:cubicBezTo>
                    <a:pt x="17" y="150"/>
                    <a:pt x="18" y="153"/>
                    <a:pt x="17" y="153"/>
                  </a:cubicBezTo>
                  <a:cubicBezTo>
                    <a:pt x="16" y="155"/>
                    <a:pt x="14" y="156"/>
                    <a:pt x="13" y="156"/>
                  </a:cubicBezTo>
                  <a:cubicBezTo>
                    <a:pt x="13" y="156"/>
                    <a:pt x="13" y="156"/>
                    <a:pt x="12" y="156"/>
                  </a:cubicBezTo>
                  <a:cubicBezTo>
                    <a:pt x="11" y="155"/>
                    <a:pt x="11" y="155"/>
                    <a:pt x="10" y="155"/>
                  </a:cubicBezTo>
                  <a:cubicBezTo>
                    <a:pt x="7" y="155"/>
                    <a:pt x="6" y="157"/>
                    <a:pt x="5" y="160"/>
                  </a:cubicBezTo>
                  <a:cubicBezTo>
                    <a:pt x="1" y="168"/>
                    <a:pt x="0" y="177"/>
                    <a:pt x="3" y="186"/>
                  </a:cubicBezTo>
                  <a:cubicBezTo>
                    <a:pt x="4" y="188"/>
                    <a:pt x="5" y="190"/>
                    <a:pt x="7" y="191"/>
                  </a:cubicBezTo>
                  <a:cubicBezTo>
                    <a:pt x="21" y="201"/>
                    <a:pt x="36" y="211"/>
                    <a:pt x="50" y="221"/>
                  </a:cubicBezTo>
                  <a:cubicBezTo>
                    <a:pt x="76" y="239"/>
                    <a:pt x="102" y="257"/>
                    <a:pt x="127" y="275"/>
                  </a:cubicBezTo>
                  <a:cubicBezTo>
                    <a:pt x="129" y="276"/>
                    <a:pt x="131" y="277"/>
                    <a:pt x="133" y="277"/>
                  </a:cubicBezTo>
                  <a:cubicBezTo>
                    <a:pt x="134" y="277"/>
                    <a:pt x="135" y="276"/>
                    <a:pt x="137" y="276"/>
                  </a:cubicBezTo>
                  <a:cubicBezTo>
                    <a:pt x="145" y="272"/>
                    <a:pt x="153" y="269"/>
                    <a:pt x="161" y="266"/>
                  </a:cubicBezTo>
                  <a:cubicBezTo>
                    <a:pt x="190" y="254"/>
                    <a:pt x="220" y="242"/>
                    <a:pt x="249" y="229"/>
                  </a:cubicBezTo>
                  <a:cubicBezTo>
                    <a:pt x="254" y="227"/>
                    <a:pt x="254" y="224"/>
                    <a:pt x="250" y="221"/>
                  </a:cubicBezTo>
                  <a:cubicBezTo>
                    <a:pt x="247" y="219"/>
                    <a:pt x="245" y="218"/>
                    <a:pt x="242" y="216"/>
                  </a:cubicBezTo>
                  <a:cubicBezTo>
                    <a:pt x="239" y="213"/>
                    <a:pt x="238" y="210"/>
                    <a:pt x="241" y="206"/>
                  </a:cubicBezTo>
                  <a:cubicBezTo>
                    <a:pt x="244" y="203"/>
                    <a:pt x="248" y="199"/>
                    <a:pt x="251" y="195"/>
                  </a:cubicBezTo>
                  <a:cubicBezTo>
                    <a:pt x="251" y="194"/>
                    <a:pt x="251" y="192"/>
                    <a:pt x="250" y="190"/>
                  </a:cubicBezTo>
                  <a:cubicBezTo>
                    <a:pt x="249" y="189"/>
                    <a:pt x="246" y="189"/>
                    <a:pt x="245" y="188"/>
                  </a:cubicBezTo>
                  <a:cubicBezTo>
                    <a:pt x="239" y="185"/>
                    <a:pt x="234" y="183"/>
                    <a:pt x="227" y="179"/>
                  </a:cubicBezTo>
                  <a:cubicBezTo>
                    <a:pt x="230" y="178"/>
                    <a:pt x="231" y="177"/>
                    <a:pt x="232" y="176"/>
                  </a:cubicBezTo>
                  <a:cubicBezTo>
                    <a:pt x="233" y="176"/>
                    <a:pt x="234" y="175"/>
                    <a:pt x="235" y="174"/>
                  </a:cubicBezTo>
                  <a:cubicBezTo>
                    <a:pt x="236" y="173"/>
                    <a:pt x="237" y="172"/>
                    <a:pt x="238" y="172"/>
                  </a:cubicBezTo>
                  <a:cubicBezTo>
                    <a:pt x="243" y="170"/>
                    <a:pt x="249" y="169"/>
                    <a:pt x="254" y="167"/>
                  </a:cubicBezTo>
                  <a:cubicBezTo>
                    <a:pt x="255" y="167"/>
                    <a:pt x="256" y="166"/>
                    <a:pt x="256" y="165"/>
                  </a:cubicBezTo>
                  <a:cubicBezTo>
                    <a:pt x="256" y="164"/>
                    <a:pt x="256" y="162"/>
                    <a:pt x="255" y="161"/>
                  </a:cubicBezTo>
                  <a:cubicBezTo>
                    <a:pt x="253" y="160"/>
                    <a:pt x="251" y="158"/>
                    <a:pt x="249" y="157"/>
                  </a:cubicBezTo>
                  <a:cubicBezTo>
                    <a:pt x="243" y="154"/>
                    <a:pt x="243" y="152"/>
                    <a:pt x="245" y="146"/>
                  </a:cubicBezTo>
                  <a:cubicBezTo>
                    <a:pt x="245" y="145"/>
                    <a:pt x="246" y="144"/>
                    <a:pt x="246" y="143"/>
                  </a:cubicBezTo>
                  <a:cubicBezTo>
                    <a:pt x="248" y="136"/>
                    <a:pt x="256" y="135"/>
                    <a:pt x="261" y="132"/>
                  </a:cubicBezTo>
                  <a:cubicBezTo>
                    <a:pt x="266" y="128"/>
                    <a:pt x="273" y="127"/>
                    <a:pt x="279" y="124"/>
                  </a:cubicBezTo>
                  <a:cubicBezTo>
                    <a:pt x="280" y="124"/>
                    <a:pt x="282" y="123"/>
                    <a:pt x="282" y="122"/>
                  </a:cubicBezTo>
                  <a:cubicBezTo>
                    <a:pt x="282" y="121"/>
                    <a:pt x="281" y="120"/>
                    <a:pt x="280" y="119"/>
                  </a:cubicBezTo>
                  <a:cubicBezTo>
                    <a:pt x="279" y="118"/>
                    <a:pt x="277" y="117"/>
                    <a:pt x="277" y="117"/>
                  </a:cubicBezTo>
                  <a:cubicBezTo>
                    <a:pt x="278" y="112"/>
                    <a:pt x="280" y="107"/>
                    <a:pt x="281" y="103"/>
                  </a:cubicBezTo>
                  <a:cubicBezTo>
                    <a:pt x="281" y="102"/>
                    <a:pt x="282" y="101"/>
                    <a:pt x="283" y="101"/>
                  </a:cubicBezTo>
                  <a:cubicBezTo>
                    <a:pt x="286" y="98"/>
                    <a:pt x="286" y="96"/>
                    <a:pt x="282" y="95"/>
                  </a:cubicBezTo>
                  <a:cubicBezTo>
                    <a:pt x="278" y="93"/>
                    <a:pt x="273" y="91"/>
                    <a:pt x="269" y="89"/>
                  </a:cubicBezTo>
                  <a:cubicBezTo>
                    <a:pt x="266" y="88"/>
                    <a:pt x="266" y="87"/>
                    <a:pt x="266" y="84"/>
                  </a:cubicBezTo>
                  <a:cubicBezTo>
                    <a:pt x="266" y="79"/>
                    <a:pt x="268" y="74"/>
                    <a:pt x="273" y="71"/>
                  </a:cubicBezTo>
                  <a:cubicBezTo>
                    <a:pt x="279" y="67"/>
                    <a:pt x="279" y="64"/>
                    <a:pt x="272" y="61"/>
                  </a:cubicBezTo>
                  <a:cubicBezTo>
                    <a:pt x="270" y="60"/>
                    <a:pt x="269" y="59"/>
                    <a:pt x="267" y="59"/>
                  </a:cubicBezTo>
                  <a:cubicBezTo>
                    <a:pt x="227" y="39"/>
                    <a:pt x="187" y="20"/>
                    <a:pt x="147" y="1"/>
                  </a:cubicBezTo>
                  <a:cubicBezTo>
                    <a:pt x="146" y="0"/>
                    <a:pt x="144" y="0"/>
                    <a:pt x="1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48"/>
            <p:cNvSpPr>
              <a:spLocks/>
            </p:cNvSpPr>
            <p:nvPr userDrawn="1"/>
          </p:nvSpPr>
          <p:spPr bwMode="auto">
            <a:xfrm>
              <a:off x="1868488" y="525463"/>
              <a:ext cx="268288" cy="161925"/>
            </a:xfrm>
            <a:custGeom>
              <a:avLst/>
              <a:gdLst>
                <a:gd name="T0" fmla="*/ 0 w 110"/>
                <a:gd name="T1" fmla="*/ 0 h 66"/>
                <a:gd name="T2" fmla="*/ 110 w 110"/>
                <a:gd name="T3" fmla="*/ 66 h 66"/>
                <a:gd name="T4" fmla="*/ 0 w 110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66">
                  <a:moveTo>
                    <a:pt x="0" y="0"/>
                  </a:moveTo>
                  <a:cubicBezTo>
                    <a:pt x="36" y="23"/>
                    <a:pt x="72" y="45"/>
                    <a:pt x="110" y="66"/>
                  </a:cubicBezTo>
                  <a:cubicBezTo>
                    <a:pt x="107" y="61"/>
                    <a:pt x="6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49"/>
            <p:cNvSpPr>
              <a:spLocks/>
            </p:cNvSpPr>
            <p:nvPr userDrawn="1"/>
          </p:nvSpPr>
          <p:spPr bwMode="auto">
            <a:xfrm>
              <a:off x="2159000" y="679450"/>
              <a:ext cx="217488" cy="52388"/>
            </a:xfrm>
            <a:custGeom>
              <a:avLst/>
              <a:gdLst>
                <a:gd name="T0" fmla="*/ 89 w 89"/>
                <a:gd name="T1" fmla="*/ 0 h 21"/>
                <a:gd name="T2" fmla="*/ 0 w 89"/>
                <a:gd name="T3" fmla="*/ 19 h 21"/>
                <a:gd name="T4" fmla="*/ 1 w 89"/>
                <a:gd name="T5" fmla="*/ 21 h 21"/>
                <a:gd name="T6" fmla="*/ 89 w 89"/>
                <a:gd name="T7" fmla="*/ 2 h 21"/>
                <a:gd name="T8" fmla="*/ 89 w 89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21">
                  <a:moveTo>
                    <a:pt x="89" y="0"/>
                  </a:moveTo>
                  <a:cubicBezTo>
                    <a:pt x="59" y="6"/>
                    <a:pt x="30" y="12"/>
                    <a:pt x="0" y="19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30" y="15"/>
                    <a:pt x="60" y="8"/>
                    <a:pt x="89" y="2"/>
                  </a:cubicBezTo>
                  <a:cubicBezTo>
                    <a:pt x="89" y="1"/>
                    <a:pt x="89" y="0"/>
                    <a:pt x="8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50"/>
            <p:cNvSpPr>
              <a:spLocks/>
            </p:cNvSpPr>
            <p:nvPr userDrawn="1"/>
          </p:nvSpPr>
          <p:spPr bwMode="auto">
            <a:xfrm>
              <a:off x="2173288" y="995363"/>
              <a:ext cx="176213" cy="74613"/>
            </a:xfrm>
            <a:custGeom>
              <a:avLst/>
              <a:gdLst>
                <a:gd name="T0" fmla="*/ 71 w 72"/>
                <a:gd name="T1" fmla="*/ 0 h 30"/>
                <a:gd name="T2" fmla="*/ 0 w 72"/>
                <a:gd name="T3" fmla="*/ 29 h 30"/>
                <a:gd name="T4" fmla="*/ 0 w 72"/>
                <a:gd name="T5" fmla="*/ 30 h 30"/>
                <a:gd name="T6" fmla="*/ 72 w 72"/>
                <a:gd name="T7" fmla="*/ 2 h 30"/>
                <a:gd name="T8" fmla="*/ 71 w 72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30">
                  <a:moveTo>
                    <a:pt x="71" y="0"/>
                  </a:moveTo>
                  <a:cubicBezTo>
                    <a:pt x="47" y="10"/>
                    <a:pt x="23" y="19"/>
                    <a:pt x="0" y="29"/>
                  </a:cubicBezTo>
                  <a:cubicBezTo>
                    <a:pt x="0" y="29"/>
                    <a:pt x="0" y="30"/>
                    <a:pt x="0" y="30"/>
                  </a:cubicBezTo>
                  <a:cubicBezTo>
                    <a:pt x="24" y="21"/>
                    <a:pt x="48" y="11"/>
                    <a:pt x="72" y="2"/>
                  </a:cubicBezTo>
                  <a:cubicBezTo>
                    <a:pt x="72" y="1"/>
                    <a:pt x="71" y="1"/>
                    <a:pt x="7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51"/>
            <p:cNvSpPr>
              <a:spLocks/>
            </p:cNvSpPr>
            <p:nvPr userDrawn="1"/>
          </p:nvSpPr>
          <p:spPr bwMode="auto">
            <a:xfrm>
              <a:off x="2230438" y="722313"/>
              <a:ext cx="223838" cy="85725"/>
            </a:xfrm>
            <a:custGeom>
              <a:avLst/>
              <a:gdLst>
                <a:gd name="T0" fmla="*/ 91 w 92"/>
                <a:gd name="T1" fmla="*/ 0 h 35"/>
                <a:gd name="T2" fmla="*/ 0 w 92"/>
                <a:gd name="T3" fmla="*/ 33 h 35"/>
                <a:gd name="T4" fmla="*/ 1 w 92"/>
                <a:gd name="T5" fmla="*/ 35 h 35"/>
                <a:gd name="T6" fmla="*/ 92 w 92"/>
                <a:gd name="T7" fmla="*/ 1 h 35"/>
                <a:gd name="T8" fmla="*/ 91 w 92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35">
                  <a:moveTo>
                    <a:pt x="91" y="0"/>
                  </a:moveTo>
                  <a:cubicBezTo>
                    <a:pt x="61" y="11"/>
                    <a:pt x="30" y="22"/>
                    <a:pt x="0" y="33"/>
                  </a:cubicBezTo>
                  <a:cubicBezTo>
                    <a:pt x="1" y="34"/>
                    <a:pt x="1" y="34"/>
                    <a:pt x="1" y="35"/>
                  </a:cubicBezTo>
                  <a:cubicBezTo>
                    <a:pt x="31" y="24"/>
                    <a:pt x="62" y="12"/>
                    <a:pt x="92" y="1"/>
                  </a:cubicBezTo>
                  <a:cubicBezTo>
                    <a:pt x="92" y="1"/>
                    <a:pt x="91" y="0"/>
                    <a:pt x="9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52"/>
            <p:cNvSpPr>
              <a:spLocks/>
            </p:cNvSpPr>
            <p:nvPr userDrawn="1"/>
          </p:nvSpPr>
          <p:spPr bwMode="auto">
            <a:xfrm>
              <a:off x="2235200" y="736600"/>
              <a:ext cx="209550" cy="80963"/>
            </a:xfrm>
            <a:custGeom>
              <a:avLst/>
              <a:gdLst>
                <a:gd name="T0" fmla="*/ 85 w 86"/>
                <a:gd name="T1" fmla="*/ 0 h 33"/>
                <a:gd name="T2" fmla="*/ 0 w 86"/>
                <a:gd name="T3" fmla="*/ 32 h 33"/>
                <a:gd name="T4" fmla="*/ 0 w 86"/>
                <a:gd name="T5" fmla="*/ 33 h 33"/>
                <a:gd name="T6" fmla="*/ 86 w 86"/>
                <a:gd name="T7" fmla="*/ 2 h 33"/>
                <a:gd name="T8" fmla="*/ 85 w 86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33">
                  <a:moveTo>
                    <a:pt x="85" y="0"/>
                  </a:moveTo>
                  <a:cubicBezTo>
                    <a:pt x="57" y="11"/>
                    <a:pt x="28" y="21"/>
                    <a:pt x="0" y="32"/>
                  </a:cubicBezTo>
                  <a:cubicBezTo>
                    <a:pt x="0" y="32"/>
                    <a:pt x="0" y="32"/>
                    <a:pt x="0" y="33"/>
                  </a:cubicBezTo>
                  <a:cubicBezTo>
                    <a:pt x="29" y="23"/>
                    <a:pt x="57" y="12"/>
                    <a:pt x="86" y="2"/>
                  </a:cubicBezTo>
                  <a:cubicBezTo>
                    <a:pt x="85" y="2"/>
                    <a:pt x="85" y="1"/>
                    <a:pt x="8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53"/>
            <p:cNvSpPr>
              <a:spLocks noEditPoints="1"/>
            </p:cNvSpPr>
            <p:nvPr userDrawn="1"/>
          </p:nvSpPr>
          <p:spPr bwMode="auto">
            <a:xfrm>
              <a:off x="2230438" y="4338638"/>
              <a:ext cx="501650" cy="490538"/>
            </a:xfrm>
            <a:custGeom>
              <a:avLst/>
              <a:gdLst>
                <a:gd name="T0" fmla="*/ 173 w 205"/>
                <a:gd name="T1" fmla="*/ 147 h 200"/>
                <a:gd name="T2" fmla="*/ 167 w 205"/>
                <a:gd name="T3" fmla="*/ 161 h 200"/>
                <a:gd name="T4" fmla="*/ 149 w 205"/>
                <a:gd name="T5" fmla="*/ 160 h 200"/>
                <a:gd name="T6" fmla="*/ 169 w 205"/>
                <a:gd name="T7" fmla="*/ 141 h 200"/>
                <a:gd name="T8" fmla="*/ 169 w 205"/>
                <a:gd name="T9" fmla="*/ 141 h 200"/>
                <a:gd name="T10" fmla="*/ 134 w 205"/>
                <a:gd name="T11" fmla="*/ 142 h 200"/>
                <a:gd name="T12" fmla="*/ 152 w 205"/>
                <a:gd name="T13" fmla="*/ 142 h 200"/>
                <a:gd name="T14" fmla="*/ 115 w 205"/>
                <a:gd name="T15" fmla="*/ 147 h 200"/>
                <a:gd name="T16" fmla="*/ 67 w 205"/>
                <a:gd name="T17" fmla="*/ 147 h 200"/>
                <a:gd name="T18" fmla="*/ 80 w 205"/>
                <a:gd name="T19" fmla="*/ 144 h 200"/>
                <a:gd name="T20" fmla="*/ 86 w 205"/>
                <a:gd name="T21" fmla="*/ 146 h 200"/>
                <a:gd name="T22" fmla="*/ 109 w 205"/>
                <a:gd name="T23" fmla="*/ 143 h 200"/>
                <a:gd name="T24" fmla="*/ 17 w 205"/>
                <a:gd name="T25" fmla="*/ 114 h 200"/>
                <a:gd name="T26" fmla="*/ 19 w 205"/>
                <a:gd name="T27" fmla="*/ 123 h 200"/>
                <a:gd name="T28" fmla="*/ 90 w 205"/>
                <a:gd name="T29" fmla="*/ 165 h 200"/>
                <a:gd name="T30" fmla="*/ 94 w 205"/>
                <a:gd name="T31" fmla="*/ 164 h 200"/>
                <a:gd name="T32" fmla="*/ 100 w 205"/>
                <a:gd name="T33" fmla="*/ 168 h 200"/>
                <a:gd name="T34" fmla="*/ 89 w 205"/>
                <a:gd name="T35" fmla="*/ 189 h 200"/>
                <a:gd name="T36" fmla="*/ 7 w 205"/>
                <a:gd name="T37" fmla="*/ 131 h 200"/>
                <a:gd name="T38" fmla="*/ 140 w 205"/>
                <a:gd name="T39" fmla="*/ 113 h 200"/>
                <a:gd name="T40" fmla="*/ 168 w 205"/>
                <a:gd name="T41" fmla="*/ 110 h 200"/>
                <a:gd name="T42" fmla="*/ 113 w 205"/>
                <a:gd name="T43" fmla="*/ 126 h 200"/>
                <a:gd name="T44" fmla="*/ 96 w 205"/>
                <a:gd name="T45" fmla="*/ 135 h 200"/>
                <a:gd name="T46" fmla="*/ 113 w 205"/>
                <a:gd name="T47" fmla="*/ 117 h 200"/>
                <a:gd name="T48" fmla="*/ 92 w 205"/>
                <a:gd name="T49" fmla="*/ 127 h 200"/>
                <a:gd name="T50" fmla="*/ 52 w 205"/>
                <a:gd name="T51" fmla="*/ 150 h 200"/>
                <a:gd name="T52" fmla="*/ 40 w 205"/>
                <a:gd name="T53" fmla="*/ 111 h 200"/>
                <a:gd name="T54" fmla="*/ 75 w 205"/>
                <a:gd name="T55" fmla="*/ 137 h 200"/>
                <a:gd name="T56" fmla="*/ 127 w 205"/>
                <a:gd name="T57" fmla="*/ 109 h 200"/>
                <a:gd name="T58" fmla="*/ 190 w 205"/>
                <a:gd name="T59" fmla="*/ 87 h 200"/>
                <a:gd name="T60" fmla="*/ 45 w 205"/>
                <a:gd name="T61" fmla="*/ 109 h 200"/>
                <a:gd name="T62" fmla="*/ 36 w 205"/>
                <a:gd name="T63" fmla="*/ 81 h 200"/>
                <a:gd name="T64" fmla="*/ 87 w 205"/>
                <a:gd name="T65" fmla="*/ 114 h 200"/>
                <a:gd name="T66" fmla="*/ 108 w 205"/>
                <a:gd name="T67" fmla="*/ 75 h 200"/>
                <a:gd name="T68" fmla="*/ 117 w 205"/>
                <a:gd name="T69" fmla="*/ 75 h 200"/>
                <a:gd name="T70" fmla="*/ 129 w 205"/>
                <a:gd name="T71" fmla="*/ 81 h 200"/>
                <a:gd name="T72" fmla="*/ 75 w 205"/>
                <a:gd name="T73" fmla="*/ 92 h 200"/>
                <a:gd name="T74" fmla="*/ 25 w 205"/>
                <a:gd name="T75" fmla="*/ 49 h 200"/>
                <a:gd name="T76" fmla="*/ 24 w 205"/>
                <a:gd name="T77" fmla="*/ 51 h 200"/>
                <a:gd name="T78" fmla="*/ 101 w 205"/>
                <a:gd name="T79" fmla="*/ 99 h 200"/>
                <a:gd name="T80" fmla="*/ 142 w 205"/>
                <a:gd name="T81" fmla="*/ 90 h 200"/>
                <a:gd name="T82" fmla="*/ 88 w 205"/>
                <a:gd name="T83" fmla="*/ 87 h 200"/>
                <a:gd name="T84" fmla="*/ 19 w 205"/>
                <a:gd name="T85" fmla="*/ 22 h 200"/>
                <a:gd name="T86" fmla="*/ 108 w 205"/>
                <a:gd name="T87" fmla="*/ 6 h 200"/>
                <a:gd name="T88" fmla="*/ 102 w 205"/>
                <a:gd name="T89" fmla="*/ 70 h 200"/>
                <a:gd name="T90" fmla="*/ 82 w 205"/>
                <a:gd name="T91" fmla="*/ 4 h 200"/>
                <a:gd name="T92" fmla="*/ 21 w 205"/>
                <a:gd name="T93" fmla="*/ 46 h 200"/>
                <a:gd name="T94" fmla="*/ 5 w 205"/>
                <a:gd name="T95" fmla="*/ 61 h 200"/>
                <a:gd name="T96" fmla="*/ 9 w 205"/>
                <a:gd name="T97" fmla="*/ 113 h 200"/>
                <a:gd name="T98" fmla="*/ 5 w 205"/>
                <a:gd name="T99" fmla="*/ 138 h 200"/>
                <a:gd name="T100" fmla="*/ 116 w 205"/>
                <a:gd name="T101" fmla="*/ 192 h 200"/>
                <a:gd name="T102" fmla="*/ 180 w 205"/>
                <a:gd name="T103" fmla="*/ 141 h 200"/>
                <a:gd name="T104" fmla="*/ 169 w 205"/>
                <a:gd name="T105" fmla="*/ 126 h 200"/>
                <a:gd name="T106" fmla="*/ 179 w 205"/>
                <a:gd name="T107" fmla="*/ 114 h 200"/>
                <a:gd name="T108" fmla="*/ 203 w 205"/>
                <a:gd name="T109" fmla="*/ 88 h 200"/>
                <a:gd name="T110" fmla="*/ 203 w 205"/>
                <a:gd name="T111" fmla="*/ 69 h 200"/>
                <a:gd name="T112" fmla="*/ 192 w 205"/>
                <a:gd name="T113" fmla="*/ 4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5" h="200">
                  <a:moveTo>
                    <a:pt x="100" y="176"/>
                  </a:moveTo>
                  <a:cubicBezTo>
                    <a:pt x="100" y="176"/>
                    <a:pt x="101" y="176"/>
                    <a:pt x="101" y="176"/>
                  </a:cubicBezTo>
                  <a:cubicBezTo>
                    <a:pt x="110" y="170"/>
                    <a:pt x="120" y="167"/>
                    <a:pt x="129" y="163"/>
                  </a:cubicBezTo>
                  <a:cubicBezTo>
                    <a:pt x="143" y="158"/>
                    <a:pt x="156" y="153"/>
                    <a:pt x="170" y="147"/>
                  </a:cubicBezTo>
                  <a:cubicBezTo>
                    <a:pt x="171" y="147"/>
                    <a:pt x="172" y="147"/>
                    <a:pt x="173" y="147"/>
                  </a:cubicBezTo>
                  <a:cubicBezTo>
                    <a:pt x="166" y="152"/>
                    <a:pt x="157" y="154"/>
                    <a:pt x="149" y="157"/>
                  </a:cubicBezTo>
                  <a:cubicBezTo>
                    <a:pt x="147" y="158"/>
                    <a:pt x="144" y="159"/>
                    <a:pt x="141" y="161"/>
                  </a:cubicBezTo>
                  <a:cubicBezTo>
                    <a:pt x="150" y="158"/>
                    <a:pt x="159" y="154"/>
                    <a:pt x="168" y="151"/>
                  </a:cubicBezTo>
                  <a:cubicBezTo>
                    <a:pt x="169" y="154"/>
                    <a:pt x="169" y="156"/>
                    <a:pt x="169" y="158"/>
                  </a:cubicBezTo>
                  <a:cubicBezTo>
                    <a:pt x="169" y="159"/>
                    <a:pt x="168" y="160"/>
                    <a:pt x="167" y="161"/>
                  </a:cubicBezTo>
                  <a:cubicBezTo>
                    <a:pt x="149" y="168"/>
                    <a:pt x="130" y="176"/>
                    <a:pt x="111" y="184"/>
                  </a:cubicBezTo>
                  <a:cubicBezTo>
                    <a:pt x="107" y="186"/>
                    <a:pt x="103" y="187"/>
                    <a:pt x="99" y="189"/>
                  </a:cubicBezTo>
                  <a:cubicBezTo>
                    <a:pt x="98" y="187"/>
                    <a:pt x="97" y="185"/>
                    <a:pt x="97" y="182"/>
                  </a:cubicBezTo>
                  <a:cubicBezTo>
                    <a:pt x="114" y="175"/>
                    <a:pt x="132" y="168"/>
                    <a:pt x="149" y="161"/>
                  </a:cubicBezTo>
                  <a:cubicBezTo>
                    <a:pt x="149" y="161"/>
                    <a:pt x="149" y="161"/>
                    <a:pt x="149" y="160"/>
                  </a:cubicBezTo>
                  <a:cubicBezTo>
                    <a:pt x="132" y="167"/>
                    <a:pt x="115" y="174"/>
                    <a:pt x="97" y="181"/>
                  </a:cubicBezTo>
                  <a:cubicBezTo>
                    <a:pt x="97" y="178"/>
                    <a:pt x="96" y="176"/>
                    <a:pt x="99" y="176"/>
                  </a:cubicBezTo>
                  <a:cubicBezTo>
                    <a:pt x="99" y="176"/>
                    <a:pt x="99" y="176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moveTo>
                    <a:pt x="169" y="141"/>
                  </a:moveTo>
                  <a:cubicBezTo>
                    <a:pt x="167" y="141"/>
                    <a:pt x="165" y="139"/>
                    <a:pt x="163" y="138"/>
                  </a:cubicBezTo>
                  <a:cubicBezTo>
                    <a:pt x="162" y="137"/>
                    <a:pt x="162" y="136"/>
                    <a:pt x="161" y="135"/>
                  </a:cubicBezTo>
                  <a:cubicBezTo>
                    <a:pt x="162" y="134"/>
                    <a:pt x="162" y="134"/>
                    <a:pt x="162" y="134"/>
                  </a:cubicBezTo>
                  <a:cubicBezTo>
                    <a:pt x="165" y="136"/>
                    <a:pt x="169" y="138"/>
                    <a:pt x="172" y="139"/>
                  </a:cubicBezTo>
                  <a:cubicBezTo>
                    <a:pt x="171" y="140"/>
                    <a:pt x="170" y="141"/>
                    <a:pt x="169" y="141"/>
                  </a:cubicBezTo>
                  <a:moveTo>
                    <a:pt x="109" y="143"/>
                  </a:moveTo>
                  <a:cubicBezTo>
                    <a:pt x="124" y="136"/>
                    <a:pt x="141" y="134"/>
                    <a:pt x="158" y="132"/>
                  </a:cubicBezTo>
                  <a:cubicBezTo>
                    <a:pt x="158" y="133"/>
                    <a:pt x="158" y="135"/>
                    <a:pt x="157" y="136"/>
                  </a:cubicBezTo>
                  <a:cubicBezTo>
                    <a:pt x="157" y="137"/>
                    <a:pt x="156" y="138"/>
                    <a:pt x="155" y="138"/>
                  </a:cubicBezTo>
                  <a:cubicBezTo>
                    <a:pt x="148" y="139"/>
                    <a:pt x="141" y="141"/>
                    <a:pt x="134" y="142"/>
                  </a:cubicBezTo>
                  <a:cubicBezTo>
                    <a:pt x="133" y="142"/>
                    <a:pt x="133" y="142"/>
                    <a:pt x="132" y="143"/>
                  </a:cubicBezTo>
                  <a:cubicBezTo>
                    <a:pt x="132" y="143"/>
                    <a:pt x="132" y="143"/>
                    <a:pt x="132" y="143"/>
                  </a:cubicBezTo>
                  <a:cubicBezTo>
                    <a:pt x="141" y="142"/>
                    <a:pt x="149" y="140"/>
                    <a:pt x="158" y="139"/>
                  </a:cubicBezTo>
                  <a:cubicBezTo>
                    <a:pt x="158" y="140"/>
                    <a:pt x="158" y="140"/>
                    <a:pt x="158" y="140"/>
                  </a:cubicBezTo>
                  <a:cubicBezTo>
                    <a:pt x="156" y="140"/>
                    <a:pt x="154" y="141"/>
                    <a:pt x="152" y="142"/>
                  </a:cubicBezTo>
                  <a:cubicBezTo>
                    <a:pt x="127" y="148"/>
                    <a:pt x="102" y="153"/>
                    <a:pt x="76" y="159"/>
                  </a:cubicBezTo>
                  <a:cubicBezTo>
                    <a:pt x="75" y="160"/>
                    <a:pt x="73" y="160"/>
                    <a:pt x="72" y="160"/>
                  </a:cubicBezTo>
                  <a:cubicBezTo>
                    <a:pt x="71" y="161"/>
                    <a:pt x="71" y="161"/>
                    <a:pt x="70" y="161"/>
                  </a:cubicBezTo>
                  <a:cubicBezTo>
                    <a:pt x="69" y="161"/>
                    <a:pt x="68" y="159"/>
                    <a:pt x="67" y="158"/>
                  </a:cubicBezTo>
                  <a:cubicBezTo>
                    <a:pt x="83" y="154"/>
                    <a:pt x="99" y="153"/>
                    <a:pt x="115" y="147"/>
                  </a:cubicBezTo>
                  <a:cubicBezTo>
                    <a:pt x="108" y="149"/>
                    <a:pt x="102" y="150"/>
                    <a:pt x="95" y="151"/>
                  </a:cubicBezTo>
                  <a:cubicBezTo>
                    <a:pt x="86" y="153"/>
                    <a:pt x="77" y="154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67" y="156"/>
                    <a:pt x="66" y="155"/>
                    <a:pt x="66" y="155"/>
                  </a:cubicBezTo>
                  <a:cubicBezTo>
                    <a:pt x="66" y="152"/>
                    <a:pt x="67" y="150"/>
                    <a:pt x="67" y="147"/>
                  </a:cubicBezTo>
                  <a:cubicBezTo>
                    <a:pt x="68" y="147"/>
                    <a:pt x="68" y="146"/>
                    <a:pt x="68" y="146"/>
                  </a:cubicBezTo>
                  <a:cubicBezTo>
                    <a:pt x="68" y="146"/>
                    <a:pt x="68" y="146"/>
                    <a:pt x="68" y="146"/>
                  </a:cubicBezTo>
                  <a:cubicBezTo>
                    <a:pt x="69" y="146"/>
                    <a:pt x="70" y="146"/>
                    <a:pt x="70" y="146"/>
                  </a:cubicBezTo>
                  <a:cubicBezTo>
                    <a:pt x="72" y="146"/>
                    <a:pt x="73" y="146"/>
                    <a:pt x="75" y="145"/>
                  </a:cubicBezTo>
                  <a:cubicBezTo>
                    <a:pt x="76" y="144"/>
                    <a:pt x="78" y="144"/>
                    <a:pt x="80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1" y="144"/>
                    <a:pt x="81" y="144"/>
                    <a:pt x="81" y="144"/>
                  </a:cubicBezTo>
                  <a:cubicBezTo>
                    <a:pt x="82" y="144"/>
                    <a:pt x="82" y="144"/>
                    <a:pt x="82" y="144"/>
                  </a:cubicBezTo>
                  <a:cubicBezTo>
                    <a:pt x="84" y="144"/>
                    <a:pt x="85" y="144"/>
                    <a:pt x="86" y="146"/>
                  </a:cubicBezTo>
                  <a:cubicBezTo>
                    <a:pt x="81" y="147"/>
                    <a:pt x="76" y="147"/>
                    <a:pt x="71" y="148"/>
                  </a:cubicBezTo>
                  <a:cubicBezTo>
                    <a:pt x="71" y="149"/>
                    <a:pt x="71" y="149"/>
                    <a:pt x="71" y="149"/>
                  </a:cubicBezTo>
                  <a:cubicBezTo>
                    <a:pt x="96" y="146"/>
                    <a:pt x="121" y="142"/>
                    <a:pt x="146" y="137"/>
                  </a:cubicBezTo>
                  <a:cubicBezTo>
                    <a:pt x="146" y="136"/>
                    <a:pt x="146" y="136"/>
                    <a:pt x="146" y="136"/>
                  </a:cubicBezTo>
                  <a:cubicBezTo>
                    <a:pt x="133" y="138"/>
                    <a:pt x="121" y="140"/>
                    <a:pt x="109" y="143"/>
                  </a:cubicBezTo>
                  <a:moveTo>
                    <a:pt x="89" y="141"/>
                  </a:moveTo>
                  <a:cubicBezTo>
                    <a:pt x="86" y="137"/>
                    <a:pt x="86" y="132"/>
                    <a:pt x="86" y="128"/>
                  </a:cubicBezTo>
                  <a:cubicBezTo>
                    <a:pt x="87" y="132"/>
                    <a:pt x="88" y="136"/>
                    <a:pt x="89" y="141"/>
                  </a:cubicBezTo>
                  <a:moveTo>
                    <a:pt x="12" y="117"/>
                  </a:moveTo>
                  <a:cubicBezTo>
                    <a:pt x="14" y="117"/>
                    <a:pt x="15" y="115"/>
                    <a:pt x="17" y="114"/>
                  </a:cubicBezTo>
                  <a:cubicBezTo>
                    <a:pt x="19" y="117"/>
                    <a:pt x="22" y="120"/>
                    <a:pt x="24" y="123"/>
                  </a:cubicBezTo>
                  <a:cubicBezTo>
                    <a:pt x="24" y="123"/>
                    <a:pt x="24" y="123"/>
                    <a:pt x="24" y="123"/>
                  </a:cubicBezTo>
                  <a:cubicBezTo>
                    <a:pt x="21" y="122"/>
                    <a:pt x="19" y="120"/>
                    <a:pt x="15" y="118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7" y="121"/>
                    <a:pt x="18" y="122"/>
                    <a:pt x="19" y="123"/>
                  </a:cubicBezTo>
                  <a:cubicBezTo>
                    <a:pt x="29" y="127"/>
                    <a:pt x="36" y="136"/>
                    <a:pt x="42" y="144"/>
                  </a:cubicBezTo>
                  <a:cubicBezTo>
                    <a:pt x="49" y="152"/>
                    <a:pt x="56" y="160"/>
                    <a:pt x="62" y="167"/>
                  </a:cubicBezTo>
                  <a:cubicBezTo>
                    <a:pt x="64" y="169"/>
                    <a:pt x="66" y="170"/>
                    <a:pt x="68" y="170"/>
                  </a:cubicBezTo>
                  <a:cubicBezTo>
                    <a:pt x="69" y="170"/>
                    <a:pt x="70" y="170"/>
                    <a:pt x="71" y="169"/>
                  </a:cubicBezTo>
                  <a:cubicBezTo>
                    <a:pt x="77" y="168"/>
                    <a:pt x="83" y="166"/>
                    <a:pt x="90" y="165"/>
                  </a:cubicBezTo>
                  <a:cubicBezTo>
                    <a:pt x="90" y="165"/>
                    <a:pt x="90" y="165"/>
                    <a:pt x="90" y="165"/>
                  </a:cubicBezTo>
                  <a:cubicBezTo>
                    <a:pt x="91" y="165"/>
                    <a:pt x="91" y="165"/>
                    <a:pt x="92" y="165"/>
                  </a:cubicBezTo>
                  <a:cubicBezTo>
                    <a:pt x="93" y="166"/>
                    <a:pt x="94" y="166"/>
                    <a:pt x="96" y="167"/>
                  </a:cubicBezTo>
                  <a:cubicBezTo>
                    <a:pt x="96" y="166"/>
                    <a:pt x="96" y="166"/>
                    <a:pt x="96" y="166"/>
                  </a:cubicBezTo>
                  <a:cubicBezTo>
                    <a:pt x="95" y="165"/>
                    <a:pt x="95" y="165"/>
                    <a:pt x="94" y="164"/>
                  </a:cubicBezTo>
                  <a:cubicBezTo>
                    <a:pt x="106" y="161"/>
                    <a:pt x="119" y="158"/>
                    <a:pt x="132" y="155"/>
                  </a:cubicBezTo>
                  <a:cubicBezTo>
                    <a:pt x="132" y="155"/>
                    <a:pt x="132" y="155"/>
                    <a:pt x="132" y="155"/>
                  </a:cubicBezTo>
                  <a:cubicBezTo>
                    <a:pt x="129" y="156"/>
                    <a:pt x="125" y="158"/>
                    <a:pt x="122" y="159"/>
                  </a:cubicBezTo>
                  <a:cubicBezTo>
                    <a:pt x="116" y="161"/>
                    <a:pt x="109" y="164"/>
                    <a:pt x="102" y="166"/>
                  </a:cubicBezTo>
                  <a:cubicBezTo>
                    <a:pt x="102" y="167"/>
                    <a:pt x="101" y="167"/>
                    <a:pt x="100" y="168"/>
                  </a:cubicBezTo>
                  <a:cubicBezTo>
                    <a:pt x="99" y="168"/>
                    <a:pt x="98" y="168"/>
                    <a:pt x="97" y="168"/>
                  </a:cubicBezTo>
                  <a:cubicBezTo>
                    <a:pt x="97" y="168"/>
                    <a:pt x="97" y="168"/>
                    <a:pt x="97" y="168"/>
                  </a:cubicBezTo>
                  <a:cubicBezTo>
                    <a:pt x="96" y="168"/>
                    <a:pt x="96" y="168"/>
                    <a:pt x="95" y="168"/>
                  </a:cubicBezTo>
                  <a:cubicBezTo>
                    <a:pt x="93" y="168"/>
                    <a:pt x="92" y="169"/>
                    <a:pt x="91" y="171"/>
                  </a:cubicBezTo>
                  <a:cubicBezTo>
                    <a:pt x="89" y="176"/>
                    <a:pt x="88" y="182"/>
                    <a:pt x="89" y="189"/>
                  </a:cubicBezTo>
                  <a:cubicBezTo>
                    <a:pt x="88" y="188"/>
                    <a:pt x="87" y="188"/>
                    <a:pt x="86" y="187"/>
                  </a:cubicBezTo>
                  <a:cubicBezTo>
                    <a:pt x="74" y="179"/>
                    <a:pt x="61" y="170"/>
                    <a:pt x="49" y="162"/>
                  </a:cubicBezTo>
                  <a:cubicBezTo>
                    <a:pt x="41" y="156"/>
                    <a:pt x="33" y="150"/>
                    <a:pt x="25" y="145"/>
                  </a:cubicBezTo>
                  <a:cubicBezTo>
                    <a:pt x="20" y="141"/>
                    <a:pt x="16" y="139"/>
                    <a:pt x="11" y="136"/>
                  </a:cubicBezTo>
                  <a:cubicBezTo>
                    <a:pt x="9" y="134"/>
                    <a:pt x="7" y="132"/>
                    <a:pt x="7" y="131"/>
                  </a:cubicBezTo>
                  <a:cubicBezTo>
                    <a:pt x="5" y="126"/>
                    <a:pt x="6" y="122"/>
                    <a:pt x="8" y="118"/>
                  </a:cubicBezTo>
                  <a:cubicBezTo>
                    <a:pt x="8" y="117"/>
                    <a:pt x="9" y="117"/>
                    <a:pt x="10" y="117"/>
                  </a:cubicBezTo>
                  <a:cubicBezTo>
                    <a:pt x="10" y="117"/>
                    <a:pt x="10" y="117"/>
                    <a:pt x="10" y="117"/>
                  </a:cubicBezTo>
                  <a:cubicBezTo>
                    <a:pt x="11" y="117"/>
                    <a:pt x="11" y="117"/>
                    <a:pt x="12" y="117"/>
                  </a:cubicBezTo>
                  <a:moveTo>
                    <a:pt x="140" y="113"/>
                  </a:moveTo>
                  <a:cubicBezTo>
                    <a:pt x="150" y="108"/>
                    <a:pt x="161" y="106"/>
                    <a:pt x="172" y="103"/>
                  </a:cubicBezTo>
                  <a:cubicBezTo>
                    <a:pt x="172" y="106"/>
                    <a:pt x="171" y="108"/>
                    <a:pt x="168" y="108"/>
                  </a:cubicBezTo>
                  <a:cubicBezTo>
                    <a:pt x="163" y="109"/>
                    <a:pt x="158" y="110"/>
                    <a:pt x="153" y="112"/>
                  </a:cubicBezTo>
                  <a:cubicBezTo>
                    <a:pt x="153" y="113"/>
                    <a:pt x="153" y="113"/>
                    <a:pt x="153" y="113"/>
                  </a:cubicBezTo>
                  <a:cubicBezTo>
                    <a:pt x="158" y="112"/>
                    <a:pt x="163" y="110"/>
                    <a:pt x="168" y="110"/>
                  </a:cubicBezTo>
                  <a:cubicBezTo>
                    <a:pt x="168" y="110"/>
                    <a:pt x="168" y="110"/>
                    <a:pt x="168" y="110"/>
                  </a:cubicBezTo>
                  <a:cubicBezTo>
                    <a:pt x="169" y="110"/>
                    <a:pt x="170" y="110"/>
                    <a:pt x="171" y="110"/>
                  </a:cubicBezTo>
                  <a:cubicBezTo>
                    <a:pt x="170" y="111"/>
                    <a:pt x="169" y="112"/>
                    <a:pt x="169" y="112"/>
                  </a:cubicBezTo>
                  <a:cubicBezTo>
                    <a:pt x="151" y="117"/>
                    <a:pt x="134" y="121"/>
                    <a:pt x="117" y="125"/>
                  </a:cubicBezTo>
                  <a:cubicBezTo>
                    <a:pt x="116" y="125"/>
                    <a:pt x="114" y="126"/>
                    <a:pt x="113" y="126"/>
                  </a:cubicBezTo>
                  <a:cubicBezTo>
                    <a:pt x="114" y="127"/>
                    <a:pt x="114" y="127"/>
                    <a:pt x="114" y="127"/>
                  </a:cubicBezTo>
                  <a:cubicBezTo>
                    <a:pt x="133" y="123"/>
                    <a:pt x="152" y="118"/>
                    <a:pt x="171" y="113"/>
                  </a:cubicBezTo>
                  <a:cubicBezTo>
                    <a:pt x="171" y="115"/>
                    <a:pt x="171" y="115"/>
                    <a:pt x="171" y="115"/>
                  </a:cubicBezTo>
                  <a:cubicBezTo>
                    <a:pt x="170" y="115"/>
                    <a:pt x="169" y="116"/>
                    <a:pt x="168" y="116"/>
                  </a:cubicBezTo>
                  <a:cubicBezTo>
                    <a:pt x="144" y="122"/>
                    <a:pt x="120" y="129"/>
                    <a:pt x="96" y="135"/>
                  </a:cubicBezTo>
                  <a:cubicBezTo>
                    <a:pt x="94" y="136"/>
                    <a:pt x="93" y="136"/>
                    <a:pt x="93" y="136"/>
                  </a:cubicBezTo>
                  <a:cubicBezTo>
                    <a:pt x="91" y="136"/>
                    <a:pt x="90" y="135"/>
                    <a:pt x="90" y="131"/>
                  </a:cubicBezTo>
                  <a:cubicBezTo>
                    <a:pt x="90" y="130"/>
                    <a:pt x="90" y="129"/>
                    <a:pt x="89" y="128"/>
                  </a:cubicBezTo>
                  <a:cubicBezTo>
                    <a:pt x="89" y="124"/>
                    <a:pt x="90" y="123"/>
                    <a:pt x="94" y="122"/>
                  </a:cubicBezTo>
                  <a:cubicBezTo>
                    <a:pt x="100" y="120"/>
                    <a:pt x="107" y="119"/>
                    <a:pt x="113" y="117"/>
                  </a:cubicBezTo>
                  <a:cubicBezTo>
                    <a:pt x="113" y="117"/>
                    <a:pt x="114" y="117"/>
                    <a:pt x="114" y="117"/>
                  </a:cubicBezTo>
                  <a:cubicBezTo>
                    <a:pt x="115" y="117"/>
                    <a:pt x="117" y="118"/>
                    <a:pt x="119" y="118"/>
                  </a:cubicBezTo>
                  <a:cubicBezTo>
                    <a:pt x="119" y="119"/>
                    <a:pt x="119" y="119"/>
                    <a:pt x="119" y="119"/>
                  </a:cubicBezTo>
                  <a:cubicBezTo>
                    <a:pt x="110" y="121"/>
                    <a:pt x="101" y="124"/>
                    <a:pt x="92" y="126"/>
                  </a:cubicBezTo>
                  <a:cubicBezTo>
                    <a:pt x="92" y="127"/>
                    <a:pt x="92" y="127"/>
                    <a:pt x="92" y="127"/>
                  </a:cubicBezTo>
                  <a:cubicBezTo>
                    <a:pt x="110" y="123"/>
                    <a:pt x="129" y="118"/>
                    <a:pt x="147" y="113"/>
                  </a:cubicBezTo>
                  <a:cubicBezTo>
                    <a:pt x="146" y="112"/>
                    <a:pt x="146" y="112"/>
                    <a:pt x="146" y="112"/>
                  </a:cubicBezTo>
                  <a:cubicBezTo>
                    <a:pt x="144" y="113"/>
                    <a:pt x="142" y="113"/>
                    <a:pt x="140" y="113"/>
                  </a:cubicBezTo>
                  <a:moveTo>
                    <a:pt x="61" y="160"/>
                  </a:moveTo>
                  <a:cubicBezTo>
                    <a:pt x="58" y="157"/>
                    <a:pt x="55" y="154"/>
                    <a:pt x="52" y="150"/>
                  </a:cubicBezTo>
                  <a:cubicBezTo>
                    <a:pt x="46" y="143"/>
                    <a:pt x="40" y="136"/>
                    <a:pt x="34" y="129"/>
                  </a:cubicBezTo>
                  <a:cubicBezTo>
                    <a:pt x="30" y="123"/>
                    <a:pt x="25" y="117"/>
                    <a:pt x="20" y="111"/>
                  </a:cubicBezTo>
                  <a:cubicBezTo>
                    <a:pt x="17" y="107"/>
                    <a:pt x="13" y="104"/>
                    <a:pt x="10" y="100"/>
                  </a:cubicBezTo>
                  <a:cubicBezTo>
                    <a:pt x="8" y="96"/>
                    <a:pt x="8" y="92"/>
                    <a:pt x="9" y="87"/>
                  </a:cubicBezTo>
                  <a:cubicBezTo>
                    <a:pt x="20" y="95"/>
                    <a:pt x="31" y="102"/>
                    <a:pt x="40" y="111"/>
                  </a:cubicBezTo>
                  <a:cubicBezTo>
                    <a:pt x="50" y="119"/>
                    <a:pt x="58" y="129"/>
                    <a:pt x="67" y="139"/>
                  </a:cubicBezTo>
                  <a:cubicBezTo>
                    <a:pt x="67" y="138"/>
                    <a:pt x="68" y="138"/>
                    <a:pt x="68" y="137"/>
                  </a:cubicBezTo>
                  <a:cubicBezTo>
                    <a:pt x="64" y="132"/>
                    <a:pt x="59" y="127"/>
                    <a:pt x="55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62" y="127"/>
                    <a:pt x="68" y="132"/>
                    <a:pt x="75" y="137"/>
                  </a:cubicBezTo>
                  <a:cubicBezTo>
                    <a:pt x="72" y="138"/>
                    <a:pt x="69" y="139"/>
                    <a:pt x="67" y="139"/>
                  </a:cubicBezTo>
                  <a:cubicBezTo>
                    <a:pt x="66" y="140"/>
                    <a:pt x="65" y="140"/>
                    <a:pt x="65" y="141"/>
                  </a:cubicBezTo>
                  <a:cubicBezTo>
                    <a:pt x="60" y="146"/>
                    <a:pt x="58" y="152"/>
                    <a:pt x="60" y="158"/>
                  </a:cubicBezTo>
                  <a:cubicBezTo>
                    <a:pt x="61" y="159"/>
                    <a:pt x="61" y="159"/>
                    <a:pt x="61" y="160"/>
                  </a:cubicBezTo>
                  <a:moveTo>
                    <a:pt x="127" y="109"/>
                  </a:moveTo>
                  <a:cubicBezTo>
                    <a:pt x="126" y="109"/>
                    <a:pt x="125" y="108"/>
                    <a:pt x="124" y="107"/>
                  </a:cubicBezTo>
                  <a:cubicBezTo>
                    <a:pt x="124" y="104"/>
                    <a:pt x="124" y="103"/>
                    <a:pt x="127" y="102"/>
                  </a:cubicBezTo>
                  <a:cubicBezTo>
                    <a:pt x="150" y="93"/>
                    <a:pt x="174" y="85"/>
                    <a:pt x="197" y="77"/>
                  </a:cubicBezTo>
                  <a:cubicBezTo>
                    <a:pt x="198" y="76"/>
                    <a:pt x="198" y="76"/>
                    <a:pt x="199" y="76"/>
                  </a:cubicBezTo>
                  <a:cubicBezTo>
                    <a:pt x="197" y="81"/>
                    <a:pt x="195" y="85"/>
                    <a:pt x="190" y="87"/>
                  </a:cubicBezTo>
                  <a:cubicBezTo>
                    <a:pt x="170" y="94"/>
                    <a:pt x="150" y="101"/>
                    <a:pt x="129" y="109"/>
                  </a:cubicBezTo>
                  <a:cubicBezTo>
                    <a:pt x="128" y="109"/>
                    <a:pt x="128" y="109"/>
                    <a:pt x="127" y="109"/>
                  </a:cubicBezTo>
                  <a:moveTo>
                    <a:pt x="83" y="137"/>
                  </a:moveTo>
                  <a:cubicBezTo>
                    <a:pt x="80" y="136"/>
                    <a:pt x="78" y="134"/>
                    <a:pt x="77" y="133"/>
                  </a:cubicBezTo>
                  <a:cubicBezTo>
                    <a:pt x="66" y="125"/>
                    <a:pt x="56" y="117"/>
                    <a:pt x="45" y="109"/>
                  </a:cubicBezTo>
                  <a:cubicBezTo>
                    <a:pt x="34" y="100"/>
                    <a:pt x="23" y="92"/>
                    <a:pt x="12" y="84"/>
                  </a:cubicBezTo>
                  <a:cubicBezTo>
                    <a:pt x="8" y="80"/>
                    <a:pt x="7" y="74"/>
                    <a:pt x="8" y="69"/>
                  </a:cubicBezTo>
                  <a:cubicBezTo>
                    <a:pt x="8" y="66"/>
                    <a:pt x="10" y="64"/>
                    <a:pt x="11" y="61"/>
                  </a:cubicBezTo>
                  <a:cubicBezTo>
                    <a:pt x="11" y="66"/>
                    <a:pt x="16" y="67"/>
                    <a:pt x="19" y="69"/>
                  </a:cubicBezTo>
                  <a:cubicBezTo>
                    <a:pt x="25" y="73"/>
                    <a:pt x="30" y="77"/>
                    <a:pt x="36" y="81"/>
                  </a:cubicBezTo>
                  <a:cubicBezTo>
                    <a:pt x="50" y="91"/>
                    <a:pt x="63" y="101"/>
                    <a:pt x="77" y="111"/>
                  </a:cubicBezTo>
                  <a:cubicBezTo>
                    <a:pt x="79" y="112"/>
                    <a:pt x="80" y="113"/>
                    <a:pt x="82" y="113"/>
                  </a:cubicBezTo>
                  <a:cubicBezTo>
                    <a:pt x="68" y="101"/>
                    <a:pt x="54" y="90"/>
                    <a:pt x="39" y="79"/>
                  </a:cubicBezTo>
                  <a:cubicBezTo>
                    <a:pt x="60" y="89"/>
                    <a:pt x="81" y="100"/>
                    <a:pt x="102" y="111"/>
                  </a:cubicBezTo>
                  <a:cubicBezTo>
                    <a:pt x="97" y="112"/>
                    <a:pt x="92" y="113"/>
                    <a:pt x="87" y="114"/>
                  </a:cubicBezTo>
                  <a:cubicBezTo>
                    <a:pt x="86" y="115"/>
                    <a:pt x="84" y="116"/>
                    <a:pt x="83" y="117"/>
                  </a:cubicBezTo>
                  <a:cubicBezTo>
                    <a:pt x="80" y="122"/>
                    <a:pt x="80" y="128"/>
                    <a:pt x="83" y="137"/>
                  </a:cubicBezTo>
                  <a:moveTo>
                    <a:pt x="104" y="86"/>
                  </a:moveTo>
                  <a:cubicBezTo>
                    <a:pt x="103" y="83"/>
                    <a:pt x="104" y="79"/>
                    <a:pt x="105" y="77"/>
                  </a:cubicBezTo>
                  <a:cubicBezTo>
                    <a:pt x="106" y="76"/>
                    <a:pt x="107" y="75"/>
                    <a:pt x="108" y="75"/>
                  </a:cubicBezTo>
                  <a:cubicBezTo>
                    <a:pt x="129" y="70"/>
                    <a:pt x="149" y="64"/>
                    <a:pt x="169" y="59"/>
                  </a:cubicBezTo>
                  <a:cubicBezTo>
                    <a:pt x="175" y="58"/>
                    <a:pt x="181" y="56"/>
                    <a:pt x="188" y="54"/>
                  </a:cubicBezTo>
                  <a:cubicBezTo>
                    <a:pt x="187" y="57"/>
                    <a:pt x="186" y="58"/>
                    <a:pt x="183" y="59"/>
                  </a:cubicBezTo>
                  <a:cubicBezTo>
                    <a:pt x="161" y="64"/>
                    <a:pt x="139" y="69"/>
                    <a:pt x="117" y="74"/>
                  </a:cubicBezTo>
                  <a:cubicBezTo>
                    <a:pt x="117" y="74"/>
                    <a:pt x="117" y="75"/>
                    <a:pt x="117" y="75"/>
                  </a:cubicBezTo>
                  <a:cubicBezTo>
                    <a:pt x="140" y="70"/>
                    <a:pt x="163" y="65"/>
                    <a:pt x="186" y="59"/>
                  </a:cubicBezTo>
                  <a:cubicBezTo>
                    <a:pt x="187" y="62"/>
                    <a:pt x="187" y="65"/>
                    <a:pt x="187" y="68"/>
                  </a:cubicBezTo>
                  <a:cubicBezTo>
                    <a:pt x="159" y="75"/>
                    <a:pt x="132" y="82"/>
                    <a:pt x="104" y="88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12" y="85"/>
                    <a:pt x="121" y="83"/>
                    <a:pt x="129" y="81"/>
                  </a:cubicBezTo>
                  <a:cubicBezTo>
                    <a:pt x="129" y="80"/>
                    <a:pt x="129" y="80"/>
                    <a:pt x="129" y="80"/>
                  </a:cubicBezTo>
                  <a:cubicBezTo>
                    <a:pt x="120" y="82"/>
                    <a:pt x="112" y="84"/>
                    <a:pt x="104" y="86"/>
                  </a:cubicBezTo>
                  <a:moveTo>
                    <a:pt x="118" y="113"/>
                  </a:moveTo>
                  <a:cubicBezTo>
                    <a:pt x="112" y="110"/>
                    <a:pt x="107" y="108"/>
                    <a:pt x="102" y="105"/>
                  </a:cubicBezTo>
                  <a:cubicBezTo>
                    <a:pt x="93" y="101"/>
                    <a:pt x="84" y="96"/>
                    <a:pt x="75" y="92"/>
                  </a:cubicBezTo>
                  <a:cubicBezTo>
                    <a:pt x="66" y="88"/>
                    <a:pt x="58" y="83"/>
                    <a:pt x="50" y="79"/>
                  </a:cubicBezTo>
                  <a:cubicBezTo>
                    <a:pt x="43" y="76"/>
                    <a:pt x="36" y="73"/>
                    <a:pt x="30" y="70"/>
                  </a:cubicBezTo>
                  <a:cubicBezTo>
                    <a:pt x="26" y="68"/>
                    <a:pt x="22" y="66"/>
                    <a:pt x="18" y="64"/>
                  </a:cubicBezTo>
                  <a:cubicBezTo>
                    <a:pt x="15" y="62"/>
                    <a:pt x="14" y="54"/>
                    <a:pt x="17" y="52"/>
                  </a:cubicBezTo>
                  <a:cubicBezTo>
                    <a:pt x="19" y="51"/>
                    <a:pt x="23" y="52"/>
                    <a:pt x="25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49"/>
                    <a:pt x="26" y="49"/>
                    <a:pt x="26" y="49"/>
                  </a:cubicBezTo>
                  <a:cubicBezTo>
                    <a:pt x="29" y="51"/>
                    <a:pt x="32" y="53"/>
                    <a:pt x="3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1" y="54"/>
                    <a:pt x="27" y="52"/>
                    <a:pt x="24" y="51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5" y="53"/>
                    <a:pt x="27" y="54"/>
                    <a:pt x="29" y="55"/>
                  </a:cubicBezTo>
                  <a:cubicBezTo>
                    <a:pt x="49" y="64"/>
                    <a:pt x="67" y="77"/>
                    <a:pt x="85" y="89"/>
                  </a:cubicBezTo>
                  <a:cubicBezTo>
                    <a:pt x="90" y="92"/>
                    <a:pt x="94" y="96"/>
                    <a:pt x="99" y="99"/>
                  </a:cubicBezTo>
                  <a:cubicBezTo>
                    <a:pt x="99" y="99"/>
                    <a:pt x="100" y="99"/>
                    <a:pt x="101" y="99"/>
                  </a:cubicBezTo>
                  <a:cubicBezTo>
                    <a:pt x="101" y="99"/>
                    <a:pt x="101" y="99"/>
                    <a:pt x="101" y="99"/>
                  </a:cubicBezTo>
                  <a:cubicBezTo>
                    <a:pt x="106" y="98"/>
                    <a:pt x="111" y="97"/>
                    <a:pt x="115" y="96"/>
                  </a:cubicBezTo>
                  <a:cubicBezTo>
                    <a:pt x="127" y="93"/>
                    <a:pt x="138" y="90"/>
                    <a:pt x="149" y="86"/>
                  </a:cubicBezTo>
                  <a:cubicBezTo>
                    <a:pt x="152" y="86"/>
                    <a:pt x="155" y="85"/>
                    <a:pt x="158" y="85"/>
                  </a:cubicBezTo>
                  <a:cubicBezTo>
                    <a:pt x="153" y="86"/>
                    <a:pt x="147" y="88"/>
                    <a:pt x="142" y="90"/>
                  </a:cubicBezTo>
                  <a:cubicBezTo>
                    <a:pt x="136" y="92"/>
                    <a:pt x="131" y="94"/>
                    <a:pt x="125" y="96"/>
                  </a:cubicBezTo>
                  <a:cubicBezTo>
                    <a:pt x="118" y="98"/>
                    <a:pt x="115" y="104"/>
                    <a:pt x="117" y="111"/>
                  </a:cubicBezTo>
                  <a:cubicBezTo>
                    <a:pt x="117" y="111"/>
                    <a:pt x="117" y="112"/>
                    <a:pt x="118" y="113"/>
                  </a:cubicBezTo>
                  <a:moveTo>
                    <a:pt x="98" y="94"/>
                  </a:moveTo>
                  <a:cubicBezTo>
                    <a:pt x="94" y="91"/>
                    <a:pt x="91" y="89"/>
                    <a:pt x="88" y="87"/>
                  </a:cubicBezTo>
                  <a:cubicBezTo>
                    <a:pt x="77" y="80"/>
                    <a:pt x="67" y="73"/>
                    <a:pt x="57" y="66"/>
                  </a:cubicBezTo>
                  <a:cubicBezTo>
                    <a:pt x="47" y="59"/>
                    <a:pt x="37" y="52"/>
                    <a:pt x="26" y="45"/>
                  </a:cubicBezTo>
                  <a:cubicBezTo>
                    <a:pt x="24" y="44"/>
                    <a:pt x="22" y="43"/>
                    <a:pt x="20" y="41"/>
                  </a:cubicBezTo>
                  <a:cubicBezTo>
                    <a:pt x="19" y="40"/>
                    <a:pt x="18" y="40"/>
                    <a:pt x="18" y="39"/>
                  </a:cubicBezTo>
                  <a:cubicBezTo>
                    <a:pt x="16" y="33"/>
                    <a:pt x="16" y="28"/>
                    <a:pt x="19" y="22"/>
                  </a:cubicBezTo>
                  <a:cubicBezTo>
                    <a:pt x="19" y="21"/>
                    <a:pt x="20" y="20"/>
                    <a:pt x="21" y="20"/>
                  </a:cubicBezTo>
                  <a:cubicBezTo>
                    <a:pt x="35" y="17"/>
                    <a:pt x="48" y="15"/>
                    <a:pt x="61" y="12"/>
                  </a:cubicBezTo>
                  <a:cubicBezTo>
                    <a:pt x="73" y="9"/>
                    <a:pt x="85" y="7"/>
                    <a:pt x="96" y="5"/>
                  </a:cubicBezTo>
                  <a:cubicBezTo>
                    <a:pt x="98" y="4"/>
                    <a:pt x="100" y="4"/>
                    <a:pt x="101" y="4"/>
                  </a:cubicBezTo>
                  <a:cubicBezTo>
                    <a:pt x="104" y="4"/>
                    <a:pt x="106" y="5"/>
                    <a:pt x="108" y="6"/>
                  </a:cubicBezTo>
                  <a:cubicBezTo>
                    <a:pt x="136" y="19"/>
                    <a:pt x="163" y="32"/>
                    <a:pt x="191" y="46"/>
                  </a:cubicBezTo>
                  <a:cubicBezTo>
                    <a:pt x="191" y="46"/>
                    <a:pt x="191" y="46"/>
                    <a:pt x="192" y="47"/>
                  </a:cubicBezTo>
                  <a:cubicBezTo>
                    <a:pt x="176" y="51"/>
                    <a:pt x="161" y="54"/>
                    <a:pt x="146" y="58"/>
                  </a:cubicBezTo>
                  <a:cubicBezTo>
                    <a:pt x="132" y="61"/>
                    <a:pt x="118" y="65"/>
                    <a:pt x="104" y="69"/>
                  </a:cubicBezTo>
                  <a:cubicBezTo>
                    <a:pt x="103" y="69"/>
                    <a:pt x="102" y="69"/>
                    <a:pt x="102" y="70"/>
                  </a:cubicBezTo>
                  <a:cubicBezTo>
                    <a:pt x="97" y="77"/>
                    <a:pt x="94" y="84"/>
                    <a:pt x="98" y="91"/>
                  </a:cubicBezTo>
                  <a:cubicBezTo>
                    <a:pt x="98" y="92"/>
                    <a:pt x="98" y="92"/>
                    <a:pt x="98" y="94"/>
                  </a:cubicBezTo>
                  <a:moveTo>
                    <a:pt x="103" y="0"/>
                  </a:moveTo>
                  <a:cubicBezTo>
                    <a:pt x="102" y="0"/>
                    <a:pt x="102" y="1"/>
                    <a:pt x="101" y="1"/>
                  </a:cubicBezTo>
                  <a:cubicBezTo>
                    <a:pt x="95" y="2"/>
                    <a:pt x="88" y="3"/>
                    <a:pt x="82" y="4"/>
                  </a:cubicBezTo>
                  <a:cubicBezTo>
                    <a:pt x="62" y="8"/>
                    <a:pt x="43" y="12"/>
                    <a:pt x="23" y="16"/>
                  </a:cubicBezTo>
                  <a:cubicBezTo>
                    <a:pt x="18" y="16"/>
                    <a:pt x="15" y="19"/>
                    <a:pt x="14" y="24"/>
                  </a:cubicBezTo>
                  <a:cubicBezTo>
                    <a:pt x="12" y="28"/>
                    <a:pt x="12" y="33"/>
                    <a:pt x="13" y="38"/>
                  </a:cubicBezTo>
                  <a:cubicBezTo>
                    <a:pt x="14" y="42"/>
                    <a:pt x="17" y="43"/>
                    <a:pt x="19" y="45"/>
                  </a:cubicBezTo>
                  <a:cubicBezTo>
                    <a:pt x="20" y="45"/>
                    <a:pt x="20" y="45"/>
                    <a:pt x="21" y="46"/>
                  </a:cubicBezTo>
                  <a:cubicBezTo>
                    <a:pt x="20" y="47"/>
                    <a:pt x="19" y="47"/>
                    <a:pt x="18" y="47"/>
                  </a:cubicBezTo>
                  <a:cubicBezTo>
                    <a:pt x="17" y="48"/>
                    <a:pt x="15" y="48"/>
                    <a:pt x="14" y="49"/>
                  </a:cubicBezTo>
                  <a:cubicBezTo>
                    <a:pt x="13" y="50"/>
                    <a:pt x="12" y="53"/>
                    <a:pt x="11" y="55"/>
                  </a:cubicBezTo>
                  <a:cubicBezTo>
                    <a:pt x="11" y="56"/>
                    <a:pt x="10" y="57"/>
                    <a:pt x="9" y="57"/>
                  </a:cubicBezTo>
                  <a:cubicBezTo>
                    <a:pt x="8" y="58"/>
                    <a:pt x="6" y="59"/>
                    <a:pt x="5" y="61"/>
                  </a:cubicBezTo>
                  <a:cubicBezTo>
                    <a:pt x="3" y="65"/>
                    <a:pt x="1" y="70"/>
                    <a:pt x="3" y="75"/>
                  </a:cubicBezTo>
                  <a:cubicBezTo>
                    <a:pt x="4" y="80"/>
                    <a:pt x="5" y="85"/>
                    <a:pt x="4" y="90"/>
                  </a:cubicBezTo>
                  <a:cubicBezTo>
                    <a:pt x="3" y="97"/>
                    <a:pt x="6" y="103"/>
                    <a:pt x="11" y="108"/>
                  </a:cubicBezTo>
                  <a:cubicBezTo>
                    <a:pt x="12" y="109"/>
                    <a:pt x="12" y="110"/>
                    <a:pt x="12" y="111"/>
                  </a:cubicBezTo>
                  <a:cubicBezTo>
                    <a:pt x="11" y="112"/>
                    <a:pt x="10" y="113"/>
                    <a:pt x="9" y="113"/>
                  </a:cubicBezTo>
                  <a:cubicBezTo>
                    <a:pt x="9" y="113"/>
                    <a:pt x="9" y="113"/>
                    <a:pt x="9" y="113"/>
                  </a:cubicBezTo>
                  <a:cubicBezTo>
                    <a:pt x="8" y="112"/>
                    <a:pt x="7" y="112"/>
                    <a:pt x="7" y="112"/>
                  </a:cubicBezTo>
                  <a:cubicBezTo>
                    <a:pt x="5" y="112"/>
                    <a:pt x="4" y="114"/>
                    <a:pt x="3" y="115"/>
                  </a:cubicBezTo>
                  <a:cubicBezTo>
                    <a:pt x="0" y="121"/>
                    <a:pt x="0" y="128"/>
                    <a:pt x="2" y="134"/>
                  </a:cubicBezTo>
                  <a:cubicBezTo>
                    <a:pt x="2" y="136"/>
                    <a:pt x="4" y="137"/>
                    <a:pt x="5" y="138"/>
                  </a:cubicBezTo>
                  <a:cubicBezTo>
                    <a:pt x="15" y="145"/>
                    <a:pt x="25" y="152"/>
                    <a:pt x="36" y="160"/>
                  </a:cubicBezTo>
                  <a:cubicBezTo>
                    <a:pt x="54" y="172"/>
                    <a:pt x="73" y="185"/>
                    <a:pt x="91" y="198"/>
                  </a:cubicBezTo>
                  <a:cubicBezTo>
                    <a:pt x="93" y="199"/>
                    <a:pt x="94" y="200"/>
                    <a:pt x="95" y="200"/>
                  </a:cubicBezTo>
                  <a:cubicBezTo>
                    <a:pt x="96" y="200"/>
                    <a:pt x="97" y="199"/>
                    <a:pt x="98" y="199"/>
                  </a:cubicBezTo>
                  <a:cubicBezTo>
                    <a:pt x="104" y="196"/>
                    <a:pt x="110" y="194"/>
                    <a:pt x="116" y="192"/>
                  </a:cubicBezTo>
                  <a:cubicBezTo>
                    <a:pt x="137" y="183"/>
                    <a:pt x="158" y="174"/>
                    <a:pt x="179" y="166"/>
                  </a:cubicBezTo>
                  <a:cubicBezTo>
                    <a:pt x="182" y="164"/>
                    <a:pt x="183" y="162"/>
                    <a:pt x="179" y="159"/>
                  </a:cubicBezTo>
                  <a:cubicBezTo>
                    <a:pt x="178" y="158"/>
                    <a:pt x="176" y="157"/>
                    <a:pt x="174" y="156"/>
                  </a:cubicBezTo>
                  <a:cubicBezTo>
                    <a:pt x="171" y="154"/>
                    <a:pt x="171" y="151"/>
                    <a:pt x="173" y="149"/>
                  </a:cubicBezTo>
                  <a:cubicBezTo>
                    <a:pt x="176" y="146"/>
                    <a:pt x="178" y="144"/>
                    <a:pt x="180" y="141"/>
                  </a:cubicBezTo>
                  <a:cubicBezTo>
                    <a:pt x="181" y="140"/>
                    <a:pt x="180" y="138"/>
                    <a:pt x="179" y="138"/>
                  </a:cubicBezTo>
                  <a:cubicBezTo>
                    <a:pt x="179" y="137"/>
                    <a:pt x="177" y="136"/>
                    <a:pt x="176" y="136"/>
                  </a:cubicBezTo>
                  <a:cubicBezTo>
                    <a:pt x="172" y="134"/>
                    <a:pt x="168" y="132"/>
                    <a:pt x="163" y="130"/>
                  </a:cubicBezTo>
                  <a:cubicBezTo>
                    <a:pt x="165" y="129"/>
                    <a:pt x="166" y="128"/>
                    <a:pt x="167" y="127"/>
                  </a:cubicBezTo>
                  <a:cubicBezTo>
                    <a:pt x="167" y="127"/>
                    <a:pt x="168" y="126"/>
                    <a:pt x="169" y="126"/>
                  </a:cubicBezTo>
                  <a:cubicBezTo>
                    <a:pt x="169" y="125"/>
                    <a:pt x="170" y="124"/>
                    <a:pt x="171" y="124"/>
                  </a:cubicBezTo>
                  <a:cubicBezTo>
                    <a:pt x="175" y="123"/>
                    <a:pt x="179" y="122"/>
                    <a:pt x="182" y="121"/>
                  </a:cubicBezTo>
                  <a:cubicBezTo>
                    <a:pt x="183" y="120"/>
                    <a:pt x="184" y="120"/>
                    <a:pt x="184" y="119"/>
                  </a:cubicBezTo>
                  <a:cubicBezTo>
                    <a:pt x="184" y="118"/>
                    <a:pt x="184" y="117"/>
                    <a:pt x="183" y="116"/>
                  </a:cubicBezTo>
                  <a:cubicBezTo>
                    <a:pt x="182" y="115"/>
                    <a:pt x="180" y="114"/>
                    <a:pt x="179" y="114"/>
                  </a:cubicBezTo>
                  <a:cubicBezTo>
                    <a:pt x="175" y="111"/>
                    <a:pt x="174" y="110"/>
                    <a:pt x="176" y="106"/>
                  </a:cubicBezTo>
                  <a:cubicBezTo>
                    <a:pt x="176" y="105"/>
                    <a:pt x="176" y="104"/>
                    <a:pt x="177" y="103"/>
                  </a:cubicBezTo>
                  <a:cubicBezTo>
                    <a:pt x="178" y="98"/>
                    <a:pt x="184" y="98"/>
                    <a:pt x="187" y="95"/>
                  </a:cubicBezTo>
                  <a:cubicBezTo>
                    <a:pt x="191" y="93"/>
                    <a:pt x="196" y="92"/>
                    <a:pt x="201" y="90"/>
                  </a:cubicBezTo>
                  <a:cubicBezTo>
                    <a:pt x="202" y="90"/>
                    <a:pt x="203" y="89"/>
                    <a:pt x="203" y="88"/>
                  </a:cubicBezTo>
                  <a:cubicBezTo>
                    <a:pt x="203" y="88"/>
                    <a:pt x="202" y="87"/>
                    <a:pt x="201" y="86"/>
                  </a:cubicBezTo>
                  <a:cubicBezTo>
                    <a:pt x="200" y="85"/>
                    <a:pt x="199" y="85"/>
                    <a:pt x="199" y="85"/>
                  </a:cubicBezTo>
                  <a:cubicBezTo>
                    <a:pt x="200" y="81"/>
                    <a:pt x="201" y="78"/>
                    <a:pt x="202" y="74"/>
                  </a:cubicBezTo>
                  <a:cubicBezTo>
                    <a:pt x="202" y="74"/>
                    <a:pt x="202" y="73"/>
                    <a:pt x="203" y="73"/>
                  </a:cubicBezTo>
                  <a:cubicBezTo>
                    <a:pt x="205" y="71"/>
                    <a:pt x="205" y="70"/>
                    <a:pt x="203" y="69"/>
                  </a:cubicBezTo>
                  <a:cubicBezTo>
                    <a:pt x="200" y="67"/>
                    <a:pt x="196" y="66"/>
                    <a:pt x="193" y="65"/>
                  </a:cubicBezTo>
                  <a:cubicBezTo>
                    <a:pt x="191" y="64"/>
                    <a:pt x="191" y="63"/>
                    <a:pt x="191" y="61"/>
                  </a:cubicBezTo>
                  <a:cubicBezTo>
                    <a:pt x="191" y="57"/>
                    <a:pt x="193" y="54"/>
                    <a:pt x="196" y="52"/>
                  </a:cubicBezTo>
                  <a:cubicBezTo>
                    <a:pt x="200" y="49"/>
                    <a:pt x="200" y="46"/>
                    <a:pt x="195" y="44"/>
                  </a:cubicBezTo>
                  <a:cubicBezTo>
                    <a:pt x="194" y="44"/>
                    <a:pt x="193" y="43"/>
                    <a:pt x="192" y="43"/>
                  </a:cubicBezTo>
                  <a:cubicBezTo>
                    <a:pt x="163" y="29"/>
                    <a:pt x="134" y="15"/>
                    <a:pt x="106" y="1"/>
                  </a:cubicBezTo>
                  <a:cubicBezTo>
                    <a:pt x="105" y="1"/>
                    <a:pt x="104" y="0"/>
                    <a:pt x="10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54"/>
            <p:cNvSpPr>
              <a:spLocks/>
            </p:cNvSpPr>
            <p:nvPr userDrawn="1"/>
          </p:nvSpPr>
          <p:spPr bwMode="auto">
            <a:xfrm>
              <a:off x="2284413" y="4392613"/>
              <a:ext cx="192088" cy="115888"/>
            </a:xfrm>
            <a:custGeom>
              <a:avLst/>
              <a:gdLst>
                <a:gd name="T0" fmla="*/ 0 w 79"/>
                <a:gd name="T1" fmla="*/ 0 h 47"/>
                <a:gd name="T2" fmla="*/ 79 w 79"/>
                <a:gd name="T3" fmla="*/ 47 h 47"/>
                <a:gd name="T4" fmla="*/ 0 w 79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47">
                  <a:moveTo>
                    <a:pt x="0" y="0"/>
                  </a:moveTo>
                  <a:cubicBezTo>
                    <a:pt x="26" y="16"/>
                    <a:pt x="52" y="32"/>
                    <a:pt x="79" y="47"/>
                  </a:cubicBezTo>
                  <a:cubicBezTo>
                    <a:pt x="77" y="43"/>
                    <a:pt x="4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55"/>
            <p:cNvSpPr>
              <a:spLocks/>
            </p:cNvSpPr>
            <p:nvPr userDrawn="1"/>
          </p:nvSpPr>
          <p:spPr bwMode="auto">
            <a:xfrm>
              <a:off x="2493963" y="4502150"/>
              <a:ext cx="157163" cy="38100"/>
            </a:xfrm>
            <a:custGeom>
              <a:avLst/>
              <a:gdLst>
                <a:gd name="T0" fmla="*/ 64 w 64"/>
                <a:gd name="T1" fmla="*/ 0 h 15"/>
                <a:gd name="T2" fmla="*/ 0 w 64"/>
                <a:gd name="T3" fmla="*/ 14 h 15"/>
                <a:gd name="T4" fmla="*/ 0 w 64"/>
                <a:gd name="T5" fmla="*/ 15 h 15"/>
                <a:gd name="T6" fmla="*/ 64 w 64"/>
                <a:gd name="T7" fmla="*/ 1 h 15"/>
                <a:gd name="T8" fmla="*/ 64 w 6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5">
                  <a:moveTo>
                    <a:pt x="64" y="0"/>
                  </a:moveTo>
                  <a:cubicBezTo>
                    <a:pt x="42" y="4"/>
                    <a:pt x="21" y="8"/>
                    <a:pt x="0" y="14"/>
                  </a:cubicBezTo>
                  <a:cubicBezTo>
                    <a:pt x="0" y="14"/>
                    <a:pt x="0" y="15"/>
                    <a:pt x="0" y="15"/>
                  </a:cubicBezTo>
                  <a:cubicBezTo>
                    <a:pt x="21" y="10"/>
                    <a:pt x="43" y="6"/>
                    <a:pt x="64" y="1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56"/>
            <p:cNvSpPr>
              <a:spLocks/>
            </p:cNvSpPr>
            <p:nvPr userDrawn="1"/>
          </p:nvSpPr>
          <p:spPr bwMode="auto">
            <a:xfrm>
              <a:off x="2503488" y="4730750"/>
              <a:ext cx="127000" cy="50800"/>
            </a:xfrm>
            <a:custGeom>
              <a:avLst/>
              <a:gdLst>
                <a:gd name="T0" fmla="*/ 51 w 52"/>
                <a:gd name="T1" fmla="*/ 0 h 21"/>
                <a:gd name="T2" fmla="*/ 0 w 52"/>
                <a:gd name="T3" fmla="*/ 20 h 21"/>
                <a:gd name="T4" fmla="*/ 0 w 52"/>
                <a:gd name="T5" fmla="*/ 21 h 21"/>
                <a:gd name="T6" fmla="*/ 52 w 52"/>
                <a:gd name="T7" fmla="*/ 1 h 21"/>
                <a:gd name="T8" fmla="*/ 51 w 52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1">
                  <a:moveTo>
                    <a:pt x="51" y="0"/>
                  </a:moveTo>
                  <a:cubicBezTo>
                    <a:pt x="34" y="7"/>
                    <a:pt x="17" y="13"/>
                    <a:pt x="0" y="2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" y="14"/>
                    <a:pt x="34" y="8"/>
                    <a:pt x="52" y="1"/>
                  </a:cubicBezTo>
                  <a:cubicBezTo>
                    <a:pt x="51" y="0"/>
                    <a:pt x="51" y="0"/>
                    <a:pt x="5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57"/>
            <p:cNvSpPr>
              <a:spLocks/>
            </p:cNvSpPr>
            <p:nvPr userDrawn="1"/>
          </p:nvSpPr>
          <p:spPr bwMode="auto">
            <a:xfrm>
              <a:off x="2546350" y="4532313"/>
              <a:ext cx="160338" cy="61913"/>
            </a:xfrm>
            <a:custGeom>
              <a:avLst/>
              <a:gdLst>
                <a:gd name="T0" fmla="*/ 65 w 66"/>
                <a:gd name="T1" fmla="*/ 0 h 25"/>
                <a:gd name="T2" fmla="*/ 0 w 66"/>
                <a:gd name="T3" fmla="*/ 24 h 25"/>
                <a:gd name="T4" fmla="*/ 0 w 66"/>
                <a:gd name="T5" fmla="*/ 25 h 25"/>
                <a:gd name="T6" fmla="*/ 66 w 66"/>
                <a:gd name="T7" fmla="*/ 1 h 25"/>
                <a:gd name="T8" fmla="*/ 65 w 66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5">
                  <a:moveTo>
                    <a:pt x="65" y="0"/>
                  </a:moveTo>
                  <a:cubicBezTo>
                    <a:pt x="43" y="8"/>
                    <a:pt x="21" y="15"/>
                    <a:pt x="0" y="24"/>
                  </a:cubicBezTo>
                  <a:cubicBezTo>
                    <a:pt x="0" y="24"/>
                    <a:pt x="0" y="24"/>
                    <a:pt x="0" y="25"/>
                  </a:cubicBezTo>
                  <a:cubicBezTo>
                    <a:pt x="22" y="17"/>
                    <a:pt x="44" y="9"/>
                    <a:pt x="66" y="1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58"/>
            <p:cNvSpPr>
              <a:spLocks/>
            </p:cNvSpPr>
            <p:nvPr userDrawn="1"/>
          </p:nvSpPr>
          <p:spPr bwMode="auto">
            <a:xfrm>
              <a:off x="2547938" y="4545013"/>
              <a:ext cx="152400" cy="55563"/>
            </a:xfrm>
            <a:custGeom>
              <a:avLst/>
              <a:gdLst>
                <a:gd name="T0" fmla="*/ 61 w 62"/>
                <a:gd name="T1" fmla="*/ 0 h 23"/>
                <a:gd name="T2" fmla="*/ 0 w 62"/>
                <a:gd name="T3" fmla="*/ 22 h 23"/>
                <a:gd name="T4" fmla="*/ 0 w 62"/>
                <a:gd name="T5" fmla="*/ 23 h 23"/>
                <a:gd name="T6" fmla="*/ 62 w 62"/>
                <a:gd name="T7" fmla="*/ 1 h 23"/>
                <a:gd name="T8" fmla="*/ 61 w 62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3">
                  <a:moveTo>
                    <a:pt x="61" y="0"/>
                  </a:moveTo>
                  <a:cubicBezTo>
                    <a:pt x="41" y="7"/>
                    <a:pt x="20" y="14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21" y="15"/>
                    <a:pt x="41" y="8"/>
                    <a:pt x="62" y="1"/>
                  </a:cubicBezTo>
                  <a:cubicBezTo>
                    <a:pt x="61" y="0"/>
                    <a:pt x="61" y="0"/>
                    <a:pt x="6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59"/>
            <p:cNvSpPr>
              <a:spLocks noEditPoints="1"/>
            </p:cNvSpPr>
            <p:nvPr userDrawn="1"/>
          </p:nvSpPr>
          <p:spPr bwMode="auto">
            <a:xfrm>
              <a:off x="8328025" y="1387475"/>
              <a:ext cx="504825" cy="490538"/>
            </a:xfrm>
            <a:custGeom>
              <a:avLst/>
              <a:gdLst>
                <a:gd name="T0" fmla="*/ 173 w 206"/>
                <a:gd name="T1" fmla="*/ 147 h 200"/>
                <a:gd name="T2" fmla="*/ 168 w 206"/>
                <a:gd name="T3" fmla="*/ 161 h 200"/>
                <a:gd name="T4" fmla="*/ 150 w 206"/>
                <a:gd name="T5" fmla="*/ 160 h 200"/>
                <a:gd name="T6" fmla="*/ 169 w 206"/>
                <a:gd name="T7" fmla="*/ 141 h 200"/>
                <a:gd name="T8" fmla="*/ 169 w 206"/>
                <a:gd name="T9" fmla="*/ 141 h 200"/>
                <a:gd name="T10" fmla="*/ 135 w 206"/>
                <a:gd name="T11" fmla="*/ 142 h 200"/>
                <a:gd name="T12" fmla="*/ 152 w 206"/>
                <a:gd name="T13" fmla="*/ 142 h 200"/>
                <a:gd name="T14" fmla="*/ 115 w 206"/>
                <a:gd name="T15" fmla="*/ 147 h 200"/>
                <a:gd name="T16" fmla="*/ 68 w 206"/>
                <a:gd name="T17" fmla="*/ 147 h 200"/>
                <a:gd name="T18" fmla="*/ 80 w 206"/>
                <a:gd name="T19" fmla="*/ 144 h 200"/>
                <a:gd name="T20" fmla="*/ 86 w 206"/>
                <a:gd name="T21" fmla="*/ 146 h 200"/>
                <a:gd name="T22" fmla="*/ 109 w 206"/>
                <a:gd name="T23" fmla="*/ 142 h 200"/>
                <a:gd name="T24" fmla="*/ 17 w 206"/>
                <a:gd name="T25" fmla="*/ 114 h 200"/>
                <a:gd name="T26" fmla="*/ 20 w 206"/>
                <a:gd name="T27" fmla="*/ 123 h 200"/>
                <a:gd name="T28" fmla="*/ 90 w 206"/>
                <a:gd name="T29" fmla="*/ 165 h 200"/>
                <a:gd name="T30" fmla="*/ 94 w 206"/>
                <a:gd name="T31" fmla="*/ 164 h 200"/>
                <a:gd name="T32" fmla="*/ 100 w 206"/>
                <a:gd name="T33" fmla="*/ 168 h 200"/>
                <a:gd name="T34" fmla="*/ 90 w 206"/>
                <a:gd name="T35" fmla="*/ 189 h 200"/>
                <a:gd name="T36" fmla="*/ 7 w 206"/>
                <a:gd name="T37" fmla="*/ 130 h 200"/>
                <a:gd name="T38" fmla="*/ 141 w 206"/>
                <a:gd name="T39" fmla="*/ 113 h 200"/>
                <a:gd name="T40" fmla="*/ 168 w 206"/>
                <a:gd name="T41" fmla="*/ 109 h 200"/>
                <a:gd name="T42" fmla="*/ 114 w 206"/>
                <a:gd name="T43" fmla="*/ 126 h 200"/>
                <a:gd name="T44" fmla="*/ 96 w 206"/>
                <a:gd name="T45" fmla="*/ 135 h 200"/>
                <a:gd name="T46" fmla="*/ 113 w 206"/>
                <a:gd name="T47" fmla="*/ 117 h 200"/>
                <a:gd name="T48" fmla="*/ 93 w 206"/>
                <a:gd name="T49" fmla="*/ 127 h 200"/>
                <a:gd name="T50" fmla="*/ 53 w 206"/>
                <a:gd name="T51" fmla="*/ 150 h 200"/>
                <a:gd name="T52" fmla="*/ 41 w 206"/>
                <a:gd name="T53" fmla="*/ 111 h 200"/>
                <a:gd name="T54" fmla="*/ 76 w 206"/>
                <a:gd name="T55" fmla="*/ 137 h 200"/>
                <a:gd name="T56" fmla="*/ 127 w 206"/>
                <a:gd name="T57" fmla="*/ 109 h 200"/>
                <a:gd name="T58" fmla="*/ 191 w 206"/>
                <a:gd name="T59" fmla="*/ 87 h 200"/>
                <a:gd name="T60" fmla="*/ 46 w 206"/>
                <a:gd name="T61" fmla="*/ 109 h 200"/>
                <a:gd name="T62" fmla="*/ 36 w 206"/>
                <a:gd name="T63" fmla="*/ 81 h 200"/>
                <a:gd name="T64" fmla="*/ 88 w 206"/>
                <a:gd name="T65" fmla="*/ 114 h 200"/>
                <a:gd name="T66" fmla="*/ 109 w 206"/>
                <a:gd name="T67" fmla="*/ 75 h 200"/>
                <a:gd name="T68" fmla="*/ 117 w 206"/>
                <a:gd name="T69" fmla="*/ 75 h 200"/>
                <a:gd name="T70" fmla="*/ 129 w 206"/>
                <a:gd name="T71" fmla="*/ 81 h 200"/>
                <a:gd name="T72" fmla="*/ 75 w 206"/>
                <a:gd name="T73" fmla="*/ 92 h 200"/>
                <a:gd name="T74" fmla="*/ 25 w 206"/>
                <a:gd name="T75" fmla="*/ 49 h 200"/>
                <a:gd name="T76" fmla="*/ 24 w 206"/>
                <a:gd name="T77" fmla="*/ 51 h 200"/>
                <a:gd name="T78" fmla="*/ 101 w 206"/>
                <a:gd name="T79" fmla="*/ 99 h 200"/>
                <a:gd name="T80" fmla="*/ 142 w 206"/>
                <a:gd name="T81" fmla="*/ 90 h 200"/>
                <a:gd name="T82" fmla="*/ 88 w 206"/>
                <a:gd name="T83" fmla="*/ 86 h 200"/>
                <a:gd name="T84" fmla="*/ 19 w 206"/>
                <a:gd name="T85" fmla="*/ 22 h 200"/>
                <a:gd name="T86" fmla="*/ 109 w 206"/>
                <a:gd name="T87" fmla="*/ 6 h 200"/>
                <a:gd name="T88" fmla="*/ 102 w 206"/>
                <a:gd name="T89" fmla="*/ 70 h 200"/>
                <a:gd name="T90" fmla="*/ 82 w 206"/>
                <a:gd name="T91" fmla="*/ 4 h 200"/>
                <a:gd name="T92" fmla="*/ 21 w 206"/>
                <a:gd name="T93" fmla="*/ 46 h 200"/>
                <a:gd name="T94" fmla="*/ 6 w 206"/>
                <a:gd name="T95" fmla="*/ 60 h 200"/>
                <a:gd name="T96" fmla="*/ 9 w 206"/>
                <a:gd name="T97" fmla="*/ 113 h 200"/>
                <a:gd name="T98" fmla="*/ 5 w 206"/>
                <a:gd name="T99" fmla="*/ 138 h 200"/>
                <a:gd name="T100" fmla="*/ 116 w 206"/>
                <a:gd name="T101" fmla="*/ 192 h 200"/>
                <a:gd name="T102" fmla="*/ 181 w 206"/>
                <a:gd name="T103" fmla="*/ 141 h 200"/>
                <a:gd name="T104" fmla="*/ 169 w 206"/>
                <a:gd name="T105" fmla="*/ 126 h 200"/>
                <a:gd name="T106" fmla="*/ 179 w 206"/>
                <a:gd name="T107" fmla="*/ 114 h 200"/>
                <a:gd name="T108" fmla="*/ 203 w 206"/>
                <a:gd name="T109" fmla="*/ 88 h 200"/>
                <a:gd name="T110" fmla="*/ 203 w 206"/>
                <a:gd name="T111" fmla="*/ 68 h 200"/>
                <a:gd name="T112" fmla="*/ 192 w 206"/>
                <a:gd name="T113" fmla="*/ 4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6" h="200">
                  <a:moveTo>
                    <a:pt x="100" y="176"/>
                  </a:moveTo>
                  <a:cubicBezTo>
                    <a:pt x="101" y="176"/>
                    <a:pt x="101" y="176"/>
                    <a:pt x="101" y="176"/>
                  </a:cubicBezTo>
                  <a:cubicBezTo>
                    <a:pt x="110" y="170"/>
                    <a:pt x="120" y="167"/>
                    <a:pt x="130" y="163"/>
                  </a:cubicBezTo>
                  <a:cubicBezTo>
                    <a:pt x="143" y="158"/>
                    <a:pt x="157" y="153"/>
                    <a:pt x="170" y="147"/>
                  </a:cubicBezTo>
                  <a:cubicBezTo>
                    <a:pt x="171" y="147"/>
                    <a:pt x="172" y="147"/>
                    <a:pt x="173" y="147"/>
                  </a:cubicBezTo>
                  <a:cubicBezTo>
                    <a:pt x="166" y="152"/>
                    <a:pt x="158" y="154"/>
                    <a:pt x="150" y="157"/>
                  </a:cubicBezTo>
                  <a:cubicBezTo>
                    <a:pt x="147" y="158"/>
                    <a:pt x="144" y="159"/>
                    <a:pt x="142" y="161"/>
                  </a:cubicBezTo>
                  <a:cubicBezTo>
                    <a:pt x="151" y="158"/>
                    <a:pt x="160" y="154"/>
                    <a:pt x="169" y="151"/>
                  </a:cubicBezTo>
                  <a:cubicBezTo>
                    <a:pt x="169" y="154"/>
                    <a:pt x="170" y="156"/>
                    <a:pt x="170" y="158"/>
                  </a:cubicBezTo>
                  <a:cubicBezTo>
                    <a:pt x="170" y="159"/>
                    <a:pt x="169" y="160"/>
                    <a:pt x="168" y="161"/>
                  </a:cubicBezTo>
                  <a:cubicBezTo>
                    <a:pt x="149" y="168"/>
                    <a:pt x="131" y="176"/>
                    <a:pt x="112" y="184"/>
                  </a:cubicBezTo>
                  <a:cubicBezTo>
                    <a:pt x="108" y="186"/>
                    <a:pt x="104" y="187"/>
                    <a:pt x="99" y="189"/>
                  </a:cubicBezTo>
                  <a:cubicBezTo>
                    <a:pt x="98" y="187"/>
                    <a:pt x="98" y="185"/>
                    <a:pt x="97" y="182"/>
                  </a:cubicBezTo>
                  <a:cubicBezTo>
                    <a:pt x="115" y="175"/>
                    <a:pt x="132" y="168"/>
                    <a:pt x="150" y="161"/>
                  </a:cubicBezTo>
                  <a:cubicBezTo>
                    <a:pt x="150" y="161"/>
                    <a:pt x="150" y="161"/>
                    <a:pt x="150" y="160"/>
                  </a:cubicBezTo>
                  <a:cubicBezTo>
                    <a:pt x="132" y="167"/>
                    <a:pt x="115" y="174"/>
                    <a:pt x="97" y="181"/>
                  </a:cubicBezTo>
                  <a:cubicBezTo>
                    <a:pt x="97" y="178"/>
                    <a:pt x="97" y="176"/>
                    <a:pt x="99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moveTo>
                    <a:pt x="169" y="141"/>
                  </a:moveTo>
                  <a:cubicBezTo>
                    <a:pt x="167" y="141"/>
                    <a:pt x="165" y="139"/>
                    <a:pt x="163" y="138"/>
                  </a:cubicBezTo>
                  <a:cubicBezTo>
                    <a:pt x="162" y="137"/>
                    <a:pt x="162" y="136"/>
                    <a:pt x="162" y="135"/>
                  </a:cubicBezTo>
                  <a:cubicBezTo>
                    <a:pt x="162" y="134"/>
                    <a:pt x="162" y="134"/>
                    <a:pt x="162" y="134"/>
                  </a:cubicBezTo>
                  <a:cubicBezTo>
                    <a:pt x="166" y="136"/>
                    <a:pt x="169" y="138"/>
                    <a:pt x="173" y="139"/>
                  </a:cubicBezTo>
                  <a:cubicBezTo>
                    <a:pt x="171" y="140"/>
                    <a:pt x="170" y="141"/>
                    <a:pt x="169" y="141"/>
                  </a:cubicBezTo>
                  <a:moveTo>
                    <a:pt x="109" y="142"/>
                  </a:moveTo>
                  <a:cubicBezTo>
                    <a:pt x="125" y="136"/>
                    <a:pt x="142" y="134"/>
                    <a:pt x="158" y="131"/>
                  </a:cubicBezTo>
                  <a:cubicBezTo>
                    <a:pt x="158" y="133"/>
                    <a:pt x="158" y="135"/>
                    <a:pt x="158" y="136"/>
                  </a:cubicBezTo>
                  <a:cubicBezTo>
                    <a:pt x="158" y="137"/>
                    <a:pt x="156" y="138"/>
                    <a:pt x="155" y="138"/>
                  </a:cubicBezTo>
                  <a:cubicBezTo>
                    <a:pt x="148" y="139"/>
                    <a:pt x="141" y="140"/>
                    <a:pt x="135" y="142"/>
                  </a:cubicBezTo>
                  <a:cubicBezTo>
                    <a:pt x="134" y="142"/>
                    <a:pt x="133" y="142"/>
                    <a:pt x="133" y="143"/>
                  </a:cubicBezTo>
                  <a:cubicBezTo>
                    <a:pt x="133" y="143"/>
                    <a:pt x="133" y="143"/>
                    <a:pt x="133" y="143"/>
                  </a:cubicBezTo>
                  <a:cubicBezTo>
                    <a:pt x="141" y="142"/>
                    <a:pt x="150" y="140"/>
                    <a:pt x="158" y="139"/>
                  </a:cubicBezTo>
                  <a:cubicBezTo>
                    <a:pt x="158" y="140"/>
                    <a:pt x="158" y="140"/>
                    <a:pt x="158" y="140"/>
                  </a:cubicBezTo>
                  <a:cubicBezTo>
                    <a:pt x="156" y="140"/>
                    <a:pt x="154" y="141"/>
                    <a:pt x="152" y="142"/>
                  </a:cubicBezTo>
                  <a:cubicBezTo>
                    <a:pt x="127" y="147"/>
                    <a:pt x="102" y="153"/>
                    <a:pt x="77" y="159"/>
                  </a:cubicBezTo>
                  <a:cubicBezTo>
                    <a:pt x="75" y="160"/>
                    <a:pt x="74" y="160"/>
                    <a:pt x="73" y="160"/>
                  </a:cubicBezTo>
                  <a:cubicBezTo>
                    <a:pt x="72" y="160"/>
                    <a:pt x="71" y="161"/>
                    <a:pt x="71" y="161"/>
                  </a:cubicBezTo>
                  <a:cubicBezTo>
                    <a:pt x="69" y="161"/>
                    <a:pt x="69" y="159"/>
                    <a:pt x="68" y="158"/>
                  </a:cubicBezTo>
                  <a:cubicBezTo>
                    <a:pt x="84" y="154"/>
                    <a:pt x="100" y="152"/>
                    <a:pt x="115" y="147"/>
                  </a:cubicBezTo>
                  <a:cubicBezTo>
                    <a:pt x="109" y="149"/>
                    <a:pt x="102" y="150"/>
                    <a:pt x="95" y="151"/>
                  </a:cubicBezTo>
                  <a:cubicBezTo>
                    <a:pt x="86" y="153"/>
                    <a:pt x="77" y="154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68" y="156"/>
                    <a:pt x="67" y="155"/>
                    <a:pt x="67" y="155"/>
                  </a:cubicBezTo>
                  <a:cubicBezTo>
                    <a:pt x="67" y="152"/>
                    <a:pt x="67" y="150"/>
                    <a:pt x="68" y="147"/>
                  </a:cubicBezTo>
                  <a:cubicBezTo>
                    <a:pt x="68" y="147"/>
                    <a:pt x="69" y="146"/>
                    <a:pt x="69" y="146"/>
                  </a:cubicBezTo>
                  <a:cubicBezTo>
                    <a:pt x="69" y="146"/>
                    <a:pt x="69" y="146"/>
                    <a:pt x="69" y="146"/>
                  </a:cubicBezTo>
                  <a:cubicBezTo>
                    <a:pt x="69" y="146"/>
                    <a:pt x="70" y="146"/>
                    <a:pt x="71" y="146"/>
                  </a:cubicBezTo>
                  <a:cubicBezTo>
                    <a:pt x="72" y="146"/>
                    <a:pt x="74" y="146"/>
                    <a:pt x="75" y="145"/>
                  </a:cubicBezTo>
                  <a:cubicBezTo>
                    <a:pt x="77" y="144"/>
                    <a:pt x="79" y="144"/>
                    <a:pt x="80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1" y="144"/>
                    <a:pt x="81" y="144"/>
                    <a:pt x="81" y="144"/>
                  </a:cubicBezTo>
                  <a:cubicBezTo>
                    <a:pt x="81" y="144"/>
                    <a:pt x="81" y="144"/>
                    <a:pt x="82" y="144"/>
                  </a:cubicBezTo>
                  <a:cubicBezTo>
                    <a:pt x="82" y="144"/>
                    <a:pt x="82" y="144"/>
                    <a:pt x="83" y="144"/>
                  </a:cubicBezTo>
                  <a:cubicBezTo>
                    <a:pt x="84" y="144"/>
                    <a:pt x="85" y="144"/>
                    <a:pt x="86" y="146"/>
                  </a:cubicBezTo>
                  <a:cubicBezTo>
                    <a:pt x="81" y="147"/>
                    <a:pt x="77" y="147"/>
                    <a:pt x="72" y="148"/>
                  </a:cubicBezTo>
                  <a:cubicBezTo>
                    <a:pt x="72" y="149"/>
                    <a:pt x="72" y="149"/>
                    <a:pt x="72" y="149"/>
                  </a:cubicBezTo>
                  <a:cubicBezTo>
                    <a:pt x="97" y="146"/>
                    <a:pt x="122" y="142"/>
                    <a:pt x="146" y="137"/>
                  </a:cubicBezTo>
                  <a:cubicBezTo>
                    <a:pt x="146" y="136"/>
                    <a:pt x="146" y="136"/>
                    <a:pt x="146" y="136"/>
                  </a:cubicBezTo>
                  <a:cubicBezTo>
                    <a:pt x="134" y="138"/>
                    <a:pt x="122" y="140"/>
                    <a:pt x="109" y="142"/>
                  </a:cubicBezTo>
                  <a:moveTo>
                    <a:pt x="90" y="141"/>
                  </a:moveTo>
                  <a:cubicBezTo>
                    <a:pt x="87" y="137"/>
                    <a:pt x="86" y="132"/>
                    <a:pt x="86" y="128"/>
                  </a:cubicBezTo>
                  <a:cubicBezTo>
                    <a:pt x="87" y="132"/>
                    <a:pt x="89" y="136"/>
                    <a:pt x="90" y="141"/>
                  </a:cubicBezTo>
                  <a:moveTo>
                    <a:pt x="12" y="117"/>
                  </a:moveTo>
                  <a:cubicBezTo>
                    <a:pt x="14" y="117"/>
                    <a:pt x="16" y="115"/>
                    <a:pt x="17" y="114"/>
                  </a:cubicBezTo>
                  <a:cubicBezTo>
                    <a:pt x="20" y="117"/>
                    <a:pt x="22" y="120"/>
                    <a:pt x="25" y="122"/>
                  </a:cubicBezTo>
                  <a:cubicBezTo>
                    <a:pt x="24" y="123"/>
                    <a:pt x="24" y="123"/>
                    <a:pt x="24" y="123"/>
                  </a:cubicBezTo>
                  <a:cubicBezTo>
                    <a:pt x="22" y="122"/>
                    <a:pt x="19" y="120"/>
                    <a:pt x="16" y="118"/>
                  </a:cubicBezTo>
                  <a:cubicBezTo>
                    <a:pt x="16" y="120"/>
                    <a:pt x="16" y="120"/>
                    <a:pt x="17" y="120"/>
                  </a:cubicBezTo>
                  <a:cubicBezTo>
                    <a:pt x="18" y="121"/>
                    <a:pt x="19" y="122"/>
                    <a:pt x="20" y="123"/>
                  </a:cubicBezTo>
                  <a:cubicBezTo>
                    <a:pt x="30" y="127"/>
                    <a:pt x="36" y="136"/>
                    <a:pt x="43" y="144"/>
                  </a:cubicBezTo>
                  <a:cubicBezTo>
                    <a:pt x="49" y="152"/>
                    <a:pt x="56" y="160"/>
                    <a:pt x="63" y="167"/>
                  </a:cubicBezTo>
                  <a:cubicBezTo>
                    <a:pt x="64" y="169"/>
                    <a:pt x="66" y="170"/>
                    <a:pt x="68" y="170"/>
                  </a:cubicBezTo>
                  <a:cubicBezTo>
                    <a:pt x="69" y="170"/>
                    <a:pt x="70" y="170"/>
                    <a:pt x="71" y="169"/>
                  </a:cubicBezTo>
                  <a:cubicBezTo>
                    <a:pt x="77" y="168"/>
                    <a:pt x="84" y="166"/>
                    <a:pt x="90" y="165"/>
                  </a:cubicBezTo>
                  <a:cubicBezTo>
                    <a:pt x="90" y="165"/>
                    <a:pt x="90" y="165"/>
                    <a:pt x="90" y="165"/>
                  </a:cubicBezTo>
                  <a:cubicBezTo>
                    <a:pt x="91" y="165"/>
                    <a:pt x="92" y="165"/>
                    <a:pt x="93" y="165"/>
                  </a:cubicBezTo>
                  <a:cubicBezTo>
                    <a:pt x="94" y="166"/>
                    <a:pt x="95" y="166"/>
                    <a:pt x="96" y="167"/>
                  </a:cubicBezTo>
                  <a:cubicBezTo>
                    <a:pt x="96" y="166"/>
                    <a:pt x="96" y="166"/>
                    <a:pt x="96" y="166"/>
                  </a:cubicBezTo>
                  <a:cubicBezTo>
                    <a:pt x="96" y="165"/>
                    <a:pt x="95" y="165"/>
                    <a:pt x="94" y="164"/>
                  </a:cubicBezTo>
                  <a:cubicBezTo>
                    <a:pt x="107" y="161"/>
                    <a:pt x="120" y="158"/>
                    <a:pt x="132" y="155"/>
                  </a:cubicBezTo>
                  <a:cubicBezTo>
                    <a:pt x="132" y="155"/>
                    <a:pt x="132" y="155"/>
                    <a:pt x="132" y="155"/>
                  </a:cubicBezTo>
                  <a:cubicBezTo>
                    <a:pt x="129" y="156"/>
                    <a:pt x="126" y="158"/>
                    <a:pt x="123" y="159"/>
                  </a:cubicBezTo>
                  <a:cubicBezTo>
                    <a:pt x="116" y="161"/>
                    <a:pt x="110" y="164"/>
                    <a:pt x="103" y="166"/>
                  </a:cubicBezTo>
                  <a:cubicBezTo>
                    <a:pt x="102" y="167"/>
                    <a:pt x="101" y="167"/>
                    <a:pt x="100" y="168"/>
                  </a:cubicBezTo>
                  <a:cubicBezTo>
                    <a:pt x="99" y="168"/>
                    <a:pt x="99" y="168"/>
                    <a:pt x="98" y="168"/>
                  </a:cubicBezTo>
                  <a:cubicBezTo>
                    <a:pt x="98" y="168"/>
                    <a:pt x="97" y="168"/>
                    <a:pt x="97" y="168"/>
                  </a:cubicBezTo>
                  <a:cubicBezTo>
                    <a:pt x="97" y="168"/>
                    <a:pt x="96" y="168"/>
                    <a:pt x="96" y="168"/>
                  </a:cubicBezTo>
                  <a:cubicBezTo>
                    <a:pt x="94" y="168"/>
                    <a:pt x="93" y="169"/>
                    <a:pt x="92" y="171"/>
                  </a:cubicBezTo>
                  <a:cubicBezTo>
                    <a:pt x="89" y="176"/>
                    <a:pt x="88" y="182"/>
                    <a:pt x="90" y="189"/>
                  </a:cubicBezTo>
                  <a:cubicBezTo>
                    <a:pt x="88" y="188"/>
                    <a:pt x="88" y="188"/>
                    <a:pt x="87" y="187"/>
                  </a:cubicBezTo>
                  <a:cubicBezTo>
                    <a:pt x="74" y="179"/>
                    <a:pt x="62" y="170"/>
                    <a:pt x="49" y="162"/>
                  </a:cubicBezTo>
                  <a:cubicBezTo>
                    <a:pt x="41" y="156"/>
                    <a:pt x="33" y="150"/>
                    <a:pt x="25" y="145"/>
                  </a:cubicBezTo>
                  <a:cubicBezTo>
                    <a:pt x="21" y="141"/>
                    <a:pt x="16" y="139"/>
                    <a:pt x="12" y="135"/>
                  </a:cubicBezTo>
                  <a:cubicBezTo>
                    <a:pt x="10" y="134"/>
                    <a:pt x="8" y="132"/>
                    <a:pt x="7" y="130"/>
                  </a:cubicBezTo>
                  <a:cubicBezTo>
                    <a:pt x="6" y="126"/>
                    <a:pt x="6" y="122"/>
                    <a:pt x="8" y="118"/>
                  </a:cubicBezTo>
                  <a:cubicBezTo>
                    <a:pt x="8" y="117"/>
                    <a:pt x="10" y="117"/>
                    <a:pt x="10" y="117"/>
                  </a:cubicBezTo>
                  <a:cubicBezTo>
                    <a:pt x="11" y="117"/>
                    <a:pt x="11" y="117"/>
                    <a:pt x="11" y="117"/>
                  </a:cubicBezTo>
                  <a:cubicBezTo>
                    <a:pt x="11" y="117"/>
                    <a:pt x="12" y="117"/>
                    <a:pt x="12" y="117"/>
                  </a:cubicBezTo>
                  <a:moveTo>
                    <a:pt x="141" y="113"/>
                  </a:moveTo>
                  <a:cubicBezTo>
                    <a:pt x="151" y="108"/>
                    <a:pt x="162" y="106"/>
                    <a:pt x="173" y="103"/>
                  </a:cubicBezTo>
                  <a:cubicBezTo>
                    <a:pt x="172" y="106"/>
                    <a:pt x="172" y="108"/>
                    <a:pt x="169" y="108"/>
                  </a:cubicBezTo>
                  <a:cubicBezTo>
                    <a:pt x="163" y="109"/>
                    <a:pt x="158" y="110"/>
                    <a:pt x="153" y="112"/>
                  </a:cubicBezTo>
                  <a:cubicBezTo>
                    <a:pt x="154" y="113"/>
                    <a:pt x="154" y="113"/>
                    <a:pt x="154" y="113"/>
                  </a:cubicBezTo>
                  <a:cubicBezTo>
                    <a:pt x="158" y="111"/>
                    <a:pt x="163" y="110"/>
                    <a:pt x="168" y="109"/>
                  </a:cubicBezTo>
                  <a:cubicBezTo>
                    <a:pt x="168" y="109"/>
                    <a:pt x="168" y="109"/>
                    <a:pt x="169" y="109"/>
                  </a:cubicBezTo>
                  <a:cubicBezTo>
                    <a:pt x="169" y="109"/>
                    <a:pt x="171" y="110"/>
                    <a:pt x="171" y="110"/>
                  </a:cubicBezTo>
                  <a:cubicBezTo>
                    <a:pt x="171" y="111"/>
                    <a:pt x="170" y="112"/>
                    <a:pt x="169" y="112"/>
                  </a:cubicBezTo>
                  <a:cubicBezTo>
                    <a:pt x="152" y="117"/>
                    <a:pt x="135" y="121"/>
                    <a:pt x="117" y="125"/>
                  </a:cubicBezTo>
                  <a:cubicBezTo>
                    <a:pt x="116" y="125"/>
                    <a:pt x="115" y="126"/>
                    <a:pt x="114" y="126"/>
                  </a:cubicBezTo>
                  <a:cubicBezTo>
                    <a:pt x="114" y="127"/>
                    <a:pt x="114" y="127"/>
                    <a:pt x="114" y="127"/>
                  </a:cubicBezTo>
                  <a:cubicBezTo>
                    <a:pt x="133" y="123"/>
                    <a:pt x="152" y="118"/>
                    <a:pt x="171" y="113"/>
                  </a:cubicBezTo>
                  <a:cubicBezTo>
                    <a:pt x="172" y="114"/>
                    <a:pt x="172" y="114"/>
                    <a:pt x="172" y="114"/>
                  </a:cubicBezTo>
                  <a:cubicBezTo>
                    <a:pt x="171" y="115"/>
                    <a:pt x="170" y="115"/>
                    <a:pt x="169" y="116"/>
                  </a:cubicBezTo>
                  <a:cubicBezTo>
                    <a:pt x="144" y="122"/>
                    <a:pt x="120" y="129"/>
                    <a:pt x="96" y="135"/>
                  </a:cubicBezTo>
                  <a:cubicBezTo>
                    <a:pt x="95" y="136"/>
                    <a:pt x="94" y="136"/>
                    <a:pt x="93" y="136"/>
                  </a:cubicBezTo>
                  <a:cubicBezTo>
                    <a:pt x="91" y="136"/>
                    <a:pt x="91" y="135"/>
                    <a:pt x="90" y="131"/>
                  </a:cubicBezTo>
                  <a:cubicBezTo>
                    <a:pt x="90" y="130"/>
                    <a:pt x="90" y="129"/>
                    <a:pt x="90" y="128"/>
                  </a:cubicBezTo>
                  <a:cubicBezTo>
                    <a:pt x="90" y="124"/>
                    <a:pt x="91" y="123"/>
                    <a:pt x="95" y="122"/>
                  </a:cubicBezTo>
                  <a:cubicBezTo>
                    <a:pt x="101" y="120"/>
                    <a:pt x="107" y="119"/>
                    <a:pt x="113" y="117"/>
                  </a:cubicBezTo>
                  <a:cubicBezTo>
                    <a:pt x="114" y="117"/>
                    <a:pt x="114" y="117"/>
                    <a:pt x="114" y="117"/>
                  </a:cubicBezTo>
                  <a:cubicBezTo>
                    <a:pt x="116" y="117"/>
                    <a:pt x="118" y="118"/>
                    <a:pt x="119" y="118"/>
                  </a:cubicBezTo>
                  <a:cubicBezTo>
                    <a:pt x="119" y="119"/>
                    <a:pt x="119" y="119"/>
                    <a:pt x="119" y="119"/>
                  </a:cubicBezTo>
                  <a:cubicBezTo>
                    <a:pt x="110" y="121"/>
                    <a:pt x="101" y="124"/>
                    <a:pt x="92" y="126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111" y="122"/>
                    <a:pt x="129" y="118"/>
                    <a:pt x="147" y="113"/>
                  </a:cubicBezTo>
                  <a:cubicBezTo>
                    <a:pt x="147" y="112"/>
                    <a:pt x="147" y="112"/>
                    <a:pt x="147" y="112"/>
                  </a:cubicBezTo>
                  <a:cubicBezTo>
                    <a:pt x="145" y="113"/>
                    <a:pt x="143" y="113"/>
                    <a:pt x="141" y="113"/>
                  </a:cubicBezTo>
                  <a:moveTo>
                    <a:pt x="61" y="160"/>
                  </a:moveTo>
                  <a:cubicBezTo>
                    <a:pt x="58" y="157"/>
                    <a:pt x="55" y="153"/>
                    <a:pt x="53" y="150"/>
                  </a:cubicBezTo>
                  <a:cubicBezTo>
                    <a:pt x="47" y="143"/>
                    <a:pt x="41" y="136"/>
                    <a:pt x="35" y="129"/>
                  </a:cubicBezTo>
                  <a:cubicBezTo>
                    <a:pt x="30" y="123"/>
                    <a:pt x="25" y="117"/>
                    <a:pt x="20" y="111"/>
                  </a:cubicBezTo>
                  <a:cubicBezTo>
                    <a:pt x="17" y="107"/>
                    <a:pt x="14" y="104"/>
                    <a:pt x="11" y="100"/>
                  </a:cubicBezTo>
                  <a:cubicBezTo>
                    <a:pt x="8" y="96"/>
                    <a:pt x="9" y="92"/>
                    <a:pt x="10" y="87"/>
                  </a:cubicBezTo>
                  <a:cubicBezTo>
                    <a:pt x="21" y="95"/>
                    <a:pt x="31" y="102"/>
                    <a:pt x="41" y="111"/>
                  </a:cubicBezTo>
                  <a:cubicBezTo>
                    <a:pt x="50" y="119"/>
                    <a:pt x="59" y="129"/>
                    <a:pt x="67" y="138"/>
                  </a:cubicBezTo>
                  <a:cubicBezTo>
                    <a:pt x="68" y="138"/>
                    <a:pt x="68" y="138"/>
                    <a:pt x="69" y="137"/>
                  </a:cubicBezTo>
                  <a:cubicBezTo>
                    <a:pt x="64" y="132"/>
                    <a:pt x="60" y="127"/>
                    <a:pt x="55" y="122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62" y="127"/>
                    <a:pt x="69" y="132"/>
                    <a:pt x="76" y="137"/>
                  </a:cubicBezTo>
                  <a:cubicBezTo>
                    <a:pt x="73" y="138"/>
                    <a:pt x="70" y="139"/>
                    <a:pt x="67" y="139"/>
                  </a:cubicBezTo>
                  <a:cubicBezTo>
                    <a:pt x="66" y="140"/>
                    <a:pt x="66" y="140"/>
                    <a:pt x="65" y="141"/>
                  </a:cubicBezTo>
                  <a:cubicBezTo>
                    <a:pt x="60" y="146"/>
                    <a:pt x="59" y="152"/>
                    <a:pt x="61" y="158"/>
                  </a:cubicBezTo>
                  <a:cubicBezTo>
                    <a:pt x="61" y="159"/>
                    <a:pt x="61" y="159"/>
                    <a:pt x="61" y="160"/>
                  </a:cubicBezTo>
                  <a:moveTo>
                    <a:pt x="127" y="109"/>
                  </a:moveTo>
                  <a:cubicBezTo>
                    <a:pt x="126" y="109"/>
                    <a:pt x="125" y="108"/>
                    <a:pt x="125" y="107"/>
                  </a:cubicBezTo>
                  <a:cubicBezTo>
                    <a:pt x="124" y="104"/>
                    <a:pt x="124" y="103"/>
                    <a:pt x="127" y="102"/>
                  </a:cubicBezTo>
                  <a:cubicBezTo>
                    <a:pt x="151" y="93"/>
                    <a:pt x="174" y="85"/>
                    <a:pt x="198" y="76"/>
                  </a:cubicBezTo>
                  <a:cubicBezTo>
                    <a:pt x="198" y="76"/>
                    <a:pt x="199" y="76"/>
                    <a:pt x="200" y="76"/>
                  </a:cubicBezTo>
                  <a:cubicBezTo>
                    <a:pt x="197" y="80"/>
                    <a:pt x="196" y="85"/>
                    <a:pt x="191" y="87"/>
                  </a:cubicBezTo>
                  <a:cubicBezTo>
                    <a:pt x="170" y="94"/>
                    <a:pt x="150" y="101"/>
                    <a:pt x="130" y="108"/>
                  </a:cubicBezTo>
                  <a:cubicBezTo>
                    <a:pt x="129" y="109"/>
                    <a:pt x="128" y="109"/>
                    <a:pt x="127" y="109"/>
                  </a:cubicBezTo>
                  <a:moveTo>
                    <a:pt x="83" y="137"/>
                  </a:moveTo>
                  <a:cubicBezTo>
                    <a:pt x="81" y="136"/>
                    <a:pt x="79" y="134"/>
                    <a:pt x="77" y="133"/>
                  </a:cubicBezTo>
                  <a:cubicBezTo>
                    <a:pt x="67" y="125"/>
                    <a:pt x="56" y="117"/>
                    <a:pt x="46" y="109"/>
                  </a:cubicBezTo>
                  <a:cubicBezTo>
                    <a:pt x="35" y="100"/>
                    <a:pt x="24" y="92"/>
                    <a:pt x="13" y="83"/>
                  </a:cubicBezTo>
                  <a:cubicBezTo>
                    <a:pt x="8" y="80"/>
                    <a:pt x="7" y="74"/>
                    <a:pt x="8" y="69"/>
                  </a:cubicBezTo>
                  <a:cubicBezTo>
                    <a:pt x="9" y="66"/>
                    <a:pt x="10" y="64"/>
                    <a:pt x="11" y="61"/>
                  </a:cubicBezTo>
                  <a:cubicBezTo>
                    <a:pt x="12" y="66"/>
                    <a:pt x="16" y="67"/>
                    <a:pt x="19" y="69"/>
                  </a:cubicBezTo>
                  <a:cubicBezTo>
                    <a:pt x="25" y="73"/>
                    <a:pt x="31" y="77"/>
                    <a:pt x="36" y="81"/>
                  </a:cubicBezTo>
                  <a:cubicBezTo>
                    <a:pt x="50" y="91"/>
                    <a:pt x="64" y="101"/>
                    <a:pt x="77" y="111"/>
                  </a:cubicBezTo>
                  <a:cubicBezTo>
                    <a:pt x="79" y="112"/>
                    <a:pt x="81" y="112"/>
                    <a:pt x="82" y="113"/>
                  </a:cubicBezTo>
                  <a:cubicBezTo>
                    <a:pt x="69" y="101"/>
                    <a:pt x="54" y="89"/>
                    <a:pt x="40" y="79"/>
                  </a:cubicBezTo>
                  <a:cubicBezTo>
                    <a:pt x="60" y="89"/>
                    <a:pt x="81" y="100"/>
                    <a:pt x="103" y="111"/>
                  </a:cubicBezTo>
                  <a:cubicBezTo>
                    <a:pt x="97" y="112"/>
                    <a:pt x="92" y="113"/>
                    <a:pt x="88" y="114"/>
                  </a:cubicBezTo>
                  <a:cubicBezTo>
                    <a:pt x="86" y="114"/>
                    <a:pt x="84" y="116"/>
                    <a:pt x="84" y="117"/>
                  </a:cubicBezTo>
                  <a:cubicBezTo>
                    <a:pt x="81" y="122"/>
                    <a:pt x="80" y="128"/>
                    <a:pt x="83" y="137"/>
                  </a:cubicBezTo>
                  <a:moveTo>
                    <a:pt x="104" y="86"/>
                  </a:moveTo>
                  <a:cubicBezTo>
                    <a:pt x="104" y="83"/>
                    <a:pt x="104" y="79"/>
                    <a:pt x="106" y="77"/>
                  </a:cubicBezTo>
                  <a:cubicBezTo>
                    <a:pt x="106" y="76"/>
                    <a:pt x="108" y="75"/>
                    <a:pt x="109" y="75"/>
                  </a:cubicBezTo>
                  <a:cubicBezTo>
                    <a:pt x="129" y="70"/>
                    <a:pt x="149" y="64"/>
                    <a:pt x="169" y="59"/>
                  </a:cubicBezTo>
                  <a:cubicBezTo>
                    <a:pt x="175" y="58"/>
                    <a:pt x="182" y="56"/>
                    <a:pt x="188" y="54"/>
                  </a:cubicBezTo>
                  <a:cubicBezTo>
                    <a:pt x="187" y="57"/>
                    <a:pt x="186" y="58"/>
                    <a:pt x="184" y="59"/>
                  </a:cubicBezTo>
                  <a:cubicBezTo>
                    <a:pt x="162" y="63"/>
                    <a:pt x="139" y="69"/>
                    <a:pt x="117" y="74"/>
                  </a:cubicBezTo>
                  <a:cubicBezTo>
                    <a:pt x="117" y="74"/>
                    <a:pt x="117" y="75"/>
                    <a:pt x="117" y="75"/>
                  </a:cubicBezTo>
                  <a:cubicBezTo>
                    <a:pt x="140" y="70"/>
                    <a:pt x="163" y="65"/>
                    <a:pt x="187" y="59"/>
                  </a:cubicBezTo>
                  <a:cubicBezTo>
                    <a:pt x="187" y="62"/>
                    <a:pt x="187" y="65"/>
                    <a:pt x="188" y="68"/>
                  </a:cubicBezTo>
                  <a:cubicBezTo>
                    <a:pt x="160" y="75"/>
                    <a:pt x="132" y="82"/>
                    <a:pt x="105" y="88"/>
                  </a:cubicBezTo>
                  <a:cubicBezTo>
                    <a:pt x="105" y="87"/>
                    <a:pt x="105" y="87"/>
                    <a:pt x="105" y="87"/>
                  </a:cubicBezTo>
                  <a:cubicBezTo>
                    <a:pt x="113" y="85"/>
                    <a:pt x="121" y="83"/>
                    <a:pt x="129" y="81"/>
                  </a:cubicBezTo>
                  <a:cubicBezTo>
                    <a:pt x="129" y="80"/>
                    <a:pt x="129" y="80"/>
                    <a:pt x="129" y="80"/>
                  </a:cubicBezTo>
                  <a:cubicBezTo>
                    <a:pt x="121" y="82"/>
                    <a:pt x="113" y="84"/>
                    <a:pt x="104" y="86"/>
                  </a:cubicBezTo>
                  <a:moveTo>
                    <a:pt x="118" y="113"/>
                  </a:moveTo>
                  <a:cubicBezTo>
                    <a:pt x="113" y="110"/>
                    <a:pt x="108" y="108"/>
                    <a:pt x="103" y="105"/>
                  </a:cubicBezTo>
                  <a:cubicBezTo>
                    <a:pt x="94" y="101"/>
                    <a:pt x="85" y="96"/>
                    <a:pt x="75" y="92"/>
                  </a:cubicBezTo>
                  <a:cubicBezTo>
                    <a:pt x="67" y="88"/>
                    <a:pt x="59" y="83"/>
                    <a:pt x="50" y="79"/>
                  </a:cubicBezTo>
                  <a:cubicBezTo>
                    <a:pt x="43" y="76"/>
                    <a:pt x="37" y="73"/>
                    <a:pt x="30" y="69"/>
                  </a:cubicBezTo>
                  <a:cubicBezTo>
                    <a:pt x="26" y="68"/>
                    <a:pt x="23" y="66"/>
                    <a:pt x="19" y="64"/>
                  </a:cubicBezTo>
                  <a:cubicBezTo>
                    <a:pt x="16" y="62"/>
                    <a:pt x="15" y="54"/>
                    <a:pt x="18" y="52"/>
                  </a:cubicBezTo>
                  <a:cubicBezTo>
                    <a:pt x="20" y="51"/>
                    <a:pt x="24" y="52"/>
                    <a:pt x="25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49"/>
                    <a:pt x="26" y="49"/>
                    <a:pt x="27" y="49"/>
                  </a:cubicBezTo>
                  <a:cubicBezTo>
                    <a:pt x="29" y="51"/>
                    <a:pt x="32" y="53"/>
                    <a:pt x="35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4"/>
                    <a:pt x="28" y="52"/>
                    <a:pt x="24" y="51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6" y="53"/>
                    <a:pt x="27" y="54"/>
                    <a:pt x="29" y="55"/>
                  </a:cubicBezTo>
                  <a:cubicBezTo>
                    <a:pt x="50" y="64"/>
                    <a:pt x="67" y="77"/>
                    <a:pt x="86" y="89"/>
                  </a:cubicBezTo>
                  <a:cubicBezTo>
                    <a:pt x="90" y="92"/>
                    <a:pt x="95" y="96"/>
                    <a:pt x="99" y="99"/>
                  </a:cubicBezTo>
                  <a:cubicBezTo>
                    <a:pt x="100" y="99"/>
                    <a:pt x="100" y="99"/>
                    <a:pt x="101" y="99"/>
                  </a:cubicBezTo>
                  <a:cubicBezTo>
                    <a:pt x="101" y="99"/>
                    <a:pt x="101" y="99"/>
                    <a:pt x="101" y="99"/>
                  </a:cubicBezTo>
                  <a:cubicBezTo>
                    <a:pt x="106" y="98"/>
                    <a:pt x="111" y="97"/>
                    <a:pt x="116" y="96"/>
                  </a:cubicBezTo>
                  <a:cubicBezTo>
                    <a:pt x="127" y="93"/>
                    <a:pt x="139" y="90"/>
                    <a:pt x="150" y="86"/>
                  </a:cubicBezTo>
                  <a:cubicBezTo>
                    <a:pt x="153" y="85"/>
                    <a:pt x="156" y="85"/>
                    <a:pt x="159" y="85"/>
                  </a:cubicBezTo>
                  <a:cubicBezTo>
                    <a:pt x="153" y="86"/>
                    <a:pt x="148" y="88"/>
                    <a:pt x="142" y="90"/>
                  </a:cubicBezTo>
                  <a:cubicBezTo>
                    <a:pt x="137" y="92"/>
                    <a:pt x="131" y="94"/>
                    <a:pt x="126" y="96"/>
                  </a:cubicBezTo>
                  <a:cubicBezTo>
                    <a:pt x="119" y="98"/>
                    <a:pt x="116" y="104"/>
                    <a:pt x="118" y="110"/>
                  </a:cubicBezTo>
                  <a:cubicBezTo>
                    <a:pt x="118" y="111"/>
                    <a:pt x="118" y="112"/>
                    <a:pt x="118" y="113"/>
                  </a:cubicBezTo>
                  <a:moveTo>
                    <a:pt x="99" y="94"/>
                  </a:moveTo>
                  <a:cubicBezTo>
                    <a:pt x="95" y="91"/>
                    <a:pt x="91" y="89"/>
                    <a:pt x="88" y="86"/>
                  </a:cubicBezTo>
                  <a:cubicBezTo>
                    <a:pt x="78" y="80"/>
                    <a:pt x="68" y="73"/>
                    <a:pt x="58" y="66"/>
                  </a:cubicBezTo>
                  <a:cubicBezTo>
                    <a:pt x="47" y="59"/>
                    <a:pt x="37" y="52"/>
                    <a:pt x="27" y="45"/>
                  </a:cubicBezTo>
                  <a:cubicBezTo>
                    <a:pt x="25" y="44"/>
                    <a:pt x="22" y="43"/>
                    <a:pt x="20" y="41"/>
                  </a:cubicBezTo>
                  <a:cubicBezTo>
                    <a:pt x="19" y="40"/>
                    <a:pt x="18" y="40"/>
                    <a:pt x="18" y="39"/>
                  </a:cubicBezTo>
                  <a:cubicBezTo>
                    <a:pt x="17" y="33"/>
                    <a:pt x="16" y="28"/>
                    <a:pt x="19" y="22"/>
                  </a:cubicBezTo>
                  <a:cubicBezTo>
                    <a:pt x="20" y="21"/>
                    <a:pt x="21" y="20"/>
                    <a:pt x="22" y="20"/>
                  </a:cubicBezTo>
                  <a:cubicBezTo>
                    <a:pt x="35" y="17"/>
                    <a:pt x="49" y="15"/>
                    <a:pt x="62" y="12"/>
                  </a:cubicBezTo>
                  <a:cubicBezTo>
                    <a:pt x="74" y="9"/>
                    <a:pt x="85" y="7"/>
                    <a:pt x="97" y="5"/>
                  </a:cubicBezTo>
                  <a:cubicBezTo>
                    <a:pt x="99" y="4"/>
                    <a:pt x="100" y="4"/>
                    <a:pt x="102" y="4"/>
                  </a:cubicBezTo>
                  <a:cubicBezTo>
                    <a:pt x="104" y="4"/>
                    <a:pt x="106" y="5"/>
                    <a:pt x="109" y="6"/>
                  </a:cubicBezTo>
                  <a:cubicBezTo>
                    <a:pt x="136" y="19"/>
                    <a:pt x="164" y="32"/>
                    <a:pt x="191" y="46"/>
                  </a:cubicBezTo>
                  <a:cubicBezTo>
                    <a:pt x="191" y="46"/>
                    <a:pt x="192" y="46"/>
                    <a:pt x="192" y="47"/>
                  </a:cubicBezTo>
                  <a:cubicBezTo>
                    <a:pt x="177" y="50"/>
                    <a:pt x="162" y="54"/>
                    <a:pt x="147" y="58"/>
                  </a:cubicBezTo>
                  <a:cubicBezTo>
                    <a:pt x="133" y="61"/>
                    <a:pt x="119" y="65"/>
                    <a:pt x="105" y="69"/>
                  </a:cubicBezTo>
                  <a:cubicBezTo>
                    <a:pt x="104" y="69"/>
                    <a:pt x="103" y="69"/>
                    <a:pt x="102" y="70"/>
                  </a:cubicBezTo>
                  <a:cubicBezTo>
                    <a:pt x="97" y="77"/>
                    <a:pt x="95" y="83"/>
                    <a:pt x="98" y="91"/>
                  </a:cubicBezTo>
                  <a:cubicBezTo>
                    <a:pt x="98" y="92"/>
                    <a:pt x="98" y="92"/>
                    <a:pt x="99" y="94"/>
                  </a:cubicBezTo>
                  <a:moveTo>
                    <a:pt x="103" y="0"/>
                  </a:moveTo>
                  <a:cubicBezTo>
                    <a:pt x="103" y="0"/>
                    <a:pt x="102" y="0"/>
                    <a:pt x="102" y="1"/>
                  </a:cubicBezTo>
                  <a:cubicBezTo>
                    <a:pt x="95" y="2"/>
                    <a:pt x="89" y="3"/>
                    <a:pt x="82" y="4"/>
                  </a:cubicBezTo>
                  <a:cubicBezTo>
                    <a:pt x="63" y="8"/>
                    <a:pt x="43" y="12"/>
                    <a:pt x="24" y="16"/>
                  </a:cubicBezTo>
                  <a:cubicBezTo>
                    <a:pt x="18" y="16"/>
                    <a:pt x="16" y="19"/>
                    <a:pt x="14" y="24"/>
                  </a:cubicBezTo>
                  <a:cubicBezTo>
                    <a:pt x="12" y="28"/>
                    <a:pt x="13" y="33"/>
                    <a:pt x="14" y="38"/>
                  </a:cubicBezTo>
                  <a:cubicBezTo>
                    <a:pt x="14" y="42"/>
                    <a:pt x="17" y="43"/>
                    <a:pt x="20" y="45"/>
                  </a:cubicBezTo>
                  <a:cubicBezTo>
                    <a:pt x="20" y="45"/>
                    <a:pt x="21" y="45"/>
                    <a:pt x="21" y="46"/>
                  </a:cubicBezTo>
                  <a:cubicBezTo>
                    <a:pt x="20" y="47"/>
                    <a:pt x="19" y="47"/>
                    <a:pt x="19" y="47"/>
                  </a:cubicBezTo>
                  <a:cubicBezTo>
                    <a:pt x="17" y="48"/>
                    <a:pt x="15" y="48"/>
                    <a:pt x="14" y="49"/>
                  </a:cubicBezTo>
                  <a:cubicBezTo>
                    <a:pt x="13" y="50"/>
                    <a:pt x="13" y="53"/>
                    <a:pt x="12" y="55"/>
                  </a:cubicBezTo>
                  <a:cubicBezTo>
                    <a:pt x="11" y="56"/>
                    <a:pt x="11" y="57"/>
                    <a:pt x="10" y="57"/>
                  </a:cubicBezTo>
                  <a:cubicBezTo>
                    <a:pt x="9" y="58"/>
                    <a:pt x="7" y="59"/>
                    <a:pt x="6" y="60"/>
                  </a:cubicBezTo>
                  <a:cubicBezTo>
                    <a:pt x="3" y="65"/>
                    <a:pt x="2" y="70"/>
                    <a:pt x="3" y="75"/>
                  </a:cubicBezTo>
                  <a:cubicBezTo>
                    <a:pt x="5" y="80"/>
                    <a:pt x="6" y="85"/>
                    <a:pt x="5" y="90"/>
                  </a:cubicBezTo>
                  <a:cubicBezTo>
                    <a:pt x="3" y="97"/>
                    <a:pt x="7" y="103"/>
                    <a:pt x="12" y="108"/>
                  </a:cubicBezTo>
                  <a:cubicBezTo>
                    <a:pt x="13" y="108"/>
                    <a:pt x="13" y="110"/>
                    <a:pt x="12" y="111"/>
                  </a:cubicBezTo>
                  <a:cubicBezTo>
                    <a:pt x="12" y="112"/>
                    <a:pt x="10" y="113"/>
                    <a:pt x="9" y="113"/>
                  </a:cubicBezTo>
                  <a:cubicBezTo>
                    <a:pt x="9" y="113"/>
                    <a:pt x="9" y="113"/>
                    <a:pt x="9" y="112"/>
                  </a:cubicBezTo>
                  <a:cubicBezTo>
                    <a:pt x="8" y="112"/>
                    <a:pt x="8" y="112"/>
                    <a:pt x="7" y="112"/>
                  </a:cubicBezTo>
                  <a:cubicBezTo>
                    <a:pt x="5" y="112"/>
                    <a:pt x="4" y="114"/>
                    <a:pt x="4" y="115"/>
                  </a:cubicBezTo>
                  <a:cubicBezTo>
                    <a:pt x="1" y="121"/>
                    <a:pt x="0" y="128"/>
                    <a:pt x="2" y="134"/>
                  </a:cubicBezTo>
                  <a:cubicBezTo>
                    <a:pt x="3" y="136"/>
                    <a:pt x="4" y="137"/>
                    <a:pt x="5" y="138"/>
                  </a:cubicBezTo>
                  <a:cubicBezTo>
                    <a:pt x="16" y="145"/>
                    <a:pt x="26" y="152"/>
                    <a:pt x="36" y="160"/>
                  </a:cubicBezTo>
                  <a:cubicBezTo>
                    <a:pt x="55" y="172"/>
                    <a:pt x="73" y="185"/>
                    <a:pt x="92" y="198"/>
                  </a:cubicBezTo>
                  <a:cubicBezTo>
                    <a:pt x="93" y="199"/>
                    <a:pt x="94" y="200"/>
                    <a:pt x="96" y="200"/>
                  </a:cubicBezTo>
                  <a:cubicBezTo>
                    <a:pt x="97" y="200"/>
                    <a:pt x="98" y="199"/>
                    <a:pt x="99" y="199"/>
                  </a:cubicBezTo>
                  <a:cubicBezTo>
                    <a:pt x="104" y="196"/>
                    <a:pt x="110" y="194"/>
                    <a:pt x="116" y="192"/>
                  </a:cubicBezTo>
                  <a:cubicBezTo>
                    <a:pt x="137" y="183"/>
                    <a:pt x="158" y="174"/>
                    <a:pt x="179" y="166"/>
                  </a:cubicBezTo>
                  <a:cubicBezTo>
                    <a:pt x="183" y="164"/>
                    <a:pt x="183" y="162"/>
                    <a:pt x="180" y="159"/>
                  </a:cubicBezTo>
                  <a:cubicBezTo>
                    <a:pt x="178" y="158"/>
                    <a:pt x="176" y="157"/>
                    <a:pt x="175" y="156"/>
                  </a:cubicBezTo>
                  <a:cubicBezTo>
                    <a:pt x="172" y="154"/>
                    <a:pt x="172" y="151"/>
                    <a:pt x="174" y="149"/>
                  </a:cubicBezTo>
                  <a:cubicBezTo>
                    <a:pt x="176" y="146"/>
                    <a:pt x="179" y="144"/>
                    <a:pt x="181" y="141"/>
                  </a:cubicBezTo>
                  <a:cubicBezTo>
                    <a:pt x="181" y="140"/>
                    <a:pt x="181" y="138"/>
                    <a:pt x="180" y="137"/>
                  </a:cubicBezTo>
                  <a:cubicBezTo>
                    <a:pt x="179" y="136"/>
                    <a:pt x="177" y="136"/>
                    <a:pt x="176" y="135"/>
                  </a:cubicBezTo>
                  <a:cubicBezTo>
                    <a:pt x="172" y="134"/>
                    <a:pt x="168" y="132"/>
                    <a:pt x="164" y="130"/>
                  </a:cubicBezTo>
                  <a:cubicBezTo>
                    <a:pt x="165" y="129"/>
                    <a:pt x="166" y="128"/>
                    <a:pt x="167" y="127"/>
                  </a:cubicBezTo>
                  <a:cubicBezTo>
                    <a:pt x="168" y="127"/>
                    <a:pt x="169" y="126"/>
                    <a:pt x="169" y="126"/>
                  </a:cubicBezTo>
                  <a:cubicBezTo>
                    <a:pt x="170" y="125"/>
                    <a:pt x="171" y="124"/>
                    <a:pt x="171" y="124"/>
                  </a:cubicBezTo>
                  <a:cubicBezTo>
                    <a:pt x="175" y="123"/>
                    <a:pt x="179" y="122"/>
                    <a:pt x="183" y="121"/>
                  </a:cubicBezTo>
                  <a:cubicBezTo>
                    <a:pt x="184" y="120"/>
                    <a:pt x="185" y="120"/>
                    <a:pt x="185" y="119"/>
                  </a:cubicBezTo>
                  <a:cubicBezTo>
                    <a:pt x="185" y="118"/>
                    <a:pt x="184" y="117"/>
                    <a:pt x="184" y="116"/>
                  </a:cubicBezTo>
                  <a:cubicBezTo>
                    <a:pt x="182" y="115"/>
                    <a:pt x="181" y="114"/>
                    <a:pt x="179" y="114"/>
                  </a:cubicBezTo>
                  <a:cubicBezTo>
                    <a:pt x="175" y="111"/>
                    <a:pt x="175" y="110"/>
                    <a:pt x="176" y="106"/>
                  </a:cubicBezTo>
                  <a:cubicBezTo>
                    <a:pt x="176" y="105"/>
                    <a:pt x="177" y="104"/>
                    <a:pt x="177" y="103"/>
                  </a:cubicBezTo>
                  <a:cubicBezTo>
                    <a:pt x="179" y="98"/>
                    <a:pt x="184" y="97"/>
                    <a:pt x="188" y="95"/>
                  </a:cubicBezTo>
                  <a:cubicBezTo>
                    <a:pt x="192" y="93"/>
                    <a:pt x="197" y="92"/>
                    <a:pt x="201" y="90"/>
                  </a:cubicBezTo>
                  <a:cubicBezTo>
                    <a:pt x="202" y="90"/>
                    <a:pt x="203" y="89"/>
                    <a:pt x="203" y="88"/>
                  </a:cubicBezTo>
                  <a:cubicBezTo>
                    <a:pt x="203" y="88"/>
                    <a:pt x="202" y="87"/>
                    <a:pt x="202" y="86"/>
                  </a:cubicBezTo>
                  <a:cubicBezTo>
                    <a:pt x="201" y="85"/>
                    <a:pt x="200" y="85"/>
                    <a:pt x="199" y="85"/>
                  </a:cubicBezTo>
                  <a:cubicBezTo>
                    <a:pt x="201" y="81"/>
                    <a:pt x="201" y="78"/>
                    <a:pt x="202" y="74"/>
                  </a:cubicBezTo>
                  <a:cubicBezTo>
                    <a:pt x="203" y="74"/>
                    <a:pt x="203" y="73"/>
                    <a:pt x="203" y="73"/>
                  </a:cubicBezTo>
                  <a:cubicBezTo>
                    <a:pt x="206" y="71"/>
                    <a:pt x="206" y="70"/>
                    <a:pt x="203" y="68"/>
                  </a:cubicBezTo>
                  <a:cubicBezTo>
                    <a:pt x="200" y="67"/>
                    <a:pt x="197" y="66"/>
                    <a:pt x="194" y="65"/>
                  </a:cubicBezTo>
                  <a:cubicBezTo>
                    <a:pt x="192" y="64"/>
                    <a:pt x="191" y="63"/>
                    <a:pt x="191" y="61"/>
                  </a:cubicBezTo>
                  <a:cubicBezTo>
                    <a:pt x="191" y="57"/>
                    <a:pt x="193" y="54"/>
                    <a:pt x="196" y="52"/>
                  </a:cubicBezTo>
                  <a:cubicBezTo>
                    <a:pt x="201" y="48"/>
                    <a:pt x="201" y="46"/>
                    <a:pt x="196" y="44"/>
                  </a:cubicBezTo>
                  <a:cubicBezTo>
                    <a:pt x="195" y="44"/>
                    <a:pt x="194" y="43"/>
                    <a:pt x="192" y="43"/>
                  </a:cubicBezTo>
                  <a:cubicBezTo>
                    <a:pt x="164" y="29"/>
                    <a:pt x="135" y="15"/>
                    <a:pt x="106" y="1"/>
                  </a:cubicBezTo>
                  <a:cubicBezTo>
                    <a:pt x="105" y="1"/>
                    <a:pt x="104" y="0"/>
                    <a:pt x="10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60"/>
            <p:cNvSpPr>
              <a:spLocks/>
            </p:cNvSpPr>
            <p:nvPr userDrawn="1"/>
          </p:nvSpPr>
          <p:spPr bwMode="auto">
            <a:xfrm>
              <a:off x="8382000" y="1439863"/>
              <a:ext cx="193675" cy="117475"/>
            </a:xfrm>
            <a:custGeom>
              <a:avLst/>
              <a:gdLst>
                <a:gd name="T0" fmla="*/ 0 w 79"/>
                <a:gd name="T1" fmla="*/ 0 h 48"/>
                <a:gd name="T2" fmla="*/ 79 w 79"/>
                <a:gd name="T3" fmla="*/ 48 h 48"/>
                <a:gd name="T4" fmla="*/ 0 w 79"/>
                <a:gd name="T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48">
                  <a:moveTo>
                    <a:pt x="0" y="0"/>
                  </a:moveTo>
                  <a:cubicBezTo>
                    <a:pt x="26" y="17"/>
                    <a:pt x="52" y="33"/>
                    <a:pt x="79" y="48"/>
                  </a:cubicBezTo>
                  <a:cubicBezTo>
                    <a:pt x="77" y="44"/>
                    <a:pt x="5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61"/>
            <p:cNvSpPr>
              <a:spLocks/>
            </p:cNvSpPr>
            <p:nvPr userDrawn="1"/>
          </p:nvSpPr>
          <p:spPr bwMode="auto">
            <a:xfrm>
              <a:off x="8593138" y="1549400"/>
              <a:ext cx="155575" cy="39688"/>
            </a:xfrm>
            <a:custGeom>
              <a:avLst/>
              <a:gdLst>
                <a:gd name="T0" fmla="*/ 64 w 64"/>
                <a:gd name="T1" fmla="*/ 0 h 16"/>
                <a:gd name="T2" fmla="*/ 0 w 64"/>
                <a:gd name="T3" fmla="*/ 14 h 16"/>
                <a:gd name="T4" fmla="*/ 1 w 64"/>
                <a:gd name="T5" fmla="*/ 16 h 16"/>
                <a:gd name="T6" fmla="*/ 64 w 64"/>
                <a:gd name="T7" fmla="*/ 2 h 16"/>
                <a:gd name="T8" fmla="*/ 64 w 64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6">
                  <a:moveTo>
                    <a:pt x="64" y="0"/>
                  </a:moveTo>
                  <a:cubicBezTo>
                    <a:pt x="43" y="5"/>
                    <a:pt x="22" y="9"/>
                    <a:pt x="0" y="14"/>
                  </a:cubicBezTo>
                  <a:cubicBezTo>
                    <a:pt x="1" y="15"/>
                    <a:pt x="1" y="15"/>
                    <a:pt x="1" y="16"/>
                  </a:cubicBezTo>
                  <a:cubicBezTo>
                    <a:pt x="22" y="11"/>
                    <a:pt x="43" y="7"/>
                    <a:pt x="64" y="2"/>
                  </a:cubicBezTo>
                  <a:cubicBezTo>
                    <a:pt x="64" y="1"/>
                    <a:pt x="64" y="1"/>
                    <a:pt x="6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62"/>
            <p:cNvSpPr>
              <a:spLocks/>
            </p:cNvSpPr>
            <p:nvPr userDrawn="1"/>
          </p:nvSpPr>
          <p:spPr bwMode="auto">
            <a:xfrm>
              <a:off x="8602663" y="1779588"/>
              <a:ext cx="127000" cy="50800"/>
            </a:xfrm>
            <a:custGeom>
              <a:avLst/>
              <a:gdLst>
                <a:gd name="T0" fmla="*/ 51 w 52"/>
                <a:gd name="T1" fmla="*/ 0 h 21"/>
                <a:gd name="T2" fmla="*/ 0 w 52"/>
                <a:gd name="T3" fmla="*/ 20 h 21"/>
                <a:gd name="T4" fmla="*/ 0 w 52"/>
                <a:gd name="T5" fmla="*/ 21 h 21"/>
                <a:gd name="T6" fmla="*/ 52 w 52"/>
                <a:gd name="T7" fmla="*/ 1 h 21"/>
                <a:gd name="T8" fmla="*/ 51 w 52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1">
                  <a:moveTo>
                    <a:pt x="51" y="0"/>
                  </a:moveTo>
                  <a:cubicBezTo>
                    <a:pt x="34" y="6"/>
                    <a:pt x="17" y="13"/>
                    <a:pt x="0" y="2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8" y="14"/>
                    <a:pt x="35" y="8"/>
                    <a:pt x="52" y="1"/>
                  </a:cubicBezTo>
                  <a:cubicBezTo>
                    <a:pt x="51" y="0"/>
                    <a:pt x="51" y="0"/>
                    <a:pt x="5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63"/>
            <p:cNvSpPr>
              <a:spLocks/>
            </p:cNvSpPr>
            <p:nvPr userDrawn="1"/>
          </p:nvSpPr>
          <p:spPr bwMode="auto">
            <a:xfrm>
              <a:off x="8643938" y="1581150"/>
              <a:ext cx="161925" cy="61913"/>
            </a:xfrm>
            <a:custGeom>
              <a:avLst/>
              <a:gdLst>
                <a:gd name="T0" fmla="*/ 66 w 66"/>
                <a:gd name="T1" fmla="*/ 0 h 25"/>
                <a:gd name="T2" fmla="*/ 0 w 66"/>
                <a:gd name="T3" fmla="*/ 23 h 25"/>
                <a:gd name="T4" fmla="*/ 1 w 66"/>
                <a:gd name="T5" fmla="*/ 25 h 25"/>
                <a:gd name="T6" fmla="*/ 66 w 66"/>
                <a:gd name="T7" fmla="*/ 1 h 25"/>
                <a:gd name="T8" fmla="*/ 66 w 66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5">
                  <a:moveTo>
                    <a:pt x="66" y="0"/>
                  </a:moveTo>
                  <a:cubicBezTo>
                    <a:pt x="44" y="8"/>
                    <a:pt x="22" y="15"/>
                    <a:pt x="0" y="23"/>
                  </a:cubicBezTo>
                  <a:cubicBezTo>
                    <a:pt x="0" y="24"/>
                    <a:pt x="1" y="24"/>
                    <a:pt x="1" y="25"/>
                  </a:cubicBezTo>
                  <a:cubicBezTo>
                    <a:pt x="22" y="17"/>
                    <a:pt x="44" y="9"/>
                    <a:pt x="66" y="1"/>
                  </a:cubicBezTo>
                  <a:cubicBezTo>
                    <a:pt x="66" y="0"/>
                    <a:pt x="66" y="0"/>
                    <a:pt x="6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64"/>
            <p:cNvSpPr>
              <a:spLocks/>
            </p:cNvSpPr>
            <p:nvPr userDrawn="1"/>
          </p:nvSpPr>
          <p:spPr bwMode="auto">
            <a:xfrm>
              <a:off x="8645525" y="1590675"/>
              <a:ext cx="152400" cy="58738"/>
            </a:xfrm>
            <a:custGeom>
              <a:avLst/>
              <a:gdLst>
                <a:gd name="T0" fmla="*/ 62 w 62"/>
                <a:gd name="T1" fmla="*/ 0 h 24"/>
                <a:gd name="T2" fmla="*/ 0 w 62"/>
                <a:gd name="T3" fmla="*/ 23 h 24"/>
                <a:gd name="T4" fmla="*/ 1 w 62"/>
                <a:gd name="T5" fmla="*/ 24 h 24"/>
                <a:gd name="T6" fmla="*/ 62 w 62"/>
                <a:gd name="T7" fmla="*/ 2 h 24"/>
                <a:gd name="T8" fmla="*/ 62 w 6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4">
                  <a:moveTo>
                    <a:pt x="62" y="0"/>
                  </a:moveTo>
                  <a:cubicBezTo>
                    <a:pt x="41" y="8"/>
                    <a:pt x="21" y="15"/>
                    <a:pt x="0" y="23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21" y="16"/>
                    <a:pt x="42" y="9"/>
                    <a:pt x="62" y="2"/>
                  </a:cubicBezTo>
                  <a:cubicBezTo>
                    <a:pt x="62" y="1"/>
                    <a:pt x="62" y="1"/>
                    <a:pt x="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65"/>
            <p:cNvSpPr>
              <a:spLocks noEditPoints="1"/>
            </p:cNvSpPr>
            <p:nvPr userDrawn="1"/>
          </p:nvSpPr>
          <p:spPr bwMode="auto">
            <a:xfrm>
              <a:off x="6045200" y="277813"/>
              <a:ext cx="503238" cy="487363"/>
            </a:xfrm>
            <a:custGeom>
              <a:avLst/>
              <a:gdLst>
                <a:gd name="T0" fmla="*/ 173 w 206"/>
                <a:gd name="T1" fmla="*/ 146 h 199"/>
                <a:gd name="T2" fmla="*/ 168 w 206"/>
                <a:gd name="T3" fmla="*/ 160 h 199"/>
                <a:gd name="T4" fmla="*/ 149 w 206"/>
                <a:gd name="T5" fmla="*/ 160 h 199"/>
                <a:gd name="T6" fmla="*/ 169 w 206"/>
                <a:gd name="T7" fmla="*/ 140 h 199"/>
                <a:gd name="T8" fmla="*/ 169 w 206"/>
                <a:gd name="T9" fmla="*/ 140 h 199"/>
                <a:gd name="T10" fmla="*/ 134 w 206"/>
                <a:gd name="T11" fmla="*/ 141 h 199"/>
                <a:gd name="T12" fmla="*/ 152 w 206"/>
                <a:gd name="T13" fmla="*/ 141 h 199"/>
                <a:gd name="T14" fmla="*/ 115 w 206"/>
                <a:gd name="T15" fmla="*/ 147 h 199"/>
                <a:gd name="T16" fmla="*/ 68 w 206"/>
                <a:gd name="T17" fmla="*/ 147 h 199"/>
                <a:gd name="T18" fmla="*/ 80 w 206"/>
                <a:gd name="T19" fmla="*/ 143 h 199"/>
                <a:gd name="T20" fmla="*/ 86 w 206"/>
                <a:gd name="T21" fmla="*/ 145 h 199"/>
                <a:gd name="T22" fmla="*/ 109 w 206"/>
                <a:gd name="T23" fmla="*/ 142 h 199"/>
                <a:gd name="T24" fmla="*/ 17 w 206"/>
                <a:gd name="T25" fmla="*/ 113 h 199"/>
                <a:gd name="T26" fmla="*/ 20 w 206"/>
                <a:gd name="T27" fmla="*/ 122 h 199"/>
                <a:gd name="T28" fmla="*/ 90 w 206"/>
                <a:gd name="T29" fmla="*/ 164 h 199"/>
                <a:gd name="T30" fmla="*/ 94 w 206"/>
                <a:gd name="T31" fmla="*/ 163 h 199"/>
                <a:gd name="T32" fmla="*/ 100 w 206"/>
                <a:gd name="T33" fmla="*/ 167 h 199"/>
                <a:gd name="T34" fmla="*/ 90 w 206"/>
                <a:gd name="T35" fmla="*/ 188 h 199"/>
                <a:gd name="T36" fmla="*/ 7 w 206"/>
                <a:gd name="T37" fmla="*/ 130 h 199"/>
                <a:gd name="T38" fmla="*/ 140 w 206"/>
                <a:gd name="T39" fmla="*/ 113 h 199"/>
                <a:gd name="T40" fmla="*/ 168 w 206"/>
                <a:gd name="T41" fmla="*/ 109 h 199"/>
                <a:gd name="T42" fmla="*/ 114 w 206"/>
                <a:gd name="T43" fmla="*/ 126 h 199"/>
                <a:gd name="T44" fmla="*/ 96 w 206"/>
                <a:gd name="T45" fmla="*/ 135 h 199"/>
                <a:gd name="T46" fmla="*/ 113 w 206"/>
                <a:gd name="T47" fmla="*/ 117 h 199"/>
                <a:gd name="T48" fmla="*/ 93 w 206"/>
                <a:gd name="T49" fmla="*/ 127 h 199"/>
                <a:gd name="T50" fmla="*/ 53 w 206"/>
                <a:gd name="T51" fmla="*/ 150 h 199"/>
                <a:gd name="T52" fmla="*/ 41 w 206"/>
                <a:gd name="T53" fmla="*/ 111 h 199"/>
                <a:gd name="T54" fmla="*/ 76 w 206"/>
                <a:gd name="T55" fmla="*/ 137 h 199"/>
                <a:gd name="T56" fmla="*/ 127 w 206"/>
                <a:gd name="T57" fmla="*/ 109 h 199"/>
                <a:gd name="T58" fmla="*/ 191 w 206"/>
                <a:gd name="T59" fmla="*/ 86 h 199"/>
                <a:gd name="T60" fmla="*/ 46 w 206"/>
                <a:gd name="T61" fmla="*/ 108 h 199"/>
                <a:gd name="T62" fmla="*/ 36 w 206"/>
                <a:gd name="T63" fmla="*/ 81 h 199"/>
                <a:gd name="T64" fmla="*/ 88 w 206"/>
                <a:gd name="T65" fmla="*/ 114 h 199"/>
                <a:gd name="T66" fmla="*/ 109 w 206"/>
                <a:gd name="T67" fmla="*/ 74 h 199"/>
                <a:gd name="T68" fmla="*/ 117 w 206"/>
                <a:gd name="T69" fmla="*/ 75 h 199"/>
                <a:gd name="T70" fmla="*/ 129 w 206"/>
                <a:gd name="T71" fmla="*/ 81 h 199"/>
                <a:gd name="T72" fmla="*/ 75 w 206"/>
                <a:gd name="T73" fmla="*/ 91 h 199"/>
                <a:gd name="T74" fmla="*/ 25 w 206"/>
                <a:gd name="T75" fmla="*/ 48 h 199"/>
                <a:gd name="T76" fmla="*/ 24 w 206"/>
                <a:gd name="T77" fmla="*/ 50 h 199"/>
                <a:gd name="T78" fmla="*/ 101 w 206"/>
                <a:gd name="T79" fmla="*/ 99 h 199"/>
                <a:gd name="T80" fmla="*/ 142 w 206"/>
                <a:gd name="T81" fmla="*/ 90 h 199"/>
                <a:gd name="T82" fmla="*/ 88 w 206"/>
                <a:gd name="T83" fmla="*/ 86 h 199"/>
                <a:gd name="T84" fmla="*/ 19 w 206"/>
                <a:gd name="T85" fmla="*/ 22 h 199"/>
                <a:gd name="T86" fmla="*/ 109 w 206"/>
                <a:gd name="T87" fmla="*/ 5 h 199"/>
                <a:gd name="T88" fmla="*/ 102 w 206"/>
                <a:gd name="T89" fmla="*/ 70 h 199"/>
                <a:gd name="T90" fmla="*/ 82 w 206"/>
                <a:gd name="T91" fmla="*/ 4 h 199"/>
                <a:gd name="T92" fmla="*/ 21 w 206"/>
                <a:gd name="T93" fmla="*/ 45 h 199"/>
                <a:gd name="T94" fmla="*/ 6 w 206"/>
                <a:gd name="T95" fmla="*/ 60 h 199"/>
                <a:gd name="T96" fmla="*/ 9 w 206"/>
                <a:gd name="T97" fmla="*/ 112 h 199"/>
                <a:gd name="T98" fmla="*/ 5 w 206"/>
                <a:gd name="T99" fmla="*/ 137 h 199"/>
                <a:gd name="T100" fmla="*/ 116 w 206"/>
                <a:gd name="T101" fmla="*/ 191 h 199"/>
                <a:gd name="T102" fmla="*/ 181 w 206"/>
                <a:gd name="T103" fmla="*/ 141 h 199"/>
                <a:gd name="T104" fmla="*/ 169 w 206"/>
                <a:gd name="T105" fmla="*/ 125 h 199"/>
                <a:gd name="T106" fmla="*/ 179 w 206"/>
                <a:gd name="T107" fmla="*/ 113 h 199"/>
                <a:gd name="T108" fmla="*/ 203 w 206"/>
                <a:gd name="T109" fmla="*/ 88 h 199"/>
                <a:gd name="T110" fmla="*/ 203 w 206"/>
                <a:gd name="T111" fmla="*/ 68 h 199"/>
                <a:gd name="T112" fmla="*/ 192 w 206"/>
                <a:gd name="T113" fmla="*/ 4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6" h="199">
                  <a:moveTo>
                    <a:pt x="100" y="176"/>
                  </a:moveTo>
                  <a:cubicBezTo>
                    <a:pt x="101" y="176"/>
                    <a:pt x="101" y="176"/>
                    <a:pt x="101" y="175"/>
                  </a:cubicBezTo>
                  <a:cubicBezTo>
                    <a:pt x="110" y="170"/>
                    <a:pt x="120" y="167"/>
                    <a:pt x="130" y="163"/>
                  </a:cubicBezTo>
                  <a:cubicBezTo>
                    <a:pt x="143" y="157"/>
                    <a:pt x="157" y="152"/>
                    <a:pt x="170" y="147"/>
                  </a:cubicBezTo>
                  <a:cubicBezTo>
                    <a:pt x="171" y="147"/>
                    <a:pt x="172" y="146"/>
                    <a:pt x="173" y="146"/>
                  </a:cubicBezTo>
                  <a:cubicBezTo>
                    <a:pt x="166" y="152"/>
                    <a:pt x="158" y="153"/>
                    <a:pt x="150" y="157"/>
                  </a:cubicBezTo>
                  <a:cubicBezTo>
                    <a:pt x="147" y="158"/>
                    <a:pt x="144" y="159"/>
                    <a:pt x="142" y="160"/>
                  </a:cubicBezTo>
                  <a:cubicBezTo>
                    <a:pt x="151" y="157"/>
                    <a:pt x="160" y="154"/>
                    <a:pt x="169" y="151"/>
                  </a:cubicBezTo>
                  <a:cubicBezTo>
                    <a:pt x="169" y="154"/>
                    <a:pt x="169" y="156"/>
                    <a:pt x="169" y="158"/>
                  </a:cubicBezTo>
                  <a:cubicBezTo>
                    <a:pt x="170" y="159"/>
                    <a:pt x="168" y="160"/>
                    <a:pt x="168" y="160"/>
                  </a:cubicBezTo>
                  <a:cubicBezTo>
                    <a:pt x="149" y="168"/>
                    <a:pt x="130" y="176"/>
                    <a:pt x="112" y="183"/>
                  </a:cubicBezTo>
                  <a:cubicBezTo>
                    <a:pt x="108" y="185"/>
                    <a:pt x="104" y="187"/>
                    <a:pt x="99" y="189"/>
                  </a:cubicBezTo>
                  <a:cubicBezTo>
                    <a:pt x="98" y="186"/>
                    <a:pt x="98" y="184"/>
                    <a:pt x="97" y="182"/>
                  </a:cubicBezTo>
                  <a:cubicBezTo>
                    <a:pt x="115" y="175"/>
                    <a:pt x="132" y="168"/>
                    <a:pt x="150" y="161"/>
                  </a:cubicBezTo>
                  <a:cubicBezTo>
                    <a:pt x="150" y="161"/>
                    <a:pt x="150" y="160"/>
                    <a:pt x="149" y="160"/>
                  </a:cubicBezTo>
                  <a:cubicBezTo>
                    <a:pt x="132" y="167"/>
                    <a:pt x="115" y="173"/>
                    <a:pt x="97" y="180"/>
                  </a:cubicBezTo>
                  <a:cubicBezTo>
                    <a:pt x="97" y="178"/>
                    <a:pt x="97" y="176"/>
                    <a:pt x="99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moveTo>
                    <a:pt x="169" y="140"/>
                  </a:moveTo>
                  <a:cubicBezTo>
                    <a:pt x="167" y="140"/>
                    <a:pt x="165" y="138"/>
                    <a:pt x="163" y="137"/>
                  </a:cubicBezTo>
                  <a:cubicBezTo>
                    <a:pt x="162" y="137"/>
                    <a:pt x="162" y="135"/>
                    <a:pt x="162" y="135"/>
                  </a:cubicBezTo>
                  <a:cubicBezTo>
                    <a:pt x="162" y="134"/>
                    <a:pt x="162" y="134"/>
                    <a:pt x="162" y="134"/>
                  </a:cubicBezTo>
                  <a:cubicBezTo>
                    <a:pt x="166" y="136"/>
                    <a:pt x="169" y="137"/>
                    <a:pt x="172" y="139"/>
                  </a:cubicBezTo>
                  <a:cubicBezTo>
                    <a:pt x="171" y="140"/>
                    <a:pt x="170" y="140"/>
                    <a:pt x="169" y="140"/>
                  </a:cubicBezTo>
                  <a:moveTo>
                    <a:pt x="109" y="142"/>
                  </a:moveTo>
                  <a:cubicBezTo>
                    <a:pt x="125" y="135"/>
                    <a:pt x="142" y="134"/>
                    <a:pt x="158" y="131"/>
                  </a:cubicBezTo>
                  <a:cubicBezTo>
                    <a:pt x="158" y="133"/>
                    <a:pt x="158" y="134"/>
                    <a:pt x="158" y="136"/>
                  </a:cubicBezTo>
                  <a:cubicBezTo>
                    <a:pt x="157" y="137"/>
                    <a:pt x="156" y="137"/>
                    <a:pt x="155" y="138"/>
                  </a:cubicBezTo>
                  <a:cubicBezTo>
                    <a:pt x="148" y="139"/>
                    <a:pt x="141" y="140"/>
                    <a:pt x="134" y="141"/>
                  </a:cubicBezTo>
                  <a:cubicBezTo>
                    <a:pt x="134" y="142"/>
                    <a:pt x="133" y="142"/>
                    <a:pt x="133" y="142"/>
                  </a:cubicBezTo>
                  <a:cubicBezTo>
                    <a:pt x="133" y="143"/>
                    <a:pt x="133" y="143"/>
                    <a:pt x="133" y="143"/>
                  </a:cubicBezTo>
                  <a:cubicBezTo>
                    <a:pt x="141" y="142"/>
                    <a:pt x="150" y="140"/>
                    <a:pt x="158" y="138"/>
                  </a:cubicBezTo>
                  <a:cubicBezTo>
                    <a:pt x="158" y="139"/>
                    <a:pt x="158" y="139"/>
                    <a:pt x="158" y="139"/>
                  </a:cubicBezTo>
                  <a:cubicBezTo>
                    <a:pt x="156" y="140"/>
                    <a:pt x="154" y="141"/>
                    <a:pt x="152" y="141"/>
                  </a:cubicBezTo>
                  <a:cubicBezTo>
                    <a:pt x="127" y="147"/>
                    <a:pt x="102" y="153"/>
                    <a:pt x="77" y="159"/>
                  </a:cubicBezTo>
                  <a:cubicBezTo>
                    <a:pt x="75" y="159"/>
                    <a:pt x="74" y="159"/>
                    <a:pt x="72" y="160"/>
                  </a:cubicBezTo>
                  <a:cubicBezTo>
                    <a:pt x="72" y="160"/>
                    <a:pt x="71" y="160"/>
                    <a:pt x="71" y="160"/>
                  </a:cubicBezTo>
                  <a:cubicBezTo>
                    <a:pt x="69" y="160"/>
                    <a:pt x="69" y="159"/>
                    <a:pt x="68" y="157"/>
                  </a:cubicBezTo>
                  <a:cubicBezTo>
                    <a:pt x="84" y="154"/>
                    <a:pt x="100" y="152"/>
                    <a:pt x="115" y="147"/>
                  </a:cubicBezTo>
                  <a:cubicBezTo>
                    <a:pt x="109" y="148"/>
                    <a:pt x="102" y="150"/>
                    <a:pt x="95" y="151"/>
                  </a:cubicBezTo>
                  <a:cubicBezTo>
                    <a:pt x="86" y="152"/>
                    <a:pt x="77" y="154"/>
                    <a:pt x="68" y="155"/>
                  </a:cubicBezTo>
                  <a:cubicBezTo>
                    <a:pt x="68" y="155"/>
                    <a:pt x="68" y="155"/>
                    <a:pt x="68" y="155"/>
                  </a:cubicBezTo>
                  <a:cubicBezTo>
                    <a:pt x="68" y="155"/>
                    <a:pt x="67" y="155"/>
                    <a:pt x="67" y="154"/>
                  </a:cubicBezTo>
                  <a:cubicBezTo>
                    <a:pt x="67" y="152"/>
                    <a:pt x="67" y="149"/>
                    <a:pt x="68" y="147"/>
                  </a:cubicBezTo>
                  <a:cubicBezTo>
                    <a:pt x="68" y="146"/>
                    <a:pt x="69" y="146"/>
                    <a:pt x="69" y="146"/>
                  </a:cubicBezTo>
                  <a:cubicBezTo>
                    <a:pt x="69" y="146"/>
                    <a:pt x="69" y="146"/>
                    <a:pt x="69" y="146"/>
                  </a:cubicBezTo>
                  <a:cubicBezTo>
                    <a:pt x="69" y="146"/>
                    <a:pt x="70" y="146"/>
                    <a:pt x="71" y="146"/>
                  </a:cubicBezTo>
                  <a:cubicBezTo>
                    <a:pt x="72" y="146"/>
                    <a:pt x="74" y="145"/>
                    <a:pt x="75" y="145"/>
                  </a:cubicBezTo>
                  <a:cubicBezTo>
                    <a:pt x="77" y="144"/>
                    <a:pt x="78" y="143"/>
                    <a:pt x="80" y="143"/>
                  </a:cubicBezTo>
                  <a:cubicBezTo>
                    <a:pt x="80" y="143"/>
                    <a:pt x="80" y="143"/>
                    <a:pt x="80" y="143"/>
                  </a:cubicBezTo>
                  <a:cubicBezTo>
                    <a:pt x="80" y="143"/>
                    <a:pt x="81" y="143"/>
                    <a:pt x="81" y="143"/>
                  </a:cubicBezTo>
                  <a:cubicBezTo>
                    <a:pt x="81" y="143"/>
                    <a:pt x="81" y="143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84" y="143"/>
                    <a:pt x="85" y="143"/>
                    <a:pt x="86" y="145"/>
                  </a:cubicBezTo>
                  <a:cubicBezTo>
                    <a:pt x="81" y="146"/>
                    <a:pt x="77" y="147"/>
                    <a:pt x="72" y="148"/>
                  </a:cubicBezTo>
                  <a:cubicBezTo>
                    <a:pt x="72" y="149"/>
                    <a:pt x="72" y="149"/>
                    <a:pt x="72" y="149"/>
                  </a:cubicBezTo>
                  <a:cubicBezTo>
                    <a:pt x="97" y="146"/>
                    <a:pt x="122" y="141"/>
                    <a:pt x="146" y="137"/>
                  </a:cubicBezTo>
                  <a:cubicBezTo>
                    <a:pt x="146" y="136"/>
                    <a:pt x="146" y="136"/>
                    <a:pt x="146" y="136"/>
                  </a:cubicBezTo>
                  <a:cubicBezTo>
                    <a:pt x="134" y="138"/>
                    <a:pt x="121" y="140"/>
                    <a:pt x="109" y="142"/>
                  </a:cubicBezTo>
                  <a:moveTo>
                    <a:pt x="90" y="140"/>
                  </a:moveTo>
                  <a:cubicBezTo>
                    <a:pt x="87" y="136"/>
                    <a:pt x="86" y="132"/>
                    <a:pt x="86" y="127"/>
                  </a:cubicBezTo>
                  <a:cubicBezTo>
                    <a:pt x="87" y="131"/>
                    <a:pt x="88" y="136"/>
                    <a:pt x="90" y="140"/>
                  </a:cubicBezTo>
                  <a:moveTo>
                    <a:pt x="12" y="117"/>
                  </a:moveTo>
                  <a:cubicBezTo>
                    <a:pt x="14" y="117"/>
                    <a:pt x="16" y="115"/>
                    <a:pt x="17" y="113"/>
                  </a:cubicBezTo>
                  <a:cubicBezTo>
                    <a:pt x="20" y="116"/>
                    <a:pt x="22" y="119"/>
                    <a:pt x="25" y="122"/>
                  </a:cubicBezTo>
                  <a:cubicBezTo>
                    <a:pt x="24" y="123"/>
                    <a:pt x="24" y="123"/>
                    <a:pt x="24" y="123"/>
                  </a:cubicBezTo>
                  <a:cubicBezTo>
                    <a:pt x="22" y="121"/>
                    <a:pt x="19" y="120"/>
                    <a:pt x="16" y="118"/>
                  </a:cubicBezTo>
                  <a:cubicBezTo>
                    <a:pt x="16" y="119"/>
                    <a:pt x="16" y="120"/>
                    <a:pt x="17" y="120"/>
                  </a:cubicBezTo>
                  <a:cubicBezTo>
                    <a:pt x="18" y="121"/>
                    <a:pt x="19" y="122"/>
                    <a:pt x="20" y="122"/>
                  </a:cubicBezTo>
                  <a:cubicBezTo>
                    <a:pt x="30" y="127"/>
                    <a:pt x="36" y="136"/>
                    <a:pt x="43" y="144"/>
                  </a:cubicBezTo>
                  <a:cubicBezTo>
                    <a:pt x="49" y="151"/>
                    <a:pt x="56" y="159"/>
                    <a:pt x="62" y="167"/>
                  </a:cubicBezTo>
                  <a:cubicBezTo>
                    <a:pt x="64" y="169"/>
                    <a:pt x="66" y="169"/>
                    <a:pt x="68" y="169"/>
                  </a:cubicBezTo>
                  <a:cubicBezTo>
                    <a:pt x="69" y="169"/>
                    <a:pt x="70" y="169"/>
                    <a:pt x="71" y="169"/>
                  </a:cubicBezTo>
                  <a:cubicBezTo>
                    <a:pt x="77" y="167"/>
                    <a:pt x="84" y="166"/>
                    <a:pt x="90" y="164"/>
                  </a:cubicBezTo>
                  <a:cubicBezTo>
                    <a:pt x="90" y="164"/>
                    <a:pt x="90" y="164"/>
                    <a:pt x="90" y="164"/>
                  </a:cubicBezTo>
                  <a:cubicBezTo>
                    <a:pt x="91" y="164"/>
                    <a:pt x="92" y="165"/>
                    <a:pt x="92" y="165"/>
                  </a:cubicBezTo>
                  <a:cubicBezTo>
                    <a:pt x="94" y="165"/>
                    <a:pt x="95" y="166"/>
                    <a:pt x="96" y="166"/>
                  </a:cubicBezTo>
                  <a:cubicBezTo>
                    <a:pt x="96" y="166"/>
                    <a:pt x="96" y="166"/>
                    <a:pt x="96" y="166"/>
                  </a:cubicBezTo>
                  <a:cubicBezTo>
                    <a:pt x="96" y="165"/>
                    <a:pt x="95" y="164"/>
                    <a:pt x="94" y="163"/>
                  </a:cubicBezTo>
                  <a:cubicBezTo>
                    <a:pt x="107" y="160"/>
                    <a:pt x="119" y="157"/>
                    <a:pt x="132" y="154"/>
                  </a:cubicBezTo>
                  <a:cubicBezTo>
                    <a:pt x="132" y="155"/>
                    <a:pt x="132" y="155"/>
                    <a:pt x="132" y="155"/>
                  </a:cubicBezTo>
                  <a:cubicBezTo>
                    <a:pt x="129" y="156"/>
                    <a:pt x="126" y="157"/>
                    <a:pt x="123" y="158"/>
                  </a:cubicBezTo>
                  <a:cubicBezTo>
                    <a:pt x="116" y="161"/>
                    <a:pt x="109" y="163"/>
                    <a:pt x="103" y="166"/>
                  </a:cubicBezTo>
                  <a:cubicBezTo>
                    <a:pt x="102" y="166"/>
                    <a:pt x="101" y="167"/>
                    <a:pt x="100" y="167"/>
                  </a:cubicBezTo>
                  <a:cubicBezTo>
                    <a:pt x="99" y="168"/>
                    <a:pt x="98" y="168"/>
                    <a:pt x="98" y="168"/>
                  </a:cubicBezTo>
                  <a:cubicBezTo>
                    <a:pt x="97" y="168"/>
                    <a:pt x="97" y="168"/>
                    <a:pt x="97" y="168"/>
                  </a:cubicBezTo>
                  <a:cubicBezTo>
                    <a:pt x="96" y="168"/>
                    <a:pt x="96" y="168"/>
                    <a:pt x="95" y="168"/>
                  </a:cubicBezTo>
                  <a:cubicBezTo>
                    <a:pt x="94" y="168"/>
                    <a:pt x="93" y="169"/>
                    <a:pt x="92" y="170"/>
                  </a:cubicBezTo>
                  <a:cubicBezTo>
                    <a:pt x="89" y="176"/>
                    <a:pt x="88" y="182"/>
                    <a:pt x="90" y="188"/>
                  </a:cubicBezTo>
                  <a:cubicBezTo>
                    <a:pt x="88" y="188"/>
                    <a:pt x="87" y="187"/>
                    <a:pt x="87" y="187"/>
                  </a:cubicBezTo>
                  <a:cubicBezTo>
                    <a:pt x="74" y="178"/>
                    <a:pt x="62" y="170"/>
                    <a:pt x="49" y="161"/>
                  </a:cubicBezTo>
                  <a:cubicBezTo>
                    <a:pt x="41" y="155"/>
                    <a:pt x="33" y="150"/>
                    <a:pt x="25" y="144"/>
                  </a:cubicBezTo>
                  <a:cubicBezTo>
                    <a:pt x="21" y="141"/>
                    <a:pt x="16" y="138"/>
                    <a:pt x="12" y="135"/>
                  </a:cubicBezTo>
                  <a:cubicBezTo>
                    <a:pt x="10" y="134"/>
                    <a:pt x="8" y="132"/>
                    <a:pt x="7" y="130"/>
                  </a:cubicBezTo>
                  <a:cubicBezTo>
                    <a:pt x="6" y="126"/>
                    <a:pt x="6" y="122"/>
                    <a:pt x="8" y="118"/>
                  </a:cubicBezTo>
                  <a:cubicBezTo>
                    <a:pt x="8" y="117"/>
                    <a:pt x="10" y="116"/>
                    <a:pt x="10" y="116"/>
                  </a:cubicBezTo>
                  <a:cubicBezTo>
                    <a:pt x="10" y="116"/>
                    <a:pt x="11" y="116"/>
                    <a:pt x="11" y="116"/>
                  </a:cubicBezTo>
                  <a:cubicBezTo>
                    <a:pt x="11" y="116"/>
                    <a:pt x="12" y="117"/>
                    <a:pt x="12" y="117"/>
                  </a:cubicBezTo>
                  <a:moveTo>
                    <a:pt x="140" y="113"/>
                  </a:moveTo>
                  <a:cubicBezTo>
                    <a:pt x="151" y="108"/>
                    <a:pt x="161" y="105"/>
                    <a:pt x="173" y="103"/>
                  </a:cubicBezTo>
                  <a:cubicBezTo>
                    <a:pt x="172" y="106"/>
                    <a:pt x="172" y="107"/>
                    <a:pt x="168" y="108"/>
                  </a:cubicBezTo>
                  <a:cubicBezTo>
                    <a:pt x="163" y="108"/>
                    <a:pt x="158" y="110"/>
                    <a:pt x="153" y="111"/>
                  </a:cubicBezTo>
                  <a:cubicBezTo>
                    <a:pt x="154" y="112"/>
                    <a:pt x="154" y="112"/>
                    <a:pt x="154" y="112"/>
                  </a:cubicBezTo>
                  <a:cubicBezTo>
                    <a:pt x="158" y="111"/>
                    <a:pt x="163" y="110"/>
                    <a:pt x="168" y="109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69" y="109"/>
                    <a:pt x="170" y="110"/>
                    <a:pt x="171" y="110"/>
                  </a:cubicBezTo>
                  <a:cubicBezTo>
                    <a:pt x="171" y="111"/>
                    <a:pt x="170" y="112"/>
                    <a:pt x="169" y="112"/>
                  </a:cubicBezTo>
                  <a:cubicBezTo>
                    <a:pt x="152" y="116"/>
                    <a:pt x="134" y="120"/>
                    <a:pt x="117" y="125"/>
                  </a:cubicBezTo>
                  <a:cubicBezTo>
                    <a:pt x="116" y="125"/>
                    <a:pt x="115" y="125"/>
                    <a:pt x="114" y="126"/>
                  </a:cubicBezTo>
                  <a:cubicBezTo>
                    <a:pt x="114" y="127"/>
                    <a:pt x="114" y="127"/>
                    <a:pt x="114" y="127"/>
                  </a:cubicBezTo>
                  <a:cubicBezTo>
                    <a:pt x="133" y="122"/>
                    <a:pt x="152" y="118"/>
                    <a:pt x="171" y="113"/>
                  </a:cubicBezTo>
                  <a:cubicBezTo>
                    <a:pt x="171" y="114"/>
                    <a:pt x="171" y="114"/>
                    <a:pt x="171" y="114"/>
                  </a:cubicBezTo>
                  <a:cubicBezTo>
                    <a:pt x="170" y="114"/>
                    <a:pt x="170" y="115"/>
                    <a:pt x="168" y="115"/>
                  </a:cubicBezTo>
                  <a:cubicBezTo>
                    <a:pt x="144" y="122"/>
                    <a:pt x="120" y="128"/>
                    <a:pt x="96" y="135"/>
                  </a:cubicBezTo>
                  <a:cubicBezTo>
                    <a:pt x="95" y="135"/>
                    <a:pt x="94" y="135"/>
                    <a:pt x="93" y="135"/>
                  </a:cubicBezTo>
                  <a:cubicBezTo>
                    <a:pt x="91" y="135"/>
                    <a:pt x="91" y="134"/>
                    <a:pt x="90" y="131"/>
                  </a:cubicBezTo>
                  <a:cubicBezTo>
                    <a:pt x="90" y="130"/>
                    <a:pt x="90" y="129"/>
                    <a:pt x="90" y="128"/>
                  </a:cubicBezTo>
                  <a:cubicBezTo>
                    <a:pt x="90" y="124"/>
                    <a:pt x="91" y="122"/>
                    <a:pt x="95" y="121"/>
                  </a:cubicBezTo>
                  <a:cubicBezTo>
                    <a:pt x="101" y="120"/>
                    <a:pt x="107" y="118"/>
                    <a:pt x="113" y="117"/>
                  </a:cubicBezTo>
                  <a:cubicBezTo>
                    <a:pt x="114" y="117"/>
                    <a:pt x="114" y="117"/>
                    <a:pt x="114" y="117"/>
                  </a:cubicBezTo>
                  <a:cubicBezTo>
                    <a:pt x="116" y="117"/>
                    <a:pt x="117" y="117"/>
                    <a:pt x="119" y="117"/>
                  </a:cubicBezTo>
                  <a:cubicBezTo>
                    <a:pt x="119" y="118"/>
                    <a:pt x="119" y="118"/>
                    <a:pt x="119" y="118"/>
                  </a:cubicBezTo>
                  <a:cubicBezTo>
                    <a:pt x="110" y="121"/>
                    <a:pt x="101" y="123"/>
                    <a:pt x="92" y="126"/>
                  </a:cubicBezTo>
                  <a:cubicBezTo>
                    <a:pt x="93" y="126"/>
                    <a:pt x="93" y="127"/>
                    <a:pt x="93" y="127"/>
                  </a:cubicBezTo>
                  <a:cubicBezTo>
                    <a:pt x="111" y="122"/>
                    <a:pt x="129" y="117"/>
                    <a:pt x="147" y="112"/>
                  </a:cubicBezTo>
                  <a:cubicBezTo>
                    <a:pt x="147" y="112"/>
                    <a:pt x="147" y="112"/>
                    <a:pt x="147" y="112"/>
                  </a:cubicBezTo>
                  <a:cubicBezTo>
                    <a:pt x="145" y="112"/>
                    <a:pt x="143" y="113"/>
                    <a:pt x="140" y="113"/>
                  </a:cubicBezTo>
                  <a:moveTo>
                    <a:pt x="61" y="160"/>
                  </a:moveTo>
                  <a:cubicBezTo>
                    <a:pt x="58" y="156"/>
                    <a:pt x="55" y="153"/>
                    <a:pt x="53" y="150"/>
                  </a:cubicBezTo>
                  <a:cubicBezTo>
                    <a:pt x="47" y="143"/>
                    <a:pt x="41" y="135"/>
                    <a:pt x="35" y="128"/>
                  </a:cubicBezTo>
                  <a:cubicBezTo>
                    <a:pt x="30" y="122"/>
                    <a:pt x="25" y="117"/>
                    <a:pt x="20" y="111"/>
                  </a:cubicBezTo>
                  <a:cubicBezTo>
                    <a:pt x="17" y="107"/>
                    <a:pt x="14" y="103"/>
                    <a:pt x="11" y="99"/>
                  </a:cubicBezTo>
                  <a:cubicBezTo>
                    <a:pt x="8" y="96"/>
                    <a:pt x="9" y="91"/>
                    <a:pt x="10" y="87"/>
                  </a:cubicBezTo>
                  <a:cubicBezTo>
                    <a:pt x="21" y="95"/>
                    <a:pt x="31" y="102"/>
                    <a:pt x="41" y="111"/>
                  </a:cubicBezTo>
                  <a:cubicBezTo>
                    <a:pt x="50" y="119"/>
                    <a:pt x="58" y="129"/>
                    <a:pt x="67" y="138"/>
                  </a:cubicBezTo>
                  <a:cubicBezTo>
                    <a:pt x="68" y="138"/>
                    <a:pt x="68" y="137"/>
                    <a:pt x="69" y="137"/>
                  </a:cubicBezTo>
                  <a:cubicBezTo>
                    <a:pt x="64" y="132"/>
                    <a:pt x="60" y="127"/>
                    <a:pt x="55" y="122"/>
                  </a:cubicBezTo>
                  <a:cubicBezTo>
                    <a:pt x="56" y="121"/>
                    <a:pt x="56" y="121"/>
                    <a:pt x="56" y="121"/>
                  </a:cubicBezTo>
                  <a:cubicBezTo>
                    <a:pt x="62" y="126"/>
                    <a:pt x="69" y="131"/>
                    <a:pt x="76" y="137"/>
                  </a:cubicBezTo>
                  <a:cubicBezTo>
                    <a:pt x="73" y="137"/>
                    <a:pt x="70" y="138"/>
                    <a:pt x="67" y="139"/>
                  </a:cubicBezTo>
                  <a:cubicBezTo>
                    <a:pt x="66" y="139"/>
                    <a:pt x="66" y="140"/>
                    <a:pt x="65" y="140"/>
                  </a:cubicBezTo>
                  <a:cubicBezTo>
                    <a:pt x="60" y="145"/>
                    <a:pt x="59" y="151"/>
                    <a:pt x="61" y="158"/>
                  </a:cubicBezTo>
                  <a:cubicBezTo>
                    <a:pt x="61" y="158"/>
                    <a:pt x="61" y="159"/>
                    <a:pt x="61" y="160"/>
                  </a:cubicBezTo>
                  <a:moveTo>
                    <a:pt x="127" y="109"/>
                  </a:moveTo>
                  <a:cubicBezTo>
                    <a:pt x="126" y="109"/>
                    <a:pt x="125" y="108"/>
                    <a:pt x="125" y="106"/>
                  </a:cubicBezTo>
                  <a:cubicBezTo>
                    <a:pt x="124" y="104"/>
                    <a:pt x="124" y="102"/>
                    <a:pt x="127" y="101"/>
                  </a:cubicBezTo>
                  <a:cubicBezTo>
                    <a:pt x="151" y="93"/>
                    <a:pt x="174" y="84"/>
                    <a:pt x="198" y="76"/>
                  </a:cubicBezTo>
                  <a:cubicBezTo>
                    <a:pt x="198" y="76"/>
                    <a:pt x="199" y="76"/>
                    <a:pt x="200" y="76"/>
                  </a:cubicBezTo>
                  <a:cubicBezTo>
                    <a:pt x="197" y="80"/>
                    <a:pt x="196" y="84"/>
                    <a:pt x="191" y="86"/>
                  </a:cubicBezTo>
                  <a:cubicBezTo>
                    <a:pt x="170" y="93"/>
                    <a:pt x="150" y="101"/>
                    <a:pt x="130" y="108"/>
                  </a:cubicBezTo>
                  <a:cubicBezTo>
                    <a:pt x="129" y="108"/>
                    <a:pt x="128" y="109"/>
                    <a:pt x="127" y="109"/>
                  </a:cubicBezTo>
                  <a:moveTo>
                    <a:pt x="83" y="137"/>
                  </a:moveTo>
                  <a:cubicBezTo>
                    <a:pt x="81" y="135"/>
                    <a:pt x="79" y="134"/>
                    <a:pt x="77" y="133"/>
                  </a:cubicBezTo>
                  <a:cubicBezTo>
                    <a:pt x="67" y="125"/>
                    <a:pt x="56" y="116"/>
                    <a:pt x="46" y="108"/>
                  </a:cubicBezTo>
                  <a:cubicBezTo>
                    <a:pt x="35" y="100"/>
                    <a:pt x="24" y="92"/>
                    <a:pt x="13" y="83"/>
                  </a:cubicBezTo>
                  <a:cubicBezTo>
                    <a:pt x="8" y="79"/>
                    <a:pt x="7" y="74"/>
                    <a:pt x="8" y="69"/>
                  </a:cubicBezTo>
                  <a:cubicBezTo>
                    <a:pt x="9" y="66"/>
                    <a:pt x="10" y="63"/>
                    <a:pt x="11" y="60"/>
                  </a:cubicBezTo>
                  <a:cubicBezTo>
                    <a:pt x="12" y="66"/>
                    <a:pt x="16" y="66"/>
                    <a:pt x="19" y="68"/>
                  </a:cubicBezTo>
                  <a:cubicBezTo>
                    <a:pt x="25" y="72"/>
                    <a:pt x="31" y="77"/>
                    <a:pt x="36" y="81"/>
                  </a:cubicBezTo>
                  <a:cubicBezTo>
                    <a:pt x="50" y="91"/>
                    <a:pt x="64" y="100"/>
                    <a:pt x="77" y="110"/>
                  </a:cubicBezTo>
                  <a:cubicBezTo>
                    <a:pt x="79" y="111"/>
                    <a:pt x="81" y="112"/>
                    <a:pt x="82" y="113"/>
                  </a:cubicBezTo>
                  <a:cubicBezTo>
                    <a:pt x="69" y="101"/>
                    <a:pt x="54" y="89"/>
                    <a:pt x="40" y="78"/>
                  </a:cubicBezTo>
                  <a:cubicBezTo>
                    <a:pt x="60" y="89"/>
                    <a:pt x="81" y="99"/>
                    <a:pt x="103" y="110"/>
                  </a:cubicBezTo>
                  <a:cubicBezTo>
                    <a:pt x="97" y="111"/>
                    <a:pt x="92" y="112"/>
                    <a:pt x="88" y="114"/>
                  </a:cubicBezTo>
                  <a:cubicBezTo>
                    <a:pt x="86" y="114"/>
                    <a:pt x="84" y="115"/>
                    <a:pt x="84" y="117"/>
                  </a:cubicBezTo>
                  <a:cubicBezTo>
                    <a:pt x="80" y="122"/>
                    <a:pt x="80" y="128"/>
                    <a:pt x="83" y="137"/>
                  </a:cubicBezTo>
                  <a:moveTo>
                    <a:pt x="104" y="86"/>
                  </a:moveTo>
                  <a:cubicBezTo>
                    <a:pt x="103" y="82"/>
                    <a:pt x="104" y="79"/>
                    <a:pt x="106" y="76"/>
                  </a:cubicBezTo>
                  <a:cubicBezTo>
                    <a:pt x="106" y="75"/>
                    <a:pt x="108" y="75"/>
                    <a:pt x="109" y="74"/>
                  </a:cubicBezTo>
                  <a:cubicBezTo>
                    <a:pt x="129" y="69"/>
                    <a:pt x="149" y="64"/>
                    <a:pt x="169" y="59"/>
                  </a:cubicBezTo>
                  <a:cubicBezTo>
                    <a:pt x="175" y="57"/>
                    <a:pt x="182" y="56"/>
                    <a:pt x="188" y="54"/>
                  </a:cubicBezTo>
                  <a:cubicBezTo>
                    <a:pt x="187" y="56"/>
                    <a:pt x="186" y="58"/>
                    <a:pt x="184" y="58"/>
                  </a:cubicBezTo>
                  <a:cubicBezTo>
                    <a:pt x="161" y="63"/>
                    <a:pt x="139" y="68"/>
                    <a:pt x="117" y="73"/>
                  </a:cubicBezTo>
                  <a:cubicBezTo>
                    <a:pt x="117" y="74"/>
                    <a:pt x="117" y="74"/>
                    <a:pt x="117" y="75"/>
                  </a:cubicBezTo>
                  <a:cubicBezTo>
                    <a:pt x="140" y="69"/>
                    <a:pt x="163" y="64"/>
                    <a:pt x="187" y="59"/>
                  </a:cubicBezTo>
                  <a:cubicBezTo>
                    <a:pt x="187" y="62"/>
                    <a:pt x="187" y="65"/>
                    <a:pt x="187" y="68"/>
                  </a:cubicBezTo>
                  <a:cubicBezTo>
                    <a:pt x="160" y="74"/>
                    <a:pt x="132" y="81"/>
                    <a:pt x="105" y="88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13" y="85"/>
                    <a:pt x="121" y="83"/>
                    <a:pt x="129" y="81"/>
                  </a:cubicBezTo>
                  <a:cubicBezTo>
                    <a:pt x="129" y="80"/>
                    <a:pt x="129" y="80"/>
                    <a:pt x="129" y="80"/>
                  </a:cubicBezTo>
                  <a:cubicBezTo>
                    <a:pt x="121" y="82"/>
                    <a:pt x="113" y="84"/>
                    <a:pt x="104" y="86"/>
                  </a:cubicBezTo>
                  <a:moveTo>
                    <a:pt x="118" y="112"/>
                  </a:moveTo>
                  <a:cubicBezTo>
                    <a:pt x="113" y="110"/>
                    <a:pt x="108" y="107"/>
                    <a:pt x="103" y="105"/>
                  </a:cubicBezTo>
                  <a:cubicBezTo>
                    <a:pt x="94" y="100"/>
                    <a:pt x="84" y="96"/>
                    <a:pt x="75" y="91"/>
                  </a:cubicBezTo>
                  <a:cubicBezTo>
                    <a:pt x="67" y="87"/>
                    <a:pt x="58" y="83"/>
                    <a:pt x="50" y="79"/>
                  </a:cubicBezTo>
                  <a:cubicBezTo>
                    <a:pt x="43" y="75"/>
                    <a:pt x="37" y="72"/>
                    <a:pt x="30" y="69"/>
                  </a:cubicBezTo>
                  <a:cubicBezTo>
                    <a:pt x="26" y="67"/>
                    <a:pt x="22" y="65"/>
                    <a:pt x="19" y="63"/>
                  </a:cubicBezTo>
                  <a:cubicBezTo>
                    <a:pt x="15" y="61"/>
                    <a:pt x="14" y="54"/>
                    <a:pt x="18" y="52"/>
                  </a:cubicBezTo>
                  <a:cubicBezTo>
                    <a:pt x="20" y="50"/>
                    <a:pt x="23" y="51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6" y="49"/>
                    <a:pt x="27" y="49"/>
                  </a:cubicBezTo>
                  <a:cubicBezTo>
                    <a:pt x="29" y="51"/>
                    <a:pt x="32" y="53"/>
                    <a:pt x="35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3"/>
                    <a:pt x="28" y="52"/>
                    <a:pt x="24" y="50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6" y="52"/>
                    <a:pt x="27" y="54"/>
                    <a:pt x="29" y="54"/>
                  </a:cubicBezTo>
                  <a:cubicBezTo>
                    <a:pt x="49" y="63"/>
                    <a:pt x="67" y="77"/>
                    <a:pt x="86" y="89"/>
                  </a:cubicBezTo>
                  <a:cubicBezTo>
                    <a:pt x="90" y="92"/>
                    <a:pt x="95" y="95"/>
                    <a:pt x="99" y="98"/>
                  </a:cubicBezTo>
                  <a:cubicBezTo>
                    <a:pt x="100" y="99"/>
                    <a:pt x="100" y="99"/>
                    <a:pt x="101" y="99"/>
                  </a:cubicBezTo>
                  <a:cubicBezTo>
                    <a:pt x="101" y="99"/>
                    <a:pt x="101" y="99"/>
                    <a:pt x="101" y="99"/>
                  </a:cubicBezTo>
                  <a:cubicBezTo>
                    <a:pt x="106" y="98"/>
                    <a:pt x="111" y="97"/>
                    <a:pt x="116" y="96"/>
                  </a:cubicBezTo>
                  <a:cubicBezTo>
                    <a:pt x="127" y="93"/>
                    <a:pt x="138" y="89"/>
                    <a:pt x="150" y="86"/>
                  </a:cubicBezTo>
                  <a:cubicBezTo>
                    <a:pt x="153" y="85"/>
                    <a:pt x="155" y="84"/>
                    <a:pt x="158" y="84"/>
                  </a:cubicBezTo>
                  <a:cubicBezTo>
                    <a:pt x="153" y="86"/>
                    <a:pt x="148" y="88"/>
                    <a:pt x="142" y="90"/>
                  </a:cubicBezTo>
                  <a:cubicBezTo>
                    <a:pt x="137" y="92"/>
                    <a:pt x="131" y="94"/>
                    <a:pt x="125" y="95"/>
                  </a:cubicBezTo>
                  <a:cubicBezTo>
                    <a:pt x="119" y="97"/>
                    <a:pt x="116" y="104"/>
                    <a:pt x="117" y="110"/>
                  </a:cubicBezTo>
                  <a:cubicBezTo>
                    <a:pt x="118" y="111"/>
                    <a:pt x="118" y="111"/>
                    <a:pt x="118" y="112"/>
                  </a:cubicBezTo>
                  <a:moveTo>
                    <a:pt x="99" y="93"/>
                  </a:moveTo>
                  <a:cubicBezTo>
                    <a:pt x="95" y="91"/>
                    <a:pt x="91" y="88"/>
                    <a:pt x="88" y="86"/>
                  </a:cubicBezTo>
                  <a:cubicBezTo>
                    <a:pt x="78" y="79"/>
                    <a:pt x="68" y="73"/>
                    <a:pt x="58" y="66"/>
                  </a:cubicBezTo>
                  <a:cubicBezTo>
                    <a:pt x="47" y="59"/>
                    <a:pt x="37" y="52"/>
                    <a:pt x="27" y="45"/>
                  </a:cubicBezTo>
                  <a:cubicBezTo>
                    <a:pt x="25" y="43"/>
                    <a:pt x="22" y="42"/>
                    <a:pt x="20" y="41"/>
                  </a:cubicBezTo>
                  <a:cubicBezTo>
                    <a:pt x="19" y="40"/>
                    <a:pt x="18" y="39"/>
                    <a:pt x="18" y="38"/>
                  </a:cubicBezTo>
                  <a:cubicBezTo>
                    <a:pt x="17" y="33"/>
                    <a:pt x="16" y="27"/>
                    <a:pt x="19" y="22"/>
                  </a:cubicBezTo>
                  <a:cubicBezTo>
                    <a:pt x="20" y="21"/>
                    <a:pt x="21" y="20"/>
                    <a:pt x="22" y="20"/>
                  </a:cubicBezTo>
                  <a:cubicBezTo>
                    <a:pt x="35" y="17"/>
                    <a:pt x="48" y="14"/>
                    <a:pt x="62" y="11"/>
                  </a:cubicBezTo>
                  <a:cubicBezTo>
                    <a:pt x="73" y="9"/>
                    <a:pt x="85" y="7"/>
                    <a:pt x="97" y="4"/>
                  </a:cubicBezTo>
                  <a:cubicBezTo>
                    <a:pt x="99" y="4"/>
                    <a:pt x="100" y="4"/>
                    <a:pt x="102" y="4"/>
                  </a:cubicBezTo>
                  <a:cubicBezTo>
                    <a:pt x="104" y="4"/>
                    <a:pt x="106" y="4"/>
                    <a:pt x="109" y="5"/>
                  </a:cubicBezTo>
                  <a:cubicBezTo>
                    <a:pt x="136" y="19"/>
                    <a:pt x="164" y="32"/>
                    <a:pt x="191" y="45"/>
                  </a:cubicBezTo>
                  <a:cubicBezTo>
                    <a:pt x="191" y="45"/>
                    <a:pt x="192" y="46"/>
                    <a:pt x="192" y="46"/>
                  </a:cubicBezTo>
                  <a:cubicBezTo>
                    <a:pt x="177" y="50"/>
                    <a:pt x="162" y="54"/>
                    <a:pt x="147" y="58"/>
                  </a:cubicBezTo>
                  <a:cubicBezTo>
                    <a:pt x="133" y="61"/>
                    <a:pt x="119" y="65"/>
                    <a:pt x="105" y="68"/>
                  </a:cubicBezTo>
                  <a:cubicBezTo>
                    <a:pt x="104" y="68"/>
                    <a:pt x="103" y="69"/>
                    <a:pt x="102" y="70"/>
                  </a:cubicBezTo>
                  <a:cubicBezTo>
                    <a:pt x="97" y="76"/>
                    <a:pt x="95" y="83"/>
                    <a:pt x="98" y="91"/>
                  </a:cubicBezTo>
                  <a:cubicBezTo>
                    <a:pt x="98" y="91"/>
                    <a:pt x="98" y="92"/>
                    <a:pt x="99" y="93"/>
                  </a:cubicBezTo>
                  <a:moveTo>
                    <a:pt x="103" y="0"/>
                  </a:moveTo>
                  <a:cubicBezTo>
                    <a:pt x="103" y="0"/>
                    <a:pt x="102" y="0"/>
                    <a:pt x="102" y="0"/>
                  </a:cubicBezTo>
                  <a:cubicBezTo>
                    <a:pt x="95" y="1"/>
                    <a:pt x="89" y="3"/>
                    <a:pt x="82" y="4"/>
                  </a:cubicBezTo>
                  <a:cubicBezTo>
                    <a:pt x="63" y="8"/>
                    <a:pt x="43" y="12"/>
                    <a:pt x="24" y="15"/>
                  </a:cubicBezTo>
                  <a:cubicBezTo>
                    <a:pt x="18" y="16"/>
                    <a:pt x="16" y="19"/>
                    <a:pt x="14" y="23"/>
                  </a:cubicBezTo>
                  <a:cubicBezTo>
                    <a:pt x="12" y="28"/>
                    <a:pt x="13" y="33"/>
                    <a:pt x="13" y="38"/>
                  </a:cubicBezTo>
                  <a:cubicBezTo>
                    <a:pt x="14" y="41"/>
                    <a:pt x="17" y="43"/>
                    <a:pt x="20" y="44"/>
                  </a:cubicBezTo>
                  <a:cubicBezTo>
                    <a:pt x="20" y="45"/>
                    <a:pt x="21" y="45"/>
                    <a:pt x="21" y="45"/>
                  </a:cubicBezTo>
                  <a:cubicBezTo>
                    <a:pt x="20" y="46"/>
                    <a:pt x="19" y="47"/>
                    <a:pt x="19" y="47"/>
                  </a:cubicBezTo>
                  <a:cubicBezTo>
                    <a:pt x="17" y="47"/>
                    <a:pt x="15" y="47"/>
                    <a:pt x="14" y="48"/>
                  </a:cubicBezTo>
                  <a:cubicBezTo>
                    <a:pt x="13" y="50"/>
                    <a:pt x="13" y="52"/>
                    <a:pt x="12" y="54"/>
                  </a:cubicBezTo>
                  <a:cubicBezTo>
                    <a:pt x="11" y="55"/>
                    <a:pt x="11" y="56"/>
                    <a:pt x="10" y="57"/>
                  </a:cubicBezTo>
                  <a:cubicBezTo>
                    <a:pt x="8" y="58"/>
                    <a:pt x="7" y="59"/>
                    <a:pt x="6" y="60"/>
                  </a:cubicBezTo>
                  <a:cubicBezTo>
                    <a:pt x="3" y="65"/>
                    <a:pt x="2" y="70"/>
                    <a:pt x="3" y="75"/>
                  </a:cubicBezTo>
                  <a:cubicBezTo>
                    <a:pt x="5" y="80"/>
                    <a:pt x="6" y="84"/>
                    <a:pt x="5" y="90"/>
                  </a:cubicBezTo>
                  <a:cubicBezTo>
                    <a:pt x="3" y="97"/>
                    <a:pt x="7" y="103"/>
                    <a:pt x="12" y="107"/>
                  </a:cubicBezTo>
                  <a:cubicBezTo>
                    <a:pt x="12" y="108"/>
                    <a:pt x="13" y="110"/>
                    <a:pt x="12" y="110"/>
                  </a:cubicBezTo>
                  <a:cubicBezTo>
                    <a:pt x="12" y="111"/>
                    <a:pt x="10" y="112"/>
                    <a:pt x="9" y="112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8" y="112"/>
                    <a:pt x="8" y="112"/>
                    <a:pt x="7" y="112"/>
                  </a:cubicBezTo>
                  <a:cubicBezTo>
                    <a:pt x="5" y="112"/>
                    <a:pt x="4" y="113"/>
                    <a:pt x="4" y="115"/>
                  </a:cubicBezTo>
                  <a:cubicBezTo>
                    <a:pt x="1" y="121"/>
                    <a:pt x="0" y="127"/>
                    <a:pt x="2" y="134"/>
                  </a:cubicBezTo>
                  <a:cubicBezTo>
                    <a:pt x="3" y="135"/>
                    <a:pt x="4" y="137"/>
                    <a:pt x="5" y="137"/>
                  </a:cubicBezTo>
                  <a:cubicBezTo>
                    <a:pt x="15" y="145"/>
                    <a:pt x="26" y="152"/>
                    <a:pt x="36" y="159"/>
                  </a:cubicBezTo>
                  <a:cubicBezTo>
                    <a:pt x="55" y="172"/>
                    <a:pt x="73" y="185"/>
                    <a:pt x="92" y="198"/>
                  </a:cubicBezTo>
                  <a:cubicBezTo>
                    <a:pt x="93" y="199"/>
                    <a:pt x="94" y="199"/>
                    <a:pt x="96" y="199"/>
                  </a:cubicBezTo>
                  <a:cubicBezTo>
                    <a:pt x="96" y="199"/>
                    <a:pt x="97" y="199"/>
                    <a:pt x="99" y="198"/>
                  </a:cubicBezTo>
                  <a:cubicBezTo>
                    <a:pt x="104" y="196"/>
                    <a:pt x="110" y="194"/>
                    <a:pt x="116" y="191"/>
                  </a:cubicBezTo>
                  <a:cubicBezTo>
                    <a:pt x="137" y="183"/>
                    <a:pt x="158" y="174"/>
                    <a:pt x="179" y="165"/>
                  </a:cubicBezTo>
                  <a:cubicBezTo>
                    <a:pt x="183" y="164"/>
                    <a:pt x="183" y="161"/>
                    <a:pt x="180" y="159"/>
                  </a:cubicBezTo>
                  <a:cubicBezTo>
                    <a:pt x="178" y="158"/>
                    <a:pt x="176" y="157"/>
                    <a:pt x="174" y="155"/>
                  </a:cubicBezTo>
                  <a:cubicBezTo>
                    <a:pt x="172" y="153"/>
                    <a:pt x="172" y="151"/>
                    <a:pt x="174" y="148"/>
                  </a:cubicBezTo>
                  <a:cubicBezTo>
                    <a:pt x="176" y="146"/>
                    <a:pt x="178" y="143"/>
                    <a:pt x="181" y="141"/>
                  </a:cubicBezTo>
                  <a:cubicBezTo>
                    <a:pt x="181" y="140"/>
                    <a:pt x="181" y="138"/>
                    <a:pt x="180" y="137"/>
                  </a:cubicBezTo>
                  <a:cubicBezTo>
                    <a:pt x="179" y="136"/>
                    <a:pt x="177" y="136"/>
                    <a:pt x="176" y="135"/>
                  </a:cubicBezTo>
                  <a:cubicBezTo>
                    <a:pt x="172" y="133"/>
                    <a:pt x="168" y="131"/>
                    <a:pt x="164" y="129"/>
                  </a:cubicBezTo>
                  <a:cubicBezTo>
                    <a:pt x="165" y="128"/>
                    <a:pt x="166" y="128"/>
                    <a:pt x="167" y="127"/>
                  </a:cubicBezTo>
                  <a:cubicBezTo>
                    <a:pt x="168" y="126"/>
                    <a:pt x="168" y="126"/>
                    <a:pt x="169" y="125"/>
                  </a:cubicBezTo>
                  <a:cubicBezTo>
                    <a:pt x="170" y="125"/>
                    <a:pt x="170" y="124"/>
                    <a:pt x="171" y="124"/>
                  </a:cubicBezTo>
                  <a:cubicBezTo>
                    <a:pt x="175" y="122"/>
                    <a:pt x="179" y="121"/>
                    <a:pt x="183" y="120"/>
                  </a:cubicBezTo>
                  <a:cubicBezTo>
                    <a:pt x="183" y="120"/>
                    <a:pt x="184" y="119"/>
                    <a:pt x="185" y="118"/>
                  </a:cubicBezTo>
                  <a:cubicBezTo>
                    <a:pt x="185" y="118"/>
                    <a:pt x="184" y="116"/>
                    <a:pt x="183" y="116"/>
                  </a:cubicBezTo>
                  <a:cubicBezTo>
                    <a:pt x="182" y="115"/>
                    <a:pt x="181" y="114"/>
                    <a:pt x="179" y="113"/>
                  </a:cubicBezTo>
                  <a:cubicBezTo>
                    <a:pt x="175" y="111"/>
                    <a:pt x="175" y="110"/>
                    <a:pt x="176" y="105"/>
                  </a:cubicBezTo>
                  <a:cubicBezTo>
                    <a:pt x="176" y="104"/>
                    <a:pt x="177" y="104"/>
                    <a:pt x="177" y="103"/>
                  </a:cubicBezTo>
                  <a:cubicBezTo>
                    <a:pt x="179" y="98"/>
                    <a:pt x="184" y="97"/>
                    <a:pt x="188" y="95"/>
                  </a:cubicBezTo>
                  <a:cubicBezTo>
                    <a:pt x="192" y="92"/>
                    <a:pt x="197" y="91"/>
                    <a:pt x="201" y="89"/>
                  </a:cubicBezTo>
                  <a:cubicBezTo>
                    <a:pt x="202" y="89"/>
                    <a:pt x="203" y="88"/>
                    <a:pt x="203" y="88"/>
                  </a:cubicBezTo>
                  <a:cubicBezTo>
                    <a:pt x="203" y="87"/>
                    <a:pt x="202" y="86"/>
                    <a:pt x="202" y="86"/>
                  </a:cubicBezTo>
                  <a:cubicBezTo>
                    <a:pt x="201" y="85"/>
                    <a:pt x="200" y="84"/>
                    <a:pt x="199" y="84"/>
                  </a:cubicBezTo>
                  <a:cubicBezTo>
                    <a:pt x="200" y="81"/>
                    <a:pt x="201" y="77"/>
                    <a:pt x="202" y="74"/>
                  </a:cubicBezTo>
                  <a:cubicBezTo>
                    <a:pt x="202" y="73"/>
                    <a:pt x="203" y="73"/>
                    <a:pt x="203" y="72"/>
                  </a:cubicBezTo>
                  <a:cubicBezTo>
                    <a:pt x="206" y="71"/>
                    <a:pt x="206" y="69"/>
                    <a:pt x="203" y="68"/>
                  </a:cubicBezTo>
                  <a:cubicBezTo>
                    <a:pt x="200" y="67"/>
                    <a:pt x="197" y="65"/>
                    <a:pt x="193" y="64"/>
                  </a:cubicBezTo>
                  <a:cubicBezTo>
                    <a:pt x="192" y="64"/>
                    <a:pt x="191" y="62"/>
                    <a:pt x="191" y="61"/>
                  </a:cubicBezTo>
                  <a:cubicBezTo>
                    <a:pt x="191" y="57"/>
                    <a:pt x="193" y="54"/>
                    <a:pt x="196" y="51"/>
                  </a:cubicBezTo>
                  <a:cubicBezTo>
                    <a:pt x="201" y="48"/>
                    <a:pt x="201" y="46"/>
                    <a:pt x="196" y="44"/>
                  </a:cubicBezTo>
                  <a:cubicBezTo>
                    <a:pt x="195" y="43"/>
                    <a:pt x="193" y="43"/>
                    <a:pt x="192" y="42"/>
                  </a:cubicBezTo>
                  <a:cubicBezTo>
                    <a:pt x="164" y="28"/>
                    <a:pt x="135" y="14"/>
                    <a:pt x="106" y="1"/>
                  </a:cubicBezTo>
                  <a:cubicBezTo>
                    <a:pt x="105" y="0"/>
                    <a:pt x="104" y="0"/>
                    <a:pt x="10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66"/>
            <p:cNvSpPr>
              <a:spLocks/>
            </p:cNvSpPr>
            <p:nvPr userDrawn="1"/>
          </p:nvSpPr>
          <p:spPr bwMode="auto">
            <a:xfrm>
              <a:off x="6099175" y="330200"/>
              <a:ext cx="193675" cy="114300"/>
            </a:xfrm>
            <a:custGeom>
              <a:avLst/>
              <a:gdLst>
                <a:gd name="T0" fmla="*/ 0 w 79"/>
                <a:gd name="T1" fmla="*/ 0 h 47"/>
                <a:gd name="T2" fmla="*/ 79 w 79"/>
                <a:gd name="T3" fmla="*/ 47 h 47"/>
                <a:gd name="T4" fmla="*/ 0 w 79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47">
                  <a:moveTo>
                    <a:pt x="0" y="0"/>
                  </a:moveTo>
                  <a:cubicBezTo>
                    <a:pt x="26" y="16"/>
                    <a:pt x="52" y="32"/>
                    <a:pt x="79" y="47"/>
                  </a:cubicBezTo>
                  <a:cubicBezTo>
                    <a:pt x="77" y="43"/>
                    <a:pt x="5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67"/>
            <p:cNvSpPr>
              <a:spLocks/>
            </p:cNvSpPr>
            <p:nvPr userDrawn="1"/>
          </p:nvSpPr>
          <p:spPr bwMode="auto">
            <a:xfrm>
              <a:off x="6308725" y="439738"/>
              <a:ext cx="157163" cy="39688"/>
            </a:xfrm>
            <a:custGeom>
              <a:avLst/>
              <a:gdLst>
                <a:gd name="T0" fmla="*/ 64 w 64"/>
                <a:gd name="T1" fmla="*/ 0 h 16"/>
                <a:gd name="T2" fmla="*/ 0 w 64"/>
                <a:gd name="T3" fmla="*/ 14 h 16"/>
                <a:gd name="T4" fmla="*/ 1 w 64"/>
                <a:gd name="T5" fmla="*/ 16 h 16"/>
                <a:gd name="T6" fmla="*/ 64 w 64"/>
                <a:gd name="T7" fmla="*/ 2 h 16"/>
                <a:gd name="T8" fmla="*/ 64 w 64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6">
                  <a:moveTo>
                    <a:pt x="64" y="0"/>
                  </a:moveTo>
                  <a:cubicBezTo>
                    <a:pt x="43" y="5"/>
                    <a:pt x="21" y="9"/>
                    <a:pt x="0" y="14"/>
                  </a:cubicBezTo>
                  <a:cubicBezTo>
                    <a:pt x="0" y="15"/>
                    <a:pt x="1" y="15"/>
                    <a:pt x="1" y="16"/>
                  </a:cubicBezTo>
                  <a:cubicBezTo>
                    <a:pt x="22" y="11"/>
                    <a:pt x="43" y="6"/>
                    <a:pt x="64" y="2"/>
                  </a:cubicBezTo>
                  <a:cubicBezTo>
                    <a:pt x="64" y="1"/>
                    <a:pt x="64" y="1"/>
                    <a:pt x="6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68"/>
            <p:cNvSpPr>
              <a:spLocks/>
            </p:cNvSpPr>
            <p:nvPr userDrawn="1"/>
          </p:nvSpPr>
          <p:spPr bwMode="auto">
            <a:xfrm>
              <a:off x="6318250" y="668338"/>
              <a:ext cx="128588" cy="53975"/>
            </a:xfrm>
            <a:custGeom>
              <a:avLst/>
              <a:gdLst>
                <a:gd name="T0" fmla="*/ 51 w 52"/>
                <a:gd name="T1" fmla="*/ 0 h 22"/>
                <a:gd name="T2" fmla="*/ 0 w 52"/>
                <a:gd name="T3" fmla="*/ 21 h 22"/>
                <a:gd name="T4" fmla="*/ 0 w 52"/>
                <a:gd name="T5" fmla="*/ 22 h 22"/>
                <a:gd name="T6" fmla="*/ 52 w 52"/>
                <a:gd name="T7" fmla="*/ 1 h 22"/>
                <a:gd name="T8" fmla="*/ 51 w 52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2">
                  <a:moveTo>
                    <a:pt x="51" y="0"/>
                  </a:moveTo>
                  <a:cubicBezTo>
                    <a:pt x="34" y="7"/>
                    <a:pt x="17" y="14"/>
                    <a:pt x="0" y="2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8" y="15"/>
                    <a:pt x="35" y="8"/>
                    <a:pt x="52" y="1"/>
                  </a:cubicBezTo>
                  <a:cubicBezTo>
                    <a:pt x="51" y="0"/>
                    <a:pt x="51" y="0"/>
                    <a:pt x="5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69"/>
            <p:cNvSpPr>
              <a:spLocks/>
            </p:cNvSpPr>
            <p:nvPr userDrawn="1"/>
          </p:nvSpPr>
          <p:spPr bwMode="auto">
            <a:xfrm>
              <a:off x="6361113" y="469900"/>
              <a:ext cx="160338" cy="63500"/>
            </a:xfrm>
            <a:custGeom>
              <a:avLst/>
              <a:gdLst>
                <a:gd name="T0" fmla="*/ 65 w 66"/>
                <a:gd name="T1" fmla="*/ 0 h 26"/>
                <a:gd name="T2" fmla="*/ 0 w 66"/>
                <a:gd name="T3" fmla="*/ 24 h 26"/>
                <a:gd name="T4" fmla="*/ 1 w 66"/>
                <a:gd name="T5" fmla="*/ 26 h 26"/>
                <a:gd name="T6" fmla="*/ 66 w 66"/>
                <a:gd name="T7" fmla="*/ 1 h 26"/>
                <a:gd name="T8" fmla="*/ 65 w 66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6">
                  <a:moveTo>
                    <a:pt x="65" y="0"/>
                  </a:moveTo>
                  <a:cubicBezTo>
                    <a:pt x="44" y="9"/>
                    <a:pt x="22" y="16"/>
                    <a:pt x="0" y="24"/>
                  </a:cubicBezTo>
                  <a:cubicBezTo>
                    <a:pt x="0" y="25"/>
                    <a:pt x="0" y="25"/>
                    <a:pt x="1" y="26"/>
                  </a:cubicBezTo>
                  <a:cubicBezTo>
                    <a:pt x="22" y="17"/>
                    <a:pt x="44" y="9"/>
                    <a:pt x="66" y="1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70"/>
            <p:cNvSpPr>
              <a:spLocks/>
            </p:cNvSpPr>
            <p:nvPr userDrawn="1"/>
          </p:nvSpPr>
          <p:spPr bwMode="auto">
            <a:xfrm>
              <a:off x="6362700" y="481013"/>
              <a:ext cx="152400" cy="57150"/>
            </a:xfrm>
            <a:custGeom>
              <a:avLst/>
              <a:gdLst>
                <a:gd name="T0" fmla="*/ 61 w 62"/>
                <a:gd name="T1" fmla="*/ 0 h 23"/>
                <a:gd name="T2" fmla="*/ 0 w 62"/>
                <a:gd name="T3" fmla="*/ 22 h 23"/>
                <a:gd name="T4" fmla="*/ 1 w 62"/>
                <a:gd name="T5" fmla="*/ 23 h 23"/>
                <a:gd name="T6" fmla="*/ 62 w 62"/>
                <a:gd name="T7" fmla="*/ 1 h 23"/>
                <a:gd name="T8" fmla="*/ 61 w 62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3">
                  <a:moveTo>
                    <a:pt x="61" y="0"/>
                  </a:moveTo>
                  <a:cubicBezTo>
                    <a:pt x="41" y="8"/>
                    <a:pt x="21" y="15"/>
                    <a:pt x="0" y="22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21" y="16"/>
                    <a:pt x="41" y="9"/>
                    <a:pt x="62" y="1"/>
                  </a:cubicBezTo>
                  <a:cubicBezTo>
                    <a:pt x="62" y="1"/>
                    <a:pt x="62" y="0"/>
                    <a:pt x="6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71"/>
            <p:cNvSpPr>
              <a:spLocks noEditPoints="1"/>
            </p:cNvSpPr>
            <p:nvPr userDrawn="1"/>
          </p:nvSpPr>
          <p:spPr bwMode="auto">
            <a:xfrm>
              <a:off x="6586538" y="2628900"/>
              <a:ext cx="677863" cy="658813"/>
            </a:xfrm>
            <a:custGeom>
              <a:avLst/>
              <a:gdLst>
                <a:gd name="T0" fmla="*/ 233 w 277"/>
                <a:gd name="T1" fmla="*/ 198 h 269"/>
                <a:gd name="T2" fmla="*/ 226 w 277"/>
                <a:gd name="T3" fmla="*/ 217 h 269"/>
                <a:gd name="T4" fmla="*/ 201 w 277"/>
                <a:gd name="T5" fmla="*/ 216 h 269"/>
                <a:gd name="T6" fmla="*/ 228 w 277"/>
                <a:gd name="T7" fmla="*/ 190 h 269"/>
                <a:gd name="T8" fmla="*/ 228 w 277"/>
                <a:gd name="T9" fmla="*/ 190 h 269"/>
                <a:gd name="T10" fmla="*/ 181 w 277"/>
                <a:gd name="T11" fmla="*/ 191 h 269"/>
                <a:gd name="T12" fmla="*/ 205 w 277"/>
                <a:gd name="T13" fmla="*/ 191 h 269"/>
                <a:gd name="T14" fmla="*/ 155 w 277"/>
                <a:gd name="T15" fmla="*/ 199 h 269"/>
                <a:gd name="T16" fmla="*/ 91 w 277"/>
                <a:gd name="T17" fmla="*/ 199 h 269"/>
                <a:gd name="T18" fmla="*/ 107 w 277"/>
                <a:gd name="T19" fmla="*/ 194 h 269"/>
                <a:gd name="T20" fmla="*/ 116 w 277"/>
                <a:gd name="T21" fmla="*/ 197 h 269"/>
                <a:gd name="T22" fmla="*/ 147 w 277"/>
                <a:gd name="T23" fmla="*/ 192 h 269"/>
                <a:gd name="T24" fmla="*/ 22 w 277"/>
                <a:gd name="T25" fmla="*/ 153 h 269"/>
                <a:gd name="T26" fmla="*/ 26 w 277"/>
                <a:gd name="T27" fmla="*/ 165 h 269"/>
                <a:gd name="T28" fmla="*/ 121 w 277"/>
                <a:gd name="T29" fmla="*/ 222 h 269"/>
                <a:gd name="T30" fmla="*/ 126 w 277"/>
                <a:gd name="T31" fmla="*/ 221 h 269"/>
                <a:gd name="T32" fmla="*/ 135 w 277"/>
                <a:gd name="T33" fmla="*/ 226 h 269"/>
                <a:gd name="T34" fmla="*/ 120 w 277"/>
                <a:gd name="T35" fmla="*/ 255 h 269"/>
                <a:gd name="T36" fmla="*/ 9 w 277"/>
                <a:gd name="T37" fmla="*/ 176 h 269"/>
                <a:gd name="T38" fmla="*/ 189 w 277"/>
                <a:gd name="T39" fmla="*/ 153 h 269"/>
                <a:gd name="T40" fmla="*/ 226 w 277"/>
                <a:gd name="T41" fmla="*/ 148 h 269"/>
                <a:gd name="T42" fmla="*/ 153 w 277"/>
                <a:gd name="T43" fmla="*/ 170 h 269"/>
                <a:gd name="T44" fmla="*/ 129 w 277"/>
                <a:gd name="T45" fmla="*/ 182 h 269"/>
                <a:gd name="T46" fmla="*/ 152 w 277"/>
                <a:gd name="T47" fmla="*/ 158 h 269"/>
                <a:gd name="T48" fmla="*/ 124 w 277"/>
                <a:gd name="T49" fmla="*/ 172 h 269"/>
                <a:gd name="T50" fmla="*/ 70 w 277"/>
                <a:gd name="T51" fmla="*/ 202 h 269"/>
                <a:gd name="T52" fmla="*/ 54 w 277"/>
                <a:gd name="T53" fmla="*/ 150 h 269"/>
                <a:gd name="T54" fmla="*/ 101 w 277"/>
                <a:gd name="T55" fmla="*/ 185 h 269"/>
                <a:gd name="T56" fmla="*/ 171 w 277"/>
                <a:gd name="T57" fmla="*/ 147 h 269"/>
                <a:gd name="T58" fmla="*/ 257 w 277"/>
                <a:gd name="T59" fmla="*/ 117 h 269"/>
                <a:gd name="T60" fmla="*/ 61 w 277"/>
                <a:gd name="T61" fmla="*/ 147 h 269"/>
                <a:gd name="T62" fmla="*/ 48 w 277"/>
                <a:gd name="T63" fmla="*/ 109 h 269"/>
                <a:gd name="T64" fmla="*/ 117 w 277"/>
                <a:gd name="T65" fmla="*/ 154 h 269"/>
                <a:gd name="T66" fmla="*/ 146 w 277"/>
                <a:gd name="T67" fmla="*/ 101 h 269"/>
                <a:gd name="T68" fmla="*/ 158 w 277"/>
                <a:gd name="T69" fmla="*/ 101 h 269"/>
                <a:gd name="T70" fmla="*/ 140 w 277"/>
                <a:gd name="T71" fmla="*/ 118 h 269"/>
                <a:gd name="T72" fmla="*/ 138 w 277"/>
                <a:gd name="T73" fmla="*/ 142 h 269"/>
                <a:gd name="T74" fmla="*/ 23 w 277"/>
                <a:gd name="T75" fmla="*/ 70 h 269"/>
                <a:gd name="T76" fmla="*/ 46 w 277"/>
                <a:gd name="T77" fmla="*/ 74 h 269"/>
                <a:gd name="T78" fmla="*/ 133 w 277"/>
                <a:gd name="T79" fmla="*/ 133 h 269"/>
                <a:gd name="T80" fmla="*/ 213 w 277"/>
                <a:gd name="T81" fmla="*/ 114 h 269"/>
                <a:gd name="T82" fmla="*/ 133 w 277"/>
                <a:gd name="T83" fmla="*/ 126 h 269"/>
                <a:gd name="T84" fmla="*/ 24 w 277"/>
                <a:gd name="T85" fmla="*/ 52 h 269"/>
                <a:gd name="T86" fmla="*/ 137 w 277"/>
                <a:gd name="T87" fmla="*/ 5 h 269"/>
                <a:gd name="T88" fmla="*/ 141 w 277"/>
                <a:gd name="T89" fmla="*/ 92 h 269"/>
                <a:gd name="T90" fmla="*/ 137 w 277"/>
                <a:gd name="T91" fmla="*/ 0 h 269"/>
                <a:gd name="T92" fmla="*/ 26 w 277"/>
                <a:gd name="T93" fmla="*/ 60 h 269"/>
                <a:gd name="T94" fmla="*/ 12 w 277"/>
                <a:gd name="T95" fmla="*/ 77 h 269"/>
                <a:gd name="T96" fmla="*/ 16 w 277"/>
                <a:gd name="T97" fmla="*/ 149 h 269"/>
                <a:gd name="T98" fmla="*/ 2 w 277"/>
                <a:gd name="T99" fmla="*/ 181 h 269"/>
                <a:gd name="T100" fmla="*/ 132 w 277"/>
                <a:gd name="T101" fmla="*/ 268 h 269"/>
                <a:gd name="T102" fmla="*/ 234 w 277"/>
                <a:gd name="T103" fmla="*/ 201 h 269"/>
                <a:gd name="T104" fmla="*/ 225 w 277"/>
                <a:gd name="T105" fmla="*/ 172 h 269"/>
                <a:gd name="T106" fmla="*/ 247 w 277"/>
                <a:gd name="T107" fmla="*/ 157 h 269"/>
                <a:gd name="T108" fmla="*/ 271 w 277"/>
                <a:gd name="T109" fmla="*/ 121 h 269"/>
                <a:gd name="T110" fmla="*/ 274 w 277"/>
                <a:gd name="T111" fmla="*/ 98 h 269"/>
                <a:gd name="T112" fmla="*/ 264 w 277"/>
                <a:gd name="T113" fmla="*/ 5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7" h="269">
                  <a:moveTo>
                    <a:pt x="135" y="238"/>
                  </a:moveTo>
                  <a:cubicBezTo>
                    <a:pt x="135" y="238"/>
                    <a:pt x="136" y="237"/>
                    <a:pt x="136" y="237"/>
                  </a:cubicBezTo>
                  <a:cubicBezTo>
                    <a:pt x="148" y="229"/>
                    <a:pt x="162" y="226"/>
                    <a:pt x="175" y="221"/>
                  </a:cubicBezTo>
                  <a:cubicBezTo>
                    <a:pt x="193" y="213"/>
                    <a:pt x="211" y="206"/>
                    <a:pt x="229" y="199"/>
                  </a:cubicBezTo>
                  <a:cubicBezTo>
                    <a:pt x="231" y="198"/>
                    <a:pt x="232" y="198"/>
                    <a:pt x="233" y="198"/>
                  </a:cubicBezTo>
                  <a:cubicBezTo>
                    <a:pt x="224" y="205"/>
                    <a:pt x="212" y="207"/>
                    <a:pt x="201" y="212"/>
                  </a:cubicBezTo>
                  <a:cubicBezTo>
                    <a:pt x="198" y="213"/>
                    <a:pt x="194" y="215"/>
                    <a:pt x="191" y="217"/>
                  </a:cubicBezTo>
                  <a:cubicBezTo>
                    <a:pt x="203" y="213"/>
                    <a:pt x="215" y="208"/>
                    <a:pt x="227" y="204"/>
                  </a:cubicBezTo>
                  <a:cubicBezTo>
                    <a:pt x="227" y="208"/>
                    <a:pt x="228" y="211"/>
                    <a:pt x="228" y="214"/>
                  </a:cubicBezTo>
                  <a:cubicBezTo>
                    <a:pt x="228" y="215"/>
                    <a:pt x="227" y="216"/>
                    <a:pt x="226" y="217"/>
                  </a:cubicBezTo>
                  <a:cubicBezTo>
                    <a:pt x="201" y="227"/>
                    <a:pt x="175" y="238"/>
                    <a:pt x="150" y="248"/>
                  </a:cubicBezTo>
                  <a:cubicBezTo>
                    <a:pt x="145" y="250"/>
                    <a:pt x="139" y="253"/>
                    <a:pt x="133" y="255"/>
                  </a:cubicBezTo>
                  <a:cubicBezTo>
                    <a:pt x="132" y="252"/>
                    <a:pt x="131" y="249"/>
                    <a:pt x="130" y="246"/>
                  </a:cubicBezTo>
                  <a:cubicBezTo>
                    <a:pt x="154" y="236"/>
                    <a:pt x="178" y="227"/>
                    <a:pt x="202" y="218"/>
                  </a:cubicBezTo>
                  <a:cubicBezTo>
                    <a:pt x="201" y="217"/>
                    <a:pt x="201" y="217"/>
                    <a:pt x="201" y="216"/>
                  </a:cubicBezTo>
                  <a:cubicBezTo>
                    <a:pt x="178" y="225"/>
                    <a:pt x="154" y="235"/>
                    <a:pt x="130" y="244"/>
                  </a:cubicBezTo>
                  <a:cubicBezTo>
                    <a:pt x="131" y="241"/>
                    <a:pt x="130" y="238"/>
                    <a:pt x="133" y="238"/>
                  </a:cubicBezTo>
                  <a:cubicBezTo>
                    <a:pt x="134" y="238"/>
                    <a:pt x="134" y="238"/>
                    <a:pt x="135" y="238"/>
                  </a:cubicBezTo>
                  <a:cubicBezTo>
                    <a:pt x="135" y="238"/>
                    <a:pt x="135" y="238"/>
                    <a:pt x="135" y="238"/>
                  </a:cubicBezTo>
                  <a:moveTo>
                    <a:pt x="228" y="190"/>
                  </a:moveTo>
                  <a:cubicBezTo>
                    <a:pt x="225" y="190"/>
                    <a:pt x="222" y="187"/>
                    <a:pt x="220" y="186"/>
                  </a:cubicBezTo>
                  <a:cubicBezTo>
                    <a:pt x="219" y="185"/>
                    <a:pt x="218" y="183"/>
                    <a:pt x="217" y="182"/>
                  </a:cubicBezTo>
                  <a:cubicBezTo>
                    <a:pt x="218" y="181"/>
                    <a:pt x="218" y="181"/>
                    <a:pt x="218" y="181"/>
                  </a:cubicBezTo>
                  <a:cubicBezTo>
                    <a:pt x="223" y="183"/>
                    <a:pt x="227" y="186"/>
                    <a:pt x="232" y="188"/>
                  </a:cubicBezTo>
                  <a:cubicBezTo>
                    <a:pt x="231" y="189"/>
                    <a:pt x="229" y="190"/>
                    <a:pt x="228" y="190"/>
                  </a:cubicBezTo>
                  <a:moveTo>
                    <a:pt x="147" y="192"/>
                  </a:moveTo>
                  <a:cubicBezTo>
                    <a:pt x="168" y="183"/>
                    <a:pt x="191" y="181"/>
                    <a:pt x="213" y="177"/>
                  </a:cubicBezTo>
                  <a:cubicBezTo>
                    <a:pt x="213" y="180"/>
                    <a:pt x="213" y="182"/>
                    <a:pt x="212" y="184"/>
                  </a:cubicBezTo>
                  <a:cubicBezTo>
                    <a:pt x="212" y="185"/>
                    <a:pt x="210" y="186"/>
                    <a:pt x="209" y="186"/>
                  </a:cubicBezTo>
                  <a:cubicBezTo>
                    <a:pt x="200" y="188"/>
                    <a:pt x="190" y="189"/>
                    <a:pt x="181" y="191"/>
                  </a:cubicBezTo>
                  <a:cubicBezTo>
                    <a:pt x="180" y="191"/>
                    <a:pt x="179" y="192"/>
                    <a:pt x="178" y="192"/>
                  </a:cubicBezTo>
                  <a:cubicBezTo>
                    <a:pt x="178" y="193"/>
                    <a:pt x="178" y="193"/>
                    <a:pt x="178" y="193"/>
                  </a:cubicBezTo>
                  <a:cubicBezTo>
                    <a:pt x="190" y="191"/>
                    <a:pt x="201" y="189"/>
                    <a:pt x="213" y="187"/>
                  </a:cubicBezTo>
                  <a:cubicBezTo>
                    <a:pt x="213" y="188"/>
                    <a:pt x="213" y="188"/>
                    <a:pt x="213" y="189"/>
                  </a:cubicBezTo>
                  <a:cubicBezTo>
                    <a:pt x="210" y="189"/>
                    <a:pt x="208" y="190"/>
                    <a:pt x="205" y="191"/>
                  </a:cubicBezTo>
                  <a:cubicBezTo>
                    <a:pt x="171" y="199"/>
                    <a:pt x="137" y="207"/>
                    <a:pt x="103" y="215"/>
                  </a:cubicBezTo>
                  <a:cubicBezTo>
                    <a:pt x="101" y="215"/>
                    <a:pt x="99" y="215"/>
                    <a:pt x="97" y="216"/>
                  </a:cubicBezTo>
                  <a:cubicBezTo>
                    <a:pt x="96" y="216"/>
                    <a:pt x="95" y="217"/>
                    <a:pt x="95" y="217"/>
                  </a:cubicBezTo>
                  <a:cubicBezTo>
                    <a:pt x="93" y="217"/>
                    <a:pt x="92" y="215"/>
                    <a:pt x="91" y="212"/>
                  </a:cubicBezTo>
                  <a:cubicBezTo>
                    <a:pt x="112" y="208"/>
                    <a:pt x="134" y="206"/>
                    <a:pt x="155" y="199"/>
                  </a:cubicBezTo>
                  <a:cubicBezTo>
                    <a:pt x="146" y="200"/>
                    <a:pt x="137" y="202"/>
                    <a:pt x="128" y="204"/>
                  </a:cubicBezTo>
                  <a:cubicBezTo>
                    <a:pt x="116" y="206"/>
                    <a:pt x="103" y="208"/>
                    <a:pt x="91" y="210"/>
                  </a:cubicBezTo>
                  <a:cubicBezTo>
                    <a:pt x="91" y="210"/>
                    <a:pt x="91" y="210"/>
                    <a:pt x="91" y="210"/>
                  </a:cubicBezTo>
                  <a:cubicBezTo>
                    <a:pt x="90" y="210"/>
                    <a:pt x="89" y="209"/>
                    <a:pt x="89" y="209"/>
                  </a:cubicBezTo>
                  <a:cubicBezTo>
                    <a:pt x="89" y="205"/>
                    <a:pt x="90" y="202"/>
                    <a:pt x="91" y="199"/>
                  </a:cubicBezTo>
                  <a:cubicBezTo>
                    <a:pt x="91" y="198"/>
                    <a:pt x="92" y="197"/>
                    <a:pt x="92" y="197"/>
                  </a:cubicBezTo>
                  <a:cubicBezTo>
                    <a:pt x="92" y="197"/>
                    <a:pt x="92" y="197"/>
                    <a:pt x="92" y="197"/>
                  </a:cubicBezTo>
                  <a:cubicBezTo>
                    <a:pt x="93" y="197"/>
                    <a:pt x="94" y="198"/>
                    <a:pt x="94" y="198"/>
                  </a:cubicBezTo>
                  <a:cubicBezTo>
                    <a:pt x="97" y="198"/>
                    <a:pt x="99" y="197"/>
                    <a:pt x="101" y="196"/>
                  </a:cubicBezTo>
                  <a:cubicBezTo>
                    <a:pt x="103" y="195"/>
                    <a:pt x="105" y="194"/>
                    <a:pt x="107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09" y="194"/>
                    <a:pt x="109" y="194"/>
                    <a:pt x="109" y="194"/>
                  </a:cubicBezTo>
                  <a:cubicBezTo>
                    <a:pt x="110" y="194"/>
                    <a:pt x="110" y="194"/>
                    <a:pt x="111" y="194"/>
                  </a:cubicBezTo>
                  <a:cubicBezTo>
                    <a:pt x="113" y="194"/>
                    <a:pt x="114" y="194"/>
                    <a:pt x="116" y="197"/>
                  </a:cubicBezTo>
                  <a:cubicBezTo>
                    <a:pt x="109" y="198"/>
                    <a:pt x="102" y="199"/>
                    <a:pt x="96" y="200"/>
                  </a:cubicBezTo>
                  <a:cubicBezTo>
                    <a:pt x="96" y="200"/>
                    <a:pt x="96" y="201"/>
                    <a:pt x="96" y="201"/>
                  </a:cubicBezTo>
                  <a:cubicBezTo>
                    <a:pt x="130" y="197"/>
                    <a:pt x="163" y="191"/>
                    <a:pt x="197" y="185"/>
                  </a:cubicBezTo>
                  <a:cubicBezTo>
                    <a:pt x="197" y="185"/>
                    <a:pt x="197" y="184"/>
                    <a:pt x="197" y="184"/>
                  </a:cubicBezTo>
                  <a:cubicBezTo>
                    <a:pt x="180" y="187"/>
                    <a:pt x="163" y="189"/>
                    <a:pt x="147" y="192"/>
                  </a:cubicBezTo>
                  <a:moveTo>
                    <a:pt x="120" y="190"/>
                  </a:moveTo>
                  <a:cubicBezTo>
                    <a:pt x="116" y="184"/>
                    <a:pt x="115" y="178"/>
                    <a:pt x="116" y="172"/>
                  </a:cubicBezTo>
                  <a:cubicBezTo>
                    <a:pt x="117" y="178"/>
                    <a:pt x="119" y="184"/>
                    <a:pt x="120" y="190"/>
                  </a:cubicBezTo>
                  <a:moveTo>
                    <a:pt x="16" y="158"/>
                  </a:moveTo>
                  <a:cubicBezTo>
                    <a:pt x="18" y="158"/>
                    <a:pt x="20" y="156"/>
                    <a:pt x="22" y="153"/>
                  </a:cubicBezTo>
                  <a:cubicBezTo>
                    <a:pt x="26" y="157"/>
                    <a:pt x="29" y="161"/>
                    <a:pt x="32" y="165"/>
                  </a:cubicBezTo>
                  <a:cubicBezTo>
                    <a:pt x="32" y="166"/>
                    <a:pt x="32" y="166"/>
                    <a:pt x="32" y="166"/>
                  </a:cubicBezTo>
                  <a:cubicBezTo>
                    <a:pt x="28" y="164"/>
                    <a:pt x="25" y="162"/>
                    <a:pt x="20" y="160"/>
                  </a:cubicBezTo>
                  <a:cubicBezTo>
                    <a:pt x="21" y="161"/>
                    <a:pt x="21" y="162"/>
                    <a:pt x="21" y="162"/>
                  </a:cubicBezTo>
                  <a:cubicBezTo>
                    <a:pt x="23" y="163"/>
                    <a:pt x="24" y="164"/>
                    <a:pt x="26" y="165"/>
                  </a:cubicBezTo>
                  <a:cubicBezTo>
                    <a:pt x="39" y="172"/>
                    <a:pt x="48" y="184"/>
                    <a:pt x="57" y="194"/>
                  </a:cubicBezTo>
                  <a:cubicBezTo>
                    <a:pt x="66" y="205"/>
                    <a:pt x="75" y="215"/>
                    <a:pt x="83" y="226"/>
                  </a:cubicBezTo>
                  <a:cubicBezTo>
                    <a:pt x="86" y="228"/>
                    <a:pt x="88" y="229"/>
                    <a:pt x="91" y="229"/>
                  </a:cubicBezTo>
                  <a:cubicBezTo>
                    <a:pt x="92" y="229"/>
                    <a:pt x="94" y="229"/>
                    <a:pt x="95" y="229"/>
                  </a:cubicBezTo>
                  <a:cubicBezTo>
                    <a:pt x="103" y="226"/>
                    <a:pt x="112" y="224"/>
                    <a:pt x="121" y="222"/>
                  </a:cubicBezTo>
                  <a:cubicBezTo>
                    <a:pt x="121" y="222"/>
                    <a:pt x="121" y="222"/>
                    <a:pt x="121" y="222"/>
                  </a:cubicBezTo>
                  <a:cubicBezTo>
                    <a:pt x="122" y="222"/>
                    <a:pt x="123" y="223"/>
                    <a:pt x="124" y="223"/>
                  </a:cubicBezTo>
                  <a:cubicBezTo>
                    <a:pt x="126" y="223"/>
                    <a:pt x="127" y="224"/>
                    <a:pt x="129" y="225"/>
                  </a:cubicBezTo>
                  <a:cubicBezTo>
                    <a:pt x="129" y="224"/>
                    <a:pt x="129" y="224"/>
                    <a:pt x="129" y="224"/>
                  </a:cubicBezTo>
                  <a:cubicBezTo>
                    <a:pt x="128" y="223"/>
                    <a:pt x="127" y="222"/>
                    <a:pt x="126" y="221"/>
                  </a:cubicBezTo>
                  <a:cubicBezTo>
                    <a:pt x="144" y="217"/>
                    <a:pt x="161" y="213"/>
                    <a:pt x="178" y="209"/>
                  </a:cubicBezTo>
                  <a:cubicBezTo>
                    <a:pt x="178" y="209"/>
                    <a:pt x="178" y="209"/>
                    <a:pt x="178" y="209"/>
                  </a:cubicBezTo>
                  <a:cubicBezTo>
                    <a:pt x="173" y="211"/>
                    <a:pt x="169" y="213"/>
                    <a:pt x="165" y="214"/>
                  </a:cubicBezTo>
                  <a:cubicBezTo>
                    <a:pt x="156" y="218"/>
                    <a:pt x="147" y="221"/>
                    <a:pt x="138" y="224"/>
                  </a:cubicBezTo>
                  <a:cubicBezTo>
                    <a:pt x="137" y="225"/>
                    <a:pt x="136" y="226"/>
                    <a:pt x="135" y="226"/>
                  </a:cubicBezTo>
                  <a:cubicBezTo>
                    <a:pt x="133" y="227"/>
                    <a:pt x="132" y="227"/>
                    <a:pt x="131" y="227"/>
                  </a:cubicBezTo>
                  <a:cubicBezTo>
                    <a:pt x="131" y="227"/>
                    <a:pt x="130" y="227"/>
                    <a:pt x="130" y="227"/>
                  </a:cubicBezTo>
                  <a:cubicBezTo>
                    <a:pt x="129" y="227"/>
                    <a:pt x="129" y="227"/>
                    <a:pt x="128" y="227"/>
                  </a:cubicBezTo>
                  <a:cubicBezTo>
                    <a:pt x="126" y="227"/>
                    <a:pt x="124" y="228"/>
                    <a:pt x="123" y="230"/>
                  </a:cubicBezTo>
                  <a:cubicBezTo>
                    <a:pt x="119" y="238"/>
                    <a:pt x="118" y="246"/>
                    <a:pt x="120" y="255"/>
                  </a:cubicBezTo>
                  <a:cubicBezTo>
                    <a:pt x="118" y="254"/>
                    <a:pt x="117" y="253"/>
                    <a:pt x="116" y="253"/>
                  </a:cubicBezTo>
                  <a:cubicBezTo>
                    <a:pt x="99" y="241"/>
                    <a:pt x="82" y="230"/>
                    <a:pt x="66" y="218"/>
                  </a:cubicBezTo>
                  <a:cubicBezTo>
                    <a:pt x="55" y="210"/>
                    <a:pt x="44" y="203"/>
                    <a:pt x="33" y="195"/>
                  </a:cubicBezTo>
                  <a:cubicBezTo>
                    <a:pt x="27" y="191"/>
                    <a:pt x="21" y="187"/>
                    <a:pt x="15" y="183"/>
                  </a:cubicBezTo>
                  <a:cubicBezTo>
                    <a:pt x="12" y="181"/>
                    <a:pt x="10" y="179"/>
                    <a:pt x="9" y="176"/>
                  </a:cubicBezTo>
                  <a:cubicBezTo>
                    <a:pt x="7" y="170"/>
                    <a:pt x="7" y="165"/>
                    <a:pt x="10" y="159"/>
                  </a:cubicBezTo>
                  <a:cubicBezTo>
                    <a:pt x="10" y="158"/>
                    <a:pt x="12" y="157"/>
                    <a:pt x="13" y="157"/>
                  </a:cubicBezTo>
                  <a:cubicBezTo>
                    <a:pt x="13" y="157"/>
                    <a:pt x="13" y="157"/>
                    <a:pt x="13" y="157"/>
                  </a:cubicBezTo>
                  <a:cubicBezTo>
                    <a:pt x="14" y="158"/>
                    <a:pt x="15" y="158"/>
                    <a:pt x="16" y="158"/>
                  </a:cubicBezTo>
                  <a:moveTo>
                    <a:pt x="189" y="153"/>
                  </a:moveTo>
                  <a:cubicBezTo>
                    <a:pt x="203" y="146"/>
                    <a:pt x="217" y="142"/>
                    <a:pt x="232" y="139"/>
                  </a:cubicBezTo>
                  <a:cubicBezTo>
                    <a:pt x="232" y="143"/>
                    <a:pt x="231" y="145"/>
                    <a:pt x="227" y="146"/>
                  </a:cubicBezTo>
                  <a:cubicBezTo>
                    <a:pt x="220" y="146"/>
                    <a:pt x="213" y="149"/>
                    <a:pt x="206" y="150"/>
                  </a:cubicBezTo>
                  <a:cubicBezTo>
                    <a:pt x="206" y="151"/>
                    <a:pt x="206" y="151"/>
                    <a:pt x="207" y="152"/>
                  </a:cubicBezTo>
                  <a:cubicBezTo>
                    <a:pt x="213" y="150"/>
                    <a:pt x="220" y="149"/>
                    <a:pt x="226" y="148"/>
                  </a:cubicBezTo>
                  <a:cubicBezTo>
                    <a:pt x="226" y="148"/>
                    <a:pt x="227" y="148"/>
                    <a:pt x="227" y="148"/>
                  </a:cubicBezTo>
                  <a:cubicBezTo>
                    <a:pt x="228" y="148"/>
                    <a:pt x="229" y="148"/>
                    <a:pt x="231" y="149"/>
                  </a:cubicBezTo>
                  <a:cubicBezTo>
                    <a:pt x="230" y="150"/>
                    <a:pt x="229" y="151"/>
                    <a:pt x="227" y="151"/>
                  </a:cubicBezTo>
                  <a:cubicBezTo>
                    <a:pt x="204" y="157"/>
                    <a:pt x="181" y="163"/>
                    <a:pt x="158" y="169"/>
                  </a:cubicBezTo>
                  <a:cubicBezTo>
                    <a:pt x="156" y="169"/>
                    <a:pt x="154" y="170"/>
                    <a:pt x="153" y="170"/>
                  </a:cubicBezTo>
                  <a:cubicBezTo>
                    <a:pt x="153" y="171"/>
                    <a:pt x="153" y="171"/>
                    <a:pt x="153" y="172"/>
                  </a:cubicBezTo>
                  <a:cubicBezTo>
                    <a:pt x="179" y="165"/>
                    <a:pt x="205" y="159"/>
                    <a:pt x="230" y="153"/>
                  </a:cubicBezTo>
                  <a:cubicBezTo>
                    <a:pt x="230" y="153"/>
                    <a:pt x="231" y="154"/>
                    <a:pt x="231" y="154"/>
                  </a:cubicBezTo>
                  <a:cubicBezTo>
                    <a:pt x="229" y="155"/>
                    <a:pt x="228" y="156"/>
                    <a:pt x="227" y="156"/>
                  </a:cubicBezTo>
                  <a:cubicBezTo>
                    <a:pt x="194" y="165"/>
                    <a:pt x="162" y="174"/>
                    <a:pt x="129" y="182"/>
                  </a:cubicBezTo>
                  <a:cubicBezTo>
                    <a:pt x="127" y="183"/>
                    <a:pt x="126" y="183"/>
                    <a:pt x="125" y="183"/>
                  </a:cubicBezTo>
                  <a:cubicBezTo>
                    <a:pt x="122" y="183"/>
                    <a:pt x="122" y="181"/>
                    <a:pt x="121" y="177"/>
                  </a:cubicBezTo>
                  <a:cubicBezTo>
                    <a:pt x="121" y="175"/>
                    <a:pt x="121" y="174"/>
                    <a:pt x="121" y="173"/>
                  </a:cubicBezTo>
                  <a:cubicBezTo>
                    <a:pt x="120" y="167"/>
                    <a:pt x="122" y="165"/>
                    <a:pt x="127" y="164"/>
                  </a:cubicBezTo>
                  <a:cubicBezTo>
                    <a:pt x="135" y="162"/>
                    <a:pt x="144" y="160"/>
                    <a:pt x="152" y="158"/>
                  </a:cubicBezTo>
                  <a:cubicBezTo>
                    <a:pt x="153" y="158"/>
                    <a:pt x="153" y="158"/>
                    <a:pt x="154" y="158"/>
                  </a:cubicBezTo>
                  <a:cubicBezTo>
                    <a:pt x="156" y="158"/>
                    <a:pt x="158" y="159"/>
                    <a:pt x="160" y="159"/>
                  </a:cubicBezTo>
                  <a:cubicBezTo>
                    <a:pt x="160" y="159"/>
                    <a:pt x="160" y="160"/>
                    <a:pt x="160" y="160"/>
                  </a:cubicBezTo>
                  <a:cubicBezTo>
                    <a:pt x="148" y="164"/>
                    <a:pt x="136" y="167"/>
                    <a:pt x="124" y="170"/>
                  </a:cubicBezTo>
                  <a:cubicBezTo>
                    <a:pt x="124" y="171"/>
                    <a:pt x="124" y="171"/>
                    <a:pt x="124" y="172"/>
                  </a:cubicBezTo>
                  <a:cubicBezTo>
                    <a:pt x="149" y="165"/>
                    <a:pt x="173" y="159"/>
                    <a:pt x="198" y="152"/>
                  </a:cubicBezTo>
                  <a:cubicBezTo>
                    <a:pt x="198" y="151"/>
                    <a:pt x="198" y="151"/>
                    <a:pt x="198" y="151"/>
                  </a:cubicBezTo>
                  <a:cubicBezTo>
                    <a:pt x="195" y="152"/>
                    <a:pt x="192" y="152"/>
                    <a:pt x="189" y="153"/>
                  </a:cubicBezTo>
                  <a:moveTo>
                    <a:pt x="82" y="216"/>
                  </a:moveTo>
                  <a:cubicBezTo>
                    <a:pt x="78" y="211"/>
                    <a:pt x="74" y="207"/>
                    <a:pt x="70" y="202"/>
                  </a:cubicBezTo>
                  <a:cubicBezTo>
                    <a:pt x="62" y="193"/>
                    <a:pt x="54" y="183"/>
                    <a:pt x="46" y="173"/>
                  </a:cubicBezTo>
                  <a:cubicBezTo>
                    <a:pt x="40" y="166"/>
                    <a:pt x="33" y="158"/>
                    <a:pt x="26" y="150"/>
                  </a:cubicBezTo>
                  <a:cubicBezTo>
                    <a:pt x="22" y="145"/>
                    <a:pt x="17" y="140"/>
                    <a:pt x="14" y="134"/>
                  </a:cubicBezTo>
                  <a:cubicBezTo>
                    <a:pt x="10" y="129"/>
                    <a:pt x="11" y="124"/>
                    <a:pt x="12" y="118"/>
                  </a:cubicBezTo>
                  <a:cubicBezTo>
                    <a:pt x="27" y="128"/>
                    <a:pt x="41" y="138"/>
                    <a:pt x="54" y="150"/>
                  </a:cubicBezTo>
                  <a:cubicBezTo>
                    <a:pt x="67" y="161"/>
                    <a:pt x="78" y="174"/>
                    <a:pt x="90" y="187"/>
                  </a:cubicBezTo>
                  <a:cubicBezTo>
                    <a:pt x="91" y="186"/>
                    <a:pt x="91" y="186"/>
                    <a:pt x="92" y="185"/>
                  </a:cubicBezTo>
                  <a:cubicBezTo>
                    <a:pt x="86" y="178"/>
                    <a:pt x="80" y="171"/>
                    <a:pt x="74" y="164"/>
                  </a:cubicBezTo>
                  <a:cubicBezTo>
                    <a:pt x="74" y="164"/>
                    <a:pt x="74" y="164"/>
                    <a:pt x="74" y="164"/>
                  </a:cubicBezTo>
                  <a:cubicBezTo>
                    <a:pt x="83" y="171"/>
                    <a:pt x="92" y="178"/>
                    <a:pt x="101" y="185"/>
                  </a:cubicBezTo>
                  <a:cubicBezTo>
                    <a:pt x="97" y="186"/>
                    <a:pt x="93" y="187"/>
                    <a:pt x="90" y="188"/>
                  </a:cubicBezTo>
                  <a:cubicBezTo>
                    <a:pt x="89" y="188"/>
                    <a:pt x="88" y="189"/>
                    <a:pt x="87" y="190"/>
                  </a:cubicBezTo>
                  <a:cubicBezTo>
                    <a:pt x="80" y="197"/>
                    <a:pt x="79" y="205"/>
                    <a:pt x="81" y="214"/>
                  </a:cubicBezTo>
                  <a:cubicBezTo>
                    <a:pt x="82" y="214"/>
                    <a:pt x="82" y="215"/>
                    <a:pt x="82" y="216"/>
                  </a:cubicBezTo>
                  <a:moveTo>
                    <a:pt x="171" y="147"/>
                  </a:moveTo>
                  <a:cubicBezTo>
                    <a:pt x="170" y="147"/>
                    <a:pt x="168" y="146"/>
                    <a:pt x="168" y="144"/>
                  </a:cubicBezTo>
                  <a:cubicBezTo>
                    <a:pt x="167" y="140"/>
                    <a:pt x="167" y="138"/>
                    <a:pt x="171" y="137"/>
                  </a:cubicBezTo>
                  <a:cubicBezTo>
                    <a:pt x="203" y="126"/>
                    <a:pt x="234" y="114"/>
                    <a:pt x="266" y="103"/>
                  </a:cubicBezTo>
                  <a:cubicBezTo>
                    <a:pt x="267" y="103"/>
                    <a:pt x="267" y="103"/>
                    <a:pt x="269" y="103"/>
                  </a:cubicBezTo>
                  <a:cubicBezTo>
                    <a:pt x="265" y="108"/>
                    <a:pt x="264" y="114"/>
                    <a:pt x="257" y="117"/>
                  </a:cubicBezTo>
                  <a:cubicBezTo>
                    <a:pt x="229" y="126"/>
                    <a:pt x="202" y="136"/>
                    <a:pt x="174" y="146"/>
                  </a:cubicBezTo>
                  <a:cubicBezTo>
                    <a:pt x="173" y="147"/>
                    <a:pt x="172" y="147"/>
                    <a:pt x="171" y="147"/>
                  </a:cubicBezTo>
                  <a:moveTo>
                    <a:pt x="111" y="185"/>
                  </a:moveTo>
                  <a:cubicBezTo>
                    <a:pt x="108" y="183"/>
                    <a:pt x="106" y="181"/>
                    <a:pt x="103" y="179"/>
                  </a:cubicBezTo>
                  <a:cubicBezTo>
                    <a:pt x="89" y="168"/>
                    <a:pt x="75" y="158"/>
                    <a:pt x="61" y="147"/>
                  </a:cubicBezTo>
                  <a:cubicBezTo>
                    <a:pt x="46" y="135"/>
                    <a:pt x="31" y="124"/>
                    <a:pt x="16" y="112"/>
                  </a:cubicBezTo>
                  <a:cubicBezTo>
                    <a:pt x="10" y="107"/>
                    <a:pt x="9" y="100"/>
                    <a:pt x="10" y="93"/>
                  </a:cubicBezTo>
                  <a:cubicBezTo>
                    <a:pt x="11" y="89"/>
                    <a:pt x="12" y="86"/>
                    <a:pt x="14" y="82"/>
                  </a:cubicBezTo>
                  <a:cubicBezTo>
                    <a:pt x="15" y="89"/>
                    <a:pt x="21" y="90"/>
                    <a:pt x="25" y="92"/>
                  </a:cubicBezTo>
                  <a:cubicBezTo>
                    <a:pt x="33" y="98"/>
                    <a:pt x="40" y="104"/>
                    <a:pt x="48" y="109"/>
                  </a:cubicBezTo>
                  <a:cubicBezTo>
                    <a:pt x="67" y="123"/>
                    <a:pt x="85" y="136"/>
                    <a:pt x="104" y="149"/>
                  </a:cubicBezTo>
                  <a:cubicBezTo>
                    <a:pt x="106" y="150"/>
                    <a:pt x="108" y="152"/>
                    <a:pt x="110" y="152"/>
                  </a:cubicBezTo>
                  <a:cubicBezTo>
                    <a:pt x="92" y="136"/>
                    <a:pt x="73" y="121"/>
                    <a:pt x="52" y="106"/>
                  </a:cubicBezTo>
                  <a:cubicBezTo>
                    <a:pt x="81" y="120"/>
                    <a:pt x="109" y="134"/>
                    <a:pt x="138" y="149"/>
                  </a:cubicBezTo>
                  <a:cubicBezTo>
                    <a:pt x="131" y="151"/>
                    <a:pt x="124" y="152"/>
                    <a:pt x="117" y="154"/>
                  </a:cubicBezTo>
                  <a:cubicBezTo>
                    <a:pt x="115" y="154"/>
                    <a:pt x="113" y="156"/>
                    <a:pt x="112" y="158"/>
                  </a:cubicBezTo>
                  <a:cubicBezTo>
                    <a:pt x="108" y="165"/>
                    <a:pt x="108" y="173"/>
                    <a:pt x="111" y="185"/>
                  </a:cubicBezTo>
                  <a:moveTo>
                    <a:pt x="140" y="116"/>
                  </a:moveTo>
                  <a:cubicBezTo>
                    <a:pt x="139" y="111"/>
                    <a:pt x="140" y="107"/>
                    <a:pt x="142" y="103"/>
                  </a:cubicBezTo>
                  <a:cubicBezTo>
                    <a:pt x="143" y="102"/>
                    <a:pt x="145" y="101"/>
                    <a:pt x="146" y="101"/>
                  </a:cubicBezTo>
                  <a:cubicBezTo>
                    <a:pt x="173" y="94"/>
                    <a:pt x="200" y="87"/>
                    <a:pt x="228" y="80"/>
                  </a:cubicBezTo>
                  <a:cubicBezTo>
                    <a:pt x="236" y="77"/>
                    <a:pt x="244" y="75"/>
                    <a:pt x="253" y="73"/>
                  </a:cubicBezTo>
                  <a:cubicBezTo>
                    <a:pt x="252" y="76"/>
                    <a:pt x="251" y="78"/>
                    <a:pt x="247" y="79"/>
                  </a:cubicBezTo>
                  <a:cubicBezTo>
                    <a:pt x="217" y="85"/>
                    <a:pt x="187" y="92"/>
                    <a:pt x="157" y="99"/>
                  </a:cubicBezTo>
                  <a:cubicBezTo>
                    <a:pt x="158" y="100"/>
                    <a:pt x="158" y="100"/>
                    <a:pt x="158" y="101"/>
                  </a:cubicBezTo>
                  <a:cubicBezTo>
                    <a:pt x="189" y="94"/>
                    <a:pt x="220" y="87"/>
                    <a:pt x="251" y="80"/>
                  </a:cubicBezTo>
                  <a:cubicBezTo>
                    <a:pt x="252" y="84"/>
                    <a:pt x="252" y="87"/>
                    <a:pt x="252" y="92"/>
                  </a:cubicBezTo>
                  <a:cubicBezTo>
                    <a:pt x="215" y="101"/>
                    <a:pt x="178" y="110"/>
                    <a:pt x="141" y="119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41" y="119"/>
                    <a:pt x="140" y="118"/>
                    <a:pt x="140" y="118"/>
                  </a:cubicBezTo>
                  <a:cubicBezTo>
                    <a:pt x="151" y="115"/>
                    <a:pt x="163" y="112"/>
                    <a:pt x="174" y="109"/>
                  </a:cubicBezTo>
                  <a:cubicBezTo>
                    <a:pt x="174" y="109"/>
                    <a:pt x="174" y="108"/>
                    <a:pt x="173" y="108"/>
                  </a:cubicBezTo>
                  <a:cubicBezTo>
                    <a:pt x="162" y="110"/>
                    <a:pt x="151" y="113"/>
                    <a:pt x="140" y="116"/>
                  </a:cubicBezTo>
                  <a:moveTo>
                    <a:pt x="159" y="152"/>
                  </a:moveTo>
                  <a:cubicBezTo>
                    <a:pt x="151" y="149"/>
                    <a:pt x="145" y="145"/>
                    <a:pt x="138" y="142"/>
                  </a:cubicBezTo>
                  <a:cubicBezTo>
                    <a:pt x="126" y="136"/>
                    <a:pt x="113" y="130"/>
                    <a:pt x="101" y="124"/>
                  </a:cubicBezTo>
                  <a:cubicBezTo>
                    <a:pt x="89" y="118"/>
                    <a:pt x="78" y="112"/>
                    <a:pt x="67" y="106"/>
                  </a:cubicBezTo>
                  <a:cubicBezTo>
                    <a:pt x="58" y="102"/>
                    <a:pt x="49" y="98"/>
                    <a:pt x="40" y="93"/>
                  </a:cubicBezTo>
                  <a:cubicBezTo>
                    <a:pt x="35" y="91"/>
                    <a:pt x="29" y="88"/>
                    <a:pt x="24" y="86"/>
                  </a:cubicBezTo>
                  <a:cubicBezTo>
                    <a:pt x="20" y="83"/>
                    <a:pt x="19" y="73"/>
                    <a:pt x="23" y="70"/>
                  </a:cubicBezTo>
                  <a:cubicBezTo>
                    <a:pt x="26" y="68"/>
                    <a:pt x="31" y="70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6"/>
                    <a:pt x="35" y="66"/>
                  </a:cubicBezTo>
                  <a:cubicBezTo>
                    <a:pt x="39" y="69"/>
                    <a:pt x="43" y="71"/>
                    <a:pt x="46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1" y="72"/>
                    <a:pt x="37" y="70"/>
                    <a:pt x="32" y="68"/>
                  </a:cubicBezTo>
                  <a:cubicBezTo>
                    <a:pt x="32" y="69"/>
                    <a:pt x="32" y="69"/>
                    <a:pt x="31" y="69"/>
                  </a:cubicBezTo>
                  <a:cubicBezTo>
                    <a:pt x="34" y="71"/>
                    <a:pt x="36" y="72"/>
                    <a:pt x="38" y="74"/>
                  </a:cubicBezTo>
                  <a:cubicBezTo>
                    <a:pt x="66" y="86"/>
                    <a:pt x="90" y="104"/>
                    <a:pt x="115" y="120"/>
                  </a:cubicBezTo>
                  <a:cubicBezTo>
                    <a:pt x="121" y="125"/>
                    <a:pt x="127" y="129"/>
                    <a:pt x="133" y="133"/>
                  </a:cubicBezTo>
                  <a:cubicBezTo>
                    <a:pt x="134" y="133"/>
                    <a:pt x="135" y="134"/>
                    <a:pt x="136" y="134"/>
                  </a:cubicBezTo>
                  <a:cubicBezTo>
                    <a:pt x="136" y="134"/>
                    <a:pt x="136" y="134"/>
                    <a:pt x="136" y="134"/>
                  </a:cubicBezTo>
                  <a:cubicBezTo>
                    <a:pt x="143" y="132"/>
                    <a:pt x="149" y="131"/>
                    <a:pt x="156" y="129"/>
                  </a:cubicBezTo>
                  <a:cubicBezTo>
                    <a:pt x="171" y="125"/>
                    <a:pt x="186" y="121"/>
                    <a:pt x="202" y="116"/>
                  </a:cubicBezTo>
                  <a:cubicBezTo>
                    <a:pt x="205" y="115"/>
                    <a:pt x="209" y="114"/>
                    <a:pt x="213" y="114"/>
                  </a:cubicBezTo>
                  <a:cubicBezTo>
                    <a:pt x="206" y="116"/>
                    <a:pt x="199" y="119"/>
                    <a:pt x="191" y="121"/>
                  </a:cubicBezTo>
                  <a:cubicBezTo>
                    <a:pt x="184" y="124"/>
                    <a:pt x="176" y="127"/>
                    <a:pt x="169" y="129"/>
                  </a:cubicBezTo>
                  <a:cubicBezTo>
                    <a:pt x="159" y="131"/>
                    <a:pt x="156" y="140"/>
                    <a:pt x="158" y="149"/>
                  </a:cubicBezTo>
                  <a:cubicBezTo>
                    <a:pt x="158" y="150"/>
                    <a:pt x="158" y="150"/>
                    <a:pt x="159" y="152"/>
                  </a:cubicBezTo>
                  <a:moveTo>
                    <a:pt x="133" y="126"/>
                  </a:moveTo>
                  <a:cubicBezTo>
                    <a:pt x="127" y="123"/>
                    <a:pt x="123" y="120"/>
                    <a:pt x="118" y="116"/>
                  </a:cubicBezTo>
                  <a:cubicBezTo>
                    <a:pt x="104" y="107"/>
                    <a:pt x="91" y="98"/>
                    <a:pt x="77" y="89"/>
                  </a:cubicBezTo>
                  <a:cubicBezTo>
                    <a:pt x="63" y="80"/>
                    <a:pt x="49" y="70"/>
                    <a:pt x="35" y="61"/>
                  </a:cubicBezTo>
                  <a:cubicBezTo>
                    <a:pt x="32" y="59"/>
                    <a:pt x="29" y="57"/>
                    <a:pt x="26" y="55"/>
                  </a:cubicBezTo>
                  <a:cubicBezTo>
                    <a:pt x="25" y="54"/>
                    <a:pt x="24" y="53"/>
                    <a:pt x="24" y="52"/>
                  </a:cubicBezTo>
                  <a:cubicBezTo>
                    <a:pt x="22" y="44"/>
                    <a:pt x="21" y="37"/>
                    <a:pt x="25" y="30"/>
                  </a:cubicBezTo>
                  <a:cubicBezTo>
                    <a:pt x="26" y="28"/>
                    <a:pt x="27" y="27"/>
                    <a:pt x="29" y="27"/>
                  </a:cubicBezTo>
                  <a:cubicBezTo>
                    <a:pt x="47" y="23"/>
                    <a:pt x="65" y="19"/>
                    <a:pt x="83" y="16"/>
                  </a:cubicBezTo>
                  <a:cubicBezTo>
                    <a:pt x="98" y="12"/>
                    <a:pt x="114" y="9"/>
                    <a:pt x="130" y="6"/>
                  </a:cubicBezTo>
                  <a:cubicBezTo>
                    <a:pt x="132" y="5"/>
                    <a:pt x="134" y="5"/>
                    <a:pt x="137" y="5"/>
                  </a:cubicBezTo>
                  <a:cubicBezTo>
                    <a:pt x="140" y="5"/>
                    <a:pt x="143" y="6"/>
                    <a:pt x="146" y="7"/>
                  </a:cubicBezTo>
                  <a:cubicBezTo>
                    <a:pt x="183" y="26"/>
                    <a:pt x="220" y="43"/>
                    <a:pt x="257" y="61"/>
                  </a:cubicBezTo>
                  <a:cubicBezTo>
                    <a:pt x="258" y="62"/>
                    <a:pt x="258" y="62"/>
                    <a:pt x="259" y="63"/>
                  </a:cubicBezTo>
                  <a:cubicBezTo>
                    <a:pt x="238" y="68"/>
                    <a:pt x="218" y="73"/>
                    <a:pt x="197" y="78"/>
                  </a:cubicBezTo>
                  <a:cubicBezTo>
                    <a:pt x="178" y="83"/>
                    <a:pt x="159" y="87"/>
                    <a:pt x="141" y="92"/>
                  </a:cubicBezTo>
                  <a:cubicBezTo>
                    <a:pt x="139" y="93"/>
                    <a:pt x="138" y="93"/>
                    <a:pt x="137" y="94"/>
                  </a:cubicBezTo>
                  <a:cubicBezTo>
                    <a:pt x="130" y="103"/>
                    <a:pt x="127" y="112"/>
                    <a:pt x="132" y="123"/>
                  </a:cubicBezTo>
                  <a:cubicBezTo>
                    <a:pt x="132" y="124"/>
                    <a:pt x="132" y="124"/>
                    <a:pt x="133" y="126"/>
                  </a:cubicBezTo>
                  <a:moveTo>
                    <a:pt x="138" y="0"/>
                  </a:moveTo>
                  <a:cubicBezTo>
                    <a:pt x="138" y="0"/>
                    <a:pt x="137" y="0"/>
                    <a:pt x="137" y="0"/>
                  </a:cubicBezTo>
                  <a:cubicBezTo>
                    <a:pt x="128" y="2"/>
                    <a:pt x="119" y="4"/>
                    <a:pt x="110" y="5"/>
                  </a:cubicBezTo>
                  <a:cubicBezTo>
                    <a:pt x="84" y="11"/>
                    <a:pt x="57" y="16"/>
                    <a:pt x="31" y="21"/>
                  </a:cubicBezTo>
                  <a:cubicBezTo>
                    <a:pt x="24" y="22"/>
                    <a:pt x="20" y="26"/>
                    <a:pt x="18" y="31"/>
                  </a:cubicBezTo>
                  <a:cubicBezTo>
                    <a:pt x="15" y="38"/>
                    <a:pt x="16" y="45"/>
                    <a:pt x="17" y="51"/>
                  </a:cubicBezTo>
                  <a:cubicBezTo>
                    <a:pt x="18" y="56"/>
                    <a:pt x="22" y="58"/>
                    <a:pt x="26" y="60"/>
                  </a:cubicBezTo>
                  <a:cubicBezTo>
                    <a:pt x="26" y="61"/>
                    <a:pt x="27" y="61"/>
                    <a:pt x="27" y="61"/>
                  </a:cubicBezTo>
                  <a:cubicBezTo>
                    <a:pt x="26" y="63"/>
                    <a:pt x="25" y="63"/>
                    <a:pt x="24" y="63"/>
                  </a:cubicBezTo>
                  <a:cubicBezTo>
                    <a:pt x="22" y="64"/>
                    <a:pt x="19" y="64"/>
                    <a:pt x="18" y="65"/>
                  </a:cubicBezTo>
                  <a:cubicBezTo>
                    <a:pt x="17" y="68"/>
                    <a:pt x="16" y="71"/>
                    <a:pt x="15" y="74"/>
                  </a:cubicBezTo>
                  <a:cubicBezTo>
                    <a:pt x="14" y="75"/>
                    <a:pt x="13" y="76"/>
                    <a:pt x="12" y="77"/>
                  </a:cubicBezTo>
                  <a:cubicBezTo>
                    <a:pt x="11" y="78"/>
                    <a:pt x="8" y="79"/>
                    <a:pt x="7" y="81"/>
                  </a:cubicBezTo>
                  <a:cubicBezTo>
                    <a:pt x="3" y="87"/>
                    <a:pt x="2" y="94"/>
                    <a:pt x="4" y="101"/>
                  </a:cubicBezTo>
                  <a:cubicBezTo>
                    <a:pt x="5" y="108"/>
                    <a:pt x="7" y="114"/>
                    <a:pt x="5" y="121"/>
                  </a:cubicBezTo>
                  <a:cubicBezTo>
                    <a:pt x="4" y="131"/>
                    <a:pt x="8" y="139"/>
                    <a:pt x="15" y="145"/>
                  </a:cubicBezTo>
                  <a:cubicBezTo>
                    <a:pt x="16" y="146"/>
                    <a:pt x="16" y="149"/>
                    <a:pt x="16" y="149"/>
                  </a:cubicBezTo>
                  <a:cubicBezTo>
                    <a:pt x="15" y="150"/>
                    <a:pt x="13" y="152"/>
                    <a:pt x="12" y="152"/>
                  </a:cubicBezTo>
                  <a:cubicBezTo>
                    <a:pt x="12" y="152"/>
                    <a:pt x="11" y="152"/>
                    <a:pt x="11" y="152"/>
                  </a:cubicBezTo>
                  <a:cubicBezTo>
                    <a:pt x="10" y="151"/>
                    <a:pt x="9" y="151"/>
                    <a:pt x="9" y="151"/>
                  </a:cubicBezTo>
                  <a:cubicBezTo>
                    <a:pt x="6" y="151"/>
                    <a:pt x="5" y="153"/>
                    <a:pt x="4" y="155"/>
                  </a:cubicBezTo>
                  <a:cubicBezTo>
                    <a:pt x="0" y="164"/>
                    <a:pt x="0" y="172"/>
                    <a:pt x="2" y="181"/>
                  </a:cubicBezTo>
                  <a:cubicBezTo>
                    <a:pt x="3" y="183"/>
                    <a:pt x="4" y="185"/>
                    <a:pt x="6" y="186"/>
                  </a:cubicBezTo>
                  <a:cubicBezTo>
                    <a:pt x="20" y="196"/>
                    <a:pt x="34" y="206"/>
                    <a:pt x="48" y="215"/>
                  </a:cubicBezTo>
                  <a:cubicBezTo>
                    <a:pt x="73" y="233"/>
                    <a:pt x="98" y="250"/>
                    <a:pt x="123" y="268"/>
                  </a:cubicBezTo>
                  <a:cubicBezTo>
                    <a:pt x="125" y="269"/>
                    <a:pt x="126" y="269"/>
                    <a:pt x="128" y="269"/>
                  </a:cubicBezTo>
                  <a:cubicBezTo>
                    <a:pt x="129" y="269"/>
                    <a:pt x="131" y="269"/>
                    <a:pt x="132" y="268"/>
                  </a:cubicBezTo>
                  <a:cubicBezTo>
                    <a:pt x="140" y="265"/>
                    <a:pt x="148" y="262"/>
                    <a:pt x="156" y="259"/>
                  </a:cubicBezTo>
                  <a:cubicBezTo>
                    <a:pt x="184" y="247"/>
                    <a:pt x="213" y="235"/>
                    <a:pt x="241" y="223"/>
                  </a:cubicBezTo>
                  <a:cubicBezTo>
                    <a:pt x="246" y="221"/>
                    <a:pt x="246" y="218"/>
                    <a:pt x="242" y="215"/>
                  </a:cubicBezTo>
                  <a:cubicBezTo>
                    <a:pt x="240" y="213"/>
                    <a:pt x="237" y="212"/>
                    <a:pt x="235" y="210"/>
                  </a:cubicBezTo>
                  <a:cubicBezTo>
                    <a:pt x="231" y="208"/>
                    <a:pt x="231" y="204"/>
                    <a:pt x="234" y="201"/>
                  </a:cubicBezTo>
                  <a:cubicBezTo>
                    <a:pt x="237" y="197"/>
                    <a:pt x="240" y="194"/>
                    <a:pt x="243" y="190"/>
                  </a:cubicBezTo>
                  <a:cubicBezTo>
                    <a:pt x="244" y="189"/>
                    <a:pt x="243" y="187"/>
                    <a:pt x="242" y="185"/>
                  </a:cubicBezTo>
                  <a:cubicBezTo>
                    <a:pt x="241" y="184"/>
                    <a:pt x="239" y="184"/>
                    <a:pt x="237" y="183"/>
                  </a:cubicBezTo>
                  <a:cubicBezTo>
                    <a:pt x="232" y="180"/>
                    <a:pt x="227" y="178"/>
                    <a:pt x="220" y="175"/>
                  </a:cubicBezTo>
                  <a:cubicBezTo>
                    <a:pt x="223" y="173"/>
                    <a:pt x="224" y="173"/>
                    <a:pt x="225" y="172"/>
                  </a:cubicBezTo>
                  <a:cubicBezTo>
                    <a:pt x="226" y="171"/>
                    <a:pt x="227" y="170"/>
                    <a:pt x="228" y="170"/>
                  </a:cubicBezTo>
                  <a:cubicBezTo>
                    <a:pt x="229" y="169"/>
                    <a:pt x="229" y="168"/>
                    <a:pt x="231" y="167"/>
                  </a:cubicBezTo>
                  <a:cubicBezTo>
                    <a:pt x="236" y="166"/>
                    <a:pt x="241" y="164"/>
                    <a:pt x="246" y="163"/>
                  </a:cubicBezTo>
                  <a:cubicBezTo>
                    <a:pt x="247" y="162"/>
                    <a:pt x="248" y="161"/>
                    <a:pt x="248" y="160"/>
                  </a:cubicBezTo>
                  <a:cubicBezTo>
                    <a:pt x="249" y="159"/>
                    <a:pt x="248" y="158"/>
                    <a:pt x="247" y="157"/>
                  </a:cubicBezTo>
                  <a:cubicBezTo>
                    <a:pt x="245" y="155"/>
                    <a:pt x="243" y="154"/>
                    <a:pt x="241" y="153"/>
                  </a:cubicBezTo>
                  <a:cubicBezTo>
                    <a:pt x="236" y="150"/>
                    <a:pt x="235" y="148"/>
                    <a:pt x="237" y="142"/>
                  </a:cubicBezTo>
                  <a:cubicBezTo>
                    <a:pt x="237" y="141"/>
                    <a:pt x="238" y="140"/>
                    <a:pt x="238" y="139"/>
                  </a:cubicBezTo>
                  <a:cubicBezTo>
                    <a:pt x="241" y="132"/>
                    <a:pt x="248" y="131"/>
                    <a:pt x="253" y="128"/>
                  </a:cubicBezTo>
                  <a:cubicBezTo>
                    <a:pt x="258" y="125"/>
                    <a:pt x="265" y="123"/>
                    <a:pt x="271" y="121"/>
                  </a:cubicBezTo>
                  <a:cubicBezTo>
                    <a:pt x="272" y="121"/>
                    <a:pt x="273" y="120"/>
                    <a:pt x="273" y="119"/>
                  </a:cubicBezTo>
                  <a:cubicBezTo>
                    <a:pt x="274" y="118"/>
                    <a:pt x="272" y="117"/>
                    <a:pt x="272" y="116"/>
                  </a:cubicBezTo>
                  <a:cubicBezTo>
                    <a:pt x="270" y="115"/>
                    <a:pt x="269" y="114"/>
                    <a:pt x="269" y="114"/>
                  </a:cubicBezTo>
                  <a:cubicBezTo>
                    <a:pt x="270" y="109"/>
                    <a:pt x="271" y="105"/>
                    <a:pt x="273" y="100"/>
                  </a:cubicBezTo>
                  <a:cubicBezTo>
                    <a:pt x="273" y="99"/>
                    <a:pt x="273" y="98"/>
                    <a:pt x="274" y="98"/>
                  </a:cubicBezTo>
                  <a:cubicBezTo>
                    <a:pt x="277" y="96"/>
                    <a:pt x="277" y="94"/>
                    <a:pt x="274" y="92"/>
                  </a:cubicBezTo>
                  <a:cubicBezTo>
                    <a:pt x="269" y="90"/>
                    <a:pt x="265" y="88"/>
                    <a:pt x="261" y="87"/>
                  </a:cubicBezTo>
                  <a:cubicBezTo>
                    <a:pt x="258" y="86"/>
                    <a:pt x="257" y="84"/>
                    <a:pt x="257" y="82"/>
                  </a:cubicBezTo>
                  <a:cubicBezTo>
                    <a:pt x="258" y="77"/>
                    <a:pt x="260" y="72"/>
                    <a:pt x="264" y="69"/>
                  </a:cubicBezTo>
                  <a:cubicBezTo>
                    <a:pt x="270" y="65"/>
                    <a:pt x="270" y="62"/>
                    <a:pt x="264" y="59"/>
                  </a:cubicBezTo>
                  <a:cubicBezTo>
                    <a:pt x="262" y="59"/>
                    <a:pt x="260" y="58"/>
                    <a:pt x="259" y="57"/>
                  </a:cubicBezTo>
                  <a:cubicBezTo>
                    <a:pt x="220" y="38"/>
                    <a:pt x="181" y="20"/>
                    <a:pt x="142" y="1"/>
                  </a:cubicBezTo>
                  <a:cubicBezTo>
                    <a:pt x="141" y="0"/>
                    <a:pt x="140" y="0"/>
                    <a:pt x="13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72"/>
            <p:cNvSpPr>
              <a:spLocks/>
            </p:cNvSpPr>
            <p:nvPr userDrawn="1"/>
          </p:nvSpPr>
          <p:spPr bwMode="auto">
            <a:xfrm>
              <a:off x="6656388" y="2700338"/>
              <a:ext cx="261938" cy="153988"/>
            </a:xfrm>
            <a:custGeom>
              <a:avLst/>
              <a:gdLst>
                <a:gd name="T0" fmla="*/ 0 w 107"/>
                <a:gd name="T1" fmla="*/ 0 h 63"/>
                <a:gd name="T2" fmla="*/ 107 w 107"/>
                <a:gd name="T3" fmla="*/ 63 h 63"/>
                <a:gd name="T4" fmla="*/ 0 w 107"/>
                <a:gd name="T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63">
                  <a:moveTo>
                    <a:pt x="0" y="0"/>
                  </a:moveTo>
                  <a:cubicBezTo>
                    <a:pt x="35" y="22"/>
                    <a:pt x="71" y="43"/>
                    <a:pt x="107" y="63"/>
                  </a:cubicBezTo>
                  <a:cubicBezTo>
                    <a:pt x="104" y="58"/>
                    <a:pt x="6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73"/>
            <p:cNvSpPr>
              <a:spLocks/>
            </p:cNvSpPr>
            <p:nvPr userDrawn="1"/>
          </p:nvSpPr>
          <p:spPr bwMode="auto">
            <a:xfrm>
              <a:off x="6940550" y="2847975"/>
              <a:ext cx="212725" cy="50800"/>
            </a:xfrm>
            <a:custGeom>
              <a:avLst/>
              <a:gdLst>
                <a:gd name="T0" fmla="*/ 86 w 87"/>
                <a:gd name="T1" fmla="*/ 0 h 21"/>
                <a:gd name="T2" fmla="*/ 0 w 87"/>
                <a:gd name="T3" fmla="*/ 19 h 21"/>
                <a:gd name="T4" fmla="*/ 1 w 87"/>
                <a:gd name="T5" fmla="*/ 21 h 21"/>
                <a:gd name="T6" fmla="*/ 87 w 87"/>
                <a:gd name="T7" fmla="*/ 2 h 21"/>
                <a:gd name="T8" fmla="*/ 86 w 87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21">
                  <a:moveTo>
                    <a:pt x="86" y="0"/>
                  </a:moveTo>
                  <a:cubicBezTo>
                    <a:pt x="58" y="7"/>
                    <a:pt x="29" y="12"/>
                    <a:pt x="0" y="19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30" y="15"/>
                    <a:pt x="58" y="9"/>
                    <a:pt x="87" y="2"/>
                  </a:cubicBezTo>
                  <a:cubicBezTo>
                    <a:pt x="87" y="2"/>
                    <a:pt x="87" y="1"/>
                    <a:pt x="8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74"/>
            <p:cNvSpPr>
              <a:spLocks/>
            </p:cNvSpPr>
            <p:nvPr userDrawn="1"/>
          </p:nvSpPr>
          <p:spPr bwMode="auto">
            <a:xfrm>
              <a:off x="6953250" y="3155950"/>
              <a:ext cx="173038" cy="73025"/>
            </a:xfrm>
            <a:custGeom>
              <a:avLst/>
              <a:gdLst>
                <a:gd name="T0" fmla="*/ 70 w 71"/>
                <a:gd name="T1" fmla="*/ 0 h 30"/>
                <a:gd name="T2" fmla="*/ 0 w 71"/>
                <a:gd name="T3" fmla="*/ 28 h 30"/>
                <a:gd name="T4" fmla="*/ 1 w 71"/>
                <a:gd name="T5" fmla="*/ 30 h 30"/>
                <a:gd name="T6" fmla="*/ 71 w 71"/>
                <a:gd name="T7" fmla="*/ 2 h 30"/>
                <a:gd name="T8" fmla="*/ 70 w 71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30">
                  <a:moveTo>
                    <a:pt x="70" y="0"/>
                  </a:moveTo>
                  <a:cubicBezTo>
                    <a:pt x="47" y="10"/>
                    <a:pt x="24" y="19"/>
                    <a:pt x="0" y="28"/>
                  </a:cubicBezTo>
                  <a:cubicBezTo>
                    <a:pt x="1" y="29"/>
                    <a:pt x="1" y="29"/>
                    <a:pt x="1" y="30"/>
                  </a:cubicBezTo>
                  <a:cubicBezTo>
                    <a:pt x="24" y="20"/>
                    <a:pt x="47" y="11"/>
                    <a:pt x="71" y="2"/>
                  </a:cubicBezTo>
                  <a:cubicBezTo>
                    <a:pt x="70" y="1"/>
                    <a:pt x="70" y="1"/>
                    <a:pt x="7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75"/>
            <p:cNvSpPr>
              <a:spLocks/>
            </p:cNvSpPr>
            <p:nvPr userDrawn="1"/>
          </p:nvSpPr>
          <p:spPr bwMode="auto">
            <a:xfrm>
              <a:off x="7011988" y="2889250"/>
              <a:ext cx="214313" cy="82550"/>
            </a:xfrm>
            <a:custGeom>
              <a:avLst/>
              <a:gdLst>
                <a:gd name="T0" fmla="*/ 88 w 88"/>
                <a:gd name="T1" fmla="*/ 0 h 34"/>
                <a:gd name="T2" fmla="*/ 0 w 88"/>
                <a:gd name="T3" fmla="*/ 32 h 34"/>
                <a:gd name="T4" fmla="*/ 0 w 88"/>
                <a:gd name="T5" fmla="*/ 34 h 34"/>
                <a:gd name="T6" fmla="*/ 88 w 88"/>
                <a:gd name="T7" fmla="*/ 1 h 34"/>
                <a:gd name="T8" fmla="*/ 88 w 88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34">
                  <a:moveTo>
                    <a:pt x="88" y="0"/>
                  </a:moveTo>
                  <a:cubicBezTo>
                    <a:pt x="59" y="11"/>
                    <a:pt x="29" y="21"/>
                    <a:pt x="0" y="32"/>
                  </a:cubicBezTo>
                  <a:cubicBezTo>
                    <a:pt x="0" y="33"/>
                    <a:pt x="0" y="33"/>
                    <a:pt x="0" y="34"/>
                  </a:cubicBezTo>
                  <a:cubicBezTo>
                    <a:pt x="30" y="23"/>
                    <a:pt x="59" y="12"/>
                    <a:pt x="88" y="1"/>
                  </a:cubicBezTo>
                  <a:cubicBezTo>
                    <a:pt x="88" y="1"/>
                    <a:pt x="88" y="0"/>
                    <a:pt x="8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76"/>
            <p:cNvSpPr>
              <a:spLocks/>
            </p:cNvSpPr>
            <p:nvPr userDrawn="1"/>
          </p:nvSpPr>
          <p:spPr bwMode="auto">
            <a:xfrm>
              <a:off x="7013575" y="2903538"/>
              <a:ext cx="203200" cy="77788"/>
            </a:xfrm>
            <a:custGeom>
              <a:avLst/>
              <a:gdLst>
                <a:gd name="T0" fmla="*/ 83 w 83"/>
                <a:gd name="T1" fmla="*/ 0 h 32"/>
                <a:gd name="T2" fmla="*/ 0 w 83"/>
                <a:gd name="T3" fmla="*/ 31 h 32"/>
                <a:gd name="T4" fmla="*/ 0 w 83"/>
                <a:gd name="T5" fmla="*/ 32 h 32"/>
                <a:gd name="T6" fmla="*/ 83 w 83"/>
                <a:gd name="T7" fmla="*/ 2 h 32"/>
                <a:gd name="T8" fmla="*/ 83 w 83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32">
                  <a:moveTo>
                    <a:pt x="83" y="0"/>
                  </a:moveTo>
                  <a:cubicBezTo>
                    <a:pt x="55" y="11"/>
                    <a:pt x="28" y="21"/>
                    <a:pt x="0" y="31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28" y="22"/>
                    <a:pt x="56" y="12"/>
                    <a:pt x="83" y="2"/>
                  </a:cubicBezTo>
                  <a:cubicBezTo>
                    <a:pt x="83" y="2"/>
                    <a:pt x="83" y="1"/>
                    <a:pt x="8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77"/>
            <p:cNvSpPr>
              <a:spLocks noEditPoints="1"/>
            </p:cNvSpPr>
            <p:nvPr userDrawn="1"/>
          </p:nvSpPr>
          <p:spPr bwMode="auto">
            <a:xfrm>
              <a:off x="2625725" y="1436688"/>
              <a:ext cx="677863" cy="658813"/>
            </a:xfrm>
            <a:custGeom>
              <a:avLst/>
              <a:gdLst>
                <a:gd name="T0" fmla="*/ 134 w 277"/>
                <a:gd name="T1" fmla="*/ 181 h 269"/>
                <a:gd name="T2" fmla="*/ 111 w 277"/>
                <a:gd name="T3" fmla="*/ 182 h 269"/>
                <a:gd name="T4" fmla="*/ 137 w 277"/>
                <a:gd name="T5" fmla="*/ 182 h 269"/>
                <a:gd name="T6" fmla="*/ 117 w 277"/>
                <a:gd name="T7" fmla="*/ 177 h 269"/>
                <a:gd name="T8" fmla="*/ 145 w 277"/>
                <a:gd name="T9" fmla="*/ 192 h 269"/>
                <a:gd name="T10" fmla="*/ 171 w 277"/>
                <a:gd name="T11" fmla="*/ 178 h 269"/>
                <a:gd name="T12" fmla="*/ 185 w 277"/>
                <a:gd name="T13" fmla="*/ 176 h 269"/>
                <a:gd name="T14" fmla="*/ 123 w 277"/>
                <a:gd name="T15" fmla="*/ 165 h 269"/>
                <a:gd name="T16" fmla="*/ 116 w 277"/>
                <a:gd name="T17" fmla="*/ 173 h 269"/>
                <a:gd name="T18" fmla="*/ 140 w 277"/>
                <a:gd name="T19" fmla="*/ 166 h 269"/>
                <a:gd name="T20" fmla="*/ 177 w 277"/>
                <a:gd name="T21" fmla="*/ 157 h 269"/>
                <a:gd name="T22" fmla="*/ 112 w 277"/>
                <a:gd name="T23" fmla="*/ 158 h 269"/>
                <a:gd name="T24" fmla="*/ 71 w 277"/>
                <a:gd name="T25" fmla="*/ 154 h 269"/>
                <a:gd name="T26" fmla="*/ 129 w 277"/>
                <a:gd name="T27" fmla="*/ 163 h 269"/>
                <a:gd name="T28" fmla="*/ 159 w 277"/>
                <a:gd name="T29" fmla="*/ 151 h 269"/>
                <a:gd name="T30" fmla="*/ 131 w 277"/>
                <a:gd name="T31" fmla="*/ 153 h 269"/>
                <a:gd name="T32" fmla="*/ 129 w 277"/>
                <a:gd name="T33" fmla="*/ 154 h 269"/>
                <a:gd name="T34" fmla="*/ 158 w 277"/>
                <a:gd name="T35" fmla="*/ 149 h 269"/>
                <a:gd name="T36" fmla="*/ 177 w 277"/>
                <a:gd name="T37" fmla="*/ 145 h 269"/>
                <a:gd name="T38" fmla="*/ 75 w 277"/>
                <a:gd name="T39" fmla="*/ 122 h 269"/>
                <a:gd name="T40" fmla="*/ 101 w 277"/>
                <a:gd name="T41" fmla="*/ 124 h 269"/>
                <a:gd name="T42" fmla="*/ 158 w 277"/>
                <a:gd name="T43" fmla="*/ 139 h 269"/>
                <a:gd name="T44" fmla="*/ 72 w 277"/>
                <a:gd name="T45" fmla="*/ 116 h 269"/>
                <a:gd name="T46" fmla="*/ 98 w 277"/>
                <a:gd name="T47" fmla="*/ 109 h 269"/>
                <a:gd name="T48" fmla="*/ 187 w 277"/>
                <a:gd name="T49" fmla="*/ 112 h 269"/>
                <a:gd name="T50" fmla="*/ 139 w 277"/>
                <a:gd name="T51" fmla="*/ 125 h 269"/>
                <a:gd name="T52" fmla="*/ 195 w 277"/>
                <a:gd name="T53" fmla="*/ 106 h 269"/>
                <a:gd name="T54" fmla="*/ 189 w 277"/>
                <a:gd name="T55" fmla="*/ 92 h 269"/>
                <a:gd name="T56" fmla="*/ 137 w 277"/>
                <a:gd name="T57" fmla="*/ 113 h 269"/>
                <a:gd name="T58" fmla="*/ 107 w 277"/>
                <a:gd name="T59" fmla="*/ 111 h 269"/>
                <a:gd name="T60" fmla="*/ 186 w 277"/>
                <a:gd name="T61" fmla="*/ 90 h 269"/>
                <a:gd name="T62" fmla="*/ 227 w 277"/>
                <a:gd name="T63" fmla="*/ 204 h 269"/>
                <a:gd name="T64" fmla="*/ 134 w 277"/>
                <a:gd name="T65" fmla="*/ 238 h 269"/>
                <a:gd name="T66" fmla="*/ 16 w 277"/>
                <a:gd name="T67" fmla="*/ 158 h 269"/>
                <a:gd name="T68" fmla="*/ 91 w 277"/>
                <a:gd name="T69" fmla="*/ 229 h 269"/>
                <a:gd name="T70" fmla="*/ 178 w 277"/>
                <a:gd name="T71" fmla="*/ 209 h 269"/>
                <a:gd name="T72" fmla="*/ 116 w 277"/>
                <a:gd name="T73" fmla="*/ 253 h 269"/>
                <a:gd name="T74" fmla="*/ 76 w 277"/>
                <a:gd name="T75" fmla="*/ 88 h 269"/>
                <a:gd name="T76" fmla="*/ 146 w 277"/>
                <a:gd name="T77" fmla="*/ 7 h 269"/>
                <a:gd name="T78" fmla="*/ 193 w 277"/>
                <a:gd name="T79" fmla="*/ 91 h 269"/>
                <a:gd name="T80" fmla="*/ 214 w 277"/>
                <a:gd name="T81" fmla="*/ 114 h 269"/>
                <a:gd name="T82" fmla="*/ 189 w 277"/>
                <a:gd name="T83" fmla="*/ 141 h 269"/>
                <a:gd name="T84" fmla="*/ 183 w 277"/>
                <a:gd name="T85" fmla="*/ 156 h 269"/>
                <a:gd name="T86" fmla="*/ 227 w 277"/>
                <a:gd name="T87" fmla="*/ 148 h 269"/>
                <a:gd name="T88" fmla="*/ 191 w 277"/>
                <a:gd name="T89" fmla="*/ 166 h 269"/>
                <a:gd name="T90" fmla="*/ 179 w 277"/>
                <a:gd name="T91" fmla="*/ 192 h 269"/>
                <a:gd name="T92" fmla="*/ 155 w 277"/>
                <a:gd name="T93" fmla="*/ 199 h 269"/>
                <a:gd name="T94" fmla="*/ 89 w 277"/>
                <a:gd name="T95" fmla="*/ 209 h 269"/>
                <a:gd name="T96" fmla="*/ 110 w 277"/>
                <a:gd name="T97" fmla="*/ 194 h 269"/>
                <a:gd name="T98" fmla="*/ 90 w 277"/>
                <a:gd name="T99" fmla="*/ 188 h 269"/>
                <a:gd name="T100" fmla="*/ 55 w 277"/>
                <a:gd name="T101" fmla="*/ 150 h 269"/>
                <a:gd name="T102" fmla="*/ 17 w 277"/>
                <a:gd name="T103" fmla="*/ 112 h 269"/>
                <a:gd name="T104" fmla="*/ 70 w 277"/>
                <a:gd name="T105" fmla="*/ 108 h 269"/>
                <a:gd name="T106" fmla="*/ 46 w 277"/>
                <a:gd name="T107" fmla="*/ 74 h 269"/>
                <a:gd name="T108" fmla="*/ 138 w 277"/>
                <a:gd name="T109" fmla="*/ 0 h 269"/>
                <a:gd name="T110" fmla="*/ 19 w 277"/>
                <a:gd name="T111" fmla="*/ 65 h 269"/>
                <a:gd name="T112" fmla="*/ 12 w 277"/>
                <a:gd name="T113" fmla="*/ 152 h 269"/>
                <a:gd name="T114" fmla="*/ 156 w 277"/>
                <a:gd name="T115" fmla="*/ 259 h 269"/>
                <a:gd name="T116" fmla="*/ 225 w 277"/>
                <a:gd name="T117" fmla="*/ 172 h 269"/>
                <a:gd name="T118" fmla="*/ 253 w 277"/>
                <a:gd name="T119" fmla="*/ 128 h 269"/>
                <a:gd name="T120" fmla="*/ 258 w 277"/>
                <a:gd name="T121" fmla="*/ 8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7" h="269">
                  <a:moveTo>
                    <a:pt x="197" y="184"/>
                  </a:moveTo>
                  <a:cubicBezTo>
                    <a:pt x="190" y="185"/>
                    <a:pt x="183" y="186"/>
                    <a:pt x="176" y="187"/>
                  </a:cubicBezTo>
                  <a:cubicBezTo>
                    <a:pt x="173" y="188"/>
                    <a:pt x="171" y="189"/>
                    <a:pt x="169" y="190"/>
                  </a:cubicBezTo>
                  <a:cubicBezTo>
                    <a:pt x="178" y="188"/>
                    <a:pt x="188" y="187"/>
                    <a:pt x="197" y="185"/>
                  </a:cubicBezTo>
                  <a:cubicBezTo>
                    <a:pt x="197" y="185"/>
                    <a:pt x="197" y="184"/>
                    <a:pt x="197" y="184"/>
                  </a:cubicBezTo>
                  <a:moveTo>
                    <a:pt x="149" y="177"/>
                  </a:moveTo>
                  <a:cubicBezTo>
                    <a:pt x="144" y="178"/>
                    <a:pt x="139" y="180"/>
                    <a:pt x="134" y="181"/>
                  </a:cubicBezTo>
                  <a:cubicBezTo>
                    <a:pt x="134" y="181"/>
                    <a:pt x="134" y="181"/>
                    <a:pt x="134" y="181"/>
                  </a:cubicBezTo>
                  <a:cubicBezTo>
                    <a:pt x="134" y="181"/>
                    <a:pt x="134" y="181"/>
                    <a:pt x="134" y="181"/>
                  </a:cubicBezTo>
                  <a:cubicBezTo>
                    <a:pt x="132" y="182"/>
                    <a:pt x="131" y="182"/>
                    <a:pt x="129" y="182"/>
                  </a:cubicBezTo>
                  <a:cubicBezTo>
                    <a:pt x="128" y="183"/>
                    <a:pt x="126" y="183"/>
                    <a:pt x="125" y="183"/>
                  </a:cubicBezTo>
                  <a:cubicBezTo>
                    <a:pt x="124" y="183"/>
                    <a:pt x="123" y="183"/>
                    <a:pt x="122" y="182"/>
                  </a:cubicBezTo>
                  <a:cubicBezTo>
                    <a:pt x="121" y="182"/>
                    <a:pt x="120" y="182"/>
                    <a:pt x="119" y="183"/>
                  </a:cubicBezTo>
                  <a:cubicBezTo>
                    <a:pt x="119" y="185"/>
                    <a:pt x="120" y="187"/>
                    <a:pt x="121" y="190"/>
                  </a:cubicBezTo>
                  <a:cubicBezTo>
                    <a:pt x="119" y="188"/>
                    <a:pt x="118" y="185"/>
                    <a:pt x="117" y="183"/>
                  </a:cubicBezTo>
                  <a:cubicBezTo>
                    <a:pt x="117" y="183"/>
                    <a:pt x="117" y="183"/>
                    <a:pt x="116" y="183"/>
                  </a:cubicBezTo>
                  <a:cubicBezTo>
                    <a:pt x="115" y="184"/>
                    <a:pt x="115" y="184"/>
                    <a:pt x="114" y="184"/>
                  </a:cubicBezTo>
                  <a:cubicBezTo>
                    <a:pt x="113" y="184"/>
                    <a:pt x="112" y="183"/>
                    <a:pt x="111" y="182"/>
                  </a:cubicBezTo>
                  <a:cubicBezTo>
                    <a:pt x="111" y="183"/>
                    <a:pt x="111" y="184"/>
                    <a:pt x="111" y="185"/>
                  </a:cubicBezTo>
                  <a:cubicBezTo>
                    <a:pt x="117" y="189"/>
                    <a:pt x="122" y="192"/>
                    <a:pt x="127" y="196"/>
                  </a:cubicBezTo>
                  <a:cubicBezTo>
                    <a:pt x="128" y="196"/>
                    <a:pt x="128" y="196"/>
                    <a:pt x="129" y="197"/>
                  </a:cubicBezTo>
                  <a:cubicBezTo>
                    <a:pt x="129" y="197"/>
                    <a:pt x="129" y="197"/>
                    <a:pt x="129" y="197"/>
                  </a:cubicBezTo>
                  <a:cubicBezTo>
                    <a:pt x="128" y="192"/>
                    <a:pt x="129" y="188"/>
                    <a:pt x="131" y="184"/>
                  </a:cubicBezTo>
                  <a:cubicBezTo>
                    <a:pt x="131" y="183"/>
                    <a:pt x="132" y="182"/>
                    <a:pt x="133" y="182"/>
                  </a:cubicBezTo>
                  <a:cubicBezTo>
                    <a:pt x="134" y="182"/>
                    <a:pt x="134" y="182"/>
                    <a:pt x="134" y="183"/>
                  </a:cubicBezTo>
                  <a:cubicBezTo>
                    <a:pt x="135" y="183"/>
                    <a:pt x="135" y="183"/>
                    <a:pt x="135" y="183"/>
                  </a:cubicBezTo>
                  <a:cubicBezTo>
                    <a:pt x="135" y="183"/>
                    <a:pt x="136" y="182"/>
                    <a:pt x="137" y="182"/>
                  </a:cubicBezTo>
                  <a:cubicBezTo>
                    <a:pt x="137" y="182"/>
                    <a:pt x="138" y="181"/>
                    <a:pt x="138" y="181"/>
                  </a:cubicBezTo>
                  <a:cubicBezTo>
                    <a:pt x="142" y="180"/>
                    <a:pt x="146" y="178"/>
                    <a:pt x="149" y="177"/>
                  </a:cubicBezTo>
                  <a:moveTo>
                    <a:pt x="116" y="175"/>
                  </a:moveTo>
                  <a:cubicBezTo>
                    <a:pt x="115" y="175"/>
                    <a:pt x="115" y="175"/>
                    <a:pt x="114" y="175"/>
                  </a:cubicBezTo>
                  <a:cubicBezTo>
                    <a:pt x="114" y="176"/>
                    <a:pt x="115" y="177"/>
                    <a:pt x="116" y="177"/>
                  </a:cubicBezTo>
                  <a:cubicBezTo>
                    <a:pt x="116" y="176"/>
                    <a:pt x="116" y="175"/>
                    <a:pt x="116" y="175"/>
                  </a:cubicBezTo>
                  <a:moveTo>
                    <a:pt x="121" y="174"/>
                  </a:moveTo>
                  <a:cubicBezTo>
                    <a:pt x="119" y="174"/>
                    <a:pt x="118" y="174"/>
                    <a:pt x="116" y="174"/>
                  </a:cubicBezTo>
                  <a:cubicBezTo>
                    <a:pt x="117" y="175"/>
                    <a:pt x="117" y="176"/>
                    <a:pt x="117" y="177"/>
                  </a:cubicBezTo>
                  <a:cubicBezTo>
                    <a:pt x="117" y="177"/>
                    <a:pt x="117" y="177"/>
                    <a:pt x="117" y="177"/>
                  </a:cubicBezTo>
                  <a:cubicBezTo>
                    <a:pt x="118" y="176"/>
                    <a:pt x="119" y="176"/>
                    <a:pt x="120" y="176"/>
                  </a:cubicBezTo>
                  <a:cubicBezTo>
                    <a:pt x="121" y="176"/>
                    <a:pt x="121" y="176"/>
                    <a:pt x="121" y="176"/>
                  </a:cubicBezTo>
                  <a:cubicBezTo>
                    <a:pt x="121" y="175"/>
                    <a:pt x="121" y="174"/>
                    <a:pt x="121" y="174"/>
                  </a:cubicBezTo>
                  <a:moveTo>
                    <a:pt x="145" y="192"/>
                  </a:moveTo>
                  <a:cubicBezTo>
                    <a:pt x="145" y="191"/>
                    <a:pt x="145" y="191"/>
                    <a:pt x="145" y="191"/>
                  </a:cubicBezTo>
                  <a:cubicBezTo>
                    <a:pt x="157" y="186"/>
                    <a:pt x="169" y="181"/>
                    <a:pt x="181" y="176"/>
                  </a:cubicBezTo>
                  <a:cubicBezTo>
                    <a:pt x="181" y="177"/>
                    <a:pt x="181" y="177"/>
                    <a:pt x="181" y="177"/>
                  </a:cubicBezTo>
                  <a:cubicBezTo>
                    <a:pt x="169" y="182"/>
                    <a:pt x="157" y="187"/>
                    <a:pt x="145" y="192"/>
                  </a:cubicBezTo>
                  <a:moveTo>
                    <a:pt x="188" y="167"/>
                  </a:moveTo>
                  <a:cubicBezTo>
                    <a:pt x="187" y="167"/>
                    <a:pt x="186" y="168"/>
                    <a:pt x="186" y="168"/>
                  </a:cubicBezTo>
                  <a:cubicBezTo>
                    <a:pt x="176" y="172"/>
                    <a:pt x="167" y="175"/>
                    <a:pt x="157" y="179"/>
                  </a:cubicBezTo>
                  <a:cubicBezTo>
                    <a:pt x="151" y="182"/>
                    <a:pt x="144" y="184"/>
                    <a:pt x="137" y="188"/>
                  </a:cubicBezTo>
                  <a:cubicBezTo>
                    <a:pt x="137" y="188"/>
                    <a:pt x="137" y="188"/>
                    <a:pt x="137" y="188"/>
                  </a:cubicBezTo>
                  <a:cubicBezTo>
                    <a:pt x="136" y="188"/>
                    <a:pt x="136" y="188"/>
                    <a:pt x="136" y="188"/>
                  </a:cubicBezTo>
                  <a:cubicBezTo>
                    <a:pt x="134" y="188"/>
                    <a:pt x="135" y="190"/>
                    <a:pt x="135" y="191"/>
                  </a:cubicBezTo>
                  <a:cubicBezTo>
                    <a:pt x="147" y="186"/>
                    <a:pt x="159" y="182"/>
                    <a:pt x="171" y="177"/>
                  </a:cubicBezTo>
                  <a:cubicBezTo>
                    <a:pt x="171" y="178"/>
                    <a:pt x="171" y="178"/>
                    <a:pt x="171" y="178"/>
                  </a:cubicBezTo>
                  <a:cubicBezTo>
                    <a:pt x="159" y="183"/>
                    <a:pt x="147" y="187"/>
                    <a:pt x="134" y="192"/>
                  </a:cubicBezTo>
                  <a:cubicBezTo>
                    <a:pt x="135" y="193"/>
                    <a:pt x="135" y="195"/>
                    <a:pt x="135" y="196"/>
                  </a:cubicBezTo>
                  <a:cubicBezTo>
                    <a:pt x="137" y="195"/>
                    <a:pt x="139" y="195"/>
                    <a:pt x="141" y="195"/>
                  </a:cubicBezTo>
                  <a:cubicBezTo>
                    <a:pt x="142" y="194"/>
                    <a:pt x="144" y="194"/>
                    <a:pt x="145" y="193"/>
                  </a:cubicBezTo>
                  <a:cubicBezTo>
                    <a:pt x="146" y="193"/>
                    <a:pt x="147" y="192"/>
                    <a:pt x="148" y="192"/>
                  </a:cubicBezTo>
                  <a:cubicBezTo>
                    <a:pt x="148" y="192"/>
                    <a:pt x="147" y="192"/>
                    <a:pt x="147" y="192"/>
                  </a:cubicBezTo>
                  <a:cubicBezTo>
                    <a:pt x="150" y="191"/>
                    <a:pt x="153" y="190"/>
                    <a:pt x="156" y="189"/>
                  </a:cubicBezTo>
                  <a:cubicBezTo>
                    <a:pt x="165" y="185"/>
                    <a:pt x="174" y="181"/>
                    <a:pt x="184" y="177"/>
                  </a:cubicBezTo>
                  <a:cubicBezTo>
                    <a:pt x="184" y="177"/>
                    <a:pt x="185" y="176"/>
                    <a:pt x="185" y="176"/>
                  </a:cubicBezTo>
                  <a:cubicBezTo>
                    <a:pt x="185" y="174"/>
                    <a:pt x="185" y="173"/>
                    <a:pt x="184" y="171"/>
                  </a:cubicBezTo>
                  <a:cubicBezTo>
                    <a:pt x="178" y="173"/>
                    <a:pt x="172" y="175"/>
                    <a:pt x="166" y="177"/>
                  </a:cubicBezTo>
                  <a:cubicBezTo>
                    <a:pt x="167" y="176"/>
                    <a:pt x="169" y="175"/>
                    <a:pt x="171" y="175"/>
                  </a:cubicBezTo>
                  <a:cubicBezTo>
                    <a:pt x="177" y="172"/>
                    <a:pt x="183" y="171"/>
                    <a:pt x="188" y="167"/>
                  </a:cubicBezTo>
                  <a:moveTo>
                    <a:pt x="124" y="165"/>
                  </a:moveTo>
                  <a:cubicBezTo>
                    <a:pt x="124" y="165"/>
                    <a:pt x="124" y="165"/>
                    <a:pt x="124" y="165"/>
                  </a:cubicBezTo>
                  <a:cubicBezTo>
                    <a:pt x="123" y="165"/>
                    <a:pt x="123" y="165"/>
                    <a:pt x="123" y="165"/>
                  </a:cubicBezTo>
                  <a:cubicBezTo>
                    <a:pt x="123" y="165"/>
                    <a:pt x="123" y="165"/>
                    <a:pt x="123" y="165"/>
                  </a:cubicBezTo>
                  <a:cubicBezTo>
                    <a:pt x="123" y="165"/>
                    <a:pt x="123" y="165"/>
                    <a:pt x="123" y="165"/>
                  </a:cubicBezTo>
                  <a:cubicBezTo>
                    <a:pt x="121" y="165"/>
                    <a:pt x="120" y="166"/>
                    <a:pt x="119" y="166"/>
                  </a:cubicBezTo>
                  <a:cubicBezTo>
                    <a:pt x="118" y="167"/>
                    <a:pt x="117" y="167"/>
                    <a:pt x="116" y="167"/>
                  </a:cubicBezTo>
                  <a:cubicBezTo>
                    <a:pt x="116" y="167"/>
                    <a:pt x="115" y="167"/>
                    <a:pt x="115" y="167"/>
                  </a:cubicBezTo>
                  <a:cubicBezTo>
                    <a:pt x="114" y="168"/>
                    <a:pt x="114" y="168"/>
                    <a:pt x="114" y="168"/>
                  </a:cubicBezTo>
                  <a:cubicBezTo>
                    <a:pt x="114" y="170"/>
                    <a:pt x="113" y="171"/>
                    <a:pt x="113" y="173"/>
                  </a:cubicBezTo>
                  <a:cubicBezTo>
                    <a:pt x="114" y="174"/>
                    <a:pt x="114" y="174"/>
                    <a:pt x="114" y="174"/>
                  </a:cubicBezTo>
                  <a:cubicBezTo>
                    <a:pt x="115" y="174"/>
                    <a:pt x="115" y="174"/>
                    <a:pt x="116" y="174"/>
                  </a:cubicBezTo>
                  <a:cubicBezTo>
                    <a:pt x="116" y="173"/>
                    <a:pt x="116" y="173"/>
                    <a:pt x="116" y="172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118" y="173"/>
                    <a:pt x="119" y="173"/>
                    <a:pt x="121" y="173"/>
                  </a:cubicBezTo>
                  <a:cubicBezTo>
                    <a:pt x="121" y="173"/>
                    <a:pt x="121" y="173"/>
                    <a:pt x="121" y="173"/>
                  </a:cubicBezTo>
                  <a:cubicBezTo>
                    <a:pt x="121" y="171"/>
                    <a:pt x="121" y="170"/>
                    <a:pt x="121" y="169"/>
                  </a:cubicBezTo>
                  <a:cubicBezTo>
                    <a:pt x="120" y="169"/>
                    <a:pt x="118" y="169"/>
                    <a:pt x="117" y="169"/>
                  </a:cubicBezTo>
                  <a:cubicBezTo>
                    <a:pt x="117" y="168"/>
                    <a:pt x="117" y="168"/>
                    <a:pt x="117" y="168"/>
                  </a:cubicBezTo>
                  <a:cubicBezTo>
                    <a:pt x="118" y="168"/>
                    <a:pt x="120" y="168"/>
                    <a:pt x="122" y="168"/>
                  </a:cubicBezTo>
                  <a:cubicBezTo>
                    <a:pt x="122" y="167"/>
                    <a:pt x="123" y="166"/>
                    <a:pt x="124" y="165"/>
                  </a:cubicBezTo>
                  <a:moveTo>
                    <a:pt x="159" y="163"/>
                  </a:moveTo>
                  <a:cubicBezTo>
                    <a:pt x="152" y="164"/>
                    <a:pt x="146" y="165"/>
                    <a:pt x="140" y="166"/>
                  </a:cubicBezTo>
                  <a:cubicBezTo>
                    <a:pt x="135" y="167"/>
                    <a:pt x="129" y="169"/>
                    <a:pt x="124" y="170"/>
                  </a:cubicBezTo>
                  <a:cubicBezTo>
                    <a:pt x="124" y="171"/>
                    <a:pt x="125" y="171"/>
                    <a:pt x="125" y="172"/>
                  </a:cubicBezTo>
                  <a:cubicBezTo>
                    <a:pt x="136" y="169"/>
                    <a:pt x="147" y="166"/>
                    <a:pt x="159" y="163"/>
                  </a:cubicBezTo>
                  <a:moveTo>
                    <a:pt x="186" y="162"/>
                  </a:moveTo>
                  <a:cubicBezTo>
                    <a:pt x="185" y="162"/>
                    <a:pt x="184" y="162"/>
                    <a:pt x="183" y="163"/>
                  </a:cubicBezTo>
                  <a:cubicBezTo>
                    <a:pt x="183" y="163"/>
                    <a:pt x="184" y="163"/>
                    <a:pt x="185" y="163"/>
                  </a:cubicBezTo>
                  <a:cubicBezTo>
                    <a:pt x="185" y="163"/>
                    <a:pt x="186" y="163"/>
                    <a:pt x="187" y="162"/>
                  </a:cubicBezTo>
                  <a:cubicBezTo>
                    <a:pt x="187" y="162"/>
                    <a:pt x="186" y="162"/>
                    <a:pt x="186" y="162"/>
                  </a:cubicBezTo>
                  <a:moveTo>
                    <a:pt x="177" y="157"/>
                  </a:moveTo>
                  <a:cubicBezTo>
                    <a:pt x="172" y="158"/>
                    <a:pt x="166" y="158"/>
                    <a:pt x="160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156" y="161"/>
                    <a:pt x="152" y="162"/>
                    <a:pt x="148" y="164"/>
                  </a:cubicBezTo>
                  <a:cubicBezTo>
                    <a:pt x="154" y="163"/>
                    <a:pt x="161" y="161"/>
                    <a:pt x="167" y="160"/>
                  </a:cubicBezTo>
                  <a:cubicBezTo>
                    <a:pt x="170" y="159"/>
                    <a:pt x="174" y="159"/>
                    <a:pt x="177" y="158"/>
                  </a:cubicBezTo>
                  <a:cubicBezTo>
                    <a:pt x="177" y="157"/>
                    <a:pt x="177" y="157"/>
                    <a:pt x="177" y="157"/>
                  </a:cubicBezTo>
                  <a:moveTo>
                    <a:pt x="114" y="156"/>
                  </a:moveTo>
                  <a:cubicBezTo>
                    <a:pt x="113" y="157"/>
                    <a:pt x="113" y="157"/>
                    <a:pt x="112" y="158"/>
                  </a:cubicBezTo>
                  <a:cubicBezTo>
                    <a:pt x="112" y="158"/>
                    <a:pt x="112" y="158"/>
                    <a:pt x="112" y="158"/>
                  </a:cubicBezTo>
                  <a:cubicBezTo>
                    <a:pt x="113" y="159"/>
                    <a:pt x="114" y="160"/>
                    <a:pt x="115" y="161"/>
                  </a:cubicBezTo>
                  <a:cubicBezTo>
                    <a:pt x="114" y="162"/>
                    <a:pt x="114" y="162"/>
                    <a:pt x="114" y="162"/>
                  </a:cubicBezTo>
                  <a:cubicBezTo>
                    <a:pt x="113" y="161"/>
                    <a:pt x="112" y="160"/>
                    <a:pt x="111" y="159"/>
                  </a:cubicBezTo>
                  <a:cubicBezTo>
                    <a:pt x="110" y="162"/>
                    <a:pt x="109" y="165"/>
                    <a:pt x="109" y="168"/>
                  </a:cubicBezTo>
                  <a:cubicBezTo>
                    <a:pt x="110" y="166"/>
                    <a:pt x="111" y="165"/>
                    <a:pt x="112" y="163"/>
                  </a:cubicBezTo>
                  <a:cubicBezTo>
                    <a:pt x="112" y="163"/>
                    <a:pt x="113" y="162"/>
                    <a:pt x="114" y="162"/>
                  </a:cubicBezTo>
                  <a:cubicBezTo>
                    <a:pt x="115" y="162"/>
                    <a:pt x="117" y="161"/>
                    <a:pt x="119" y="161"/>
                  </a:cubicBezTo>
                  <a:cubicBezTo>
                    <a:pt x="117" y="159"/>
                    <a:pt x="115" y="158"/>
                    <a:pt x="114" y="156"/>
                  </a:cubicBezTo>
                  <a:moveTo>
                    <a:pt x="71" y="154"/>
                  </a:moveTo>
                  <a:cubicBezTo>
                    <a:pt x="71" y="155"/>
                    <a:pt x="72" y="156"/>
                    <a:pt x="72" y="156"/>
                  </a:cubicBezTo>
                  <a:cubicBezTo>
                    <a:pt x="72" y="157"/>
                    <a:pt x="74" y="159"/>
                    <a:pt x="75" y="160"/>
                  </a:cubicBezTo>
                  <a:cubicBezTo>
                    <a:pt x="78" y="162"/>
                    <a:pt x="81" y="164"/>
                    <a:pt x="84" y="166"/>
                  </a:cubicBezTo>
                  <a:cubicBezTo>
                    <a:pt x="90" y="170"/>
                    <a:pt x="95" y="174"/>
                    <a:pt x="101" y="178"/>
                  </a:cubicBezTo>
                  <a:cubicBezTo>
                    <a:pt x="103" y="179"/>
                    <a:pt x="106" y="181"/>
                    <a:pt x="108" y="183"/>
                  </a:cubicBezTo>
                  <a:cubicBezTo>
                    <a:pt x="106" y="181"/>
                    <a:pt x="105" y="180"/>
                    <a:pt x="104" y="179"/>
                  </a:cubicBezTo>
                  <a:cubicBezTo>
                    <a:pt x="93" y="171"/>
                    <a:pt x="82" y="163"/>
                    <a:pt x="71" y="154"/>
                  </a:cubicBezTo>
                  <a:moveTo>
                    <a:pt x="127" y="154"/>
                  </a:moveTo>
                  <a:cubicBezTo>
                    <a:pt x="127" y="157"/>
                    <a:pt x="127" y="160"/>
                    <a:pt x="129" y="163"/>
                  </a:cubicBezTo>
                  <a:cubicBezTo>
                    <a:pt x="128" y="160"/>
                    <a:pt x="128" y="157"/>
                    <a:pt x="127" y="154"/>
                  </a:cubicBezTo>
                  <a:moveTo>
                    <a:pt x="123" y="152"/>
                  </a:moveTo>
                  <a:cubicBezTo>
                    <a:pt x="121" y="153"/>
                    <a:pt x="120" y="153"/>
                    <a:pt x="118" y="154"/>
                  </a:cubicBezTo>
                  <a:cubicBezTo>
                    <a:pt x="117" y="154"/>
                    <a:pt x="117" y="154"/>
                    <a:pt x="116" y="154"/>
                  </a:cubicBezTo>
                  <a:cubicBezTo>
                    <a:pt x="118" y="156"/>
                    <a:pt x="119" y="157"/>
                    <a:pt x="120" y="158"/>
                  </a:cubicBezTo>
                  <a:cubicBezTo>
                    <a:pt x="122" y="159"/>
                    <a:pt x="123" y="160"/>
                    <a:pt x="125" y="161"/>
                  </a:cubicBezTo>
                  <a:cubicBezTo>
                    <a:pt x="124" y="157"/>
                    <a:pt x="123" y="155"/>
                    <a:pt x="123" y="152"/>
                  </a:cubicBezTo>
                  <a:moveTo>
                    <a:pt x="186" y="144"/>
                  </a:moveTo>
                  <a:cubicBezTo>
                    <a:pt x="177" y="146"/>
                    <a:pt x="168" y="149"/>
                    <a:pt x="159" y="151"/>
                  </a:cubicBezTo>
                  <a:cubicBezTo>
                    <a:pt x="159" y="151"/>
                    <a:pt x="159" y="152"/>
                    <a:pt x="159" y="152"/>
                  </a:cubicBezTo>
                  <a:cubicBezTo>
                    <a:pt x="158" y="152"/>
                    <a:pt x="158" y="152"/>
                    <a:pt x="157" y="151"/>
                  </a:cubicBezTo>
                  <a:cubicBezTo>
                    <a:pt x="154" y="152"/>
                    <a:pt x="150" y="153"/>
                    <a:pt x="146" y="154"/>
                  </a:cubicBezTo>
                  <a:cubicBezTo>
                    <a:pt x="146" y="153"/>
                    <a:pt x="146" y="153"/>
                    <a:pt x="146" y="153"/>
                  </a:cubicBezTo>
                  <a:cubicBezTo>
                    <a:pt x="147" y="153"/>
                    <a:pt x="148" y="153"/>
                    <a:pt x="149" y="152"/>
                  </a:cubicBezTo>
                  <a:cubicBezTo>
                    <a:pt x="151" y="152"/>
                    <a:pt x="153" y="151"/>
                    <a:pt x="156" y="151"/>
                  </a:cubicBezTo>
                  <a:cubicBezTo>
                    <a:pt x="154" y="150"/>
                    <a:pt x="153" y="149"/>
                    <a:pt x="152" y="149"/>
                  </a:cubicBezTo>
                  <a:cubicBezTo>
                    <a:pt x="145" y="150"/>
                    <a:pt x="138" y="152"/>
                    <a:pt x="131" y="154"/>
                  </a:cubicBezTo>
                  <a:cubicBezTo>
                    <a:pt x="131" y="153"/>
                    <a:pt x="131" y="153"/>
                    <a:pt x="131" y="153"/>
                  </a:cubicBezTo>
                  <a:cubicBezTo>
                    <a:pt x="137" y="151"/>
                    <a:pt x="144" y="150"/>
                    <a:pt x="150" y="148"/>
                  </a:cubicBezTo>
                  <a:cubicBezTo>
                    <a:pt x="150" y="148"/>
                    <a:pt x="150" y="148"/>
                    <a:pt x="150" y="148"/>
                  </a:cubicBezTo>
                  <a:cubicBezTo>
                    <a:pt x="149" y="147"/>
                    <a:pt x="149" y="147"/>
                    <a:pt x="149" y="147"/>
                  </a:cubicBezTo>
                  <a:cubicBezTo>
                    <a:pt x="148" y="147"/>
                    <a:pt x="147" y="147"/>
                    <a:pt x="147" y="147"/>
                  </a:cubicBezTo>
                  <a:cubicBezTo>
                    <a:pt x="146" y="147"/>
                    <a:pt x="146" y="147"/>
                    <a:pt x="146" y="147"/>
                  </a:cubicBezTo>
                  <a:cubicBezTo>
                    <a:pt x="143" y="148"/>
                    <a:pt x="140" y="148"/>
                    <a:pt x="138" y="149"/>
                  </a:cubicBezTo>
                  <a:cubicBezTo>
                    <a:pt x="138" y="149"/>
                    <a:pt x="138" y="149"/>
                    <a:pt x="138" y="149"/>
                  </a:cubicBezTo>
                  <a:cubicBezTo>
                    <a:pt x="136" y="150"/>
                    <a:pt x="133" y="150"/>
                    <a:pt x="131" y="151"/>
                  </a:cubicBezTo>
                  <a:cubicBezTo>
                    <a:pt x="130" y="151"/>
                    <a:pt x="129" y="152"/>
                    <a:pt x="129" y="154"/>
                  </a:cubicBezTo>
                  <a:cubicBezTo>
                    <a:pt x="129" y="155"/>
                    <a:pt x="130" y="156"/>
                    <a:pt x="130" y="157"/>
                  </a:cubicBezTo>
                  <a:cubicBezTo>
                    <a:pt x="130" y="159"/>
                    <a:pt x="130" y="160"/>
                    <a:pt x="132" y="160"/>
                  </a:cubicBezTo>
                  <a:cubicBezTo>
                    <a:pt x="132" y="160"/>
                    <a:pt x="133" y="160"/>
                    <a:pt x="134" y="159"/>
                  </a:cubicBezTo>
                  <a:cubicBezTo>
                    <a:pt x="151" y="155"/>
                    <a:pt x="167" y="150"/>
                    <a:pt x="184" y="146"/>
                  </a:cubicBezTo>
                  <a:cubicBezTo>
                    <a:pt x="185" y="146"/>
                    <a:pt x="186" y="145"/>
                    <a:pt x="186" y="145"/>
                  </a:cubicBezTo>
                  <a:cubicBezTo>
                    <a:pt x="186" y="144"/>
                    <a:pt x="186" y="144"/>
                    <a:pt x="186" y="144"/>
                  </a:cubicBezTo>
                  <a:moveTo>
                    <a:pt x="168" y="144"/>
                  </a:moveTo>
                  <a:cubicBezTo>
                    <a:pt x="165" y="145"/>
                    <a:pt x="161" y="146"/>
                    <a:pt x="158" y="147"/>
                  </a:cubicBezTo>
                  <a:cubicBezTo>
                    <a:pt x="158" y="148"/>
                    <a:pt x="158" y="148"/>
                    <a:pt x="158" y="149"/>
                  </a:cubicBezTo>
                  <a:cubicBezTo>
                    <a:pt x="158" y="149"/>
                    <a:pt x="158" y="150"/>
                    <a:pt x="158" y="150"/>
                  </a:cubicBezTo>
                  <a:cubicBezTo>
                    <a:pt x="162" y="149"/>
                    <a:pt x="167" y="148"/>
                    <a:pt x="171" y="147"/>
                  </a:cubicBezTo>
                  <a:cubicBezTo>
                    <a:pt x="170" y="147"/>
                    <a:pt x="169" y="146"/>
                    <a:pt x="168" y="144"/>
                  </a:cubicBezTo>
                  <a:moveTo>
                    <a:pt x="168" y="143"/>
                  </a:moveTo>
                  <a:cubicBezTo>
                    <a:pt x="167" y="143"/>
                    <a:pt x="166" y="144"/>
                    <a:pt x="165" y="144"/>
                  </a:cubicBezTo>
                  <a:cubicBezTo>
                    <a:pt x="166" y="144"/>
                    <a:pt x="167" y="144"/>
                    <a:pt x="168" y="144"/>
                  </a:cubicBezTo>
                  <a:cubicBezTo>
                    <a:pt x="168" y="143"/>
                    <a:pt x="168" y="143"/>
                    <a:pt x="168" y="143"/>
                  </a:cubicBezTo>
                  <a:moveTo>
                    <a:pt x="186" y="142"/>
                  </a:moveTo>
                  <a:cubicBezTo>
                    <a:pt x="183" y="143"/>
                    <a:pt x="180" y="144"/>
                    <a:pt x="177" y="145"/>
                  </a:cubicBezTo>
                  <a:cubicBezTo>
                    <a:pt x="180" y="145"/>
                    <a:pt x="182" y="144"/>
                    <a:pt x="185" y="143"/>
                  </a:cubicBezTo>
                  <a:cubicBezTo>
                    <a:pt x="185" y="143"/>
                    <a:pt x="186" y="143"/>
                    <a:pt x="186" y="142"/>
                  </a:cubicBezTo>
                  <a:cubicBezTo>
                    <a:pt x="186" y="142"/>
                    <a:pt x="186" y="142"/>
                    <a:pt x="186" y="142"/>
                  </a:cubicBezTo>
                  <a:moveTo>
                    <a:pt x="74" y="126"/>
                  </a:moveTo>
                  <a:cubicBezTo>
                    <a:pt x="73" y="126"/>
                    <a:pt x="73" y="127"/>
                    <a:pt x="73" y="127"/>
                  </a:cubicBezTo>
                  <a:cubicBezTo>
                    <a:pt x="81" y="133"/>
                    <a:pt x="89" y="138"/>
                    <a:pt x="97" y="144"/>
                  </a:cubicBezTo>
                  <a:cubicBezTo>
                    <a:pt x="96" y="143"/>
                    <a:pt x="96" y="143"/>
                    <a:pt x="95" y="142"/>
                  </a:cubicBezTo>
                  <a:cubicBezTo>
                    <a:pt x="89" y="137"/>
                    <a:pt x="81" y="132"/>
                    <a:pt x="74" y="126"/>
                  </a:cubicBezTo>
                  <a:moveTo>
                    <a:pt x="75" y="122"/>
                  </a:moveTo>
                  <a:cubicBezTo>
                    <a:pt x="75" y="123"/>
                    <a:pt x="75" y="123"/>
                    <a:pt x="76" y="123"/>
                  </a:cubicBezTo>
                  <a:cubicBezTo>
                    <a:pt x="77" y="125"/>
                    <a:pt x="79" y="126"/>
                    <a:pt x="81" y="127"/>
                  </a:cubicBezTo>
                  <a:cubicBezTo>
                    <a:pt x="79" y="126"/>
                    <a:pt x="77" y="124"/>
                    <a:pt x="75" y="122"/>
                  </a:cubicBezTo>
                  <a:moveTo>
                    <a:pt x="95" y="121"/>
                  </a:moveTo>
                  <a:cubicBezTo>
                    <a:pt x="103" y="127"/>
                    <a:pt x="111" y="133"/>
                    <a:pt x="119" y="139"/>
                  </a:cubicBezTo>
                  <a:cubicBezTo>
                    <a:pt x="122" y="141"/>
                    <a:pt x="126" y="143"/>
                    <a:pt x="129" y="144"/>
                  </a:cubicBezTo>
                  <a:cubicBezTo>
                    <a:pt x="132" y="144"/>
                    <a:pt x="135" y="143"/>
                    <a:pt x="138" y="142"/>
                  </a:cubicBezTo>
                  <a:cubicBezTo>
                    <a:pt x="134" y="140"/>
                    <a:pt x="130" y="138"/>
                    <a:pt x="126" y="136"/>
                  </a:cubicBezTo>
                  <a:cubicBezTo>
                    <a:pt x="118" y="132"/>
                    <a:pt x="109" y="128"/>
                    <a:pt x="101" y="124"/>
                  </a:cubicBezTo>
                  <a:cubicBezTo>
                    <a:pt x="99" y="123"/>
                    <a:pt x="97" y="122"/>
                    <a:pt x="95" y="121"/>
                  </a:cubicBezTo>
                  <a:moveTo>
                    <a:pt x="206" y="118"/>
                  </a:moveTo>
                  <a:cubicBezTo>
                    <a:pt x="205" y="118"/>
                    <a:pt x="205" y="118"/>
                    <a:pt x="205" y="118"/>
                  </a:cubicBezTo>
                  <a:cubicBezTo>
                    <a:pt x="190" y="124"/>
                    <a:pt x="175" y="129"/>
                    <a:pt x="161" y="134"/>
                  </a:cubicBezTo>
                  <a:cubicBezTo>
                    <a:pt x="160" y="135"/>
                    <a:pt x="160" y="135"/>
                    <a:pt x="160" y="135"/>
                  </a:cubicBezTo>
                  <a:cubicBezTo>
                    <a:pt x="174" y="130"/>
                    <a:pt x="188" y="125"/>
                    <a:pt x="202" y="120"/>
                  </a:cubicBezTo>
                  <a:cubicBezTo>
                    <a:pt x="203" y="121"/>
                    <a:pt x="203" y="121"/>
                    <a:pt x="203" y="121"/>
                  </a:cubicBezTo>
                  <a:cubicBezTo>
                    <a:pt x="188" y="126"/>
                    <a:pt x="174" y="132"/>
                    <a:pt x="159" y="137"/>
                  </a:cubicBezTo>
                  <a:cubicBezTo>
                    <a:pt x="159" y="137"/>
                    <a:pt x="158" y="138"/>
                    <a:pt x="158" y="139"/>
                  </a:cubicBezTo>
                  <a:cubicBezTo>
                    <a:pt x="172" y="134"/>
                    <a:pt x="186" y="128"/>
                    <a:pt x="200" y="123"/>
                  </a:cubicBezTo>
                  <a:cubicBezTo>
                    <a:pt x="201" y="124"/>
                    <a:pt x="201" y="124"/>
                    <a:pt x="201" y="124"/>
                  </a:cubicBezTo>
                  <a:cubicBezTo>
                    <a:pt x="186" y="129"/>
                    <a:pt x="172" y="134"/>
                    <a:pt x="158" y="140"/>
                  </a:cubicBezTo>
                  <a:cubicBezTo>
                    <a:pt x="158" y="140"/>
                    <a:pt x="158" y="140"/>
                    <a:pt x="158" y="141"/>
                  </a:cubicBezTo>
                  <a:cubicBezTo>
                    <a:pt x="172" y="135"/>
                    <a:pt x="186" y="130"/>
                    <a:pt x="200" y="125"/>
                  </a:cubicBezTo>
                  <a:cubicBezTo>
                    <a:pt x="203" y="124"/>
                    <a:pt x="204" y="121"/>
                    <a:pt x="206" y="118"/>
                  </a:cubicBezTo>
                  <a:moveTo>
                    <a:pt x="73" y="110"/>
                  </a:moveTo>
                  <a:cubicBezTo>
                    <a:pt x="73" y="111"/>
                    <a:pt x="73" y="112"/>
                    <a:pt x="72" y="113"/>
                  </a:cubicBezTo>
                  <a:cubicBezTo>
                    <a:pt x="72" y="114"/>
                    <a:pt x="72" y="115"/>
                    <a:pt x="72" y="116"/>
                  </a:cubicBezTo>
                  <a:cubicBezTo>
                    <a:pt x="85" y="122"/>
                    <a:pt x="98" y="129"/>
                    <a:pt x="111" y="135"/>
                  </a:cubicBezTo>
                  <a:cubicBezTo>
                    <a:pt x="105" y="131"/>
                    <a:pt x="98" y="126"/>
                    <a:pt x="92" y="122"/>
                  </a:cubicBezTo>
                  <a:cubicBezTo>
                    <a:pt x="88" y="119"/>
                    <a:pt x="84" y="116"/>
                    <a:pt x="80" y="113"/>
                  </a:cubicBezTo>
                  <a:cubicBezTo>
                    <a:pt x="78" y="112"/>
                    <a:pt x="76" y="111"/>
                    <a:pt x="73" y="110"/>
                  </a:cubicBezTo>
                  <a:moveTo>
                    <a:pt x="174" y="109"/>
                  </a:moveTo>
                  <a:cubicBezTo>
                    <a:pt x="169" y="111"/>
                    <a:pt x="163" y="112"/>
                    <a:pt x="158" y="113"/>
                  </a:cubicBezTo>
                  <a:cubicBezTo>
                    <a:pt x="163" y="112"/>
                    <a:pt x="169" y="111"/>
                    <a:pt x="174" y="109"/>
                  </a:cubicBezTo>
                  <a:cubicBezTo>
                    <a:pt x="174" y="109"/>
                    <a:pt x="174" y="109"/>
                    <a:pt x="174" y="109"/>
                  </a:cubicBezTo>
                  <a:moveTo>
                    <a:pt x="98" y="109"/>
                  </a:moveTo>
                  <a:cubicBezTo>
                    <a:pt x="104" y="113"/>
                    <a:pt x="110" y="117"/>
                    <a:pt x="115" y="120"/>
                  </a:cubicBezTo>
                  <a:cubicBezTo>
                    <a:pt x="121" y="125"/>
                    <a:pt x="127" y="129"/>
                    <a:pt x="133" y="133"/>
                  </a:cubicBezTo>
                  <a:cubicBezTo>
                    <a:pt x="134" y="133"/>
                    <a:pt x="135" y="134"/>
                    <a:pt x="136" y="134"/>
                  </a:cubicBezTo>
                  <a:cubicBezTo>
                    <a:pt x="133" y="132"/>
                    <a:pt x="130" y="130"/>
                    <a:pt x="127" y="127"/>
                  </a:cubicBezTo>
                  <a:cubicBezTo>
                    <a:pt x="117" y="121"/>
                    <a:pt x="108" y="115"/>
                    <a:pt x="98" y="109"/>
                  </a:cubicBezTo>
                  <a:moveTo>
                    <a:pt x="143" y="122"/>
                  </a:moveTo>
                  <a:cubicBezTo>
                    <a:pt x="142" y="121"/>
                    <a:pt x="142" y="121"/>
                    <a:pt x="142" y="121"/>
                  </a:cubicBezTo>
                  <a:cubicBezTo>
                    <a:pt x="157" y="118"/>
                    <a:pt x="172" y="115"/>
                    <a:pt x="187" y="111"/>
                  </a:cubicBezTo>
                  <a:cubicBezTo>
                    <a:pt x="187" y="112"/>
                    <a:pt x="187" y="112"/>
                    <a:pt x="187" y="112"/>
                  </a:cubicBezTo>
                  <a:cubicBezTo>
                    <a:pt x="172" y="116"/>
                    <a:pt x="157" y="119"/>
                    <a:pt x="143" y="122"/>
                  </a:cubicBezTo>
                  <a:moveTo>
                    <a:pt x="197" y="106"/>
                  </a:moveTo>
                  <a:cubicBezTo>
                    <a:pt x="181" y="110"/>
                    <a:pt x="165" y="114"/>
                    <a:pt x="149" y="117"/>
                  </a:cubicBezTo>
                  <a:cubicBezTo>
                    <a:pt x="149" y="117"/>
                    <a:pt x="149" y="117"/>
                    <a:pt x="149" y="117"/>
                  </a:cubicBezTo>
                  <a:cubicBezTo>
                    <a:pt x="146" y="118"/>
                    <a:pt x="143" y="118"/>
                    <a:pt x="141" y="119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41" y="119"/>
                    <a:pt x="141" y="119"/>
                    <a:pt x="141" y="118"/>
                  </a:cubicBezTo>
                  <a:cubicBezTo>
                    <a:pt x="141" y="118"/>
                    <a:pt x="141" y="118"/>
                    <a:pt x="141" y="119"/>
                  </a:cubicBezTo>
                  <a:cubicBezTo>
                    <a:pt x="139" y="120"/>
                    <a:pt x="139" y="123"/>
                    <a:pt x="139" y="125"/>
                  </a:cubicBezTo>
                  <a:cubicBezTo>
                    <a:pt x="145" y="124"/>
                    <a:pt x="151" y="122"/>
                    <a:pt x="157" y="121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51" y="123"/>
                    <a:pt x="145" y="125"/>
                    <a:pt x="140" y="126"/>
                  </a:cubicBezTo>
                  <a:cubicBezTo>
                    <a:pt x="140" y="127"/>
                    <a:pt x="140" y="127"/>
                    <a:pt x="140" y="127"/>
                  </a:cubicBezTo>
                  <a:cubicBezTo>
                    <a:pt x="159" y="122"/>
                    <a:pt x="178" y="117"/>
                    <a:pt x="198" y="113"/>
                  </a:cubicBezTo>
                  <a:cubicBezTo>
                    <a:pt x="197" y="110"/>
                    <a:pt x="197" y="108"/>
                    <a:pt x="197" y="106"/>
                  </a:cubicBezTo>
                  <a:moveTo>
                    <a:pt x="196" y="105"/>
                  </a:moveTo>
                  <a:cubicBezTo>
                    <a:pt x="193" y="106"/>
                    <a:pt x="190" y="107"/>
                    <a:pt x="186" y="108"/>
                  </a:cubicBezTo>
                  <a:cubicBezTo>
                    <a:pt x="189" y="107"/>
                    <a:pt x="192" y="107"/>
                    <a:pt x="195" y="106"/>
                  </a:cubicBezTo>
                  <a:cubicBezTo>
                    <a:pt x="196" y="106"/>
                    <a:pt x="196" y="106"/>
                    <a:pt x="196" y="105"/>
                  </a:cubicBezTo>
                  <a:moveTo>
                    <a:pt x="84" y="99"/>
                  </a:moveTo>
                  <a:cubicBezTo>
                    <a:pt x="84" y="99"/>
                    <a:pt x="84" y="99"/>
                    <a:pt x="84" y="99"/>
                  </a:cubicBezTo>
                  <a:cubicBezTo>
                    <a:pt x="86" y="101"/>
                    <a:pt x="88" y="102"/>
                    <a:pt x="90" y="103"/>
                  </a:cubicBezTo>
                  <a:cubicBezTo>
                    <a:pt x="90" y="103"/>
                    <a:pt x="91" y="104"/>
                    <a:pt x="91" y="104"/>
                  </a:cubicBezTo>
                  <a:cubicBezTo>
                    <a:pt x="91" y="103"/>
                    <a:pt x="91" y="103"/>
                    <a:pt x="91" y="103"/>
                  </a:cubicBezTo>
                  <a:cubicBezTo>
                    <a:pt x="89" y="102"/>
                    <a:pt x="87" y="101"/>
                    <a:pt x="85" y="99"/>
                  </a:cubicBezTo>
                  <a:cubicBezTo>
                    <a:pt x="84" y="99"/>
                    <a:pt x="84" y="99"/>
                    <a:pt x="84" y="99"/>
                  </a:cubicBezTo>
                  <a:moveTo>
                    <a:pt x="189" y="92"/>
                  </a:moveTo>
                  <a:cubicBezTo>
                    <a:pt x="179" y="94"/>
                    <a:pt x="168" y="97"/>
                    <a:pt x="158" y="99"/>
                  </a:cubicBezTo>
                  <a:cubicBezTo>
                    <a:pt x="158" y="100"/>
                    <a:pt x="158" y="100"/>
                    <a:pt x="158" y="101"/>
                  </a:cubicBezTo>
                  <a:cubicBezTo>
                    <a:pt x="169" y="98"/>
                    <a:pt x="181" y="96"/>
                    <a:pt x="192" y="93"/>
                  </a:cubicBezTo>
                  <a:cubicBezTo>
                    <a:pt x="191" y="93"/>
                    <a:pt x="190" y="92"/>
                    <a:pt x="189" y="92"/>
                  </a:cubicBezTo>
                  <a:moveTo>
                    <a:pt x="173" y="84"/>
                  </a:moveTo>
                  <a:cubicBezTo>
                    <a:pt x="162" y="87"/>
                    <a:pt x="152" y="89"/>
                    <a:pt x="141" y="92"/>
                  </a:cubicBezTo>
                  <a:cubicBezTo>
                    <a:pt x="139" y="93"/>
                    <a:pt x="138" y="93"/>
                    <a:pt x="137" y="94"/>
                  </a:cubicBezTo>
                  <a:cubicBezTo>
                    <a:pt x="134" y="99"/>
                    <a:pt x="131" y="103"/>
                    <a:pt x="130" y="108"/>
                  </a:cubicBezTo>
                  <a:cubicBezTo>
                    <a:pt x="134" y="110"/>
                    <a:pt x="137" y="112"/>
                    <a:pt x="137" y="113"/>
                  </a:cubicBezTo>
                  <a:cubicBezTo>
                    <a:pt x="135" y="112"/>
                    <a:pt x="132" y="110"/>
                    <a:pt x="130" y="109"/>
                  </a:cubicBezTo>
                  <a:cubicBezTo>
                    <a:pt x="129" y="113"/>
                    <a:pt x="130" y="118"/>
                    <a:pt x="132" y="123"/>
                  </a:cubicBezTo>
                  <a:cubicBezTo>
                    <a:pt x="132" y="124"/>
                    <a:pt x="132" y="124"/>
                    <a:pt x="133" y="126"/>
                  </a:cubicBezTo>
                  <a:cubicBezTo>
                    <a:pt x="127" y="123"/>
                    <a:pt x="123" y="120"/>
                    <a:pt x="118" y="116"/>
                  </a:cubicBezTo>
                  <a:cubicBezTo>
                    <a:pt x="105" y="108"/>
                    <a:pt x="92" y="99"/>
                    <a:pt x="79" y="90"/>
                  </a:cubicBezTo>
                  <a:cubicBezTo>
                    <a:pt x="79" y="91"/>
                    <a:pt x="79" y="91"/>
                    <a:pt x="79" y="92"/>
                  </a:cubicBezTo>
                  <a:cubicBezTo>
                    <a:pt x="80" y="93"/>
                    <a:pt x="80" y="93"/>
                    <a:pt x="81" y="94"/>
                  </a:cubicBezTo>
                  <a:cubicBezTo>
                    <a:pt x="82" y="95"/>
                    <a:pt x="84" y="96"/>
                    <a:pt x="85" y="97"/>
                  </a:cubicBezTo>
                  <a:cubicBezTo>
                    <a:pt x="93" y="102"/>
                    <a:pt x="100" y="106"/>
                    <a:pt x="107" y="111"/>
                  </a:cubicBezTo>
                  <a:cubicBezTo>
                    <a:pt x="114" y="116"/>
                    <a:pt x="121" y="121"/>
                    <a:pt x="128" y="125"/>
                  </a:cubicBezTo>
                  <a:cubicBezTo>
                    <a:pt x="130" y="127"/>
                    <a:pt x="133" y="129"/>
                    <a:pt x="136" y="130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3" y="123"/>
                    <a:pt x="134" y="118"/>
                    <a:pt x="138" y="114"/>
                  </a:cubicBezTo>
                  <a:cubicBezTo>
                    <a:pt x="138" y="113"/>
                    <a:pt x="139" y="113"/>
                    <a:pt x="140" y="113"/>
                  </a:cubicBezTo>
                  <a:cubicBezTo>
                    <a:pt x="140" y="113"/>
                    <a:pt x="140" y="113"/>
                    <a:pt x="140" y="113"/>
                  </a:cubicBezTo>
                  <a:cubicBezTo>
                    <a:pt x="140" y="109"/>
                    <a:pt x="141" y="106"/>
                    <a:pt x="142" y="103"/>
                  </a:cubicBezTo>
                  <a:cubicBezTo>
                    <a:pt x="143" y="102"/>
                    <a:pt x="145" y="101"/>
                    <a:pt x="147" y="101"/>
                  </a:cubicBezTo>
                  <a:cubicBezTo>
                    <a:pt x="160" y="97"/>
                    <a:pt x="173" y="94"/>
                    <a:pt x="186" y="90"/>
                  </a:cubicBezTo>
                  <a:cubicBezTo>
                    <a:pt x="182" y="88"/>
                    <a:pt x="178" y="86"/>
                    <a:pt x="173" y="84"/>
                  </a:cubicBezTo>
                  <a:moveTo>
                    <a:pt x="135" y="238"/>
                  </a:moveTo>
                  <a:cubicBezTo>
                    <a:pt x="135" y="238"/>
                    <a:pt x="136" y="237"/>
                    <a:pt x="136" y="237"/>
                  </a:cubicBezTo>
                  <a:cubicBezTo>
                    <a:pt x="148" y="229"/>
                    <a:pt x="162" y="226"/>
                    <a:pt x="175" y="221"/>
                  </a:cubicBezTo>
                  <a:cubicBezTo>
                    <a:pt x="193" y="213"/>
                    <a:pt x="211" y="206"/>
                    <a:pt x="230" y="199"/>
                  </a:cubicBezTo>
                  <a:cubicBezTo>
                    <a:pt x="231" y="198"/>
                    <a:pt x="232" y="198"/>
                    <a:pt x="233" y="198"/>
                  </a:cubicBezTo>
                  <a:cubicBezTo>
                    <a:pt x="224" y="205"/>
                    <a:pt x="212" y="207"/>
                    <a:pt x="202" y="212"/>
                  </a:cubicBezTo>
                  <a:cubicBezTo>
                    <a:pt x="198" y="213"/>
                    <a:pt x="194" y="215"/>
                    <a:pt x="191" y="217"/>
                  </a:cubicBezTo>
                  <a:cubicBezTo>
                    <a:pt x="203" y="213"/>
                    <a:pt x="215" y="208"/>
                    <a:pt x="227" y="204"/>
                  </a:cubicBezTo>
                  <a:cubicBezTo>
                    <a:pt x="228" y="208"/>
                    <a:pt x="228" y="211"/>
                    <a:pt x="228" y="214"/>
                  </a:cubicBezTo>
                  <a:cubicBezTo>
                    <a:pt x="228" y="215"/>
                    <a:pt x="227" y="216"/>
                    <a:pt x="226" y="217"/>
                  </a:cubicBezTo>
                  <a:cubicBezTo>
                    <a:pt x="201" y="227"/>
                    <a:pt x="176" y="238"/>
                    <a:pt x="151" y="248"/>
                  </a:cubicBezTo>
                  <a:cubicBezTo>
                    <a:pt x="145" y="250"/>
                    <a:pt x="139" y="253"/>
                    <a:pt x="133" y="255"/>
                  </a:cubicBezTo>
                  <a:cubicBezTo>
                    <a:pt x="132" y="252"/>
                    <a:pt x="131" y="249"/>
                    <a:pt x="130" y="246"/>
                  </a:cubicBezTo>
                  <a:cubicBezTo>
                    <a:pt x="154" y="236"/>
                    <a:pt x="178" y="227"/>
                    <a:pt x="202" y="218"/>
                  </a:cubicBezTo>
                  <a:cubicBezTo>
                    <a:pt x="202" y="217"/>
                    <a:pt x="202" y="217"/>
                    <a:pt x="201" y="216"/>
                  </a:cubicBezTo>
                  <a:cubicBezTo>
                    <a:pt x="178" y="225"/>
                    <a:pt x="155" y="235"/>
                    <a:pt x="131" y="244"/>
                  </a:cubicBezTo>
                  <a:cubicBezTo>
                    <a:pt x="131" y="241"/>
                    <a:pt x="130" y="238"/>
                    <a:pt x="134" y="238"/>
                  </a:cubicBezTo>
                  <a:cubicBezTo>
                    <a:pt x="134" y="238"/>
                    <a:pt x="134" y="238"/>
                    <a:pt x="135" y="238"/>
                  </a:cubicBezTo>
                  <a:cubicBezTo>
                    <a:pt x="135" y="238"/>
                    <a:pt x="135" y="238"/>
                    <a:pt x="135" y="238"/>
                  </a:cubicBezTo>
                  <a:moveTo>
                    <a:pt x="228" y="190"/>
                  </a:moveTo>
                  <a:cubicBezTo>
                    <a:pt x="225" y="190"/>
                    <a:pt x="223" y="187"/>
                    <a:pt x="220" y="186"/>
                  </a:cubicBezTo>
                  <a:cubicBezTo>
                    <a:pt x="219" y="185"/>
                    <a:pt x="218" y="183"/>
                    <a:pt x="218" y="182"/>
                  </a:cubicBezTo>
                  <a:cubicBezTo>
                    <a:pt x="219" y="181"/>
                    <a:pt x="219" y="181"/>
                    <a:pt x="219" y="181"/>
                  </a:cubicBezTo>
                  <a:cubicBezTo>
                    <a:pt x="223" y="183"/>
                    <a:pt x="228" y="186"/>
                    <a:pt x="232" y="188"/>
                  </a:cubicBezTo>
                  <a:cubicBezTo>
                    <a:pt x="231" y="189"/>
                    <a:pt x="229" y="190"/>
                    <a:pt x="228" y="190"/>
                  </a:cubicBezTo>
                  <a:moveTo>
                    <a:pt x="16" y="158"/>
                  </a:moveTo>
                  <a:cubicBezTo>
                    <a:pt x="19" y="158"/>
                    <a:pt x="20" y="156"/>
                    <a:pt x="22" y="153"/>
                  </a:cubicBezTo>
                  <a:cubicBezTo>
                    <a:pt x="26" y="157"/>
                    <a:pt x="29" y="161"/>
                    <a:pt x="33" y="165"/>
                  </a:cubicBezTo>
                  <a:cubicBezTo>
                    <a:pt x="32" y="166"/>
                    <a:pt x="32" y="166"/>
                    <a:pt x="32" y="166"/>
                  </a:cubicBezTo>
                  <a:cubicBezTo>
                    <a:pt x="29" y="164"/>
                    <a:pt x="25" y="162"/>
                    <a:pt x="20" y="160"/>
                  </a:cubicBezTo>
                  <a:cubicBezTo>
                    <a:pt x="21" y="161"/>
                    <a:pt x="21" y="162"/>
                    <a:pt x="22" y="162"/>
                  </a:cubicBezTo>
                  <a:cubicBezTo>
                    <a:pt x="23" y="163"/>
                    <a:pt x="25" y="165"/>
                    <a:pt x="26" y="165"/>
                  </a:cubicBezTo>
                  <a:cubicBezTo>
                    <a:pt x="40" y="172"/>
                    <a:pt x="48" y="184"/>
                    <a:pt x="57" y="194"/>
                  </a:cubicBezTo>
                  <a:cubicBezTo>
                    <a:pt x="66" y="205"/>
                    <a:pt x="75" y="215"/>
                    <a:pt x="84" y="226"/>
                  </a:cubicBezTo>
                  <a:cubicBezTo>
                    <a:pt x="86" y="228"/>
                    <a:pt x="88" y="229"/>
                    <a:pt x="91" y="229"/>
                  </a:cubicBezTo>
                  <a:cubicBezTo>
                    <a:pt x="93" y="229"/>
                    <a:pt x="94" y="229"/>
                    <a:pt x="95" y="229"/>
                  </a:cubicBezTo>
                  <a:cubicBezTo>
                    <a:pt x="104" y="226"/>
                    <a:pt x="112" y="224"/>
                    <a:pt x="121" y="222"/>
                  </a:cubicBezTo>
                  <a:cubicBezTo>
                    <a:pt x="121" y="222"/>
                    <a:pt x="121" y="222"/>
                    <a:pt x="121" y="222"/>
                  </a:cubicBezTo>
                  <a:cubicBezTo>
                    <a:pt x="122" y="222"/>
                    <a:pt x="123" y="223"/>
                    <a:pt x="124" y="223"/>
                  </a:cubicBezTo>
                  <a:cubicBezTo>
                    <a:pt x="126" y="223"/>
                    <a:pt x="128" y="224"/>
                    <a:pt x="129" y="225"/>
                  </a:cubicBezTo>
                  <a:cubicBezTo>
                    <a:pt x="129" y="224"/>
                    <a:pt x="129" y="224"/>
                    <a:pt x="129" y="224"/>
                  </a:cubicBezTo>
                  <a:cubicBezTo>
                    <a:pt x="129" y="223"/>
                    <a:pt x="128" y="222"/>
                    <a:pt x="126" y="221"/>
                  </a:cubicBezTo>
                  <a:cubicBezTo>
                    <a:pt x="144" y="217"/>
                    <a:pt x="161" y="213"/>
                    <a:pt x="178" y="209"/>
                  </a:cubicBezTo>
                  <a:cubicBezTo>
                    <a:pt x="178" y="209"/>
                    <a:pt x="178" y="209"/>
                    <a:pt x="178" y="209"/>
                  </a:cubicBezTo>
                  <a:cubicBezTo>
                    <a:pt x="174" y="211"/>
                    <a:pt x="169" y="213"/>
                    <a:pt x="165" y="214"/>
                  </a:cubicBezTo>
                  <a:cubicBezTo>
                    <a:pt x="156" y="218"/>
                    <a:pt x="147" y="221"/>
                    <a:pt x="138" y="224"/>
                  </a:cubicBezTo>
                  <a:cubicBezTo>
                    <a:pt x="137" y="225"/>
                    <a:pt x="136" y="226"/>
                    <a:pt x="135" y="226"/>
                  </a:cubicBezTo>
                  <a:cubicBezTo>
                    <a:pt x="134" y="227"/>
                    <a:pt x="132" y="227"/>
                    <a:pt x="131" y="227"/>
                  </a:cubicBezTo>
                  <a:cubicBezTo>
                    <a:pt x="131" y="227"/>
                    <a:pt x="131" y="227"/>
                    <a:pt x="131" y="227"/>
                  </a:cubicBezTo>
                  <a:cubicBezTo>
                    <a:pt x="130" y="227"/>
                    <a:pt x="129" y="227"/>
                    <a:pt x="128" y="227"/>
                  </a:cubicBezTo>
                  <a:cubicBezTo>
                    <a:pt x="126" y="227"/>
                    <a:pt x="125" y="228"/>
                    <a:pt x="123" y="230"/>
                  </a:cubicBezTo>
                  <a:cubicBezTo>
                    <a:pt x="120" y="238"/>
                    <a:pt x="118" y="246"/>
                    <a:pt x="120" y="255"/>
                  </a:cubicBezTo>
                  <a:cubicBezTo>
                    <a:pt x="119" y="254"/>
                    <a:pt x="118" y="253"/>
                    <a:pt x="116" y="253"/>
                  </a:cubicBezTo>
                  <a:cubicBezTo>
                    <a:pt x="100" y="241"/>
                    <a:pt x="83" y="230"/>
                    <a:pt x="66" y="218"/>
                  </a:cubicBezTo>
                  <a:cubicBezTo>
                    <a:pt x="55" y="210"/>
                    <a:pt x="44" y="203"/>
                    <a:pt x="33" y="195"/>
                  </a:cubicBezTo>
                  <a:cubicBezTo>
                    <a:pt x="27" y="191"/>
                    <a:pt x="21" y="187"/>
                    <a:pt x="15" y="183"/>
                  </a:cubicBezTo>
                  <a:cubicBezTo>
                    <a:pt x="13" y="181"/>
                    <a:pt x="10" y="179"/>
                    <a:pt x="9" y="176"/>
                  </a:cubicBezTo>
                  <a:cubicBezTo>
                    <a:pt x="7" y="170"/>
                    <a:pt x="7" y="165"/>
                    <a:pt x="10" y="159"/>
                  </a:cubicBezTo>
                  <a:cubicBezTo>
                    <a:pt x="11" y="158"/>
                    <a:pt x="12" y="157"/>
                    <a:pt x="13" y="157"/>
                  </a:cubicBezTo>
                  <a:cubicBezTo>
                    <a:pt x="14" y="157"/>
                    <a:pt x="14" y="157"/>
                    <a:pt x="14" y="157"/>
                  </a:cubicBezTo>
                  <a:cubicBezTo>
                    <a:pt x="15" y="158"/>
                    <a:pt x="15" y="158"/>
                    <a:pt x="16" y="158"/>
                  </a:cubicBezTo>
                  <a:moveTo>
                    <a:pt x="76" y="88"/>
                  </a:moveTo>
                  <a:cubicBezTo>
                    <a:pt x="62" y="79"/>
                    <a:pt x="49" y="70"/>
                    <a:pt x="35" y="61"/>
                  </a:cubicBezTo>
                  <a:cubicBezTo>
                    <a:pt x="32" y="59"/>
                    <a:pt x="29" y="57"/>
                    <a:pt x="26" y="55"/>
                  </a:cubicBezTo>
                  <a:cubicBezTo>
                    <a:pt x="25" y="54"/>
                    <a:pt x="24" y="53"/>
                    <a:pt x="24" y="52"/>
                  </a:cubicBezTo>
                  <a:cubicBezTo>
                    <a:pt x="22" y="44"/>
                    <a:pt x="21" y="37"/>
                    <a:pt x="25" y="30"/>
                  </a:cubicBezTo>
                  <a:cubicBezTo>
                    <a:pt x="26" y="28"/>
                    <a:pt x="27" y="27"/>
                    <a:pt x="29" y="27"/>
                  </a:cubicBezTo>
                  <a:cubicBezTo>
                    <a:pt x="47" y="23"/>
                    <a:pt x="65" y="19"/>
                    <a:pt x="83" y="16"/>
                  </a:cubicBezTo>
                  <a:cubicBezTo>
                    <a:pt x="99" y="12"/>
                    <a:pt x="114" y="9"/>
                    <a:pt x="130" y="6"/>
                  </a:cubicBezTo>
                  <a:cubicBezTo>
                    <a:pt x="133" y="5"/>
                    <a:pt x="135" y="5"/>
                    <a:pt x="137" y="5"/>
                  </a:cubicBezTo>
                  <a:cubicBezTo>
                    <a:pt x="140" y="5"/>
                    <a:pt x="143" y="6"/>
                    <a:pt x="146" y="7"/>
                  </a:cubicBezTo>
                  <a:cubicBezTo>
                    <a:pt x="183" y="26"/>
                    <a:pt x="220" y="43"/>
                    <a:pt x="257" y="61"/>
                  </a:cubicBezTo>
                  <a:cubicBezTo>
                    <a:pt x="258" y="62"/>
                    <a:pt x="258" y="62"/>
                    <a:pt x="259" y="63"/>
                  </a:cubicBezTo>
                  <a:cubicBezTo>
                    <a:pt x="238" y="68"/>
                    <a:pt x="218" y="73"/>
                    <a:pt x="198" y="78"/>
                  </a:cubicBezTo>
                  <a:cubicBezTo>
                    <a:pt x="191" y="80"/>
                    <a:pt x="184" y="81"/>
                    <a:pt x="177" y="83"/>
                  </a:cubicBezTo>
                  <a:cubicBezTo>
                    <a:pt x="181" y="85"/>
                    <a:pt x="186" y="87"/>
                    <a:pt x="190" y="89"/>
                  </a:cubicBezTo>
                  <a:cubicBezTo>
                    <a:pt x="203" y="86"/>
                    <a:pt x="215" y="83"/>
                    <a:pt x="228" y="80"/>
                  </a:cubicBezTo>
                  <a:cubicBezTo>
                    <a:pt x="236" y="77"/>
                    <a:pt x="245" y="75"/>
                    <a:pt x="254" y="73"/>
                  </a:cubicBezTo>
                  <a:cubicBezTo>
                    <a:pt x="253" y="76"/>
                    <a:pt x="251" y="78"/>
                    <a:pt x="248" y="79"/>
                  </a:cubicBezTo>
                  <a:cubicBezTo>
                    <a:pt x="229" y="83"/>
                    <a:pt x="211" y="87"/>
                    <a:pt x="193" y="91"/>
                  </a:cubicBezTo>
                  <a:cubicBezTo>
                    <a:pt x="194" y="91"/>
                    <a:pt x="195" y="92"/>
                    <a:pt x="196" y="92"/>
                  </a:cubicBezTo>
                  <a:cubicBezTo>
                    <a:pt x="215" y="88"/>
                    <a:pt x="233" y="84"/>
                    <a:pt x="252" y="80"/>
                  </a:cubicBezTo>
                  <a:cubicBezTo>
                    <a:pt x="252" y="84"/>
                    <a:pt x="252" y="87"/>
                    <a:pt x="253" y="92"/>
                  </a:cubicBezTo>
                  <a:cubicBezTo>
                    <a:pt x="235" y="96"/>
                    <a:pt x="218" y="100"/>
                    <a:pt x="201" y="104"/>
                  </a:cubicBezTo>
                  <a:cubicBezTo>
                    <a:pt x="200" y="105"/>
                    <a:pt x="200" y="106"/>
                    <a:pt x="200" y="108"/>
                  </a:cubicBezTo>
                  <a:cubicBezTo>
                    <a:pt x="200" y="109"/>
                    <a:pt x="200" y="110"/>
                    <a:pt x="202" y="110"/>
                  </a:cubicBezTo>
                  <a:cubicBezTo>
                    <a:pt x="204" y="111"/>
                    <a:pt x="206" y="112"/>
                    <a:pt x="208" y="113"/>
                  </a:cubicBezTo>
                  <a:cubicBezTo>
                    <a:pt x="209" y="113"/>
                    <a:pt x="210" y="114"/>
                    <a:pt x="210" y="114"/>
                  </a:cubicBezTo>
                  <a:cubicBezTo>
                    <a:pt x="211" y="114"/>
                    <a:pt x="212" y="114"/>
                    <a:pt x="214" y="114"/>
                  </a:cubicBezTo>
                  <a:cubicBezTo>
                    <a:pt x="212" y="114"/>
                    <a:pt x="211" y="115"/>
                    <a:pt x="209" y="115"/>
                  </a:cubicBezTo>
                  <a:cubicBezTo>
                    <a:pt x="209" y="115"/>
                    <a:pt x="209" y="116"/>
                    <a:pt x="209" y="116"/>
                  </a:cubicBezTo>
                  <a:cubicBezTo>
                    <a:pt x="208" y="116"/>
                    <a:pt x="208" y="117"/>
                    <a:pt x="208" y="117"/>
                  </a:cubicBezTo>
                  <a:cubicBezTo>
                    <a:pt x="207" y="119"/>
                    <a:pt x="207" y="122"/>
                    <a:pt x="206" y="124"/>
                  </a:cubicBezTo>
                  <a:cubicBezTo>
                    <a:pt x="206" y="124"/>
                    <a:pt x="206" y="124"/>
                    <a:pt x="206" y="124"/>
                  </a:cubicBezTo>
                  <a:cubicBezTo>
                    <a:pt x="226" y="117"/>
                    <a:pt x="246" y="110"/>
                    <a:pt x="266" y="103"/>
                  </a:cubicBezTo>
                  <a:cubicBezTo>
                    <a:pt x="267" y="103"/>
                    <a:pt x="268" y="103"/>
                    <a:pt x="269" y="103"/>
                  </a:cubicBezTo>
                  <a:cubicBezTo>
                    <a:pt x="266" y="108"/>
                    <a:pt x="264" y="114"/>
                    <a:pt x="257" y="117"/>
                  </a:cubicBezTo>
                  <a:cubicBezTo>
                    <a:pt x="234" y="125"/>
                    <a:pt x="212" y="133"/>
                    <a:pt x="189" y="141"/>
                  </a:cubicBezTo>
                  <a:cubicBezTo>
                    <a:pt x="189" y="142"/>
                    <a:pt x="190" y="143"/>
                    <a:pt x="192" y="144"/>
                  </a:cubicBezTo>
                  <a:cubicBezTo>
                    <a:pt x="193" y="145"/>
                    <a:pt x="194" y="145"/>
                    <a:pt x="195" y="146"/>
                  </a:cubicBezTo>
                  <a:cubicBezTo>
                    <a:pt x="195" y="147"/>
                    <a:pt x="196" y="147"/>
                    <a:pt x="195" y="148"/>
                  </a:cubicBezTo>
                  <a:cubicBezTo>
                    <a:pt x="195" y="148"/>
                    <a:pt x="195" y="149"/>
                    <a:pt x="194" y="149"/>
                  </a:cubicBezTo>
                  <a:cubicBezTo>
                    <a:pt x="192" y="150"/>
                    <a:pt x="189" y="151"/>
                    <a:pt x="186" y="152"/>
                  </a:cubicBezTo>
                  <a:cubicBezTo>
                    <a:pt x="186" y="152"/>
                    <a:pt x="185" y="152"/>
                    <a:pt x="185" y="153"/>
                  </a:cubicBezTo>
                  <a:cubicBezTo>
                    <a:pt x="184" y="153"/>
                    <a:pt x="184" y="154"/>
                    <a:pt x="183" y="154"/>
                  </a:cubicBezTo>
                  <a:cubicBezTo>
                    <a:pt x="183" y="154"/>
                    <a:pt x="182" y="155"/>
                    <a:pt x="181" y="155"/>
                  </a:cubicBezTo>
                  <a:cubicBezTo>
                    <a:pt x="182" y="156"/>
                    <a:pt x="182" y="156"/>
                    <a:pt x="183" y="156"/>
                  </a:cubicBezTo>
                  <a:cubicBezTo>
                    <a:pt x="188" y="155"/>
                    <a:pt x="193" y="154"/>
                    <a:pt x="198" y="152"/>
                  </a:cubicBezTo>
                  <a:cubicBezTo>
                    <a:pt x="198" y="151"/>
                    <a:pt x="198" y="151"/>
                    <a:pt x="198" y="151"/>
                  </a:cubicBezTo>
                  <a:cubicBezTo>
                    <a:pt x="195" y="152"/>
                    <a:pt x="192" y="152"/>
                    <a:pt x="189" y="153"/>
                  </a:cubicBezTo>
                  <a:cubicBezTo>
                    <a:pt x="203" y="146"/>
                    <a:pt x="218" y="142"/>
                    <a:pt x="233" y="139"/>
                  </a:cubicBezTo>
                  <a:cubicBezTo>
                    <a:pt x="232" y="143"/>
                    <a:pt x="231" y="145"/>
                    <a:pt x="227" y="146"/>
                  </a:cubicBezTo>
                  <a:cubicBezTo>
                    <a:pt x="220" y="146"/>
                    <a:pt x="213" y="149"/>
                    <a:pt x="207" y="150"/>
                  </a:cubicBezTo>
                  <a:cubicBezTo>
                    <a:pt x="207" y="151"/>
                    <a:pt x="207" y="151"/>
                    <a:pt x="207" y="152"/>
                  </a:cubicBezTo>
                  <a:cubicBezTo>
                    <a:pt x="213" y="150"/>
                    <a:pt x="220" y="149"/>
                    <a:pt x="227" y="148"/>
                  </a:cubicBezTo>
                  <a:cubicBezTo>
                    <a:pt x="227" y="148"/>
                    <a:pt x="227" y="148"/>
                    <a:pt x="227" y="148"/>
                  </a:cubicBezTo>
                  <a:cubicBezTo>
                    <a:pt x="228" y="148"/>
                    <a:pt x="230" y="148"/>
                    <a:pt x="231" y="149"/>
                  </a:cubicBezTo>
                  <a:cubicBezTo>
                    <a:pt x="230" y="150"/>
                    <a:pt x="229" y="151"/>
                    <a:pt x="228" y="151"/>
                  </a:cubicBezTo>
                  <a:cubicBezTo>
                    <a:pt x="216" y="154"/>
                    <a:pt x="203" y="157"/>
                    <a:pt x="191" y="160"/>
                  </a:cubicBezTo>
                  <a:cubicBezTo>
                    <a:pt x="192" y="161"/>
                    <a:pt x="192" y="161"/>
                    <a:pt x="192" y="161"/>
                  </a:cubicBezTo>
                  <a:cubicBezTo>
                    <a:pt x="192" y="161"/>
                    <a:pt x="193" y="162"/>
                    <a:pt x="193" y="162"/>
                  </a:cubicBezTo>
                  <a:cubicBezTo>
                    <a:pt x="205" y="159"/>
                    <a:pt x="218" y="156"/>
                    <a:pt x="231" y="153"/>
                  </a:cubicBezTo>
                  <a:cubicBezTo>
                    <a:pt x="231" y="153"/>
                    <a:pt x="231" y="154"/>
                    <a:pt x="231" y="154"/>
                  </a:cubicBezTo>
                  <a:cubicBezTo>
                    <a:pt x="230" y="155"/>
                    <a:pt x="228" y="156"/>
                    <a:pt x="227" y="156"/>
                  </a:cubicBezTo>
                  <a:cubicBezTo>
                    <a:pt x="215" y="159"/>
                    <a:pt x="203" y="163"/>
                    <a:pt x="191" y="166"/>
                  </a:cubicBezTo>
                  <a:cubicBezTo>
                    <a:pt x="190" y="167"/>
                    <a:pt x="189" y="168"/>
                    <a:pt x="188" y="169"/>
                  </a:cubicBezTo>
                  <a:cubicBezTo>
                    <a:pt x="186" y="171"/>
                    <a:pt x="187" y="172"/>
                    <a:pt x="188" y="174"/>
                  </a:cubicBezTo>
                  <a:cubicBezTo>
                    <a:pt x="190" y="175"/>
                    <a:pt x="191" y="175"/>
                    <a:pt x="192" y="176"/>
                  </a:cubicBezTo>
                  <a:cubicBezTo>
                    <a:pt x="194" y="178"/>
                    <a:pt x="194" y="179"/>
                    <a:pt x="192" y="181"/>
                  </a:cubicBezTo>
                  <a:cubicBezTo>
                    <a:pt x="199" y="179"/>
                    <a:pt x="206" y="178"/>
                    <a:pt x="213" y="177"/>
                  </a:cubicBezTo>
                  <a:cubicBezTo>
                    <a:pt x="213" y="180"/>
                    <a:pt x="213" y="182"/>
                    <a:pt x="212" y="184"/>
                  </a:cubicBezTo>
                  <a:cubicBezTo>
                    <a:pt x="212" y="185"/>
                    <a:pt x="211" y="186"/>
                    <a:pt x="209" y="186"/>
                  </a:cubicBezTo>
                  <a:cubicBezTo>
                    <a:pt x="200" y="188"/>
                    <a:pt x="190" y="189"/>
                    <a:pt x="181" y="191"/>
                  </a:cubicBezTo>
                  <a:cubicBezTo>
                    <a:pt x="180" y="191"/>
                    <a:pt x="179" y="192"/>
                    <a:pt x="179" y="192"/>
                  </a:cubicBezTo>
                  <a:cubicBezTo>
                    <a:pt x="179" y="193"/>
                    <a:pt x="179" y="193"/>
                    <a:pt x="179" y="193"/>
                  </a:cubicBezTo>
                  <a:cubicBezTo>
                    <a:pt x="190" y="191"/>
                    <a:pt x="202" y="189"/>
                    <a:pt x="213" y="187"/>
                  </a:cubicBezTo>
                  <a:cubicBezTo>
                    <a:pt x="213" y="188"/>
                    <a:pt x="213" y="188"/>
                    <a:pt x="213" y="189"/>
                  </a:cubicBezTo>
                  <a:cubicBezTo>
                    <a:pt x="211" y="189"/>
                    <a:pt x="208" y="190"/>
                    <a:pt x="205" y="191"/>
                  </a:cubicBezTo>
                  <a:cubicBezTo>
                    <a:pt x="171" y="199"/>
                    <a:pt x="137" y="207"/>
                    <a:pt x="103" y="215"/>
                  </a:cubicBezTo>
                  <a:cubicBezTo>
                    <a:pt x="101" y="215"/>
                    <a:pt x="99" y="215"/>
                    <a:pt x="97" y="216"/>
                  </a:cubicBezTo>
                  <a:cubicBezTo>
                    <a:pt x="96" y="216"/>
                    <a:pt x="96" y="217"/>
                    <a:pt x="95" y="217"/>
                  </a:cubicBezTo>
                  <a:cubicBezTo>
                    <a:pt x="93" y="217"/>
                    <a:pt x="92" y="215"/>
                    <a:pt x="91" y="212"/>
                  </a:cubicBezTo>
                  <a:cubicBezTo>
                    <a:pt x="112" y="208"/>
                    <a:pt x="134" y="206"/>
                    <a:pt x="155" y="199"/>
                  </a:cubicBezTo>
                  <a:cubicBezTo>
                    <a:pt x="151" y="200"/>
                    <a:pt x="146" y="200"/>
                    <a:pt x="142" y="201"/>
                  </a:cubicBezTo>
                  <a:cubicBezTo>
                    <a:pt x="140" y="202"/>
                    <a:pt x="138" y="203"/>
                    <a:pt x="135" y="204"/>
                  </a:cubicBezTo>
                  <a:cubicBezTo>
                    <a:pt x="135" y="204"/>
                    <a:pt x="134" y="204"/>
                    <a:pt x="133" y="204"/>
                  </a:cubicBezTo>
                  <a:cubicBezTo>
                    <a:pt x="132" y="204"/>
                    <a:pt x="132" y="204"/>
                    <a:pt x="131" y="203"/>
                  </a:cubicBezTo>
                  <a:cubicBezTo>
                    <a:pt x="131" y="203"/>
                    <a:pt x="131" y="203"/>
                    <a:pt x="131" y="203"/>
                  </a:cubicBezTo>
                  <a:cubicBezTo>
                    <a:pt x="130" y="204"/>
                    <a:pt x="129" y="204"/>
                    <a:pt x="128" y="204"/>
                  </a:cubicBezTo>
                  <a:cubicBezTo>
                    <a:pt x="116" y="206"/>
                    <a:pt x="104" y="208"/>
                    <a:pt x="92" y="210"/>
                  </a:cubicBezTo>
                  <a:cubicBezTo>
                    <a:pt x="92" y="210"/>
                    <a:pt x="92" y="210"/>
                    <a:pt x="91" y="210"/>
                  </a:cubicBezTo>
                  <a:cubicBezTo>
                    <a:pt x="91" y="210"/>
                    <a:pt x="89" y="209"/>
                    <a:pt x="89" y="209"/>
                  </a:cubicBezTo>
                  <a:cubicBezTo>
                    <a:pt x="90" y="205"/>
                    <a:pt x="90" y="202"/>
                    <a:pt x="91" y="199"/>
                  </a:cubicBezTo>
                  <a:cubicBezTo>
                    <a:pt x="91" y="198"/>
                    <a:pt x="92" y="197"/>
                    <a:pt x="92" y="197"/>
                  </a:cubicBezTo>
                  <a:cubicBezTo>
                    <a:pt x="92" y="197"/>
                    <a:pt x="92" y="197"/>
                    <a:pt x="92" y="197"/>
                  </a:cubicBezTo>
                  <a:cubicBezTo>
                    <a:pt x="93" y="197"/>
                    <a:pt x="94" y="198"/>
                    <a:pt x="95" y="198"/>
                  </a:cubicBezTo>
                  <a:cubicBezTo>
                    <a:pt x="97" y="198"/>
                    <a:pt x="99" y="197"/>
                    <a:pt x="101" y="196"/>
                  </a:cubicBezTo>
                  <a:cubicBezTo>
                    <a:pt x="103" y="195"/>
                    <a:pt x="105" y="194"/>
                    <a:pt x="108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09" y="194"/>
                    <a:pt x="109" y="194"/>
                    <a:pt x="110" y="194"/>
                  </a:cubicBezTo>
                  <a:cubicBezTo>
                    <a:pt x="110" y="194"/>
                    <a:pt x="110" y="194"/>
                    <a:pt x="111" y="194"/>
                  </a:cubicBezTo>
                  <a:cubicBezTo>
                    <a:pt x="113" y="194"/>
                    <a:pt x="115" y="194"/>
                    <a:pt x="116" y="197"/>
                  </a:cubicBezTo>
                  <a:cubicBezTo>
                    <a:pt x="109" y="198"/>
                    <a:pt x="103" y="199"/>
                    <a:pt x="96" y="200"/>
                  </a:cubicBezTo>
                  <a:cubicBezTo>
                    <a:pt x="96" y="200"/>
                    <a:pt x="96" y="201"/>
                    <a:pt x="96" y="201"/>
                  </a:cubicBezTo>
                  <a:cubicBezTo>
                    <a:pt x="105" y="200"/>
                    <a:pt x="114" y="199"/>
                    <a:pt x="123" y="198"/>
                  </a:cubicBezTo>
                  <a:cubicBezTo>
                    <a:pt x="112" y="191"/>
                    <a:pt x="102" y="184"/>
                    <a:pt x="92" y="176"/>
                  </a:cubicBezTo>
                  <a:cubicBezTo>
                    <a:pt x="87" y="173"/>
                    <a:pt x="81" y="169"/>
                    <a:pt x="76" y="165"/>
                  </a:cubicBezTo>
                  <a:cubicBezTo>
                    <a:pt x="84" y="172"/>
                    <a:pt x="93" y="178"/>
                    <a:pt x="101" y="185"/>
                  </a:cubicBezTo>
                  <a:cubicBezTo>
                    <a:pt x="97" y="186"/>
                    <a:pt x="94" y="187"/>
                    <a:pt x="90" y="188"/>
                  </a:cubicBezTo>
                  <a:cubicBezTo>
                    <a:pt x="89" y="188"/>
                    <a:pt x="88" y="189"/>
                    <a:pt x="87" y="190"/>
                  </a:cubicBezTo>
                  <a:cubicBezTo>
                    <a:pt x="81" y="197"/>
                    <a:pt x="79" y="205"/>
                    <a:pt x="82" y="214"/>
                  </a:cubicBezTo>
                  <a:cubicBezTo>
                    <a:pt x="82" y="214"/>
                    <a:pt x="82" y="215"/>
                    <a:pt x="82" y="216"/>
                  </a:cubicBezTo>
                  <a:cubicBezTo>
                    <a:pt x="78" y="211"/>
                    <a:pt x="74" y="207"/>
                    <a:pt x="70" y="202"/>
                  </a:cubicBezTo>
                  <a:cubicBezTo>
                    <a:pt x="62" y="193"/>
                    <a:pt x="54" y="183"/>
                    <a:pt x="46" y="173"/>
                  </a:cubicBezTo>
                  <a:cubicBezTo>
                    <a:pt x="40" y="166"/>
                    <a:pt x="33" y="158"/>
                    <a:pt x="27" y="150"/>
                  </a:cubicBezTo>
                  <a:cubicBezTo>
                    <a:pt x="22" y="145"/>
                    <a:pt x="18" y="140"/>
                    <a:pt x="14" y="134"/>
                  </a:cubicBezTo>
                  <a:cubicBezTo>
                    <a:pt x="10" y="129"/>
                    <a:pt x="11" y="124"/>
                    <a:pt x="13" y="118"/>
                  </a:cubicBezTo>
                  <a:cubicBezTo>
                    <a:pt x="27" y="128"/>
                    <a:pt x="42" y="138"/>
                    <a:pt x="55" y="150"/>
                  </a:cubicBezTo>
                  <a:cubicBezTo>
                    <a:pt x="67" y="161"/>
                    <a:pt x="78" y="174"/>
                    <a:pt x="90" y="187"/>
                  </a:cubicBezTo>
                  <a:cubicBezTo>
                    <a:pt x="91" y="186"/>
                    <a:pt x="91" y="186"/>
                    <a:pt x="92" y="185"/>
                  </a:cubicBezTo>
                  <a:cubicBezTo>
                    <a:pt x="86" y="178"/>
                    <a:pt x="80" y="171"/>
                    <a:pt x="74" y="164"/>
                  </a:cubicBezTo>
                  <a:cubicBezTo>
                    <a:pt x="74" y="164"/>
                    <a:pt x="74" y="164"/>
                    <a:pt x="74" y="164"/>
                  </a:cubicBezTo>
                  <a:cubicBezTo>
                    <a:pt x="73" y="163"/>
                    <a:pt x="72" y="162"/>
                    <a:pt x="70" y="161"/>
                  </a:cubicBezTo>
                  <a:cubicBezTo>
                    <a:pt x="69" y="161"/>
                    <a:pt x="69" y="160"/>
                    <a:pt x="68" y="159"/>
                  </a:cubicBezTo>
                  <a:cubicBezTo>
                    <a:pt x="68" y="156"/>
                    <a:pt x="67" y="154"/>
                    <a:pt x="67" y="152"/>
                  </a:cubicBezTo>
                  <a:cubicBezTo>
                    <a:pt x="65" y="150"/>
                    <a:pt x="63" y="148"/>
                    <a:pt x="61" y="147"/>
                  </a:cubicBezTo>
                  <a:cubicBezTo>
                    <a:pt x="46" y="135"/>
                    <a:pt x="31" y="124"/>
                    <a:pt x="17" y="112"/>
                  </a:cubicBezTo>
                  <a:cubicBezTo>
                    <a:pt x="10" y="107"/>
                    <a:pt x="9" y="100"/>
                    <a:pt x="10" y="93"/>
                  </a:cubicBezTo>
                  <a:cubicBezTo>
                    <a:pt x="11" y="89"/>
                    <a:pt x="13" y="86"/>
                    <a:pt x="15" y="82"/>
                  </a:cubicBezTo>
                  <a:cubicBezTo>
                    <a:pt x="15" y="89"/>
                    <a:pt x="21" y="90"/>
                    <a:pt x="25" y="92"/>
                  </a:cubicBezTo>
                  <a:cubicBezTo>
                    <a:pt x="33" y="98"/>
                    <a:pt x="41" y="104"/>
                    <a:pt x="48" y="109"/>
                  </a:cubicBezTo>
                  <a:cubicBezTo>
                    <a:pt x="56" y="115"/>
                    <a:pt x="63" y="120"/>
                    <a:pt x="70" y="125"/>
                  </a:cubicBezTo>
                  <a:cubicBezTo>
                    <a:pt x="70" y="123"/>
                    <a:pt x="70" y="121"/>
                    <a:pt x="69" y="118"/>
                  </a:cubicBezTo>
                  <a:cubicBezTo>
                    <a:pt x="64" y="114"/>
                    <a:pt x="58" y="110"/>
                    <a:pt x="53" y="106"/>
                  </a:cubicBezTo>
                  <a:cubicBezTo>
                    <a:pt x="58" y="109"/>
                    <a:pt x="63" y="111"/>
                    <a:pt x="69" y="114"/>
                  </a:cubicBezTo>
                  <a:cubicBezTo>
                    <a:pt x="69" y="112"/>
                    <a:pt x="69" y="110"/>
                    <a:pt x="70" y="108"/>
                  </a:cubicBezTo>
                  <a:cubicBezTo>
                    <a:pt x="69" y="108"/>
                    <a:pt x="68" y="107"/>
                    <a:pt x="67" y="106"/>
                  </a:cubicBezTo>
                  <a:cubicBezTo>
                    <a:pt x="58" y="102"/>
                    <a:pt x="49" y="98"/>
                    <a:pt x="40" y="93"/>
                  </a:cubicBezTo>
                  <a:cubicBezTo>
                    <a:pt x="35" y="91"/>
                    <a:pt x="30" y="88"/>
                    <a:pt x="25" y="86"/>
                  </a:cubicBezTo>
                  <a:cubicBezTo>
                    <a:pt x="20" y="83"/>
                    <a:pt x="19" y="73"/>
                    <a:pt x="23" y="70"/>
                  </a:cubicBezTo>
                  <a:cubicBezTo>
                    <a:pt x="26" y="68"/>
                    <a:pt x="31" y="70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5" y="66"/>
                    <a:pt x="35" y="66"/>
                  </a:cubicBezTo>
                  <a:cubicBezTo>
                    <a:pt x="39" y="69"/>
                    <a:pt x="43" y="71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2" y="72"/>
                    <a:pt x="37" y="70"/>
                    <a:pt x="32" y="68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34" y="71"/>
                    <a:pt x="36" y="72"/>
                    <a:pt x="38" y="74"/>
                  </a:cubicBezTo>
                  <a:cubicBezTo>
                    <a:pt x="53" y="80"/>
                    <a:pt x="67" y="88"/>
                    <a:pt x="81" y="97"/>
                  </a:cubicBezTo>
                  <a:cubicBezTo>
                    <a:pt x="81" y="97"/>
                    <a:pt x="81" y="97"/>
                    <a:pt x="81" y="97"/>
                  </a:cubicBezTo>
                  <a:cubicBezTo>
                    <a:pt x="80" y="96"/>
                    <a:pt x="80" y="96"/>
                    <a:pt x="80" y="96"/>
                  </a:cubicBezTo>
                  <a:cubicBezTo>
                    <a:pt x="79" y="95"/>
                    <a:pt x="77" y="94"/>
                    <a:pt x="76" y="92"/>
                  </a:cubicBezTo>
                  <a:cubicBezTo>
                    <a:pt x="76" y="91"/>
                    <a:pt x="76" y="89"/>
                    <a:pt x="76" y="88"/>
                  </a:cubicBezTo>
                  <a:moveTo>
                    <a:pt x="138" y="0"/>
                  </a:moveTo>
                  <a:cubicBezTo>
                    <a:pt x="138" y="0"/>
                    <a:pt x="137" y="0"/>
                    <a:pt x="137" y="0"/>
                  </a:cubicBezTo>
                  <a:cubicBezTo>
                    <a:pt x="128" y="2"/>
                    <a:pt x="119" y="4"/>
                    <a:pt x="110" y="5"/>
                  </a:cubicBezTo>
                  <a:cubicBezTo>
                    <a:pt x="84" y="11"/>
                    <a:pt x="58" y="16"/>
                    <a:pt x="31" y="21"/>
                  </a:cubicBezTo>
                  <a:cubicBezTo>
                    <a:pt x="24" y="22"/>
                    <a:pt x="21" y="26"/>
                    <a:pt x="18" y="31"/>
                  </a:cubicBezTo>
                  <a:cubicBezTo>
                    <a:pt x="15" y="38"/>
                    <a:pt x="16" y="45"/>
                    <a:pt x="18" y="51"/>
                  </a:cubicBezTo>
                  <a:cubicBezTo>
                    <a:pt x="19" y="56"/>
                    <a:pt x="23" y="58"/>
                    <a:pt x="26" y="60"/>
                  </a:cubicBezTo>
                  <a:cubicBezTo>
                    <a:pt x="26" y="61"/>
                    <a:pt x="27" y="61"/>
                    <a:pt x="28" y="61"/>
                  </a:cubicBezTo>
                  <a:cubicBezTo>
                    <a:pt x="26" y="63"/>
                    <a:pt x="25" y="63"/>
                    <a:pt x="24" y="63"/>
                  </a:cubicBezTo>
                  <a:cubicBezTo>
                    <a:pt x="22" y="64"/>
                    <a:pt x="20" y="64"/>
                    <a:pt x="19" y="65"/>
                  </a:cubicBezTo>
                  <a:cubicBezTo>
                    <a:pt x="17" y="68"/>
                    <a:pt x="16" y="71"/>
                    <a:pt x="15" y="74"/>
                  </a:cubicBezTo>
                  <a:cubicBezTo>
                    <a:pt x="14" y="75"/>
                    <a:pt x="14" y="76"/>
                    <a:pt x="13" y="77"/>
                  </a:cubicBezTo>
                  <a:cubicBezTo>
                    <a:pt x="11" y="78"/>
                    <a:pt x="8" y="79"/>
                    <a:pt x="7" y="81"/>
                  </a:cubicBezTo>
                  <a:cubicBezTo>
                    <a:pt x="4" y="87"/>
                    <a:pt x="2" y="94"/>
                    <a:pt x="4" y="101"/>
                  </a:cubicBezTo>
                  <a:cubicBezTo>
                    <a:pt x="6" y="108"/>
                    <a:pt x="7" y="114"/>
                    <a:pt x="6" y="121"/>
                  </a:cubicBezTo>
                  <a:cubicBezTo>
                    <a:pt x="4" y="131"/>
                    <a:pt x="8" y="139"/>
                    <a:pt x="15" y="145"/>
                  </a:cubicBezTo>
                  <a:cubicBezTo>
                    <a:pt x="16" y="146"/>
                    <a:pt x="17" y="149"/>
                    <a:pt x="16" y="149"/>
                  </a:cubicBezTo>
                  <a:cubicBezTo>
                    <a:pt x="15" y="150"/>
                    <a:pt x="13" y="152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1" y="151"/>
                    <a:pt x="10" y="151"/>
                    <a:pt x="9" y="151"/>
                  </a:cubicBezTo>
                  <a:cubicBezTo>
                    <a:pt x="6" y="151"/>
                    <a:pt x="5" y="153"/>
                    <a:pt x="4" y="155"/>
                  </a:cubicBezTo>
                  <a:cubicBezTo>
                    <a:pt x="0" y="164"/>
                    <a:pt x="0" y="172"/>
                    <a:pt x="2" y="181"/>
                  </a:cubicBezTo>
                  <a:cubicBezTo>
                    <a:pt x="3" y="183"/>
                    <a:pt x="5" y="185"/>
                    <a:pt x="6" y="186"/>
                  </a:cubicBezTo>
                  <a:cubicBezTo>
                    <a:pt x="20" y="196"/>
                    <a:pt x="34" y="206"/>
                    <a:pt x="48" y="215"/>
                  </a:cubicBezTo>
                  <a:cubicBezTo>
                    <a:pt x="73" y="233"/>
                    <a:pt x="98" y="250"/>
                    <a:pt x="123" y="268"/>
                  </a:cubicBezTo>
                  <a:cubicBezTo>
                    <a:pt x="125" y="269"/>
                    <a:pt x="127" y="269"/>
                    <a:pt x="128" y="269"/>
                  </a:cubicBezTo>
                  <a:cubicBezTo>
                    <a:pt x="130" y="269"/>
                    <a:pt x="131" y="269"/>
                    <a:pt x="133" y="268"/>
                  </a:cubicBezTo>
                  <a:cubicBezTo>
                    <a:pt x="140" y="265"/>
                    <a:pt x="148" y="262"/>
                    <a:pt x="156" y="259"/>
                  </a:cubicBezTo>
                  <a:cubicBezTo>
                    <a:pt x="185" y="247"/>
                    <a:pt x="213" y="235"/>
                    <a:pt x="241" y="223"/>
                  </a:cubicBezTo>
                  <a:cubicBezTo>
                    <a:pt x="247" y="221"/>
                    <a:pt x="247" y="218"/>
                    <a:pt x="242" y="215"/>
                  </a:cubicBezTo>
                  <a:cubicBezTo>
                    <a:pt x="240" y="213"/>
                    <a:pt x="237" y="212"/>
                    <a:pt x="235" y="210"/>
                  </a:cubicBezTo>
                  <a:cubicBezTo>
                    <a:pt x="232" y="208"/>
                    <a:pt x="231" y="204"/>
                    <a:pt x="234" y="201"/>
                  </a:cubicBezTo>
                  <a:cubicBezTo>
                    <a:pt x="237" y="197"/>
                    <a:pt x="241" y="194"/>
                    <a:pt x="243" y="190"/>
                  </a:cubicBezTo>
                  <a:cubicBezTo>
                    <a:pt x="244" y="189"/>
                    <a:pt x="243" y="187"/>
                    <a:pt x="242" y="185"/>
                  </a:cubicBezTo>
                  <a:cubicBezTo>
                    <a:pt x="241" y="184"/>
                    <a:pt x="239" y="184"/>
                    <a:pt x="237" y="183"/>
                  </a:cubicBezTo>
                  <a:cubicBezTo>
                    <a:pt x="232" y="180"/>
                    <a:pt x="227" y="178"/>
                    <a:pt x="221" y="175"/>
                  </a:cubicBezTo>
                  <a:cubicBezTo>
                    <a:pt x="223" y="173"/>
                    <a:pt x="224" y="173"/>
                    <a:pt x="225" y="172"/>
                  </a:cubicBezTo>
                  <a:cubicBezTo>
                    <a:pt x="226" y="171"/>
                    <a:pt x="227" y="170"/>
                    <a:pt x="228" y="170"/>
                  </a:cubicBezTo>
                  <a:cubicBezTo>
                    <a:pt x="229" y="169"/>
                    <a:pt x="230" y="168"/>
                    <a:pt x="231" y="167"/>
                  </a:cubicBezTo>
                  <a:cubicBezTo>
                    <a:pt x="236" y="166"/>
                    <a:pt x="241" y="164"/>
                    <a:pt x="246" y="163"/>
                  </a:cubicBezTo>
                  <a:cubicBezTo>
                    <a:pt x="247" y="162"/>
                    <a:pt x="249" y="161"/>
                    <a:pt x="249" y="160"/>
                  </a:cubicBezTo>
                  <a:cubicBezTo>
                    <a:pt x="249" y="159"/>
                    <a:pt x="248" y="158"/>
                    <a:pt x="247" y="157"/>
                  </a:cubicBezTo>
                  <a:cubicBezTo>
                    <a:pt x="246" y="155"/>
                    <a:pt x="243" y="154"/>
                    <a:pt x="241" y="153"/>
                  </a:cubicBezTo>
                  <a:cubicBezTo>
                    <a:pt x="236" y="150"/>
                    <a:pt x="235" y="148"/>
                    <a:pt x="237" y="142"/>
                  </a:cubicBezTo>
                  <a:cubicBezTo>
                    <a:pt x="238" y="141"/>
                    <a:pt x="238" y="140"/>
                    <a:pt x="239" y="139"/>
                  </a:cubicBezTo>
                  <a:cubicBezTo>
                    <a:pt x="241" y="132"/>
                    <a:pt x="248" y="131"/>
                    <a:pt x="253" y="128"/>
                  </a:cubicBezTo>
                  <a:cubicBezTo>
                    <a:pt x="259" y="125"/>
                    <a:pt x="265" y="123"/>
                    <a:pt x="271" y="121"/>
                  </a:cubicBezTo>
                  <a:cubicBezTo>
                    <a:pt x="272" y="121"/>
                    <a:pt x="274" y="120"/>
                    <a:pt x="274" y="119"/>
                  </a:cubicBezTo>
                  <a:cubicBezTo>
                    <a:pt x="274" y="118"/>
                    <a:pt x="273" y="117"/>
                    <a:pt x="272" y="116"/>
                  </a:cubicBezTo>
                  <a:cubicBezTo>
                    <a:pt x="271" y="115"/>
                    <a:pt x="269" y="114"/>
                    <a:pt x="269" y="114"/>
                  </a:cubicBezTo>
                  <a:cubicBezTo>
                    <a:pt x="270" y="109"/>
                    <a:pt x="271" y="105"/>
                    <a:pt x="273" y="100"/>
                  </a:cubicBezTo>
                  <a:cubicBezTo>
                    <a:pt x="273" y="99"/>
                    <a:pt x="274" y="99"/>
                    <a:pt x="274" y="98"/>
                  </a:cubicBezTo>
                  <a:cubicBezTo>
                    <a:pt x="277" y="96"/>
                    <a:pt x="277" y="94"/>
                    <a:pt x="274" y="92"/>
                  </a:cubicBezTo>
                  <a:cubicBezTo>
                    <a:pt x="270" y="90"/>
                    <a:pt x="265" y="88"/>
                    <a:pt x="261" y="87"/>
                  </a:cubicBezTo>
                  <a:cubicBezTo>
                    <a:pt x="258" y="86"/>
                    <a:pt x="258" y="84"/>
                    <a:pt x="258" y="82"/>
                  </a:cubicBezTo>
                  <a:cubicBezTo>
                    <a:pt x="258" y="77"/>
                    <a:pt x="260" y="72"/>
                    <a:pt x="265" y="69"/>
                  </a:cubicBezTo>
                  <a:cubicBezTo>
                    <a:pt x="271" y="65"/>
                    <a:pt x="270" y="62"/>
                    <a:pt x="264" y="59"/>
                  </a:cubicBezTo>
                  <a:cubicBezTo>
                    <a:pt x="262" y="59"/>
                    <a:pt x="261" y="58"/>
                    <a:pt x="259" y="57"/>
                  </a:cubicBezTo>
                  <a:cubicBezTo>
                    <a:pt x="220" y="38"/>
                    <a:pt x="182" y="20"/>
                    <a:pt x="143" y="1"/>
                  </a:cubicBezTo>
                  <a:cubicBezTo>
                    <a:pt x="141" y="0"/>
                    <a:pt x="140" y="0"/>
                    <a:pt x="13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78"/>
            <p:cNvSpPr>
              <a:spLocks noEditPoints="1"/>
            </p:cNvSpPr>
            <p:nvPr userDrawn="1"/>
          </p:nvSpPr>
          <p:spPr bwMode="auto">
            <a:xfrm>
              <a:off x="2697163" y="1508125"/>
              <a:ext cx="261938" cy="153988"/>
            </a:xfrm>
            <a:custGeom>
              <a:avLst/>
              <a:gdLst>
                <a:gd name="T0" fmla="*/ 80 w 107"/>
                <a:gd name="T1" fmla="*/ 45 h 63"/>
                <a:gd name="T2" fmla="*/ 75 w 107"/>
                <a:gd name="T3" fmla="*/ 45 h 63"/>
                <a:gd name="T4" fmla="*/ 107 w 107"/>
                <a:gd name="T5" fmla="*/ 63 h 63"/>
                <a:gd name="T6" fmla="*/ 80 w 107"/>
                <a:gd name="T7" fmla="*/ 45 h 63"/>
                <a:gd name="T8" fmla="*/ 0 w 107"/>
                <a:gd name="T9" fmla="*/ 0 h 63"/>
                <a:gd name="T10" fmla="*/ 72 w 107"/>
                <a:gd name="T11" fmla="*/ 43 h 63"/>
                <a:gd name="T12" fmla="*/ 77 w 107"/>
                <a:gd name="T13" fmla="*/ 43 h 63"/>
                <a:gd name="T14" fmla="*/ 0 w 107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63">
                  <a:moveTo>
                    <a:pt x="80" y="45"/>
                  </a:moveTo>
                  <a:cubicBezTo>
                    <a:pt x="78" y="45"/>
                    <a:pt x="77" y="45"/>
                    <a:pt x="75" y="45"/>
                  </a:cubicBezTo>
                  <a:cubicBezTo>
                    <a:pt x="86" y="51"/>
                    <a:pt x="97" y="57"/>
                    <a:pt x="107" y="63"/>
                  </a:cubicBezTo>
                  <a:cubicBezTo>
                    <a:pt x="106" y="62"/>
                    <a:pt x="95" y="54"/>
                    <a:pt x="80" y="45"/>
                  </a:cubicBezTo>
                  <a:moveTo>
                    <a:pt x="0" y="0"/>
                  </a:moveTo>
                  <a:cubicBezTo>
                    <a:pt x="24" y="15"/>
                    <a:pt x="48" y="29"/>
                    <a:pt x="72" y="43"/>
                  </a:cubicBezTo>
                  <a:cubicBezTo>
                    <a:pt x="74" y="43"/>
                    <a:pt x="75" y="43"/>
                    <a:pt x="77" y="43"/>
                  </a:cubicBezTo>
                  <a:cubicBezTo>
                    <a:pt x="46" y="24"/>
                    <a:pt x="4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79"/>
            <p:cNvSpPr>
              <a:spLocks noEditPoints="1"/>
            </p:cNvSpPr>
            <p:nvPr userDrawn="1"/>
          </p:nvSpPr>
          <p:spPr bwMode="auto">
            <a:xfrm>
              <a:off x="2982913" y="1654175"/>
              <a:ext cx="211138" cy="52388"/>
            </a:xfrm>
            <a:custGeom>
              <a:avLst/>
              <a:gdLst>
                <a:gd name="T0" fmla="*/ 53 w 86"/>
                <a:gd name="T1" fmla="*/ 7 h 21"/>
                <a:gd name="T2" fmla="*/ 0 w 86"/>
                <a:gd name="T3" fmla="*/ 19 h 21"/>
                <a:gd name="T4" fmla="*/ 0 w 86"/>
                <a:gd name="T5" fmla="*/ 21 h 21"/>
                <a:gd name="T6" fmla="*/ 29 w 86"/>
                <a:gd name="T7" fmla="*/ 15 h 21"/>
                <a:gd name="T8" fmla="*/ 55 w 86"/>
                <a:gd name="T9" fmla="*/ 9 h 21"/>
                <a:gd name="T10" fmla="*/ 54 w 86"/>
                <a:gd name="T11" fmla="*/ 8 h 21"/>
                <a:gd name="T12" fmla="*/ 53 w 86"/>
                <a:gd name="T13" fmla="*/ 7 h 21"/>
                <a:gd name="T14" fmla="*/ 86 w 86"/>
                <a:gd name="T15" fmla="*/ 0 h 21"/>
                <a:gd name="T16" fmla="*/ 57 w 86"/>
                <a:gd name="T17" fmla="*/ 7 h 21"/>
                <a:gd name="T18" fmla="*/ 57 w 86"/>
                <a:gd name="T19" fmla="*/ 7 h 21"/>
                <a:gd name="T20" fmla="*/ 60 w 86"/>
                <a:gd name="T21" fmla="*/ 8 h 21"/>
                <a:gd name="T22" fmla="*/ 86 w 86"/>
                <a:gd name="T23" fmla="*/ 2 h 21"/>
                <a:gd name="T24" fmla="*/ 86 w 86"/>
                <a:gd name="T2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21">
                  <a:moveTo>
                    <a:pt x="53" y="7"/>
                  </a:moveTo>
                  <a:cubicBezTo>
                    <a:pt x="35" y="11"/>
                    <a:pt x="17" y="15"/>
                    <a:pt x="0" y="19"/>
                  </a:cubicBezTo>
                  <a:cubicBezTo>
                    <a:pt x="0" y="20"/>
                    <a:pt x="0" y="21"/>
                    <a:pt x="0" y="21"/>
                  </a:cubicBezTo>
                  <a:cubicBezTo>
                    <a:pt x="10" y="19"/>
                    <a:pt x="19" y="17"/>
                    <a:pt x="29" y="15"/>
                  </a:cubicBezTo>
                  <a:cubicBezTo>
                    <a:pt x="37" y="13"/>
                    <a:pt x="46" y="11"/>
                    <a:pt x="55" y="9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4" y="8"/>
                    <a:pt x="53" y="8"/>
                    <a:pt x="53" y="7"/>
                  </a:cubicBezTo>
                  <a:moveTo>
                    <a:pt x="86" y="0"/>
                  </a:moveTo>
                  <a:cubicBezTo>
                    <a:pt x="76" y="3"/>
                    <a:pt x="66" y="5"/>
                    <a:pt x="57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58" y="7"/>
                    <a:pt x="59" y="8"/>
                    <a:pt x="60" y="8"/>
                  </a:cubicBezTo>
                  <a:cubicBezTo>
                    <a:pt x="68" y="6"/>
                    <a:pt x="77" y="4"/>
                    <a:pt x="86" y="2"/>
                  </a:cubicBezTo>
                  <a:cubicBezTo>
                    <a:pt x="86" y="2"/>
                    <a:pt x="86" y="1"/>
                    <a:pt x="8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80"/>
            <p:cNvSpPr>
              <a:spLocks/>
            </p:cNvSpPr>
            <p:nvPr userDrawn="1"/>
          </p:nvSpPr>
          <p:spPr bwMode="auto">
            <a:xfrm>
              <a:off x="2995613" y="1963738"/>
              <a:ext cx="171450" cy="73025"/>
            </a:xfrm>
            <a:custGeom>
              <a:avLst/>
              <a:gdLst>
                <a:gd name="T0" fmla="*/ 69 w 70"/>
                <a:gd name="T1" fmla="*/ 0 h 30"/>
                <a:gd name="T2" fmla="*/ 0 w 70"/>
                <a:gd name="T3" fmla="*/ 28 h 30"/>
                <a:gd name="T4" fmla="*/ 0 w 70"/>
                <a:gd name="T5" fmla="*/ 30 h 30"/>
                <a:gd name="T6" fmla="*/ 70 w 70"/>
                <a:gd name="T7" fmla="*/ 2 h 30"/>
                <a:gd name="T8" fmla="*/ 69 w 70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30">
                  <a:moveTo>
                    <a:pt x="69" y="0"/>
                  </a:moveTo>
                  <a:cubicBezTo>
                    <a:pt x="46" y="10"/>
                    <a:pt x="23" y="19"/>
                    <a:pt x="0" y="28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24" y="20"/>
                    <a:pt x="47" y="11"/>
                    <a:pt x="70" y="2"/>
                  </a:cubicBezTo>
                  <a:cubicBezTo>
                    <a:pt x="70" y="1"/>
                    <a:pt x="69" y="1"/>
                    <a:pt x="6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81"/>
            <p:cNvSpPr>
              <a:spLocks/>
            </p:cNvSpPr>
            <p:nvPr userDrawn="1"/>
          </p:nvSpPr>
          <p:spPr bwMode="auto">
            <a:xfrm>
              <a:off x="3111500" y="1697038"/>
              <a:ext cx="158750" cy="60325"/>
            </a:xfrm>
            <a:custGeom>
              <a:avLst/>
              <a:gdLst>
                <a:gd name="T0" fmla="*/ 64 w 65"/>
                <a:gd name="T1" fmla="*/ 0 h 25"/>
                <a:gd name="T2" fmla="*/ 10 w 65"/>
                <a:gd name="T3" fmla="*/ 20 h 25"/>
                <a:gd name="T4" fmla="*/ 10 w 65"/>
                <a:gd name="T5" fmla="*/ 21 h 25"/>
                <a:gd name="T6" fmla="*/ 9 w 65"/>
                <a:gd name="T7" fmla="*/ 22 h 25"/>
                <a:gd name="T8" fmla="*/ 0 w 65"/>
                <a:gd name="T9" fmla="*/ 25 h 25"/>
                <a:gd name="T10" fmla="*/ 0 w 65"/>
                <a:gd name="T11" fmla="*/ 25 h 25"/>
                <a:gd name="T12" fmla="*/ 65 w 65"/>
                <a:gd name="T13" fmla="*/ 1 h 25"/>
                <a:gd name="T14" fmla="*/ 64 w 65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25">
                  <a:moveTo>
                    <a:pt x="64" y="0"/>
                  </a:moveTo>
                  <a:cubicBezTo>
                    <a:pt x="46" y="7"/>
                    <a:pt x="28" y="13"/>
                    <a:pt x="10" y="20"/>
                  </a:cubicBezTo>
                  <a:cubicBezTo>
                    <a:pt x="10" y="20"/>
                    <a:pt x="10" y="20"/>
                    <a:pt x="10" y="21"/>
                  </a:cubicBezTo>
                  <a:cubicBezTo>
                    <a:pt x="10" y="21"/>
                    <a:pt x="10" y="22"/>
                    <a:pt x="9" y="22"/>
                  </a:cubicBezTo>
                  <a:cubicBezTo>
                    <a:pt x="6" y="23"/>
                    <a:pt x="3" y="24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21" y="17"/>
                    <a:pt x="43" y="9"/>
                    <a:pt x="65" y="1"/>
                  </a:cubicBezTo>
                  <a:cubicBezTo>
                    <a:pt x="65" y="1"/>
                    <a:pt x="64" y="0"/>
                    <a:pt x="6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82"/>
            <p:cNvSpPr>
              <a:spLocks noEditPoints="1"/>
            </p:cNvSpPr>
            <p:nvPr userDrawn="1"/>
          </p:nvSpPr>
          <p:spPr bwMode="auto">
            <a:xfrm>
              <a:off x="3054350" y="1711325"/>
              <a:ext cx="206375" cy="77788"/>
            </a:xfrm>
            <a:custGeom>
              <a:avLst/>
              <a:gdLst>
                <a:gd name="T0" fmla="*/ 6 w 84"/>
                <a:gd name="T1" fmla="*/ 30 h 32"/>
                <a:gd name="T2" fmla="*/ 0 w 84"/>
                <a:gd name="T3" fmla="*/ 31 h 32"/>
                <a:gd name="T4" fmla="*/ 1 w 84"/>
                <a:gd name="T5" fmla="*/ 32 h 32"/>
                <a:gd name="T6" fmla="*/ 6 w 84"/>
                <a:gd name="T7" fmla="*/ 30 h 32"/>
                <a:gd name="T8" fmla="*/ 12 w 84"/>
                <a:gd name="T9" fmla="*/ 26 h 32"/>
                <a:gd name="T10" fmla="*/ 2 w 84"/>
                <a:gd name="T11" fmla="*/ 30 h 32"/>
                <a:gd name="T12" fmla="*/ 9 w 84"/>
                <a:gd name="T13" fmla="*/ 28 h 32"/>
                <a:gd name="T14" fmla="*/ 12 w 84"/>
                <a:gd name="T15" fmla="*/ 26 h 32"/>
                <a:gd name="T16" fmla="*/ 83 w 84"/>
                <a:gd name="T17" fmla="*/ 0 h 32"/>
                <a:gd name="T18" fmla="*/ 15 w 84"/>
                <a:gd name="T19" fmla="*/ 25 h 32"/>
                <a:gd name="T20" fmla="*/ 15 w 84"/>
                <a:gd name="T21" fmla="*/ 25 h 32"/>
                <a:gd name="T22" fmla="*/ 15 w 84"/>
                <a:gd name="T23" fmla="*/ 27 h 32"/>
                <a:gd name="T24" fmla="*/ 15 w 84"/>
                <a:gd name="T25" fmla="*/ 27 h 32"/>
                <a:gd name="T26" fmla="*/ 84 w 84"/>
                <a:gd name="T27" fmla="*/ 2 h 32"/>
                <a:gd name="T28" fmla="*/ 83 w 84"/>
                <a:gd name="T2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" h="32">
                  <a:moveTo>
                    <a:pt x="6" y="30"/>
                  </a:moveTo>
                  <a:cubicBezTo>
                    <a:pt x="4" y="30"/>
                    <a:pt x="2" y="31"/>
                    <a:pt x="0" y="31"/>
                  </a:cubicBezTo>
                  <a:cubicBezTo>
                    <a:pt x="1" y="31"/>
                    <a:pt x="1" y="32"/>
                    <a:pt x="1" y="32"/>
                  </a:cubicBezTo>
                  <a:cubicBezTo>
                    <a:pt x="3" y="31"/>
                    <a:pt x="4" y="31"/>
                    <a:pt x="6" y="30"/>
                  </a:cubicBezTo>
                  <a:moveTo>
                    <a:pt x="12" y="26"/>
                  </a:moveTo>
                  <a:cubicBezTo>
                    <a:pt x="9" y="28"/>
                    <a:pt x="6" y="29"/>
                    <a:pt x="2" y="30"/>
                  </a:cubicBezTo>
                  <a:cubicBezTo>
                    <a:pt x="5" y="29"/>
                    <a:pt x="7" y="29"/>
                    <a:pt x="9" y="28"/>
                  </a:cubicBezTo>
                  <a:cubicBezTo>
                    <a:pt x="11" y="28"/>
                    <a:pt x="12" y="28"/>
                    <a:pt x="12" y="26"/>
                  </a:cubicBezTo>
                  <a:moveTo>
                    <a:pt x="83" y="0"/>
                  </a:moveTo>
                  <a:cubicBezTo>
                    <a:pt x="61" y="9"/>
                    <a:pt x="38" y="17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6"/>
                    <a:pt x="15" y="26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38" y="19"/>
                    <a:pt x="61" y="10"/>
                    <a:pt x="84" y="2"/>
                  </a:cubicBezTo>
                  <a:cubicBezTo>
                    <a:pt x="84" y="2"/>
                    <a:pt x="83" y="1"/>
                    <a:pt x="8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83"/>
            <p:cNvSpPr>
              <a:spLocks noEditPoints="1"/>
            </p:cNvSpPr>
            <p:nvPr userDrawn="1"/>
          </p:nvSpPr>
          <p:spPr bwMode="auto">
            <a:xfrm>
              <a:off x="2790825" y="1595438"/>
              <a:ext cx="349250" cy="338138"/>
            </a:xfrm>
            <a:custGeom>
              <a:avLst/>
              <a:gdLst>
                <a:gd name="T0" fmla="*/ 62 w 143"/>
                <a:gd name="T1" fmla="*/ 132 h 138"/>
                <a:gd name="T2" fmla="*/ 75 w 143"/>
                <a:gd name="T3" fmla="*/ 136 h 138"/>
                <a:gd name="T4" fmla="*/ 44 w 143"/>
                <a:gd name="T5" fmla="*/ 120 h 138"/>
                <a:gd name="T6" fmla="*/ 109 w 143"/>
                <a:gd name="T7" fmla="*/ 122 h 138"/>
                <a:gd name="T8" fmla="*/ 49 w 143"/>
                <a:gd name="T9" fmla="*/ 112 h 138"/>
                <a:gd name="T10" fmla="*/ 49 w 143"/>
                <a:gd name="T11" fmla="*/ 109 h 138"/>
                <a:gd name="T12" fmla="*/ 66 w 143"/>
                <a:gd name="T13" fmla="*/ 106 h 138"/>
                <a:gd name="T14" fmla="*/ 7 w 143"/>
                <a:gd name="T15" fmla="*/ 99 h 138"/>
                <a:gd name="T16" fmla="*/ 92 w 143"/>
                <a:gd name="T17" fmla="*/ 98 h 138"/>
                <a:gd name="T18" fmla="*/ 60 w 143"/>
                <a:gd name="T19" fmla="*/ 99 h 138"/>
                <a:gd name="T20" fmla="*/ 54 w 143"/>
                <a:gd name="T21" fmla="*/ 104 h 138"/>
                <a:gd name="T22" fmla="*/ 93 w 143"/>
                <a:gd name="T23" fmla="*/ 94 h 138"/>
                <a:gd name="T24" fmla="*/ 108 w 143"/>
                <a:gd name="T25" fmla="*/ 96 h 138"/>
                <a:gd name="T26" fmla="*/ 110 w 143"/>
                <a:gd name="T27" fmla="*/ 98 h 138"/>
                <a:gd name="T28" fmla="*/ 62 w 143"/>
                <a:gd name="T29" fmla="*/ 115 h 138"/>
                <a:gd name="T30" fmla="*/ 67 w 143"/>
                <a:gd name="T31" fmla="*/ 116 h 138"/>
                <a:gd name="T32" fmla="*/ 82 w 143"/>
                <a:gd name="T33" fmla="*/ 112 h 138"/>
                <a:gd name="T34" fmla="*/ 86 w 143"/>
                <a:gd name="T35" fmla="*/ 105 h 138"/>
                <a:gd name="T36" fmla="*/ 113 w 143"/>
                <a:gd name="T37" fmla="*/ 94 h 138"/>
                <a:gd name="T38" fmla="*/ 91 w 143"/>
                <a:gd name="T39" fmla="*/ 85 h 138"/>
                <a:gd name="T40" fmla="*/ 110 w 143"/>
                <a:gd name="T41" fmla="*/ 80 h 138"/>
                <a:gd name="T42" fmla="*/ 62 w 143"/>
                <a:gd name="T43" fmla="*/ 79 h 138"/>
                <a:gd name="T44" fmla="*/ 66 w 143"/>
                <a:gd name="T45" fmla="*/ 85 h 138"/>
                <a:gd name="T46" fmla="*/ 101 w 143"/>
                <a:gd name="T47" fmla="*/ 79 h 138"/>
                <a:gd name="T48" fmla="*/ 107 w 143"/>
                <a:gd name="T49" fmla="*/ 78 h 138"/>
                <a:gd name="T50" fmla="*/ 123 w 143"/>
                <a:gd name="T51" fmla="*/ 74 h 138"/>
                <a:gd name="T52" fmla="*/ 122 w 143"/>
                <a:gd name="T53" fmla="*/ 76 h 138"/>
                <a:gd name="T54" fmla="*/ 52 w 143"/>
                <a:gd name="T55" fmla="*/ 74 h 138"/>
                <a:gd name="T56" fmla="*/ 30 w 143"/>
                <a:gd name="T57" fmla="*/ 79 h 138"/>
                <a:gd name="T58" fmla="*/ 47 w 143"/>
                <a:gd name="T59" fmla="*/ 91 h 138"/>
                <a:gd name="T60" fmla="*/ 3 w 143"/>
                <a:gd name="T61" fmla="*/ 63 h 138"/>
                <a:gd name="T62" fmla="*/ 5 w 143"/>
                <a:gd name="T63" fmla="*/ 78 h 138"/>
                <a:gd name="T64" fmla="*/ 7 w 143"/>
                <a:gd name="T65" fmla="*/ 81 h 138"/>
                <a:gd name="T66" fmla="*/ 17 w 143"/>
                <a:gd name="T67" fmla="*/ 86 h 138"/>
                <a:gd name="T68" fmla="*/ 43 w 143"/>
                <a:gd name="T69" fmla="*/ 117 h 138"/>
                <a:gd name="T70" fmla="*/ 36 w 143"/>
                <a:gd name="T71" fmla="*/ 105 h 138"/>
                <a:gd name="T72" fmla="*/ 3 w 143"/>
                <a:gd name="T73" fmla="*/ 60 h 138"/>
                <a:gd name="T74" fmla="*/ 120 w 143"/>
                <a:gd name="T75" fmla="*/ 73 h 138"/>
                <a:gd name="T76" fmla="*/ 141 w 143"/>
                <a:gd name="T77" fmla="*/ 61 h 138"/>
                <a:gd name="T78" fmla="*/ 2 w 143"/>
                <a:gd name="T79" fmla="*/ 53 h 138"/>
                <a:gd name="T80" fmla="*/ 74 w 143"/>
                <a:gd name="T81" fmla="*/ 53 h 138"/>
                <a:gd name="T82" fmla="*/ 81 w 143"/>
                <a:gd name="T83" fmla="*/ 51 h 138"/>
                <a:gd name="T84" fmla="*/ 20 w 143"/>
                <a:gd name="T85" fmla="*/ 38 h 138"/>
                <a:gd name="T86" fmla="*/ 108 w 143"/>
                <a:gd name="T87" fmla="*/ 39 h 138"/>
                <a:gd name="T88" fmla="*/ 107 w 143"/>
                <a:gd name="T89" fmla="*/ 44 h 138"/>
                <a:gd name="T90" fmla="*/ 137 w 143"/>
                <a:gd name="T91" fmla="*/ 36 h 138"/>
                <a:gd name="T92" fmla="*/ 8 w 143"/>
                <a:gd name="T93" fmla="*/ 38 h 138"/>
                <a:gd name="T94" fmla="*/ 8 w 143"/>
                <a:gd name="T95" fmla="*/ 43 h 138"/>
                <a:gd name="T96" fmla="*/ 59 w 143"/>
                <a:gd name="T97" fmla="*/ 71 h 138"/>
                <a:gd name="T98" fmla="*/ 85 w 143"/>
                <a:gd name="T99" fmla="*/ 84 h 138"/>
                <a:gd name="T100" fmla="*/ 87 w 143"/>
                <a:gd name="T101" fmla="*/ 75 h 138"/>
                <a:gd name="T102" fmla="*/ 142 w 143"/>
                <a:gd name="T103" fmla="*/ 50 h 138"/>
                <a:gd name="T104" fmla="*/ 69 w 143"/>
                <a:gd name="T105" fmla="*/ 69 h 138"/>
                <a:gd name="T106" fmla="*/ 80 w 143"/>
                <a:gd name="T107" fmla="*/ 67 h 138"/>
                <a:gd name="T108" fmla="*/ 82 w 143"/>
                <a:gd name="T109" fmla="*/ 77 h 138"/>
                <a:gd name="T110" fmla="*/ 21 w 143"/>
                <a:gd name="T111" fmla="*/ 49 h 138"/>
                <a:gd name="T112" fmla="*/ 129 w 143"/>
                <a:gd name="T113" fmla="*/ 27 h 138"/>
                <a:gd name="T114" fmla="*/ 129 w 143"/>
                <a:gd name="T115" fmla="*/ 27 h 138"/>
                <a:gd name="T116" fmla="*/ 123 w 143"/>
                <a:gd name="T117" fmla="*/ 24 h 138"/>
                <a:gd name="T118" fmla="*/ 10 w 143"/>
                <a:gd name="T119" fmla="*/ 24 h 138"/>
                <a:gd name="T120" fmla="*/ 34 w 143"/>
                <a:gd name="T121" fmla="*/ 7 h 138"/>
                <a:gd name="T122" fmla="*/ 42 w 143"/>
                <a:gd name="T123" fmla="*/ 9 h 138"/>
                <a:gd name="T124" fmla="*/ 106 w 143"/>
                <a:gd name="T125" fmla="*/ 19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" h="138">
                  <a:moveTo>
                    <a:pt x="102" y="125"/>
                  </a:moveTo>
                  <a:cubicBezTo>
                    <a:pt x="93" y="127"/>
                    <a:pt x="83" y="128"/>
                    <a:pt x="74" y="130"/>
                  </a:cubicBezTo>
                  <a:cubicBezTo>
                    <a:pt x="73" y="131"/>
                    <a:pt x="71" y="131"/>
                    <a:pt x="69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6" y="131"/>
                    <a:pt x="64" y="131"/>
                    <a:pt x="62" y="132"/>
                  </a:cubicBezTo>
                  <a:cubicBezTo>
                    <a:pt x="62" y="132"/>
                    <a:pt x="62" y="132"/>
                    <a:pt x="62" y="132"/>
                  </a:cubicBezTo>
                  <a:cubicBezTo>
                    <a:pt x="62" y="132"/>
                    <a:pt x="62" y="132"/>
                    <a:pt x="62" y="132"/>
                  </a:cubicBezTo>
                  <a:cubicBezTo>
                    <a:pt x="60" y="132"/>
                    <a:pt x="58" y="132"/>
                    <a:pt x="56" y="133"/>
                  </a:cubicBezTo>
                  <a:cubicBezTo>
                    <a:pt x="58" y="135"/>
                    <a:pt x="61" y="137"/>
                    <a:pt x="64" y="138"/>
                  </a:cubicBezTo>
                  <a:cubicBezTo>
                    <a:pt x="67" y="138"/>
                    <a:pt x="71" y="137"/>
                    <a:pt x="75" y="136"/>
                  </a:cubicBezTo>
                  <a:cubicBezTo>
                    <a:pt x="77" y="135"/>
                    <a:pt x="79" y="135"/>
                    <a:pt x="81" y="134"/>
                  </a:cubicBezTo>
                  <a:cubicBezTo>
                    <a:pt x="88" y="131"/>
                    <a:pt x="95" y="128"/>
                    <a:pt x="102" y="125"/>
                  </a:cubicBezTo>
                  <a:moveTo>
                    <a:pt x="41" y="118"/>
                  </a:moveTo>
                  <a:cubicBezTo>
                    <a:pt x="42" y="118"/>
                    <a:pt x="43" y="119"/>
                    <a:pt x="44" y="120"/>
                  </a:cubicBezTo>
                  <a:cubicBezTo>
                    <a:pt x="44" y="120"/>
                    <a:pt x="44" y="120"/>
                    <a:pt x="44" y="120"/>
                  </a:cubicBezTo>
                  <a:cubicBezTo>
                    <a:pt x="43" y="119"/>
                    <a:pt x="42" y="118"/>
                    <a:pt x="41" y="118"/>
                  </a:cubicBezTo>
                  <a:moveTo>
                    <a:pt x="125" y="116"/>
                  </a:moveTo>
                  <a:cubicBezTo>
                    <a:pt x="113" y="118"/>
                    <a:pt x="100" y="120"/>
                    <a:pt x="89" y="124"/>
                  </a:cubicBezTo>
                  <a:cubicBezTo>
                    <a:pt x="86" y="125"/>
                    <a:pt x="84" y="126"/>
                    <a:pt x="81" y="127"/>
                  </a:cubicBezTo>
                  <a:cubicBezTo>
                    <a:pt x="90" y="125"/>
                    <a:pt x="99" y="124"/>
                    <a:pt x="109" y="122"/>
                  </a:cubicBezTo>
                  <a:cubicBezTo>
                    <a:pt x="114" y="120"/>
                    <a:pt x="119" y="118"/>
                    <a:pt x="125" y="116"/>
                  </a:cubicBezTo>
                  <a:cubicBezTo>
                    <a:pt x="125" y="116"/>
                    <a:pt x="125" y="116"/>
                    <a:pt x="125" y="116"/>
                  </a:cubicBezTo>
                  <a:moveTo>
                    <a:pt x="50" y="112"/>
                  </a:moveTo>
                  <a:cubicBezTo>
                    <a:pt x="50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4"/>
                    <a:pt x="49" y="116"/>
                    <a:pt x="50" y="118"/>
                  </a:cubicBezTo>
                  <a:cubicBezTo>
                    <a:pt x="51" y="118"/>
                    <a:pt x="51" y="118"/>
                    <a:pt x="52" y="118"/>
                  </a:cubicBezTo>
                  <a:cubicBezTo>
                    <a:pt x="51" y="116"/>
                    <a:pt x="51" y="114"/>
                    <a:pt x="50" y="112"/>
                  </a:cubicBezTo>
                  <a:moveTo>
                    <a:pt x="49" y="108"/>
                  </a:moveTo>
                  <a:cubicBezTo>
                    <a:pt x="49" y="108"/>
                    <a:pt x="49" y="108"/>
                    <a:pt x="49" y="109"/>
                  </a:cubicBezTo>
                  <a:cubicBezTo>
                    <a:pt x="49" y="109"/>
                    <a:pt x="49" y="109"/>
                    <a:pt x="49" y="110"/>
                  </a:cubicBezTo>
                  <a:cubicBezTo>
                    <a:pt x="49" y="110"/>
                    <a:pt x="49" y="110"/>
                    <a:pt x="49" y="109"/>
                  </a:cubicBezTo>
                  <a:cubicBezTo>
                    <a:pt x="49" y="109"/>
                    <a:pt x="49" y="109"/>
                    <a:pt x="49" y="108"/>
                  </a:cubicBezTo>
                  <a:moveTo>
                    <a:pt x="80" y="103"/>
                  </a:moveTo>
                  <a:cubicBezTo>
                    <a:pt x="75" y="104"/>
                    <a:pt x="71" y="105"/>
                    <a:pt x="66" y="106"/>
                  </a:cubicBezTo>
                  <a:cubicBezTo>
                    <a:pt x="62" y="106"/>
                    <a:pt x="58" y="107"/>
                    <a:pt x="54" y="108"/>
                  </a:cubicBezTo>
                  <a:cubicBezTo>
                    <a:pt x="54" y="108"/>
                    <a:pt x="54" y="108"/>
                    <a:pt x="54" y="109"/>
                  </a:cubicBezTo>
                  <a:cubicBezTo>
                    <a:pt x="63" y="107"/>
                    <a:pt x="72" y="106"/>
                    <a:pt x="80" y="103"/>
                  </a:cubicBezTo>
                  <a:moveTo>
                    <a:pt x="7" y="99"/>
                  </a:moveTo>
                  <a:cubicBezTo>
                    <a:pt x="7" y="99"/>
                    <a:pt x="7" y="99"/>
                    <a:pt x="7" y="99"/>
                  </a:cubicBezTo>
                  <a:cubicBezTo>
                    <a:pt x="8" y="100"/>
                    <a:pt x="8" y="100"/>
                    <a:pt x="9" y="100"/>
                  </a:cubicBezTo>
                  <a:cubicBezTo>
                    <a:pt x="8" y="100"/>
                    <a:pt x="8" y="99"/>
                    <a:pt x="7" y="99"/>
                  </a:cubicBezTo>
                  <a:moveTo>
                    <a:pt x="102" y="95"/>
                  </a:moveTo>
                  <a:cubicBezTo>
                    <a:pt x="101" y="95"/>
                    <a:pt x="101" y="95"/>
                    <a:pt x="100" y="95"/>
                  </a:cubicBezTo>
                  <a:cubicBezTo>
                    <a:pt x="97" y="96"/>
                    <a:pt x="94" y="97"/>
                    <a:pt x="92" y="98"/>
                  </a:cubicBezTo>
                  <a:cubicBezTo>
                    <a:pt x="95" y="97"/>
                    <a:pt x="98" y="96"/>
                    <a:pt x="102" y="96"/>
                  </a:cubicBezTo>
                  <a:cubicBezTo>
                    <a:pt x="102" y="95"/>
                    <a:pt x="102" y="95"/>
                    <a:pt x="102" y="95"/>
                  </a:cubicBezTo>
                  <a:moveTo>
                    <a:pt x="87" y="93"/>
                  </a:moveTo>
                  <a:cubicBezTo>
                    <a:pt x="86" y="93"/>
                    <a:pt x="86" y="93"/>
                    <a:pt x="85" y="93"/>
                  </a:cubicBezTo>
                  <a:cubicBezTo>
                    <a:pt x="77" y="95"/>
                    <a:pt x="68" y="97"/>
                    <a:pt x="60" y="99"/>
                  </a:cubicBezTo>
                  <a:cubicBezTo>
                    <a:pt x="59" y="100"/>
                    <a:pt x="58" y="100"/>
                    <a:pt x="57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2"/>
                  </a:cubicBezTo>
                  <a:cubicBezTo>
                    <a:pt x="58" y="102"/>
                    <a:pt x="56" y="102"/>
                    <a:pt x="55" y="103"/>
                  </a:cubicBezTo>
                  <a:cubicBezTo>
                    <a:pt x="54" y="103"/>
                    <a:pt x="54" y="103"/>
                    <a:pt x="54" y="104"/>
                  </a:cubicBezTo>
                  <a:cubicBezTo>
                    <a:pt x="60" y="103"/>
                    <a:pt x="67" y="102"/>
                    <a:pt x="73" y="101"/>
                  </a:cubicBezTo>
                  <a:cubicBezTo>
                    <a:pt x="76" y="100"/>
                    <a:pt x="78" y="99"/>
                    <a:pt x="81" y="99"/>
                  </a:cubicBezTo>
                  <a:cubicBezTo>
                    <a:pt x="79" y="99"/>
                    <a:pt x="78" y="99"/>
                    <a:pt x="76" y="100"/>
                  </a:cubicBezTo>
                  <a:cubicBezTo>
                    <a:pt x="81" y="97"/>
                    <a:pt x="87" y="96"/>
                    <a:pt x="93" y="95"/>
                  </a:cubicBezTo>
                  <a:cubicBezTo>
                    <a:pt x="93" y="94"/>
                    <a:pt x="93" y="94"/>
                    <a:pt x="93" y="94"/>
                  </a:cubicBezTo>
                  <a:cubicBezTo>
                    <a:pt x="91" y="94"/>
                    <a:pt x="89" y="93"/>
                    <a:pt x="87" y="93"/>
                  </a:cubicBezTo>
                  <a:moveTo>
                    <a:pt x="116" y="91"/>
                  </a:moveTo>
                  <a:cubicBezTo>
                    <a:pt x="114" y="92"/>
                    <a:pt x="112" y="92"/>
                    <a:pt x="110" y="93"/>
                  </a:cubicBezTo>
                  <a:cubicBezTo>
                    <a:pt x="110" y="94"/>
                    <a:pt x="110" y="94"/>
                    <a:pt x="110" y="95"/>
                  </a:cubicBezTo>
                  <a:cubicBezTo>
                    <a:pt x="110" y="96"/>
                    <a:pt x="109" y="96"/>
                    <a:pt x="108" y="96"/>
                  </a:cubicBezTo>
                  <a:cubicBezTo>
                    <a:pt x="103" y="97"/>
                    <a:pt x="98" y="98"/>
                    <a:pt x="94" y="99"/>
                  </a:cubicBezTo>
                  <a:cubicBezTo>
                    <a:pt x="93" y="99"/>
                    <a:pt x="93" y="99"/>
                    <a:pt x="92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8"/>
                    <a:pt x="110" y="98"/>
                    <a:pt x="110" y="98"/>
                  </a:cubicBezTo>
                  <a:cubicBezTo>
                    <a:pt x="109" y="98"/>
                    <a:pt x="107" y="99"/>
                    <a:pt x="106" y="99"/>
                  </a:cubicBezTo>
                  <a:cubicBezTo>
                    <a:pt x="89" y="103"/>
                    <a:pt x="72" y="107"/>
                    <a:pt x="54" y="111"/>
                  </a:cubicBezTo>
                  <a:cubicBezTo>
                    <a:pt x="54" y="111"/>
                    <a:pt x="54" y="111"/>
                    <a:pt x="54" y="112"/>
                  </a:cubicBezTo>
                  <a:cubicBezTo>
                    <a:pt x="55" y="114"/>
                    <a:pt x="55" y="116"/>
                    <a:pt x="55" y="117"/>
                  </a:cubicBezTo>
                  <a:cubicBezTo>
                    <a:pt x="58" y="116"/>
                    <a:pt x="60" y="116"/>
                    <a:pt x="62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4" y="115"/>
                    <a:pt x="64" y="115"/>
                  </a:cubicBezTo>
                  <a:cubicBezTo>
                    <a:pt x="65" y="116"/>
                    <a:pt x="66" y="116"/>
                    <a:pt x="67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6" y="116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90" y="109"/>
                    <a:pt x="88" y="110"/>
                    <a:pt x="85" y="111"/>
                  </a:cubicBezTo>
                  <a:cubicBezTo>
                    <a:pt x="84" y="111"/>
                    <a:pt x="83" y="112"/>
                    <a:pt x="82" y="112"/>
                  </a:cubicBezTo>
                  <a:cubicBezTo>
                    <a:pt x="96" y="108"/>
                    <a:pt x="110" y="105"/>
                    <a:pt x="124" y="101"/>
                  </a:cubicBezTo>
                  <a:cubicBezTo>
                    <a:pt x="124" y="100"/>
                    <a:pt x="125" y="99"/>
                    <a:pt x="126" y="98"/>
                  </a:cubicBezTo>
                  <a:cubicBezTo>
                    <a:pt x="126" y="98"/>
                    <a:pt x="126" y="98"/>
                    <a:pt x="126" y="97"/>
                  </a:cubicBezTo>
                  <a:cubicBezTo>
                    <a:pt x="113" y="100"/>
                    <a:pt x="99" y="103"/>
                    <a:pt x="86" y="107"/>
                  </a:cubicBezTo>
                  <a:cubicBezTo>
                    <a:pt x="86" y="106"/>
                    <a:pt x="86" y="106"/>
                    <a:pt x="86" y="105"/>
                  </a:cubicBezTo>
                  <a:cubicBezTo>
                    <a:pt x="88" y="105"/>
                    <a:pt x="89" y="104"/>
                    <a:pt x="91" y="104"/>
                  </a:cubicBezTo>
                  <a:cubicBezTo>
                    <a:pt x="99" y="102"/>
                    <a:pt x="107" y="100"/>
                    <a:pt x="116" y="98"/>
                  </a:cubicBezTo>
                  <a:cubicBezTo>
                    <a:pt x="115" y="97"/>
                    <a:pt x="114" y="97"/>
                    <a:pt x="114" y="96"/>
                  </a:cubicBezTo>
                  <a:cubicBezTo>
                    <a:pt x="113" y="96"/>
                    <a:pt x="113" y="95"/>
                    <a:pt x="112" y="94"/>
                  </a:cubicBezTo>
                  <a:cubicBezTo>
                    <a:pt x="113" y="94"/>
                    <a:pt x="113" y="94"/>
                    <a:pt x="113" y="94"/>
                  </a:cubicBezTo>
                  <a:cubicBezTo>
                    <a:pt x="115" y="95"/>
                    <a:pt x="117" y="96"/>
                    <a:pt x="119" y="97"/>
                  </a:cubicBezTo>
                  <a:cubicBezTo>
                    <a:pt x="121" y="96"/>
                    <a:pt x="122" y="96"/>
                    <a:pt x="124" y="95"/>
                  </a:cubicBezTo>
                  <a:cubicBezTo>
                    <a:pt x="124" y="95"/>
                    <a:pt x="123" y="95"/>
                    <a:pt x="123" y="95"/>
                  </a:cubicBezTo>
                  <a:cubicBezTo>
                    <a:pt x="120" y="94"/>
                    <a:pt x="118" y="92"/>
                    <a:pt x="116" y="91"/>
                  </a:cubicBezTo>
                  <a:moveTo>
                    <a:pt x="91" y="85"/>
                  </a:moveTo>
                  <a:cubicBezTo>
                    <a:pt x="91" y="85"/>
                    <a:pt x="90" y="85"/>
                    <a:pt x="89" y="86"/>
                  </a:cubicBezTo>
                  <a:cubicBezTo>
                    <a:pt x="89" y="86"/>
                    <a:pt x="90" y="86"/>
                    <a:pt x="90" y="86"/>
                  </a:cubicBezTo>
                  <a:cubicBezTo>
                    <a:pt x="91" y="86"/>
                    <a:pt x="91" y="86"/>
                    <a:pt x="92" y="86"/>
                  </a:cubicBezTo>
                  <a:cubicBezTo>
                    <a:pt x="92" y="85"/>
                    <a:pt x="91" y="85"/>
                    <a:pt x="91" y="85"/>
                  </a:cubicBezTo>
                  <a:moveTo>
                    <a:pt x="110" y="80"/>
                  </a:moveTo>
                  <a:cubicBezTo>
                    <a:pt x="108" y="81"/>
                    <a:pt x="106" y="81"/>
                    <a:pt x="104" y="82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5" y="82"/>
                    <a:pt x="106" y="82"/>
                    <a:pt x="107" y="81"/>
                  </a:cubicBezTo>
                  <a:cubicBezTo>
                    <a:pt x="108" y="81"/>
                    <a:pt x="109" y="81"/>
                    <a:pt x="110" y="80"/>
                  </a:cubicBezTo>
                  <a:moveTo>
                    <a:pt x="62" y="79"/>
                  </a:moveTo>
                  <a:cubicBezTo>
                    <a:pt x="62" y="79"/>
                    <a:pt x="61" y="80"/>
                    <a:pt x="61" y="80"/>
                  </a:cubicBezTo>
                  <a:cubicBezTo>
                    <a:pt x="60" y="80"/>
                    <a:pt x="59" y="81"/>
                    <a:pt x="58" y="82"/>
                  </a:cubicBezTo>
                  <a:cubicBezTo>
                    <a:pt x="57" y="83"/>
                    <a:pt x="56" y="85"/>
                    <a:pt x="56" y="87"/>
                  </a:cubicBezTo>
                  <a:cubicBezTo>
                    <a:pt x="59" y="87"/>
                    <a:pt x="61" y="86"/>
                    <a:pt x="64" y="86"/>
                  </a:cubicBezTo>
                  <a:cubicBezTo>
                    <a:pt x="64" y="85"/>
                    <a:pt x="65" y="85"/>
                    <a:pt x="66" y="85"/>
                  </a:cubicBezTo>
                  <a:cubicBezTo>
                    <a:pt x="67" y="85"/>
                    <a:pt x="69" y="84"/>
                    <a:pt x="71" y="84"/>
                  </a:cubicBezTo>
                  <a:cubicBezTo>
                    <a:pt x="68" y="82"/>
                    <a:pt x="65" y="81"/>
                    <a:pt x="62" y="79"/>
                  </a:cubicBezTo>
                  <a:moveTo>
                    <a:pt x="102" y="78"/>
                  </a:moveTo>
                  <a:cubicBezTo>
                    <a:pt x="102" y="78"/>
                    <a:pt x="101" y="78"/>
                    <a:pt x="101" y="79"/>
                  </a:cubicBezTo>
                  <a:cubicBezTo>
                    <a:pt x="101" y="79"/>
                    <a:pt x="101" y="79"/>
                    <a:pt x="101" y="79"/>
                  </a:cubicBezTo>
                  <a:cubicBezTo>
                    <a:pt x="101" y="79"/>
                    <a:pt x="101" y="79"/>
                    <a:pt x="101" y="79"/>
                  </a:cubicBezTo>
                  <a:cubicBezTo>
                    <a:pt x="101" y="79"/>
                    <a:pt x="102" y="79"/>
                    <a:pt x="102" y="79"/>
                  </a:cubicBezTo>
                  <a:cubicBezTo>
                    <a:pt x="102" y="78"/>
                    <a:pt x="102" y="78"/>
                    <a:pt x="102" y="78"/>
                  </a:cubicBezTo>
                  <a:moveTo>
                    <a:pt x="110" y="77"/>
                  </a:moveTo>
                  <a:cubicBezTo>
                    <a:pt x="109" y="77"/>
                    <a:pt x="108" y="78"/>
                    <a:pt x="107" y="78"/>
                  </a:cubicBezTo>
                  <a:cubicBezTo>
                    <a:pt x="107" y="79"/>
                    <a:pt x="107" y="79"/>
                    <a:pt x="107" y="79"/>
                  </a:cubicBezTo>
                  <a:cubicBezTo>
                    <a:pt x="107" y="78"/>
                    <a:pt x="108" y="78"/>
                    <a:pt x="108" y="78"/>
                  </a:cubicBezTo>
                  <a:cubicBezTo>
                    <a:pt x="108" y="78"/>
                    <a:pt x="108" y="78"/>
                    <a:pt x="108" y="78"/>
                  </a:cubicBezTo>
                  <a:cubicBezTo>
                    <a:pt x="109" y="77"/>
                    <a:pt x="110" y="77"/>
                    <a:pt x="110" y="77"/>
                  </a:cubicBezTo>
                  <a:moveTo>
                    <a:pt x="123" y="74"/>
                  </a:moveTo>
                  <a:cubicBezTo>
                    <a:pt x="120" y="75"/>
                    <a:pt x="117" y="76"/>
                    <a:pt x="114" y="77"/>
                  </a:cubicBezTo>
                  <a:cubicBezTo>
                    <a:pt x="115" y="77"/>
                    <a:pt x="116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9" y="77"/>
                    <a:pt x="119" y="77"/>
                  </a:cubicBezTo>
                  <a:cubicBezTo>
                    <a:pt x="120" y="77"/>
                    <a:pt x="121" y="76"/>
                    <a:pt x="122" y="76"/>
                  </a:cubicBezTo>
                  <a:cubicBezTo>
                    <a:pt x="122" y="75"/>
                    <a:pt x="122" y="75"/>
                    <a:pt x="123" y="74"/>
                  </a:cubicBezTo>
                  <a:moveTo>
                    <a:pt x="44" y="70"/>
                  </a:moveTo>
                  <a:cubicBezTo>
                    <a:pt x="47" y="73"/>
                    <a:pt x="51" y="75"/>
                    <a:pt x="54" y="77"/>
                  </a:cubicBezTo>
                  <a:cubicBezTo>
                    <a:pt x="55" y="78"/>
                    <a:pt x="56" y="79"/>
                    <a:pt x="57" y="79"/>
                  </a:cubicBezTo>
                  <a:cubicBezTo>
                    <a:pt x="55" y="77"/>
                    <a:pt x="54" y="76"/>
                    <a:pt x="52" y="74"/>
                  </a:cubicBezTo>
                  <a:cubicBezTo>
                    <a:pt x="49" y="73"/>
                    <a:pt x="47" y="72"/>
                    <a:pt x="44" y="70"/>
                  </a:cubicBezTo>
                  <a:moveTo>
                    <a:pt x="14" y="62"/>
                  </a:moveTo>
                  <a:cubicBezTo>
                    <a:pt x="24" y="70"/>
                    <a:pt x="34" y="79"/>
                    <a:pt x="44" y="87"/>
                  </a:cubicBezTo>
                  <a:cubicBezTo>
                    <a:pt x="41" y="87"/>
                    <a:pt x="39" y="85"/>
                    <a:pt x="37" y="84"/>
                  </a:cubicBezTo>
                  <a:cubicBezTo>
                    <a:pt x="35" y="82"/>
                    <a:pt x="32" y="81"/>
                    <a:pt x="30" y="79"/>
                  </a:cubicBezTo>
                  <a:cubicBezTo>
                    <a:pt x="35" y="84"/>
                    <a:pt x="40" y="89"/>
                    <a:pt x="44" y="94"/>
                  </a:cubicBezTo>
                  <a:cubicBezTo>
                    <a:pt x="45" y="94"/>
                    <a:pt x="45" y="93"/>
                    <a:pt x="45" y="93"/>
                  </a:cubicBezTo>
                  <a:cubicBezTo>
                    <a:pt x="43" y="90"/>
                    <a:pt x="41" y="88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1" y="87"/>
                    <a:pt x="44" y="89"/>
                    <a:pt x="47" y="91"/>
                  </a:cubicBezTo>
                  <a:cubicBezTo>
                    <a:pt x="47" y="91"/>
                    <a:pt x="48" y="90"/>
                    <a:pt x="49" y="89"/>
                  </a:cubicBezTo>
                  <a:cubicBezTo>
                    <a:pt x="43" y="85"/>
                    <a:pt x="37" y="80"/>
                    <a:pt x="32" y="76"/>
                  </a:cubicBezTo>
                  <a:cubicBezTo>
                    <a:pt x="26" y="71"/>
                    <a:pt x="20" y="67"/>
                    <a:pt x="14" y="62"/>
                  </a:cubicBezTo>
                  <a:moveTo>
                    <a:pt x="3" y="60"/>
                  </a:moveTo>
                  <a:cubicBezTo>
                    <a:pt x="3" y="61"/>
                    <a:pt x="3" y="62"/>
                    <a:pt x="3" y="63"/>
                  </a:cubicBezTo>
                  <a:cubicBezTo>
                    <a:pt x="2" y="68"/>
                    <a:pt x="4" y="72"/>
                    <a:pt x="8" y="75"/>
                  </a:cubicBezTo>
                  <a:cubicBezTo>
                    <a:pt x="8" y="76"/>
                    <a:pt x="9" y="77"/>
                    <a:pt x="8" y="77"/>
                  </a:cubicBezTo>
                  <a:cubicBezTo>
                    <a:pt x="8" y="78"/>
                    <a:pt x="7" y="79"/>
                    <a:pt x="6" y="79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3" y="78"/>
                    <a:pt x="3" y="79"/>
                    <a:pt x="2" y="81"/>
                  </a:cubicBezTo>
                  <a:cubicBezTo>
                    <a:pt x="1" y="82"/>
                    <a:pt x="1" y="84"/>
                    <a:pt x="0" y="87"/>
                  </a:cubicBezTo>
                  <a:cubicBezTo>
                    <a:pt x="2" y="88"/>
                    <a:pt x="3" y="88"/>
                    <a:pt x="4" y="89"/>
                  </a:cubicBezTo>
                  <a:cubicBezTo>
                    <a:pt x="4" y="87"/>
                    <a:pt x="4" y="85"/>
                    <a:pt x="5" y="82"/>
                  </a:cubicBezTo>
                  <a:cubicBezTo>
                    <a:pt x="6" y="82"/>
                    <a:pt x="6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10" y="82"/>
                    <a:pt x="11" y="81"/>
                    <a:pt x="11" y="79"/>
                  </a:cubicBezTo>
                  <a:cubicBezTo>
                    <a:pt x="13" y="82"/>
                    <a:pt x="15" y="84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5"/>
                    <a:pt x="13" y="84"/>
                    <a:pt x="11" y="83"/>
                  </a:cubicBezTo>
                  <a:cubicBezTo>
                    <a:pt x="11" y="83"/>
                    <a:pt x="11" y="84"/>
                    <a:pt x="11" y="84"/>
                  </a:cubicBezTo>
                  <a:cubicBezTo>
                    <a:pt x="12" y="85"/>
                    <a:pt x="13" y="85"/>
                    <a:pt x="14" y="86"/>
                  </a:cubicBezTo>
                  <a:cubicBezTo>
                    <a:pt x="21" y="89"/>
                    <a:pt x="25" y="95"/>
                    <a:pt x="30" y="101"/>
                  </a:cubicBezTo>
                  <a:cubicBezTo>
                    <a:pt x="34" y="106"/>
                    <a:pt x="39" y="111"/>
                    <a:pt x="43" y="117"/>
                  </a:cubicBezTo>
                  <a:cubicBezTo>
                    <a:pt x="43" y="117"/>
                    <a:pt x="44" y="117"/>
                    <a:pt x="44" y="117"/>
                  </a:cubicBezTo>
                  <a:cubicBezTo>
                    <a:pt x="42" y="112"/>
                    <a:pt x="42" y="107"/>
                    <a:pt x="42" y="103"/>
                  </a:cubicBezTo>
                  <a:cubicBezTo>
                    <a:pt x="41" y="105"/>
                    <a:pt x="41" y="108"/>
                    <a:pt x="42" y="111"/>
                  </a:cubicBezTo>
                  <a:cubicBezTo>
                    <a:pt x="42" y="111"/>
                    <a:pt x="42" y="111"/>
                    <a:pt x="42" y="112"/>
                  </a:cubicBezTo>
                  <a:cubicBezTo>
                    <a:pt x="40" y="109"/>
                    <a:pt x="38" y="107"/>
                    <a:pt x="36" y="105"/>
                  </a:cubicBezTo>
                  <a:cubicBezTo>
                    <a:pt x="32" y="100"/>
                    <a:pt x="28" y="95"/>
                    <a:pt x="24" y="90"/>
                  </a:cubicBezTo>
                  <a:cubicBezTo>
                    <a:pt x="21" y="86"/>
                    <a:pt x="17" y="82"/>
                    <a:pt x="14" y="78"/>
                  </a:cubicBezTo>
                  <a:cubicBezTo>
                    <a:pt x="12" y="75"/>
                    <a:pt x="9" y="72"/>
                    <a:pt x="7" y="70"/>
                  </a:cubicBezTo>
                  <a:cubicBezTo>
                    <a:pt x="6" y="67"/>
                    <a:pt x="6" y="65"/>
                    <a:pt x="6" y="62"/>
                  </a:cubicBezTo>
                  <a:cubicBezTo>
                    <a:pt x="5" y="61"/>
                    <a:pt x="4" y="61"/>
                    <a:pt x="3" y="60"/>
                  </a:cubicBezTo>
                  <a:moveTo>
                    <a:pt x="139" y="59"/>
                  </a:moveTo>
                  <a:cubicBezTo>
                    <a:pt x="128" y="64"/>
                    <a:pt x="116" y="68"/>
                    <a:pt x="104" y="72"/>
                  </a:cubicBezTo>
                  <a:cubicBezTo>
                    <a:pt x="101" y="73"/>
                    <a:pt x="100" y="75"/>
                    <a:pt x="101" y="78"/>
                  </a:cubicBezTo>
                  <a:cubicBezTo>
                    <a:pt x="107" y="75"/>
                    <a:pt x="113" y="74"/>
                    <a:pt x="120" y="72"/>
                  </a:cubicBezTo>
                  <a:cubicBezTo>
                    <a:pt x="120" y="73"/>
                    <a:pt x="120" y="73"/>
                    <a:pt x="120" y="73"/>
                  </a:cubicBezTo>
                  <a:cubicBezTo>
                    <a:pt x="121" y="73"/>
                    <a:pt x="122" y="73"/>
                    <a:pt x="123" y="72"/>
                  </a:cubicBezTo>
                  <a:cubicBezTo>
                    <a:pt x="124" y="69"/>
                    <a:pt x="128" y="68"/>
                    <a:pt x="131" y="66"/>
                  </a:cubicBezTo>
                  <a:cubicBezTo>
                    <a:pt x="123" y="69"/>
                    <a:pt x="115" y="72"/>
                    <a:pt x="108" y="75"/>
                  </a:cubicBezTo>
                  <a:cubicBezTo>
                    <a:pt x="107" y="74"/>
                    <a:pt x="107" y="74"/>
                    <a:pt x="107" y="73"/>
                  </a:cubicBezTo>
                  <a:cubicBezTo>
                    <a:pt x="118" y="69"/>
                    <a:pt x="130" y="65"/>
                    <a:pt x="141" y="61"/>
                  </a:cubicBezTo>
                  <a:cubicBezTo>
                    <a:pt x="141" y="60"/>
                    <a:pt x="141" y="60"/>
                    <a:pt x="140" y="60"/>
                  </a:cubicBezTo>
                  <a:cubicBezTo>
                    <a:pt x="140" y="60"/>
                    <a:pt x="140" y="60"/>
                    <a:pt x="139" y="59"/>
                  </a:cubicBezTo>
                  <a:moveTo>
                    <a:pt x="2" y="49"/>
                  </a:moveTo>
                  <a:cubicBezTo>
                    <a:pt x="2" y="50"/>
                    <a:pt x="2" y="51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4" y="55"/>
                    <a:pt x="6" y="56"/>
                    <a:pt x="8" y="57"/>
                  </a:cubicBezTo>
                  <a:cubicBezTo>
                    <a:pt x="6" y="56"/>
                    <a:pt x="5" y="53"/>
                    <a:pt x="5" y="51"/>
                  </a:cubicBezTo>
                  <a:cubicBezTo>
                    <a:pt x="4" y="50"/>
                    <a:pt x="3" y="50"/>
                    <a:pt x="2" y="49"/>
                  </a:cubicBezTo>
                  <a:moveTo>
                    <a:pt x="91" y="48"/>
                  </a:moveTo>
                  <a:cubicBezTo>
                    <a:pt x="85" y="50"/>
                    <a:pt x="79" y="51"/>
                    <a:pt x="74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3"/>
                    <a:pt x="75" y="52"/>
                    <a:pt x="76" y="52"/>
                  </a:cubicBezTo>
                  <a:cubicBezTo>
                    <a:pt x="81" y="51"/>
                    <a:pt x="86" y="50"/>
                    <a:pt x="91" y="48"/>
                  </a:cubicBezTo>
                  <a:moveTo>
                    <a:pt x="119" y="43"/>
                  </a:moveTo>
                  <a:cubicBezTo>
                    <a:pt x="107" y="46"/>
                    <a:pt x="94" y="49"/>
                    <a:pt x="81" y="51"/>
                  </a:cubicBezTo>
                  <a:cubicBezTo>
                    <a:pt x="82" y="52"/>
                    <a:pt x="82" y="52"/>
                    <a:pt x="82" y="52"/>
                  </a:cubicBezTo>
                  <a:cubicBezTo>
                    <a:pt x="94" y="49"/>
                    <a:pt x="107" y="46"/>
                    <a:pt x="119" y="43"/>
                  </a:cubicBezTo>
                  <a:moveTo>
                    <a:pt x="17" y="36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18" y="37"/>
                    <a:pt x="19" y="38"/>
                    <a:pt x="20" y="38"/>
                  </a:cubicBezTo>
                  <a:cubicBezTo>
                    <a:pt x="24" y="40"/>
                    <a:pt x="28" y="42"/>
                    <a:pt x="31" y="44"/>
                  </a:cubicBezTo>
                  <a:cubicBezTo>
                    <a:pt x="29" y="42"/>
                    <a:pt x="26" y="40"/>
                    <a:pt x="23" y="38"/>
                  </a:cubicBezTo>
                  <a:cubicBezTo>
                    <a:pt x="21" y="37"/>
                    <a:pt x="19" y="36"/>
                    <a:pt x="17" y="36"/>
                  </a:cubicBezTo>
                  <a:moveTo>
                    <a:pt x="139" y="32"/>
                  </a:moveTo>
                  <a:cubicBezTo>
                    <a:pt x="128" y="35"/>
                    <a:pt x="118" y="37"/>
                    <a:pt x="108" y="39"/>
                  </a:cubicBezTo>
                  <a:cubicBezTo>
                    <a:pt x="106" y="40"/>
                    <a:pt x="104" y="40"/>
                    <a:pt x="102" y="40"/>
                  </a:cubicBezTo>
                  <a:cubicBezTo>
                    <a:pt x="92" y="43"/>
                    <a:pt x="83" y="45"/>
                    <a:pt x="73" y="48"/>
                  </a:cubicBezTo>
                  <a:cubicBezTo>
                    <a:pt x="73" y="49"/>
                    <a:pt x="73" y="50"/>
                    <a:pt x="73" y="51"/>
                  </a:cubicBezTo>
                  <a:cubicBezTo>
                    <a:pt x="85" y="48"/>
                    <a:pt x="96" y="45"/>
                    <a:pt x="107" y="43"/>
                  </a:cubicBezTo>
                  <a:cubicBezTo>
                    <a:pt x="107" y="43"/>
                    <a:pt x="107" y="44"/>
                    <a:pt x="107" y="44"/>
                  </a:cubicBezTo>
                  <a:cubicBezTo>
                    <a:pt x="111" y="43"/>
                    <a:pt x="114" y="42"/>
                    <a:pt x="118" y="41"/>
                  </a:cubicBezTo>
                  <a:cubicBezTo>
                    <a:pt x="122" y="40"/>
                    <a:pt x="126" y="39"/>
                    <a:pt x="131" y="38"/>
                  </a:cubicBezTo>
                  <a:cubicBezTo>
                    <a:pt x="131" y="39"/>
                    <a:pt x="130" y="40"/>
                    <a:pt x="129" y="40"/>
                  </a:cubicBezTo>
                  <a:cubicBezTo>
                    <a:pt x="131" y="40"/>
                    <a:pt x="132" y="40"/>
                    <a:pt x="134" y="39"/>
                  </a:cubicBezTo>
                  <a:cubicBezTo>
                    <a:pt x="134" y="38"/>
                    <a:pt x="135" y="37"/>
                    <a:pt x="137" y="36"/>
                  </a:cubicBezTo>
                  <a:cubicBezTo>
                    <a:pt x="139" y="35"/>
                    <a:pt x="139" y="33"/>
                    <a:pt x="139" y="32"/>
                  </a:cubicBezTo>
                  <a:moveTo>
                    <a:pt x="14" y="32"/>
                  </a:move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0" y="33"/>
                    <a:pt x="10" y="34"/>
                  </a:cubicBezTo>
                  <a:cubicBezTo>
                    <a:pt x="9" y="35"/>
                    <a:pt x="8" y="37"/>
                    <a:pt x="8" y="38"/>
                  </a:cubicBezTo>
                  <a:cubicBezTo>
                    <a:pt x="7" y="39"/>
                    <a:pt x="7" y="39"/>
                    <a:pt x="7" y="40"/>
                  </a:cubicBezTo>
                  <a:cubicBezTo>
                    <a:pt x="6" y="41"/>
                    <a:pt x="4" y="41"/>
                    <a:pt x="4" y="42"/>
                  </a:cubicBezTo>
                  <a:cubicBezTo>
                    <a:pt x="4" y="43"/>
                    <a:pt x="3" y="43"/>
                    <a:pt x="3" y="43"/>
                  </a:cubicBezTo>
                  <a:cubicBezTo>
                    <a:pt x="4" y="44"/>
                    <a:pt x="5" y="44"/>
                    <a:pt x="6" y="45"/>
                  </a:cubicBezTo>
                  <a:cubicBezTo>
                    <a:pt x="7" y="44"/>
                    <a:pt x="7" y="43"/>
                    <a:pt x="8" y="43"/>
                  </a:cubicBezTo>
                  <a:cubicBezTo>
                    <a:pt x="8" y="46"/>
                    <a:pt x="11" y="47"/>
                    <a:pt x="13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8" y="51"/>
                    <a:pt x="23" y="53"/>
                    <a:pt x="28" y="56"/>
                  </a:cubicBezTo>
                  <a:cubicBezTo>
                    <a:pt x="28" y="55"/>
                    <a:pt x="28" y="55"/>
                    <a:pt x="27" y="55"/>
                  </a:cubicBezTo>
                  <a:cubicBezTo>
                    <a:pt x="38" y="60"/>
                    <a:pt x="48" y="66"/>
                    <a:pt x="59" y="71"/>
                  </a:cubicBezTo>
                  <a:cubicBezTo>
                    <a:pt x="63" y="73"/>
                    <a:pt x="67" y="75"/>
                    <a:pt x="71" y="77"/>
                  </a:cubicBezTo>
                  <a:cubicBezTo>
                    <a:pt x="75" y="79"/>
                    <a:pt x="78" y="80"/>
                    <a:pt x="82" y="82"/>
                  </a:cubicBezTo>
                  <a:cubicBezTo>
                    <a:pt x="82" y="82"/>
                    <a:pt x="82" y="82"/>
                    <a:pt x="83" y="82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83" y="83"/>
                    <a:pt x="84" y="83"/>
                    <a:pt x="85" y="84"/>
                  </a:cubicBezTo>
                  <a:cubicBezTo>
                    <a:pt x="87" y="83"/>
                    <a:pt x="89" y="82"/>
                    <a:pt x="91" y="82"/>
                  </a:cubicBezTo>
                  <a:cubicBezTo>
                    <a:pt x="90" y="80"/>
                    <a:pt x="90" y="78"/>
                    <a:pt x="91" y="76"/>
                  </a:cubicBezTo>
                  <a:cubicBezTo>
                    <a:pt x="91" y="76"/>
                    <a:pt x="90" y="76"/>
                    <a:pt x="90" y="76"/>
                  </a:cubicBezTo>
                  <a:cubicBezTo>
                    <a:pt x="90" y="76"/>
                    <a:pt x="89" y="76"/>
                    <a:pt x="89" y="76"/>
                  </a:cubicBezTo>
                  <a:cubicBezTo>
                    <a:pt x="88" y="76"/>
                    <a:pt x="87" y="76"/>
                    <a:pt x="87" y="75"/>
                  </a:cubicBezTo>
                  <a:cubicBezTo>
                    <a:pt x="86" y="73"/>
                    <a:pt x="86" y="72"/>
                    <a:pt x="88" y="71"/>
                  </a:cubicBezTo>
                  <a:cubicBezTo>
                    <a:pt x="90" y="70"/>
                    <a:pt x="92" y="70"/>
                    <a:pt x="94" y="69"/>
                  </a:cubicBezTo>
                  <a:cubicBezTo>
                    <a:pt x="96" y="67"/>
                    <a:pt x="98" y="65"/>
                    <a:pt x="102" y="64"/>
                  </a:cubicBezTo>
                  <a:cubicBezTo>
                    <a:pt x="110" y="62"/>
                    <a:pt x="117" y="59"/>
                    <a:pt x="125" y="56"/>
                  </a:cubicBezTo>
                  <a:cubicBezTo>
                    <a:pt x="130" y="54"/>
                    <a:pt x="136" y="52"/>
                    <a:pt x="142" y="50"/>
                  </a:cubicBezTo>
                  <a:cubicBezTo>
                    <a:pt x="143" y="50"/>
                    <a:pt x="143" y="50"/>
                    <a:pt x="143" y="49"/>
                  </a:cubicBezTo>
                  <a:cubicBezTo>
                    <a:pt x="140" y="50"/>
                    <a:pt x="137" y="50"/>
                    <a:pt x="135" y="51"/>
                  </a:cubicBezTo>
                  <a:cubicBezTo>
                    <a:pt x="120" y="56"/>
                    <a:pt x="104" y="60"/>
                    <a:pt x="89" y="64"/>
                  </a:cubicBezTo>
                  <a:cubicBezTo>
                    <a:pt x="82" y="66"/>
                    <a:pt x="76" y="67"/>
                    <a:pt x="69" y="69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9" y="69"/>
                    <a:pt x="70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4" y="69"/>
                    <a:pt x="77" y="68"/>
                    <a:pt x="80" y="67"/>
                  </a:cubicBezTo>
                  <a:cubicBezTo>
                    <a:pt x="88" y="65"/>
                    <a:pt x="96" y="63"/>
                    <a:pt x="104" y="60"/>
                  </a:cubicBezTo>
                  <a:cubicBezTo>
                    <a:pt x="106" y="60"/>
                    <a:pt x="108" y="59"/>
                    <a:pt x="110" y="59"/>
                  </a:cubicBezTo>
                  <a:cubicBezTo>
                    <a:pt x="107" y="60"/>
                    <a:pt x="103" y="62"/>
                    <a:pt x="99" y="63"/>
                  </a:cubicBezTo>
                  <a:cubicBezTo>
                    <a:pt x="95" y="64"/>
                    <a:pt x="91" y="66"/>
                    <a:pt x="87" y="67"/>
                  </a:cubicBezTo>
                  <a:cubicBezTo>
                    <a:pt x="82" y="68"/>
                    <a:pt x="80" y="73"/>
                    <a:pt x="82" y="77"/>
                  </a:cubicBezTo>
                  <a:cubicBezTo>
                    <a:pt x="82" y="78"/>
                    <a:pt x="82" y="78"/>
                    <a:pt x="82" y="79"/>
                  </a:cubicBezTo>
                  <a:cubicBezTo>
                    <a:pt x="78" y="77"/>
                    <a:pt x="75" y="75"/>
                    <a:pt x="71" y="74"/>
                  </a:cubicBezTo>
                  <a:cubicBezTo>
                    <a:pt x="65" y="70"/>
                    <a:pt x="59" y="67"/>
                    <a:pt x="52" y="64"/>
                  </a:cubicBezTo>
                  <a:cubicBezTo>
                    <a:pt x="46" y="61"/>
                    <a:pt x="40" y="58"/>
                    <a:pt x="35" y="55"/>
                  </a:cubicBezTo>
                  <a:cubicBezTo>
                    <a:pt x="30" y="53"/>
                    <a:pt x="25" y="51"/>
                    <a:pt x="21" y="49"/>
                  </a:cubicBezTo>
                  <a:cubicBezTo>
                    <a:pt x="18" y="47"/>
                    <a:pt x="15" y="46"/>
                    <a:pt x="13" y="44"/>
                  </a:cubicBezTo>
                  <a:cubicBezTo>
                    <a:pt x="10" y="43"/>
                    <a:pt x="10" y="38"/>
                    <a:pt x="12" y="36"/>
                  </a:cubicBezTo>
                  <a:cubicBezTo>
                    <a:pt x="13" y="35"/>
                    <a:pt x="16" y="36"/>
                    <a:pt x="17" y="34"/>
                  </a:cubicBezTo>
                  <a:cubicBezTo>
                    <a:pt x="16" y="34"/>
                    <a:pt x="15" y="33"/>
                    <a:pt x="14" y="32"/>
                  </a:cubicBezTo>
                  <a:moveTo>
                    <a:pt x="129" y="27"/>
                  </a:moveTo>
                  <a:cubicBezTo>
                    <a:pt x="128" y="28"/>
                    <a:pt x="127" y="28"/>
                    <a:pt x="125" y="28"/>
                  </a:cubicBezTo>
                  <a:cubicBezTo>
                    <a:pt x="128" y="29"/>
                    <a:pt x="130" y="30"/>
                    <a:pt x="132" y="31"/>
                  </a:cubicBezTo>
                  <a:cubicBezTo>
                    <a:pt x="133" y="31"/>
                    <a:pt x="135" y="31"/>
                    <a:pt x="136" y="31"/>
                  </a:cubicBezTo>
                  <a:cubicBezTo>
                    <a:pt x="135" y="30"/>
                    <a:pt x="135" y="30"/>
                    <a:pt x="134" y="30"/>
                  </a:cubicBezTo>
                  <a:cubicBezTo>
                    <a:pt x="132" y="29"/>
                    <a:pt x="131" y="28"/>
                    <a:pt x="129" y="27"/>
                  </a:cubicBezTo>
                  <a:moveTo>
                    <a:pt x="123" y="24"/>
                  </a:moveTo>
                  <a:cubicBezTo>
                    <a:pt x="122" y="25"/>
                    <a:pt x="121" y="25"/>
                    <a:pt x="119" y="25"/>
                  </a:cubicBezTo>
                  <a:cubicBezTo>
                    <a:pt x="120" y="26"/>
                    <a:pt x="121" y="26"/>
                    <a:pt x="122" y="27"/>
                  </a:cubicBezTo>
                  <a:cubicBezTo>
                    <a:pt x="124" y="27"/>
                    <a:pt x="125" y="26"/>
                    <a:pt x="126" y="26"/>
                  </a:cubicBezTo>
                  <a:cubicBezTo>
                    <a:pt x="125" y="25"/>
                    <a:pt x="124" y="25"/>
                    <a:pt x="123" y="24"/>
                  </a:cubicBezTo>
                  <a:moveTo>
                    <a:pt x="34" y="7"/>
                  </a:moveTo>
                  <a:cubicBezTo>
                    <a:pt x="28" y="9"/>
                    <a:pt x="22" y="10"/>
                    <a:pt x="16" y="11"/>
                  </a:cubicBezTo>
                  <a:cubicBezTo>
                    <a:pt x="13" y="11"/>
                    <a:pt x="11" y="13"/>
                    <a:pt x="9" y="16"/>
                  </a:cubicBezTo>
                  <a:cubicBezTo>
                    <a:pt x="9" y="19"/>
                    <a:pt x="8" y="21"/>
                    <a:pt x="9" y="23"/>
                  </a:cubicBezTo>
                  <a:cubicBezTo>
                    <a:pt x="9" y="23"/>
                    <a:pt x="10" y="24"/>
                    <a:pt x="10" y="24"/>
                  </a:cubicBezTo>
                  <a:cubicBezTo>
                    <a:pt x="11" y="25"/>
                    <a:pt x="11" y="25"/>
                    <a:pt x="12" y="25"/>
                  </a:cubicBezTo>
                  <a:cubicBezTo>
                    <a:pt x="11" y="22"/>
                    <a:pt x="11" y="19"/>
                    <a:pt x="13" y="16"/>
                  </a:cubicBezTo>
                  <a:cubicBezTo>
                    <a:pt x="13" y="15"/>
                    <a:pt x="14" y="14"/>
                    <a:pt x="15" y="14"/>
                  </a:cubicBezTo>
                  <a:cubicBezTo>
                    <a:pt x="22" y="12"/>
                    <a:pt x="30" y="11"/>
                    <a:pt x="37" y="9"/>
                  </a:cubicBezTo>
                  <a:cubicBezTo>
                    <a:pt x="36" y="9"/>
                    <a:pt x="35" y="8"/>
                    <a:pt x="34" y="7"/>
                  </a:cubicBezTo>
                  <a:moveTo>
                    <a:pt x="72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66" y="1"/>
                    <a:pt x="62" y="2"/>
                    <a:pt x="57" y="3"/>
                  </a:cubicBezTo>
                  <a:cubicBezTo>
                    <a:pt x="51" y="4"/>
                    <a:pt x="45" y="5"/>
                    <a:pt x="39" y="7"/>
                  </a:cubicBezTo>
                  <a:cubicBezTo>
                    <a:pt x="40" y="7"/>
                    <a:pt x="41" y="8"/>
                    <a:pt x="42" y="9"/>
                  </a:cubicBezTo>
                  <a:cubicBezTo>
                    <a:pt x="42" y="8"/>
                    <a:pt x="42" y="8"/>
                    <a:pt x="43" y="8"/>
                  </a:cubicBezTo>
                  <a:cubicBezTo>
                    <a:pt x="51" y="7"/>
                    <a:pt x="59" y="5"/>
                    <a:pt x="67" y="3"/>
                  </a:cubicBezTo>
                  <a:cubicBezTo>
                    <a:pt x="68" y="3"/>
                    <a:pt x="70" y="3"/>
                    <a:pt x="71" y="3"/>
                  </a:cubicBezTo>
                  <a:cubicBezTo>
                    <a:pt x="72" y="3"/>
                    <a:pt x="74" y="3"/>
                    <a:pt x="76" y="4"/>
                  </a:cubicBezTo>
                  <a:cubicBezTo>
                    <a:pt x="86" y="9"/>
                    <a:pt x="96" y="14"/>
                    <a:pt x="106" y="19"/>
                  </a:cubicBezTo>
                  <a:cubicBezTo>
                    <a:pt x="107" y="19"/>
                    <a:pt x="109" y="18"/>
                    <a:pt x="110" y="18"/>
                  </a:cubicBezTo>
                  <a:cubicBezTo>
                    <a:pt x="98" y="12"/>
                    <a:pt x="86" y="7"/>
                    <a:pt x="74" y="1"/>
                  </a:cubicBezTo>
                  <a:cubicBezTo>
                    <a:pt x="73" y="0"/>
                    <a:pt x="72" y="0"/>
                    <a:pt x="7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84"/>
            <p:cNvSpPr>
              <a:spLocks noEditPoints="1"/>
            </p:cNvSpPr>
            <p:nvPr userDrawn="1"/>
          </p:nvSpPr>
          <p:spPr bwMode="auto">
            <a:xfrm>
              <a:off x="2790825" y="1639888"/>
              <a:ext cx="349250" cy="296863"/>
            </a:xfrm>
            <a:custGeom>
              <a:avLst/>
              <a:gdLst>
                <a:gd name="T0" fmla="*/ 68 w 143"/>
                <a:gd name="T1" fmla="*/ 121 h 121"/>
                <a:gd name="T2" fmla="*/ 74 w 143"/>
                <a:gd name="T3" fmla="*/ 112 h 121"/>
                <a:gd name="T4" fmla="*/ 67 w 143"/>
                <a:gd name="T5" fmla="*/ 98 h 121"/>
                <a:gd name="T6" fmla="*/ 50 w 143"/>
                <a:gd name="T7" fmla="*/ 94 h 121"/>
                <a:gd name="T8" fmla="*/ 54 w 143"/>
                <a:gd name="T9" fmla="*/ 90 h 121"/>
                <a:gd name="T10" fmla="*/ 55 w 143"/>
                <a:gd name="T11" fmla="*/ 85 h 121"/>
                <a:gd name="T12" fmla="*/ 124 w 143"/>
                <a:gd name="T13" fmla="*/ 83 h 121"/>
                <a:gd name="T14" fmla="*/ 67 w 143"/>
                <a:gd name="T15" fmla="*/ 100 h 121"/>
                <a:gd name="T16" fmla="*/ 67 w 143"/>
                <a:gd name="T17" fmla="*/ 109 h 121"/>
                <a:gd name="T18" fmla="*/ 70 w 143"/>
                <a:gd name="T19" fmla="*/ 105 h 121"/>
                <a:gd name="T20" fmla="*/ 104 w 143"/>
                <a:gd name="T21" fmla="*/ 92 h 121"/>
                <a:gd name="T22" fmla="*/ 89 w 143"/>
                <a:gd name="T23" fmla="*/ 106 h 121"/>
                <a:gd name="T24" fmla="*/ 124 w 143"/>
                <a:gd name="T25" fmla="*/ 83 h 121"/>
                <a:gd name="T26" fmla="*/ 100 w 143"/>
                <a:gd name="T27" fmla="*/ 77 h 121"/>
                <a:gd name="T28" fmla="*/ 116 w 143"/>
                <a:gd name="T29" fmla="*/ 80 h 121"/>
                <a:gd name="T30" fmla="*/ 125 w 143"/>
                <a:gd name="T31" fmla="*/ 78 h 121"/>
                <a:gd name="T32" fmla="*/ 48 w 143"/>
                <a:gd name="T33" fmla="*/ 78 h 121"/>
                <a:gd name="T34" fmla="*/ 7 w 143"/>
                <a:gd name="T35" fmla="*/ 81 h 121"/>
                <a:gd name="T36" fmla="*/ 62 w 143"/>
                <a:gd name="T37" fmla="*/ 114 h 121"/>
                <a:gd name="T38" fmla="*/ 34 w 143"/>
                <a:gd name="T39" fmla="*/ 95 h 121"/>
                <a:gd name="T40" fmla="*/ 0 w 143"/>
                <a:gd name="T41" fmla="*/ 69 h 121"/>
                <a:gd name="T42" fmla="*/ 90 w 143"/>
                <a:gd name="T43" fmla="*/ 68 h 121"/>
                <a:gd name="T44" fmla="*/ 64 w 143"/>
                <a:gd name="T45" fmla="*/ 71 h 121"/>
                <a:gd name="T46" fmla="*/ 62 w 143"/>
                <a:gd name="T47" fmla="*/ 80 h 121"/>
                <a:gd name="T48" fmla="*/ 110 w 143"/>
                <a:gd name="T49" fmla="*/ 62 h 121"/>
                <a:gd name="T50" fmla="*/ 92 w 143"/>
                <a:gd name="T51" fmla="*/ 68 h 121"/>
                <a:gd name="T52" fmla="*/ 65 w 143"/>
                <a:gd name="T53" fmla="*/ 77 h 121"/>
                <a:gd name="T54" fmla="*/ 58 w 143"/>
                <a:gd name="T55" fmla="*/ 78 h 121"/>
                <a:gd name="T56" fmla="*/ 47 w 143"/>
                <a:gd name="T57" fmla="*/ 79 h 121"/>
                <a:gd name="T58" fmla="*/ 49 w 143"/>
                <a:gd name="T59" fmla="*/ 100 h 121"/>
                <a:gd name="T60" fmla="*/ 49 w 143"/>
                <a:gd name="T61" fmla="*/ 91 h 121"/>
                <a:gd name="T62" fmla="*/ 49 w 143"/>
                <a:gd name="T63" fmla="*/ 84 h 121"/>
                <a:gd name="T64" fmla="*/ 57 w 143"/>
                <a:gd name="T65" fmla="*/ 82 h 121"/>
                <a:gd name="T66" fmla="*/ 93 w 143"/>
                <a:gd name="T67" fmla="*/ 76 h 121"/>
                <a:gd name="T68" fmla="*/ 114 w 143"/>
                <a:gd name="T69" fmla="*/ 72 h 121"/>
                <a:gd name="T70" fmla="*/ 128 w 143"/>
                <a:gd name="T71" fmla="*/ 65 h 121"/>
                <a:gd name="T72" fmla="*/ 71 w 143"/>
                <a:gd name="T73" fmla="*/ 59 h 121"/>
                <a:gd name="T74" fmla="*/ 82 w 143"/>
                <a:gd name="T75" fmla="*/ 64 h 121"/>
                <a:gd name="T76" fmla="*/ 6 w 143"/>
                <a:gd name="T77" fmla="*/ 44 h 121"/>
                <a:gd name="T78" fmla="*/ 44 w 143"/>
                <a:gd name="T79" fmla="*/ 69 h 121"/>
                <a:gd name="T80" fmla="*/ 142 w 143"/>
                <a:gd name="T81" fmla="*/ 32 h 121"/>
                <a:gd name="T82" fmla="*/ 139 w 143"/>
                <a:gd name="T83" fmla="*/ 35 h 121"/>
                <a:gd name="T84" fmla="*/ 101 w 143"/>
                <a:gd name="T85" fmla="*/ 61 h 121"/>
                <a:gd name="T86" fmla="*/ 139 w 143"/>
                <a:gd name="T87" fmla="*/ 41 h 121"/>
                <a:gd name="T88" fmla="*/ 13 w 143"/>
                <a:gd name="T89" fmla="*/ 30 h 121"/>
                <a:gd name="T90" fmla="*/ 13 w 143"/>
                <a:gd name="T91" fmla="*/ 30 h 121"/>
                <a:gd name="T92" fmla="*/ 6 w 143"/>
                <a:gd name="T93" fmla="*/ 27 h 121"/>
                <a:gd name="T94" fmla="*/ 129 w 143"/>
                <a:gd name="T95" fmla="*/ 9 h 121"/>
                <a:gd name="T96" fmla="*/ 14 w 143"/>
                <a:gd name="T97" fmla="*/ 14 h 121"/>
                <a:gd name="T98" fmla="*/ 24 w 143"/>
                <a:gd name="T99" fmla="*/ 20 h 121"/>
                <a:gd name="T100" fmla="*/ 69 w 143"/>
                <a:gd name="T101" fmla="*/ 51 h 121"/>
                <a:gd name="T102" fmla="*/ 143 w 143"/>
                <a:gd name="T103" fmla="*/ 31 h 121"/>
                <a:gd name="T104" fmla="*/ 129 w 143"/>
                <a:gd name="T105" fmla="*/ 22 h 121"/>
                <a:gd name="T106" fmla="*/ 130 w 143"/>
                <a:gd name="T107" fmla="*/ 23 h 121"/>
                <a:gd name="T108" fmla="*/ 90 w 143"/>
                <a:gd name="T109" fmla="*/ 38 h 121"/>
                <a:gd name="T110" fmla="*/ 91 w 143"/>
                <a:gd name="T111" fmla="*/ 30 h 121"/>
                <a:gd name="T112" fmla="*/ 73 w 143"/>
                <a:gd name="T113" fmla="*/ 30 h 121"/>
                <a:gd name="T114" fmla="*/ 40 w 143"/>
                <a:gd name="T115" fmla="*/ 28 h 121"/>
                <a:gd name="T116" fmla="*/ 10 w 143"/>
                <a:gd name="T117" fmla="*/ 6 h 121"/>
                <a:gd name="T118" fmla="*/ 123 w 143"/>
                <a:gd name="T119" fmla="*/ 6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3" h="121">
                  <a:moveTo>
                    <a:pt x="75" y="118"/>
                  </a:moveTo>
                  <a:cubicBezTo>
                    <a:pt x="71" y="119"/>
                    <a:pt x="67" y="120"/>
                    <a:pt x="64" y="120"/>
                  </a:cubicBezTo>
                  <a:cubicBezTo>
                    <a:pt x="64" y="120"/>
                    <a:pt x="64" y="120"/>
                    <a:pt x="64" y="120"/>
                  </a:cubicBezTo>
                  <a:cubicBezTo>
                    <a:pt x="65" y="121"/>
                    <a:pt x="65" y="121"/>
                    <a:pt x="66" y="121"/>
                  </a:cubicBezTo>
                  <a:cubicBezTo>
                    <a:pt x="67" y="121"/>
                    <a:pt x="68" y="121"/>
                    <a:pt x="68" y="121"/>
                  </a:cubicBezTo>
                  <a:cubicBezTo>
                    <a:pt x="71" y="120"/>
                    <a:pt x="73" y="119"/>
                    <a:pt x="75" y="118"/>
                  </a:cubicBezTo>
                  <a:moveTo>
                    <a:pt x="109" y="104"/>
                  </a:moveTo>
                  <a:cubicBezTo>
                    <a:pt x="99" y="106"/>
                    <a:pt x="90" y="107"/>
                    <a:pt x="81" y="109"/>
                  </a:cubicBezTo>
                  <a:cubicBezTo>
                    <a:pt x="80" y="109"/>
                    <a:pt x="79" y="110"/>
                    <a:pt x="78" y="110"/>
                  </a:cubicBezTo>
                  <a:cubicBezTo>
                    <a:pt x="77" y="111"/>
                    <a:pt x="75" y="111"/>
                    <a:pt x="74" y="112"/>
                  </a:cubicBezTo>
                  <a:cubicBezTo>
                    <a:pt x="83" y="110"/>
                    <a:pt x="93" y="109"/>
                    <a:pt x="102" y="107"/>
                  </a:cubicBezTo>
                  <a:cubicBezTo>
                    <a:pt x="104" y="106"/>
                    <a:pt x="106" y="105"/>
                    <a:pt x="109" y="104"/>
                  </a:cubicBezTo>
                  <a:moveTo>
                    <a:pt x="67" y="98"/>
                  </a:moveTo>
                  <a:cubicBezTo>
                    <a:pt x="67" y="98"/>
                    <a:pt x="67" y="98"/>
                    <a:pt x="67" y="98"/>
                  </a:cubicBezTo>
                  <a:cubicBezTo>
                    <a:pt x="67" y="98"/>
                    <a:pt x="67" y="98"/>
                    <a:pt x="67" y="98"/>
                  </a:cubicBezTo>
                  <a:cubicBezTo>
                    <a:pt x="67" y="98"/>
                    <a:pt x="67" y="98"/>
                    <a:pt x="67" y="98"/>
                  </a:cubicBezTo>
                  <a:moveTo>
                    <a:pt x="54" y="93"/>
                  </a:moveTo>
                  <a:cubicBezTo>
                    <a:pt x="54" y="93"/>
                    <a:pt x="54" y="93"/>
                    <a:pt x="53" y="93"/>
                  </a:cubicBezTo>
                  <a:cubicBezTo>
                    <a:pt x="52" y="93"/>
                    <a:pt x="51" y="93"/>
                    <a:pt x="50" y="94"/>
                  </a:cubicBezTo>
                  <a:cubicBezTo>
                    <a:pt x="50" y="94"/>
                    <a:pt x="50" y="94"/>
                    <a:pt x="50" y="94"/>
                  </a:cubicBezTo>
                  <a:cubicBezTo>
                    <a:pt x="51" y="96"/>
                    <a:pt x="51" y="98"/>
                    <a:pt x="52" y="100"/>
                  </a:cubicBezTo>
                  <a:cubicBezTo>
                    <a:pt x="53" y="99"/>
                    <a:pt x="54" y="99"/>
                    <a:pt x="55" y="99"/>
                  </a:cubicBezTo>
                  <a:cubicBezTo>
                    <a:pt x="55" y="98"/>
                    <a:pt x="55" y="96"/>
                    <a:pt x="54" y="94"/>
                  </a:cubicBezTo>
                  <a:cubicBezTo>
                    <a:pt x="54" y="93"/>
                    <a:pt x="54" y="93"/>
                    <a:pt x="54" y="93"/>
                  </a:cubicBezTo>
                  <a:moveTo>
                    <a:pt x="54" y="90"/>
                  </a:moveTo>
                  <a:cubicBezTo>
                    <a:pt x="52" y="90"/>
                    <a:pt x="51" y="90"/>
                    <a:pt x="49" y="90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51" y="91"/>
                    <a:pt x="52" y="91"/>
                    <a:pt x="54" y="91"/>
                  </a:cubicBezTo>
                  <a:cubicBezTo>
                    <a:pt x="54" y="90"/>
                    <a:pt x="54" y="90"/>
                    <a:pt x="54" y="90"/>
                  </a:cubicBezTo>
                  <a:moveTo>
                    <a:pt x="55" y="85"/>
                  </a:moveTo>
                  <a:cubicBezTo>
                    <a:pt x="53" y="85"/>
                    <a:pt x="51" y="85"/>
                    <a:pt x="50" y="85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1" y="86"/>
                    <a:pt x="53" y="86"/>
                    <a:pt x="54" y="86"/>
                  </a:cubicBezTo>
                  <a:cubicBezTo>
                    <a:pt x="54" y="85"/>
                    <a:pt x="54" y="85"/>
                    <a:pt x="55" y="85"/>
                  </a:cubicBezTo>
                  <a:moveTo>
                    <a:pt x="124" y="83"/>
                  </a:moveTo>
                  <a:cubicBezTo>
                    <a:pt x="110" y="87"/>
                    <a:pt x="96" y="90"/>
                    <a:pt x="82" y="94"/>
                  </a:cubicBezTo>
                  <a:cubicBezTo>
                    <a:pt x="79" y="95"/>
                    <a:pt x="75" y="97"/>
                    <a:pt x="71" y="98"/>
                  </a:cubicBezTo>
                  <a:cubicBezTo>
                    <a:pt x="71" y="98"/>
                    <a:pt x="70" y="99"/>
                    <a:pt x="70" y="99"/>
                  </a:cubicBezTo>
                  <a:cubicBezTo>
                    <a:pt x="69" y="99"/>
                    <a:pt x="68" y="100"/>
                    <a:pt x="68" y="100"/>
                  </a:cubicBezTo>
                  <a:cubicBezTo>
                    <a:pt x="68" y="100"/>
                    <a:pt x="68" y="100"/>
                    <a:pt x="67" y="100"/>
                  </a:cubicBezTo>
                  <a:cubicBezTo>
                    <a:pt x="67" y="99"/>
                    <a:pt x="67" y="99"/>
                    <a:pt x="66" y="99"/>
                  </a:cubicBezTo>
                  <a:cubicBezTo>
                    <a:pt x="65" y="99"/>
                    <a:pt x="64" y="100"/>
                    <a:pt x="64" y="101"/>
                  </a:cubicBezTo>
                  <a:cubicBezTo>
                    <a:pt x="62" y="105"/>
                    <a:pt x="61" y="109"/>
                    <a:pt x="62" y="114"/>
                  </a:cubicBezTo>
                  <a:cubicBezTo>
                    <a:pt x="64" y="113"/>
                    <a:pt x="66" y="113"/>
                    <a:pt x="68" y="113"/>
                  </a:cubicBezTo>
                  <a:cubicBezTo>
                    <a:pt x="68" y="112"/>
                    <a:pt x="68" y="110"/>
                    <a:pt x="67" y="109"/>
                  </a:cubicBezTo>
                  <a:cubicBezTo>
                    <a:pt x="80" y="104"/>
                    <a:pt x="92" y="100"/>
                    <a:pt x="104" y="95"/>
                  </a:cubicBezTo>
                  <a:cubicBezTo>
                    <a:pt x="104" y="94"/>
                    <a:pt x="104" y="94"/>
                    <a:pt x="104" y="94"/>
                  </a:cubicBezTo>
                  <a:cubicBezTo>
                    <a:pt x="92" y="99"/>
                    <a:pt x="80" y="103"/>
                    <a:pt x="68" y="108"/>
                  </a:cubicBezTo>
                  <a:cubicBezTo>
                    <a:pt x="68" y="107"/>
                    <a:pt x="67" y="105"/>
                    <a:pt x="69" y="105"/>
                  </a:cubicBezTo>
                  <a:cubicBezTo>
                    <a:pt x="69" y="105"/>
                    <a:pt x="69" y="105"/>
                    <a:pt x="70" y="105"/>
                  </a:cubicBezTo>
                  <a:cubicBezTo>
                    <a:pt x="70" y="105"/>
                    <a:pt x="70" y="105"/>
                    <a:pt x="70" y="105"/>
                  </a:cubicBezTo>
                  <a:cubicBezTo>
                    <a:pt x="77" y="101"/>
                    <a:pt x="84" y="99"/>
                    <a:pt x="90" y="96"/>
                  </a:cubicBezTo>
                  <a:cubicBezTo>
                    <a:pt x="100" y="92"/>
                    <a:pt x="109" y="89"/>
                    <a:pt x="119" y="85"/>
                  </a:cubicBezTo>
                  <a:cubicBezTo>
                    <a:pt x="119" y="85"/>
                    <a:pt x="120" y="84"/>
                    <a:pt x="121" y="84"/>
                  </a:cubicBezTo>
                  <a:cubicBezTo>
                    <a:pt x="116" y="88"/>
                    <a:pt x="110" y="89"/>
                    <a:pt x="104" y="92"/>
                  </a:cubicBezTo>
                  <a:cubicBezTo>
                    <a:pt x="102" y="92"/>
                    <a:pt x="100" y="93"/>
                    <a:pt x="99" y="94"/>
                  </a:cubicBezTo>
                  <a:cubicBezTo>
                    <a:pt x="105" y="92"/>
                    <a:pt x="111" y="90"/>
                    <a:pt x="117" y="88"/>
                  </a:cubicBezTo>
                  <a:cubicBezTo>
                    <a:pt x="118" y="90"/>
                    <a:pt x="118" y="91"/>
                    <a:pt x="118" y="93"/>
                  </a:cubicBezTo>
                  <a:cubicBezTo>
                    <a:pt x="118" y="93"/>
                    <a:pt x="117" y="94"/>
                    <a:pt x="117" y="94"/>
                  </a:cubicBezTo>
                  <a:cubicBezTo>
                    <a:pt x="107" y="98"/>
                    <a:pt x="98" y="102"/>
                    <a:pt x="89" y="106"/>
                  </a:cubicBezTo>
                  <a:cubicBezTo>
                    <a:pt x="100" y="102"/>
                    <a:pt x="113" y="100"/>
                    <a:pt x="125" y="98"/>
                  </a:cubicBezTo>
                  <a:cubicBezTo>
                    <a:pt x="127" y="96"/>
                    <a:pt x="127" y="95"/>
                    <a:pt x="125" y="93"/>
                  </a:cubicBezTo>
                  <a:cubicBezTo>
                    <a:pt x="124" y="92"/>
                    <a:pt x="123" y="92"/>
                    <a:pt x="121" y="91"/>
                  </a:cubicBezTo>
                  <a:cubicBezTo>
                    <a:pt x="120" y="89"/>
                    <a:pt x="119" y="88"/>
                    <a:pt x="121" y="86"/>
                  </a:cubicBezTo>
                  <a:cubicBezTo>
                    <a:pt x="122" y="85"/>
                    <a:pt x="123" y="84"/>
                    <a:pt x="124" y="83"/>
                  </a:cubicBezTo>
                  <a:moveTo>
                    <a:pt x="100" y="77"/>
                  </a:moveTo>
                  <a:cubicBezTo>
                    <a:pt x="94" y="78"/>
                    <a:pt x="87" y="80"/>
                    <a:pt x="81" y="81"/>
                  </a:cubicBezTo>
                  <a:cubicBezTo>
                    <a:pt x="78" y="81"/>
                    <a:pt x="76" y="82"/>
                    <a:pt x="73" y="83"/>
                  </a:cubicBezTo>
                  <a:cubicBezTo>
                    <a:pt x="79" y="82"/>
                    <a:pt x="85" y="81"/>
                    <a:pt x="92" y="80"/>
                  </a:cubicBezTo>
                  <a:cubicBezTo>
                    <a:pt x="94" y="79"/>
                    <a:pt x="97" y="78"/>
                    <a:pt x="100" y="77"/>
                  </a:cubicBezTo>
                  <a:moveTo>
                    <a:pt x="124" y="77"/>
                  </a:moveTo>
                  <a:cubicBezTo>
                    <a:pt x="122" y="78"/>
                    <a:pt x="121" y="78"/>
                    <a:pt x="119" y="79"/>
                  </a:cubicBezTo>
                  <a:cubicBezTo>
                    <a:pt x="119" y="79"/>
                    <a:pt x="120" y="79"/>
                    <a:pt x="120" y="79"/>
                  </a:cubicBezTo>
                  <a:cubicBezTo>
                    <a:pt x="119" y="80"/>
                    <a:pt x="118" y="80"/>
                    <a:pt x="118" y="80"/>
                  </a:cubicBezTo>
                  <a:cubicBezTo>
                    <a:pt x="117" y="80"/>
                    <a:pt x="116" y="80"/>
                    <a:pt x="116" y="80"/>
                  </a:cubicBezTo>
                  <a:cubicBezTo>
                    <a:pt x="107" y="82"/>
                    <a:pt x="99" y="84"/>
                    <a:pt x="91" y="86"/>
                  </a:cubicBezTo>
                  <a:cubicBezTo>
                    <a:pt x="89" y="86"/>
                    <a:pt x="88" y="87"/>
                    <a:pt x="86" y="87"/>
                  </a:cubicBezTo>
                  <a:cubicBezTo>
                    <a:pt x="86" y="88"/>
                    <a:pt x="86" y="88"/>
                    <a:pt x="86" y="89"/>
                  </a:cubicBezTo>
                  <a:cubicBezTo>
                    <a:pt x="99" y="85"/>
                    <a:pt x="113" y="82"/>
                    <a:pt x="126" y="79"/>
                  </a:cubicBezTo>
                  <a:cubicBezTo>
                    <a:pt x="126" y="79"/>
                    <a:pt x="125" y="78"/>
                    <a:pt x="125" y="78"/>
                  </a:cubicBezTo>
                  <a:cubicBezTo>
                    <a:pt x="125" y="78"/>
                    <a:pt x="125" y="78"/>
                    <a:pt x="124" y="77"/>
                  </a:cubicBezTo>
                  <a:moveTo>
                    <a:pt x="45" y="75"/>
                  </a:moveTo>
                  <a:cubicBezTo>
                    <a:pt x="45" y="75"/>
                    <a:pt x="45" y="76"/>
                    <a:pt x="44" y="76"/>
                  </a:cubicBezTo>
                  <a:cubicBezTo>
                    <a:pt x="45" y="77"/>
                    <a:pt x="46" y="78"/>
                    <a:pt x="47" y="79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7"/>
                    <a:pt x="46" y="76"/>
                    <a:pt x="45" y="75"/>
                  </a:cubicBezTo>
                  <a:moveTo>
                    <a:pt x="0" y="69"/>
                  </a:moveTo>
                  <a:cubicBezTo>
                    <a:pt x="0" y="71"/>
                    <a:pt x="1" y="73"/>
                    <a:pt x="1" y="76"/>
                  </a:cubicBezTo>
                  <a:cubicBezTo>
                    <a:pt x="2" y="77"/>
                    <a:pt x="2" y="78"/>
                    <a:pt x="3" y="78"/>
                  </a:cubicBezTo>
                  <a:cubicBezTo>
                    <a:pt x="5" y="79"/>
                    <a:pt x="6" y="80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8" y="81"/>
                    <a:pt x="8" y="82"/>
                    <a:pt x="9" y="82"/>
                  </a:cubicBezTo>
                  <a:cubicBezTo>
                    <a:pt x="14" y="86"/>
                    <a:pt x="20" y="90"/>
                    <a:pt x="25" y="93"/>
                  </a:cubicBezTo>
                  <a:cubicBezTo>
                    <a:pt x="35" y="101"/>
                    <a:pt x="45" y="108"/>
                    <a:pt x="56" y="115"/>
                  </a:cubicBezTo>
                  <a:cubicBezTo>
                    <a:pt x="58" y="114"/>
                    <a:pt x="60" y="114"/>
                    <a:pt x="62" y="114"/>
                  </a:cubicBezTo>
                  <a:cubicBezTo>
                    <a:pt x="61" y="113"/>
                    <a:pt x="61" y="113"/>
                    <a:pt x="60" y="113"/>
                  </a:cubicBezTo>
                  <a:cubicBezTo>
                    <a:pt x="55" y="109"/>
                    <a:pt x="50" y="106"/>
                    <a:pt x="44" y="102"/>
                  </a:cubicBezTo>
                  <a:cubicBezTo>
                    <a:pt x="44" y="102"/>
                    <a:pt x="44" y="102"/>
                    <a:pt x="44" y="102"/>
                  </a:cubicBezTo>
                  <a:cubicBezTo>
                    <a:pt x="43" y="101"/>
                    <a:pt x="42" y="100"/>
                    <a:pt x="41" y="100"/>
                  </a:cubicBezTo>
                  <a:cubicBezTo>
                    <a:pt x="39" y="98"/>
                    <a:pt x="36" y="96"/>
                    <a:pt x="34" y="95"/>
                  </a:cubicBezTo>
                  <a:cubicBezTo>
                    <a:pt x="28" y="91"/>
                    <a:pt x="23" y="87"/>
                    <a:pt x="17" y="83"/>
                  </a:cubicBezTo>
                  <a:cubicBezTo>
                    <a:pt x="14" y="81"/>
                    <a:pt x="11" y="79"/>
                    <a:pt x="8" y="77"/>
                  </a:cubicBezTo>
                  <a:cubicBezTo>
                    <a:pt x="7" y="76"/>
                    <a:pt x="5" y="74"/>
                    <a:pt x="5" y="73"/>
                  </a:cubicBezTo>
                  <a:cubicBezTo>
                    <a:pt x="5" y="73"/>
                    <a:pt x="4" y="72"/>
                    <a:pt x="4" y="71"/>
                  </a:cubicBezTo>
                  <a:cubicBezTo>
                    <a:pt x="3" y="70"/>
                    <a:pt x="2" y="70"/>
                    <a:pt x="0" y="69"/>
                  </a:cubicBezTo>
                  <a:moveTo>
                    <a:pt x="89" y="68"/>
                  </a:moveTo>
                  <a:cubicBezTo>
                    <a:pt x="86" y="68"/>
                    <a:pt x="84" y="69"/>
                    <a:pt x="82" y="69"/>
                  </a:cubicBezTo>
                  <a:cubicBezTo>
                    <a:pt x="81" y="70"/>
                    <a:pt x="80" y="70"/>
                    <a:pt x="79" y="70"/>
                  </a:cubicBezTo>
                  <a:cubicBezTo>
                    <a:pt x="79" y="71"/>
                    <a:pt x="79" y="71"/>
                    <a:pt x="79" y="71"/>
                  </a:cubicBezTo>
                  <a:cubicBezTo>
                    <a:pt x="83" y="70"/>
                    <a:pt x="87" y="69"/>
                    <a:pt x="90" y="68"/>
                  </a:cubicBezTo>
                  <a:cubicBezTo>
                    <a:pt x="90" y="68"/>
                    <a:pt x="89" y="68"/>
                    <a:pt x="89" y="68"/>
                  </a:cubicBezTo>
                  <a:moveTo>
                    <a:pt x="83" y="65"/>
                  </a:moveTo>
                  <a:cubicBezTo>
                    <a:pt x="83" y="65"/>
                    <a:pt x="83" y="65"/>
                    <a:pt x="83" y="65"/>
                  </a:cubicBezTo>
                  <a:cubicBezTo>
                    <a:pt x="77" y="67"/>
                    <a:pt x="70" y="68"/>
                    <a:pt x="64" y="70"/>
                  </a:cubicBezTo>
                  <a:cubicBezTo>
                    <a:pt x="64" y="71"/>
                    <a:pt x="64" y="71"/>
                    <a:pt x="64" y="71"/>
                  </a:cubicBezTo>
                  <a:cubicBezTo>
                    <a:pt x="71" y="69"/>
                    <a:pt x="78" y="67"/>
                    <a:pt x="85" y="66"/>
                  </a:cubicBezTo>
                  <a:cubicBezTo>
                    <a:pt x="84" y="65"/>
                    <a:pt x="83" y="65"/>
                    <a:pt x="83" y="65"/>
                  </a:cubicBezTo>
                  <a:moveTo>
                    <a:pt x="62" y="80"/>
                  </a:moveTo>
                  <a:cubicBezTo>
                    <a:pt x="60" y="77"/>
                    <a:pt x="60" y="74"/>
                    <a:pt x="60" y="71"/>
                  </a:cubicBezTo>
                  <a:cubicBezTo>
                    <a:pt x="61" y="74"/>
                    <a:pt x="61" y="77"/>
                    <a:pt x="62" y="80"/>
                  </a:cubicBezTo>
                  <a:moveTo>
                    <a:pt x="122" y="58"/>
                  </a:moveTo>
                  <a:cubicBezTo>
                    <a:pt x="121" y="58"/>
                    <a:pt x="120" y="59"/>
                    <a:pt x="119" y="59"/>
                  </a:cubicBezTo>
                  <a:cubicBezTo>
                    <a:pt x="119" y="59"/>
                    <a:pt x="119" y="59"/>
                    <a:pt x="119" y="59"/>
                  </a:cubicBezTo>
                  <a:cubicBezTo>
                    <a:pt x="119" y="60"/>
                    <a:pt x="118" y="60"/>
                    <a:pt x="118" y="60"/>
                  </a:cubicBezTo>
                  <a:cubicBezTo>
                    <a:pt x="115" y="61"/>
                    <a:pt x="113" y="62"/>
                    <a:pt x="110" y="62"/>
                  </a:cubicBezTo>
                  <a:cubicBezTo>
                    <a:pt x="109" y="63"/>
                    <a:pt x="108" y="63"/>
                    <a:pt x="107" y="63"/>
                  </a:cubicBezTo>
                  <a:cubicBezTo>
                    <a:pt x="106" y="64"/>
                    <a:pt x="105" y="64"/>
                    <a:pt x="104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0" y="65"/>
                    <a:pt x="95" y="66"/>
                    <a:pt x="91" y="67"/>
                  </a:cubicBezTo>
                  <a:cubicBezTo>
                    <a:pt x="91" y="67"/>
                    <a:pt x="92" y="67"/>
                    <a:pt x="92" y="68"/>
                  </a:cubicBezTo>
                  <a:cubicBezTo>
                    <a:pt x="101" y="66"/>
                    <a:pt x="110" y="63"/>
                    <a:pt x="119" y="61"/>
                  </a:cubicBezTo>
                  <a:cubicBezTo>
                    <a:pt x="119" y="62"/>
                    <a:pt x="119" y="62"/>
                    <a:pt x="119" y="62"/>
                  </a:cubicBezTo>
                  <a:cubicBezTo>
                    <a:pt x="119" y="62"/>
                    <a:pt x="118" y="63"/>
                    <a:pt x="117" y="63"/>
                  </a:cubicBezTo>
                  <a:cubicBezTo>
                    <a:pt x="100" y="67"/>
                    <a:pt x="84" y="72"/>
                    <a:pt x="67" y="76"/>
                  </a:cubicBezTo>
                  <a:cubicBezTo>
                    <a:pt x="66" y="77"/>
                    <a:pt x="65" y="77"/>
                    <a:pt x="65" y="77"/>
                  </a:cubicBezTo>
                  <a:cubicBezTo>
                    <a:pt x="63" y="77"/>
                    <a:pt x="63" y="76"/>
                    <a:pt x="63" y="74"/>
                  </a:cubicBezTo>
                  <a:cubicBezTo>
                    <a:pt x="63" y="73"/>
                    <a:pt x="62" y="72"/>
                    <a:pt x="62" y="71"/>
                  </a:cubicBezTo>
                  <a:cubicBezTo>
                    <a:pt x="62" y="69"/>
                    <a:pt x="63" y="68"/>
                    <a:pt x="64" y="68"/>
                  </a:cubicBezTo>
                  <a:cubicBezTo>
                    <a:pt x="61" y="68"/>
                    <a:pt x="59" y="69"/>
                    <a:pt x="56" y="69"/>
                  </a:cubicBezTo>
                  <a:cubicBezTo>
                    <a:pt x="56" y="72"/>
                    <a:pt x="57" y="74"/>
                    <a:pt x="58" y="78"/>
                  </a:cubicBezTo>
                  <a:cubicBezTo>
                    <a:pt x="56" y="77"/>
                    <a:pt x="55" y="76"/>
                    <a:pt x="53" y="75"/>
                  </a:cubicBezTo>
                  <a:cubicBezTo>
                    <a:pt x="52" y="74"/>
                    <a:pt x="51" y="73"/>
                    <a:pt x="49" y="71"/>
                  </a:cubicBezTo>
                  <a:cubicBezTo>
                    <a:pt x="48" y="72"/>
                    <a:pt x="47" y="73"/>
                    <a:pt x="47" y="73"/>
                  </a:cubicBezTo>
                  <a:cubicBezTo>
                    <a:pt x="48" y="75"/>
                    <a:pt x="50" y="76"/>
                    <a:pt x="52" y="78"/>
                  </a:cubicBezTo>
                  <a:cubicBezTo>
                    <a:pt x="50" y="78"/>
                    <a:pt x="48" y="79"/>
                    <a:pt x="47" y="79"/>
                  </a:cubicBezTo>
                  <a:cubicBezTo>
                    <a:pt x="46" y="79"/>
                    <a:pt x="45" y="80"/>
                    <a:pt x="45" y="80"/>
                  </a:cubicBezTo>
                  <a:cubicBezTo>
                    <a:pt x="44" y="82"/>
                    <a:pt x="43" y="83"/>
                    <a:pt x="42" y="85"/>
                  </a:cubicBezTo>
                  <a:cubicBezTo>
                    <a:pt x="42" y="89"/>
                    <a:pt x="42" y="94"/>
                    <a:pt x="44" y="99"/>
                  </a:cubicBezTo>
                  <a:cubicBezTo>
                    <a:pt x="45" y="100"/>
                    <a:pt x="46" y="101"/>
                    <a:pt x="47" y="101"/>
                  </a:cubicBezTo>
                  <a:cubicBezTo>
                    <a:pt x="48" y="101"/>
                    <a:pt x="48" y="101"/>
                    <a:pt x="49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49" y="98"/>
                    <a:pt x="49" y="96"/>
                    <a:pt x="49" y="94"/>
                  </a:cubicBezTo>
                  <a:cubicBezTo>
                    <a:pt x="48" y="94"/>
                    <a:pt x="47" y="93"/>
                    <a:pt x="47" y="92"/>
                  </a:cubicBezTo>
                  <a:cubicBezTo>
                    <a:pt x="48" y="92"/>
                    <a:pt x="48" y="92"/>
                    <a:pt x="49" y="92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1"/>
                    <a:pt x="48" y="91"/>
                    <a:pt x="47" y="91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88"/>
                    <a:pt x="47" y="87"/>
                    <a:pt x="47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8" y="84"/>
                    <a:pt x="49" y="84"/>
                    <a:pt x="49" y="84"/>
                  </a:cubicBezTo>
                  <a:cubicBezTo>
                    <a:pt x="50" y="84"/>
                    <a:pt x="51" y="84"/>
                    <a:pt x="52" y="83"/>
                  </a:cubicBezTo>
                  <a:cubicBezTo>
                    <a:pt x="53" y="83"/>
                    <a:pt x="54" y="82"/>
                    <a:pt x="56" y="82"/>
                  </a:cubicBezTo>
                  <a:cubicBezTo>
                    <a:pt x="56" y="82"/>
                    <a:pt x="56" y="82"/>
                    <a:pt x="56" y="82"/>
                  </a:cubicBezTo>
                  <a:cubicBezTo>
                    <a:pt x="56" y="82"/>
                    <a:pt x="56" y="82"/>
                    <a:pt x="56" y="82"/>
                  </a:cubicBezTo>
                  <a:cubicBezTo>
                    <a:pt x="56" y="82"/>
                    <a:pt x="56" y="82"/>
                    <a:pt x="57" y="82"/>
                  </a:cubicBezTo>
                  <a:cubicBezTo>
                    <a:pt x="57" y="82"/>
                    <a:pt x="57" y="82"/>
                    <a:pt x="57" y="82"/>
                  </a:cubicBezTo>
                  <a:cubicBezTo>
                    <a:pt x="58" y="82"/>
                    <a:pt x="59" y="82"/>
                    <a:pt x="60" y="81"/>
                  </a:cubicBezTo>
                  <a:cubicBezTo>
                    <a:pt x="68" y="79"/>
                    <a:pt x="77" y="77"/>
                    <a:pt x="85" y="75"/>
                  </a:cubicBezTo>
                  <a:cubicBezTo>
                    <a:pt x="86" y="75"/>
                    <a:pt x="86" y="75"/>
                    <a:pt x="87" y="75"/>
                  </a:cubicBezTo>
                  <a:cubicBezTo>
                    <a:pt x="89" y="75"/>
                    <a:pt x="91" y="76"/>
                    <a:pt x="93" y="76"/>
                  </a:cubicBezTo>
                  <a:cubicBezTo>
                    <a:pt x="93" y="76"/>
                    <a:pt x="93" y="76"/>
                    <a:pt x="93" y="77"/>
                  </a:cubicBezTo>
                  <a:cubicBezTo>
                    <a:pt x="99" y="75"/>
                    <a:pt x="105" y="75"/>
                    <a:pt x="110" y="74"/>
                  </a:cubicBezTo>
                  <a:cubicBezTo>
                    <a:pt x="110" y="74"/>
                    <a:pt x="110" y="74"/>
                    <a:pt x="110" y="75"/>
                  </a:cubicBezTo>
                  <a:cubicBezTo>
                    <a:pt x="112" y="74"/>
                    <a:pt x="114" y="74"/>
                    <a:pt x="116" y="73"/>
                  </a:cubicBezTo>
                  <a:cubicBezTo>
                    <a:pt x="115" y="73"/>
                    <a:pt x="115" y="73"/>
                    <a:pt x="114" y="72"/>
                  </a:cubicBezTo>
                  <a:cubicBezTo>
                    <a:pt x="115" y="72"/>
                    <a:pt x="116" y="71"/>
                    <a:pt x="116" y="71"/>
                  </a:cubicBezTo>
                  <a:cubicBezTo>
                    <a:pt x="117" y="71"/>
                    <a:pt x="117" y="70"/>
                    <a:pt x="118" y="70"/>
                  </a:cubicBezTo>
                  <a:cubicBezTo>
                    <a:pt x="118" y="69"/>
                    <a:pt x="119" y="69"/>
                    <a:pt x="119" y="69"/>
                  </a:cubicBezTo>
                  <a:cubicBezTo>
                    <a:pt x="122" y="68"/>
                    <a:pt x="125" y="67"/>
                    <a:pt x="127" y="66"/>
                  </a:cubicBezTo>
                  <a:cubicBezTo>
                    <a:pt x="128" y="66"/>
                    <a:pt x="128" y="65"/>
                    <a:pt x="128" y="65"/>
                  </a:cubicBezTo>
                  <a:cubicBezTo>
                    <a:pt x="129" y="64"/>
                    <a:pt x="128" y="64"/>
                    <a:pt x="128" y="63"/>
                  </a:cubicBezTo>
                  <a:cubicBezTo>
                    <a:pt x="127" y="62"/>
                    <a:pt x="126" y="62"/>
                    <a:pt x="125" y="61"/>
                  </a:cubicBezTo>
                  <a:cubicBezTo>
                    <a:pt x="123" y="60"/>
                    <a:pt x="122" y="59"/>
                    <a:pt x="122" y="58"/>
                  </a:cubicBezTo>
                  <a:moveTo>
                    <a:pt x="59" y="53"/>
                  </a:moveTo>
                  <a:cubicBezTo>
                    <a:pt x="63" y="55"/>
                    <a:pt x="67" y="57"/>
                    <a:pt x="71" y="59"/>
                  </a:cubicBezTo>
                  <a:cubicBezTo>
                    <a:pt x="68" y="60"/>
                    <a:pt x="65" y="61"/>
                    <a:pt x="62" y="61"/>
                  </a:cubicBezTo>
                  <a:cubicBezTo>
                    <a:pt x="65" y="63"/>
                    <a:pt x="68" y="64"/>
                    <a:pt x="71" y="66"/>
                  </a:cubicBezTo>
                  <a:cubicBezTo>
                    <a:pt x="73" y="65"/>
                    <a:pt x="76" y="65"/>
                    <a:pt x="79" y="64"/>
                  </a:cubicBezTo>
                  <a:cubicBezTo>
                    <a:pt x="79" y="64"/>
                    <a:pt x="79" y="64"/>
                    <a:pt x="80" y="64"/>
                  </a:cubicBezTo>
                  <a:cubicBezTo>
                    <a:pt x="80" y="64"/>
                    <a:pt x="81" y="64"/>
                    <a:pt x="82" y="64"/>
                  </a:cubicBezTo>
                  <a:cubicBezTo>
                    <a:pt x="78" y="62"/>
                    <a:pt x="75" y="61"/>
                    <a:pt x="71" y="59"/>
                  </a:cubicBezTo>
                  <a:cubicBezTo>
                    <a:pt x="67" y="57"/>
                    <a:pt x="63" y="55"/>
                    <a:pt x="59" y="53"/>
                  </a:cubicBezTo>
                  <a:moveTo>
                    <a:pt x="2" y="35"/>
                  </a:moveTo>
                  <a:cubicBezTo>
                    <a:pt x="3" y="38"/>
                    <a:pt x="3" y="40"/>
                    <a:pt x="3" y="42"/>
                  </a:cubicBezTo>
                  <a:cubicBezTo>
                    <a:pt x="4" y="43"/>
                    <a:pt x="5" y="43"/>
                    <a:pt x="6" y="44"/>
                  </a:cubicBezTo>
                  <a:cubicBezTo>
                    <a:pt x="6" y="44"/>
                    <a:pt x="6" y="43"/>
                    <a:pt x="7" y="43"/>
                  </a:cubicBezTo>
                  <a:cubicBezTo>
                    <a:pt x="14" y="49"/>
                    <a:pt x="22" y="54"/>
                    <a:pt x="28" y="59"/>
                  </a:cubicBezTo>
                  <a:cubicBezTo>
                    <a:pt x="29" y="60"/>
                    <a:pt x="29" y="60"/>
                    <a:pt x="30" y="61"/>
                  </a:cubicBezTo>
                  <a:cubicBezTo>
                    <a:pt x="32" y="63"/>
                    <a:pt x="35" y="64"/>
                    <a:pt x="37" y="66"/>
                  </a:cubicBezTo>
                  <a:cubicBezTo>
                    <a:pt x="39" y="67"/>
                    <a:pt x="41" y="69"/>
                    <a:pt x="44" y="69"/>
                  </a:cubicBezTo>
                  <a:cubicBezTo>
                    <a:pt x="34" y="61"/>
                    <a:pt x="24" y="52"/>
                    <a:pt x="14" y="44"/>
                  </a:cubicBezTo>
                  <a:cubicBezTo>
                    <a:pt x="12" y="43"/>
                    <a:pt x="10" y="42"/>
                    <a:pt x="9" y="40"/>
                  </a:cubicBezTo>
                  <a:cubicBezTo>
                    <a:pt x="8" y="40"/>
                    <a:pt x="8" y="40"/>
                    <a:pt x="8" y="39"/>
                  </a:cubicBezTo>
                  <a:cubicBezTo>
                    <a:pt x="6" y="38"/>
                    <a:pt x="4" y="37"/>
                    <a:pt x="2" y="35"/>
                  </a:cubicBezTo>
                  <a:moveTo>
                    <a:pt x="142" y="32"/>
                  </a:moveTo>
                  <a:cubicBezTo>
                    <a:pt x="136" y="34"/>
                    <a:pt x="130" y="36"/>
                    <a:pt x="125" y="38"/>
                  </a:cubicBezTo>
                  <a:cubicBezTo>
                    <a:pt x="117" y="41"/>
                    <a:pt x="110" y="44"/>
                    <a:pt x="102" y="46"/>
                  </a:cubicBezTo>
                  <a:cubicBezTo>
                    <a:pt x="98" y="47"/>
                    <a:pt x="96" y="49"/>
                    <a:pt x="94" y="51"/>
                  </a:cubicBezTo>
                  <a:cubicBezTo>
                    <a:pt x="108" y="46"/>
                    <a:pt x="123" y="41"/>
                    <a:pt x="138" y="35"/>
                  </a:cubicBezTo>
                  <a:cubicBezTo>
                    <a:pt x="138" y="35"/>
                    <a:pt x="138" y="35"/>
                    <a:pt x="139" y="35"/>
                  </a:cubicBezTo>
                  <a:cubicBezTo>
                    <a:pt x="137" y="38"/>
                    <a:pt x="136" y="41"/>
                    <a:pt x="133" y="42"/>
                  </a:cubicBezTo>
                  <a:cubicBezTo>
                    <a:pt x="119" y="47"/>
                    <a:pt x="105" y="52"/>
                    <a:pt x="91" y="58"/>
                  </a:cubicBezTo>
                  <a:cubicBezTo>
                    <a:pt x="90" y="60"/>
                    <a:pt x="90" y="62"/>
                    <a:pt x="91" y="64"/>
                  </a:cubicBezTo>
                  <a:cubicBezTo>
                    <a:pt x="94" y="63"/>
                    <a:pt x="98" y="62"/>
                    <a:pt x="101" y="61"/>
                  </a:cubicBezTo>
                  <a:cubicBezTo>
                    <a:pt x="101" y="61"/>
                    <a:pt x="101" y="61"/>
                    <a:pt x="101" y="61"/>
                  </a:cubicBezTo>
                  <a:cubicBezTo>
                    <a:pt x="101" y="61"/>
                    <a:pt x="101" y="61"/>
                    <a:pt x="101" y="61"/>
                  </a:cubicBezTo>
                  <a:cubicBezTo>
                    <a:pt x="100" y="61"/>
                    <a:pt x="99" y="61"/>
                    <a:pt x="98" y="61"/>
                  </a:cubicBezTo>
                  <a:cubicBezTo>
                    <a:pt x="99" y="61"/>
                    <a:pt x="100" y="60"/>
                    <a:pt x="101" y="60"/>
                  </a:cubicBezTo>
                  <a:cubicBezTo>
                    <a:pt x="100" y="57"/>
                    <a:pt x="101" y="55"/>
                    <a:pt x="104" y="54"/>
                  </a:cubicBezTo>
                  <a:cubicBezTo>
                    <a:pt x="116" y="50"/>
                    <a:pt x="128" y="46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40" y="39"/>
                    <a:pt x="140" y="36"/>
                    <a:pt x="141" y="34"/>
                  </a:cubicBezTo>
                  <a:cubicBezTo>
                    <a:pt x="141" y="34"/>
                    <a:pt x="141" y="33"/>
                    <a:pt x="142" y="33"/>
                  </a:cubicBezTo>
                  <a:cubicBezTo>
                    <a:pt x="142" y="33"/>
                    <a:pt x="142" y="32"/>
                    <a:pt x="142" y="32"/>
                  </a:cubicBezTo>
                  <a:moveTo>
                    <a:pt x="13" y="30"/>
                  </a:moveTo>
                  <a:cubicBezTo>
                    <a:pt x="17" y="33"/>
                    <a:pt x="21" y="36"/>
                    <a:pt x="25" y="39"/>
                  </a:cubicBezTo>
                  <a:cubicBezTo>
                    <a:pt x="31" y="43"/>
                    <a:pt x="38" y="48"/>
                    <a:pt x="44" y="52"/>
                  </a:cubicBezTo>
                  <a:cubicBezTo>
                    <a:pt x="47" y="54"/>
                    <a:pt x="49" y="55"/>
                    <a:pt x="52" y="56"/>
                  </a:cubicBezTo>
                  <a:cubicBezTo>
                    <a:pt x="44" y="50"/>
                    <a:pt x="36" y="44"/>
                    <a:pt x="28" y="38"/>
                  </a:cubicBezTo>
                  <a:cubicBezTo>
                    <a:pt x="23" y="35"/>
                    <a:pt x="18" y="33"/>
                    <a:pt x="13" y="30"/>
                  </a:cubicBezTo>
                  <a:moveTo>
                    <a:pt x="3" y="25"/>
                  </a:moveTo>
                  <a:cubicBezTo>
                    <a:pt x="2" y="27"/>
                    <a:pt x="2" y="29"/>
                    <a:pt x="2" y="31"/>
                  </a:cubicBezTo>
                  <a:cubicBezTo>
                    <a:pt x="3" y="32"/>
                    <a:pt x="4" y="32"/>
                    <a:pt x="5" y="33"/>
                  </a:cubicBezTo>
                  <a:cubicBezTo>
                    <a:pt x="5" y="32"/>
                    <a:pt x="5" y="31"/>
                    <a:pt x="5" y="30"/>
                  </a:cubicBezTo>
                  <a:cubicBezTo>
                    <a:pt x="6" y="29"/>
                    <a:pt x="6" y="28"/>
                    <a:pt x="6" y="27"/>
                  </a:cubicBezTo>
                  <a:cubicBezTo>
                    <a:pt x="5" y="26"/>
                    <a:pt x="4" y="26"/>
                    <a:pt x="3" y="25"/>
                  </a:cubicBezTo>
                  <a:moveTo>
                    <a:pt x="126" y="8"/>
                  </a:moveTo>
                  <a:cubicBezTo>
                    <a:pt x="125" y="8"/>
                    <a:pt x="124" y="9"/>
                    <a:pt x="122" y="9"/>
                  </a:cubicBezTo>
                  <a:cubicBezTo>
                    <a:pt x="123" y="9"/>
                    <a:pt x="124" y="10"/>
                    <a:pt x="125" y="10"/>
                  </a:cubicBezTo>
                  <a:cubicBezTo>
                    <a:pt x="127" y="10"/>
                    <a:pt x="128" y="10"/>
                    <a:pt x="129" y="9"/>
                  </a:cubicBezTo>
                  <a:cubicBezTo>
                    <a:pt x="128" y="9"/>
                    <a:pt x="127" y="8"/>
                    <a:pt x="126" y="8"/>
                  </a:cubicBezTo>
                  <a:moveTo>
                    <a:pt x="9" y="5"/>
                  </a:moveTo>
                  <a:cubicBezTo>
                    <a:pt x="9" y="6"/>
                    <a:pt x="9" y="8"/>
                    <a:pt x="9" y="9"/>
                  </a:cubicBezTo>
                  <a:cubicBezTo>
                    <a:pt x="10" y="11"/>
                    <a:pt x="12" y="12"/>
                    <a:pt x="13" y="13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5"/>
                    <a:pt x="16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0" y="18"/>
                    <a:pt x="22" y="19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3" y="20"/>
                    <a:pt x="23" y="20"/>
                  </a:cubicBezTo>
                  <a:cubicBezTo>
                    <a:pt x="26" y="22"/>
                    <a:pt x="29" y="24"/>
                    <a:pt x="31" y="26"/>
                  </a:cubicBezTo>
                  <a:cubicBezTo>
                    <a:pt x="41" y="32"/>
                    <a:pt x="50" y="38"/>
                    <a:pt x="60" y="44"/>
                  </a:cubicBezTo>
                  <a:cubicBezTo>
                    <a:pt x="63" y="47"/>
                    <a:pt x="66" y="49"/>
                    <a:pt x="69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76" y="49"/>
                    <a:pt x="82" y="48"/>
                    <a:pt x="89" y="46"/>
                  </a:cubicBezTo>
                  <a:cubicBezTo>
                    <a:pt x="104" y="42"/>
                    <a:pt x="120" y="38"/>
                    <a:pt x="135" y="33"/>
                  </a:cubicBezTo>
                  <a:cubicBezTo>
                    <a:pt x="137" y="32"/>
                    <a:pt x="140" y="32"/>
                    <a:pt x="143" y="31"/>
                  </a:cubicBezTo>
                  <a:cubicBezTo>
                    <a:pt x="143" y="31"/>
                    <a:pt x="142" y="30"/>
                    <a:pt x="141" y="30"/>
                  </a:cubicBezTo>
                  <a:cubicBezTo>
                    <a:pt x="139" y="29"/>
                    <a:pt x="137" y="28"/>
                    <a:pt x="135" y="27"/>
                  </a:cubicBezTo>
                  <a:cubicBezTo>
                    <a:pt x="133" y="27"/>
                    <a:pt x="133" y="26"/>
                    <a:pt x="133" y="25"/>
                  </a:cubicBezTo>
                  <a:cubicBezTo>
                    <a:pt x="133" y="23"/>
                    <a:pt x="133" y="22"/>
                    <a:pt x="134" y="21"/>
                  </a:cubicBezTo>
                  <a:cubicBezTo>
                    <a:pt x="132" y="22"/>
                    <a:pt x="131" y="22"/>
                    <a:pt x="129" y="22"/>
                  </a:cubicBezTo>
                  <a:cubicBezTo>
                    <a:pt x="129" y="23"/>
                    <a:pt x="129" y="23"/>
                    <a:pt x="128" y="23"/>
                  </a:cubicBezTo>
                  <a:cubicBezTo>
                    <a:pt x="125" y="24"/>
                    <a:pt x="122" y="24"/>
                    <a:pt x="119" y="25"/>
                  </a:cubicBezTo>
                  <a:cubicBezTo>
                    <a:pt x="107" y="28"/>
                    <a:pt x="94" y="31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98" y="31"/>
                    <a:pt x="114" y="27"/>
                    <a:pt x="130" y="23"/>
                  </a:cubicBezTo>
                  <a:cubicBezTo>
                    <a:pt x="130" y="25"/>
                    <a:pt x="130" y="27"/>
                    <a:pt x="131" y="30"/>
                  </a:cubicBezTo>
                  <a:cubicBezTo>
                    <a:pt x="111" y="34"/>
                    <a:pt x="92" y="39"/>
                    <a:pt x="73" y="44"/>
                  </a:cubicBezTo>
                  <a:cubicBezTo>
                    <a:pt x="73" y="43"/>
                    <a:pt x="73" y="43"/>
                    <a:pt x="73" y="43"/>
                  </a:cubicBezTo>
                  <a:cubicBezTo>
                    <a:pt x="78" y="42"/>
                    <a:pt x="84" y="40"/>
                    <a:pt x="90" y="39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4" y="39"/>
                    <a:pt x="78" y="41"/>
                    <a:pt x="72" y="42"/>
                  </a:cubicBezTo>
                  <a:cubicBezTo>
                    <a:pt x="72" y="40"/>
                    <a:pt x="72" y="37"/>
                    <a:pt x="74" y="36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9" y="33"/>
                    <a:pt x="85" y="32"/>
                    <a:pt x="91" y="30"/>
                  </a:cubicBezTo>
                  <a:cubicBezTo>
                    <a:pt x="96" y="29"/>
                    <a:pt x="102" y="28"/>
                    <a:pt x="107" y="26"/>
                  </a:cubicBezTo>
                  <a:cubicBezTo>
                    <a:pt x="107" y="26"/>
                    <a:pt x="107" y="25"/>
                    <a:pt x="107" y="25"/>
                  </a:cubicBezTo>
                  <a:cubicBezTo>
                    <a:pt x="96" y="27"/>
                    <a:pt x="85" y="30"/>
                    <a:pt x="73" y="33"/>
                  </a:cubicBezTo>
                  <a:cubicBezTo>
                    <a:pt x="73" y="32"/>
                    <a:pt x="73" y="31"/>
                    <a:pt x="73" y="30"/>
                  </a:cubicBezTo>
                  <a:cubicBezTo>
                    <a:pt x="73" y="30"/>
                    <a:pt x="73" y="30"/>
                    <a:pt x="73" y="30"/>
                  </a:cubicBezTo>
                  <a:cubicBezTo>
                    <a:pt x="72" y="30"/>
                    <a:pt x="71" y="30"/>
                    <a:pt x="71" y="31"/>
                  </a:cubicBezTo>
                  <a:cubicBezTo>
                    <a:pt x="67" y="35"/>
                    <a:pt x="66" y="40"/>
                    <a:pt x="68" y="46"/>
                  </a:cubicBezTo>
                  <a:cubicBezTo>
                    <a:pt x="68" y="46"/>
                    <a:pt x="68" y="46"/>
                    <a:pt x="69" y="47"/>
                  </a:cubicBezTo>
                  <a:cubicBezTo>
                    <a:pt x="66" y="46"/>
                    <a:pt x="63" y="44"/>
                    <a:pt x="61" y="42"/>
                  </a:cubicBezTo>
                  <a:cubicBezTo>
                    <a:pt x="54" y="38"/>
                    <a:pt x="47" y="33"/>
                    <a:pt x="40" y="28"/>
                  </a:cubicBezTo>
                  <a:cubicBezTo>
                    <a:pt x="33" y="23"/>
                    <a:pt x="26" y="19"/>
                    <a:pt x="18" y="14"/>
                  </a:cubicBezTo>
                  <a:cubicBezTo>
                    <a:pt x="17" y="13"/>
                    <a:pt x="15" y="12"/>
                    <a:pt x="14" y="11"/>
                  </a:cubicBezTo>
                  <a:cubicBezTo>
                    <a:pt x="13" y="10"/>
                    <a:pt x="13" y="10"/>
                    <a:pt x="12" y="9"/>
                  </a:cubicBezTo>
                  <a:cubicBezTo>
                    <a:pt x="12" y="8"/>
                    <a:pt x="12" y="8"/>
                    <a:pt x="12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9" y="5"/>
                    <a:pt x="9" y="5"/>
                  </a:cubicBezTo>
                  <a:moveTo>
                    <a:pt x="110" y="0"/>
                  </a:moveTo>
                  <a:cubicBezTo>
                    <a:pt x="109" y="0"/>
                    <a:pt x="107" y="1"/>
                    <a:pt x="106" y="1"/>
                  </a:cubicBezTo>
                  <a:cubicBezTo>
                    <a:pt x="111" y="3"/>
                    <a:pt x="115" y="5"/>
                    <a:pt x="119" y="7"/>
                  </a:cubicBezTo>
                  <a:cubicBezTo>
                    <a:pt x="121" y="7"/>
                    <a:pt x="122" y="7"/>
                    <a:pt x="123" y="6"/>
                  </a:cubicBezTo>
                  <a:cubicBezTo>
                    <a:pt x="119" y="4"/>
                    <a:pt x="114" y="2"/>
                    <a:pt x="11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85"/>
            <p:cNvSpPr>
              <a:spLocks/>
            </p:cNvSpPr>
            <p:nvPr userDrawn="1"/>
          </p:nvSpPr>
          <p:spPr bwMode="auto">
            <a:xfrm>
              <a:off x="2873375" y="1612900"/>
              <a:ext cx="19050" cy="4763"/>
            </a:xfrm>
            <a:custGeom>
              <a:avLst/>
              <a:gdLst>
                <a:gd name="T0" fmla="*/ 5 w 8"/>
                <a:gd name="T1" fmla="*/ 0 h 2"/>
                <a:gd name="T2" fmla="*/ 0 w 8"/>
                <a:gd name="T3" fmla="*/ 0 h 2"/>
                <a:gd name="T4" fmla="*/ 3 w 8"/>
                <a:gd name="T5" fmla="*/ 2 h 2"/>
                <a:gd name="T6" fmla="*/ 8 w 8"/>
                <a:gd name="T7" fmla="*/ 2 h 2"/>
                <a:gd name="T8" fmla="*/ 5 w 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">
                  <a:moveTo>
                    <a:pt x="5" y="0"/>
                  </a:moveTo>
                  <a:cubicBezTo>
                    <a:pt x="3" y="0"/>
                    <a:pt x="2" y="0"/>
                    <a:pt x="0" y="0"/>
                  </a:cubicBezTo>
                  <a:cubicBezTo>
                    <a:pt x="1" y="1"/>
                    <a:pt x="2" y="2"/>
                    <a:pt x="3" y="2"/>
                  </a:cubicBezTo>
                  <a:cubicBezTo>
                    <a:pt x="5" y="2"/>
                    <a:pt x="6" y="2"/>
                    <a:pt x="8" y="2"/>
                  </a:cubicBezTo>
                  <a:cubicBezTo>
                    <a:pt x="7" y="1"/>
                    <a:pt x="6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86"/>
            <p:cNvSpPr>
              <a:spLocks/>
            </p:cNvSpPr>
            <p:nvPr userDrawn="1"/>
          </p:nvSpPr>
          <p:spPr bwMode="auto">
            <a:xfrm>
              <a:off x="3054350" y="1671638"/>
              <a:ext cx="76200" cy="20638"/>
            </a:xfrm>
            <a:custGeom>
              <a:avLst/>
              <a:gdLst>
                <a:gd name="T0" fmla="*/ 28 w 31"/>
                <a:gd name="T1" fmla="*/ 0 h 8"/>
                <a:gd name="T2" fmla="*/ 24 w 31"/>
                <a:gd name="T3" fmla="*/ 0 h 8"/>
                <a:gd name="T4" fmla="*/ 25 w 31"/>
                <a:gd name="T5" fmla="*/ 1 h 8"/>
                <a:gd name="T6" fmla="*/ 26 w 31"/>
                <a:gd name="T7" fmla="*/ 2 h 8"/>
                <a:gd name="T8" fmla="*/ 0 w 31"/>
                <a:gd name="T9" fmla="*/ 8 h 8"/>
                <a:gd name="T10" fmla="*/ 31 w 31"/>
                <a:gd name="T11" fmla="*/ 1 h 8"/>
                <a:gd name="T12" fmla="*/ 28 w 31"/>
                <a:gd name="T13" fmla="*/ 0 h 8"/>
                <a:gd name="T14" fmla="*/ 28 w 31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8">
                  <a:moveTo>
                    <a:pt x="28" y="0"/>
                  </a:moveTo>
                  <a:cubicBezTo>
                    <a:pt x="27" y="0"/>
                    <a:pt x="25" y="0"/>
                    <a:pt x="24" y="0"/>
                  </a:cubicBezTo>
                  <a:cubicBezTo>
                    <a:pt x="24" y="1"/>
                    <a:pt x="25" y="1"/>
                    <a:pt x="25" y="1"/>
                  </a:cubicBezTo>
                  <a:cubicBezTo>
                    <a:pt x="25" y="1"/>
                    <a:pt x="25" y="1"/>
                    <a:pt x="26" y="2"/>
                  </a:cubicBezTo>
                  <a:cubicBezTo>
                    <a:pt x="17" y="4"/>
                    <a:pt x="8" y="6"/>
                    <a:pt x="0" y="8"/>
                  </a:cubicBezTo>
                  <a:cubicBezTo>
                    <a:pt x="10" y="6"/>
                    <a:pt x="20" y="4"/>
                    <a:pt x="31" y="1"/>
                  </a:cubicBezTo>
                  <a:cubicBezTo>
                    <a:pt x="30" y="1"/>
                    <a:pt x="29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87"/>
            <p:cNvSpPr>
              <a:spLocks/>
            </p:cNvSpPr>
            <p:nvPr userDrawn="1"/>
          </p:nvSpPr>
          <p:spPr bwMode="auto">
            <a:xfrm>
              <a:off x="3052763" y="1744663"/>
              <a:ext cx="82550" cy="34925"/>
            </a:xfrm>
            <a:custGeom>
              <a:avLst/>
              <a:gdLst>
                <a:gd name="T0" fmla="*/ 34 w 34"/>
                <a:gd name="T1" fmla="*/ 0 h 14"/>
                <a:gd name="T2" fmla="*/ 0 w 34"/>
                <a:gd name="T3" fmla="*/ 12 h 14"/>
                <a:gd name="T4" fmla="*/ 1 w 34"/>
                <a:gd name="T5" fmla="*/ 14 h 14"/>
                <a:gd name="T6" fmla="*/ 24 w 34"/>
                <a:gd name="T7" fmla="*/ 5 h 14"/>
                <a:gd name="T8" fmla="*/ 24 w 34"/>
                <a:gd name="T9" fmla="*/ 5 h 14"/>
                <a:gd name="T10" fmla="*/ 33 w 34"/>
                <a:gd name="T11" fmla="*/ 2 h 14"/>
                <a:gd name="T12" fmla="*/ 34 w 34"/>
                <a:gd name="T13" fmla="*/ 1 h 14"/>
                <a:gd name="T14" fmla="*/ 34 w 34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14">
                  <a:moveTo>
                    <a:pt x="34" y="0"/>
                  </a:moveTo>
                  <a:cubicBezTo>
                    <a:pt x="23" y="4"/>
                    <a:pt x="11" y="8"/>
                    <a:pt x="0" y="12"/>
                  </a:cubicBezTo>
                  <a:cubicBezTo>
                    <a:pt x="0" y="13"/>
                    <a:pt x="0" y="13"/>
                    <a:pt x="1" y="14"/>
                  </a:cubicBezTo>
                  <a:cubicBezTo>
                    <a:pt x="8" y="11"/>
                    <a:pt x="16" y="8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7" y="4"/>
                    <a:pt x="30" y="3"/>
                    <a:pt x="33" y="2"/>
                  </a:cubicBezTo>
                  <a:cubicBezTo>
                    <a:pt x="34" y="2"/>
                    <a:pt x="34" y="1"/>
                    <a:pt x="34" y="1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88"/>
            <p:cNvSpPr>
              <a:spLocks/>
            </p:cNvSpPr>
            <p:nvPr userDrawn="1"/>
          </p:nvSpPr>
          <p:spPr bwMode="auto">
            <a:xfrm>
              <a:off x="3054350" y="1771650"/>
              <a:ext cx="36513" cy="15875"/>
            </a:xfrm>
            <a:custGeom>
              <a:avLst/>
              <a:gdLst>
                <a:gd name="T0" fmla="*/ 15 w 15"/>
                <a:gd name="T1" fmla="*/ 0 h 6"/>
                <a:gd name="T2" fmla="*/ 12 w 15"/>
                <a:gd name="T3" fmla="*/ 1 h 6"/>
                <a:gd name="T4" fmla="*/ 9 w 15"/>
                <a:gd name="T5" fmla="*/ 3 h 6"/>
                <a:gd name="T6" fmla="*/ 2 w 15"/>
                <a:gd name="T7" fmla="*/ 5 h 6"/>
                <a:gd name="T8" fmla="*/ 0 w 15"/>
                <a:gd name="T9" fmla="*/ 6 h 6"/>
                <a:gd name="T10" fmla="*/ 0 w 15"/>
                <a:gd name="T11" fmla="*/ 6 h 6"/>
                <a:gd name="T12" fmla="*/ 6 w 15"/>
                <a:gd name="T13" fmla="*/ 5 h 6"/>
                <a:gd name="T14" fmla="*/ 15 w 15"/>
                <a:gd name="T15" fmla="*/ 2 h 6"/>
                <a:gd name="T16" fmla="*/ 15 w 15"/>
                <a:gd name="T17" fmla="*/ 2 h 6"/>
                <a:gd name="T18" fmla="*/ 15 w 15"/>
                <a:gd name="T19" fmla="*/ 0 h 6"/>
                <a:gd name="T20" fmla="*/ 15 w 15"/>
                <a:gd name="T2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6">
                  <a:moveTo>
                    <a:pt x="15" y="0"/>
                  </a:moveTo>
                  <a:cubicBezTo>
                    <a:pt x="14" y="1"/>
                    <a:pt x="13" y="1"/>
                    <a:pt x="12" y="1"/>
                  </a:cubicBezTo>
                  <a:cubicBezTo>
                    <a:pt x="12" y="3"/>
                    <a:pt x="11" y="3"/>
                    <a:pt x="9" y="3"/>
                  </a:cubicBezTo>
                  <a:cubicBezTo>
                    <a:pt x="7" y="4"/>
                    <a:pt x="5" y="4"/>
                    <a:pt x="2" y="5"/>
                  </a:cubicBezTo>
                  <a:cubicBezTo>
                    <a:pt x="2" y="5"/>
                    <a:pt x="1" y="5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6"/>
                    <a:pt x="4" y="5"/>
                    <a:pt x="6" y="5"/>
                  </a:cubicBezTo>
                  <a:cubicBezTo>
                    <a:pt x="9" y="4"/>
                    <a:pt x="12" y="3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1"/>
                    <a:pt x="15" y="1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89"/>
            <p:cNvSpPr>
              <a:spLocks/>
            </p:cNvSpPr>
            <p:nvPr userDrawn="1"/>
          </p:nvSpPr>
          <p:spPr bwMode="auto">
            <a:xfrm>
              <a:off x="2827338" y="1631950"/>
              <a:ext cx="117475" cy="71438"/>
            </a:xfrm>
            <a:custGeom>
              <a:avLst/>
              <a:gdLst>
                <a:gd name="T0" fmla="*/ 0 w 48"/>
                <a:gd name="T1" fmla="*/ 0 h 29"/>
                <a:gd name="T2" fmla="*/ 48 w 48"/>
                <a:gd name="T3" fmla="*/ 29 h 29"/>
                <a:gd name="T4" fmla="*/ 48 w 48"/>
                <a:gd name="T5" fmla="*/ 28 h 29"/>
                <a:gd name="T6" fmla="*/ 0 w 48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29">
                  <a:moveTo>
                    <a:pt x="0" y="0"/>
                  </a:moveTo>
                  <a:cubicBezTo>
                    <a:pt x="16" y="10"/>
                    <a:pt x="32" y="20"/>
                    <a:pt x="48" y="29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34" y="18"/>
                    <a:pt x="3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90"/>
            <p:cNvSpPr>
              <a:spLocks/>
            </p:cNvSpPr>
            <p:nvPr userDrawn="1"/>
          </p:nvSpPr>
          <p:spPr bwMode="auto">
            <a:xfrm>
              <a:off x="2944813" y="1701800"/>
              <a:ext cx="17463" cy="11113"/>
            </a:xfrm>
            <a:custGeom>
              <a:avLst/>
              <a:gdLst>
                <a:gd name="T0" fmla="*/ 0 w 7"/>
                <a:gd name="T1" fmla="*/ 0 h 5"/>
                <a:gd name="T2" fmla="*/ 0 w 7"/>
                <a:gd name="T3" fmla="*/ 1 h 5"/>
                <a:gd name="T4" fmla="*/ 7 w 7"/>
                <a:gd name="T5" fmla="*/ 5 h 5"/>
                <a:gd name="T6" fmla="*/ 0 w 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2" y="2"/>
                    <a:pt x="5" y="4"/>
                    <a:pt x="7" y="5"/>
                  </a:cubicBezTo>
                  <a:cubicBezTo>
                    <a:pt x="7" y="4"/>
                    <a:pt x="4" y="2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91"/>
            <p:cNvSpPr>
              <a:spLocks/>
            </p:cNvSpPr>
            <p:nvPr userDrawn="1"/>
          </p:nvSpPr>
          <p:spPr bwMode="auto">
            <a:xfrm>
              <a:off x="2973388" y="1708150"/>
              <a:ext cx="111125" cy="26988"/>
            </a:xfrm>
            <a:custGeom>
              <a:avLst/>
              <a:gdLst>
                <a:gd name="T0" fmla="*/ 45 w 45"/>
                <a:gd name="T1" fmla="*/ 0 h 11"/>
                <a:gd name="T2" fmla="*/ 0 w 45"/>
                <a:gd name="T3" fmla="*/ 10 h 11"/>
                <a:gd name="T4" fmla="*/ 1 w 45"/>
                <a:gd name="T5" fmla="*/ 11 h 11"/>
                <a:gd name="T6" fmla="*/ 45 w 45"/>
                <a:gd name="T7" fmla="*/ 1 h 11"/>
                <a:gd name="T8" fmla="*/ 45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5" y="0"/>
                  </a:moveTo>
                  <a:cubicBezTo>
                    <a:pt x="30" y="4"/>
                    <a:pt x="15" y="7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5" y="8"/>
                    <a:pt x="30" y="5"/>
                    <a:pt x="45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92"/>
            <p:cNvSpPr>
              <a:spLocks/>
            </p:cNvSpPr>
            <p:nvPr userDrawn="1"/>
          </p:nvSpPr>
          <p:spPr bwMode="auto">
            <a:xfrm>
              <a:off x="2981325" y="1868488"/>
              <a:ext cx="87313" cy="38100"/>
            </a:xfrm>
            <a:custGeom>
              <a:avLst/>
              <a:gdLst>
                <a:gd name="T0" fmla="*/ 36 w 36"/>
                <a:gd name="T1" fmla="*/ 0 h 16"/>
                <a:gd name="T2" fmla="*/ 0 w 36"/>
                <a:gd name="T3" fmla="*/ 15 h 16"/>
                <a:gd name="T4" fmla="*/ 0 w 36"/>
                <a:gd name="T5" fmla="*/ 16 h 16"/>
                <a:gd name="T6" fmla="*/ 36 w 36"/>
                <a:gd name="T7" fmla="*/ 1 h 16"/>
                <a:gd name="T8" fmla="*/ 36 w 3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6">
                  <a:moveTo>
                    <a:pt x="36" y="0"/>
                  </a:moveTo>
                  <a:cubicBezTo>
                    <a:pt x="24" y="5"/>
                    <a:pt x="12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2" y="11"/>
                    <a:pt x="24" y="6"/>
                    <a:pt x="36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93"/>
            <p:cNvSpPr>
              <a:spLocks/>
            </p:cNvSpPr>
            <p:nvPr userDrawn="1"/>
          </p:nvSpPr>
          <p:spPr bwMode="auto">
            <a:xfrm>
              <a:off x="3009900" y="1766888"/>
              <a:ext cx="7938" cy="7938"/>
            </a:xfrm>
            <a:custGeom>
              <a:avLst/>
              <a:gdLst>
                <a:gd name="T0" fmla="*/ 3 w 3"/>
                <a:gd name="T1" fmla="*/ 0 h 3"/>
                <a:gd name="T2" fmla="*/ 0 w 3"/>
                <a:gd name="T3" fmla="*/ 2 h 3"/>
                <a:gd name="T4" fmla="*/ 0 w 3"/>
                <a:gd name="T5" fmla="*/ 3 h 3"/>
                <a:gd name="T6" fmla="*/ 2 w 3"/>
                <a:gd name="T7" fmla="*/ 2 h 3"/>
                <a:gd name="T8" fmla="*/ 3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cubicBezTo>
                    <a:pt x="2" y="1"/>
                    <a:pt x="1" y="1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1"/>
                    <a:pt x="2" y="1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94"/>
            <p:cNvSpPr>
              <a:spLocks/>
            </p:cNvSpPr>
            <p:nvPr userDrawn="1"/>
          </p:nvSpPr>
          <p:spPr bwMode="auto">
            <a:xfrm>
              <a:off x="3014663" y="1730375"/>
              <a:ext cx="107950" cy="41275"/>
            </a:xfrm>
            <a:custGeom>
              <a:avLst/>
              <a:gdLst>
                <a:gd name="T0" fmla="*/ 43 w 44"/>
                <a:gd name="T1" fmla="*/ 0 h 17"/>
                <a:gd name="T2" fmla="*/ 1 w 44"/>
                <a:gd name="T3" fmla="*/ 15 h 17"/>
                <a:gd name="T4" fmla="*/ 0 w 44"/>
                <a:gd name="T5" fmla="*/ 17 h 17"/>
                <a:gd name="T6" fmla="*/ 44 w 44"/>
                <a:gd name="T7" fmla="*/ 1 h 17"/>
                <a:gd name="T8" fmla="*/ 43 w 4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7">
                  <a:moveTo>
                    <a:pt x="43" y="0"/>
                  </a:moveTo>
                  <a:cubicBezTo>
                    <a:pt x="29" y="5"/>
                    <a:pt x="15" y="10"/>
                    <a:pt x="1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15" y="12"/>
                    <a:pt x="29" y="6"/>
                    <a:pt x="44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95"/>
            <p:cNvSpPr>
              <a:spLocks/>
            </p:cNvSpPr>
            <p:nvPr userDrawn="1"/>
          </p:nvSpPr>
          <p:spPr bwMode="auto">
            <a:xfrm>
              <a:off x="3013075" y="1778000"/>
              <a:ext cx="0" cy="1588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96"/>
            <p:cNvSpPr>
              <a:spLocks/>
            </p:cNvSpPr>
            <p:nvPr userDrawn="1"/>
          </p:nvSpPr>
          <p:spPr bwMode="auto">
            <a:xfrm>
              <a:off x="3013075" y="1738313"/>
              <a:ext cx="104775" cy="41275"/>
            </a:xfrm>
            <a:custGeom>
              <a:avLst/>
              <a:gdLst>
                <a:gd name="T0" fmla="*/ 42 w 43"/>
                <a:gd name="T1" fmla="*/ 0 h 17"/>
                <a:gd name="T2" fmla="*/ 0 w 43"/>
                <a:gd name="T3" fmla="*/ 16 h 17"/>
                <a:gd name="T4" fmla="*/ 0 w 43"/>
                <a:gd name="T5" fmla="*/ 17 h 17"/>
                <a:gd name="T6" fmla="*/ 43 w 43"/>
                <a:gd name="T7" fmla="*/ 1 h 17"/>
                <a:gd name="T8" fmla="*/ 42 w 4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7">
                  <a:moveTo>
                    <a:pt x="42" y="0"/>
                  </a:moveTo>
                  <a:cubicBezTo>
                    <a:pt x="28" y="5"/>
                    <a:pt x="14" y="11"/>
                    <a:pt x="0" y="16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14" y="11"/>
                    <a:pt x="28" y="6"/>
                    <a:pt x="43" y="1"/>
                  </a:cubicBez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97"/>
            <p:cNvSpPr>
              <a:spLocks noEditPoints="1"/>
            </p:cNvSpPr>
            <p:nvPr userDrawn="1"/>
          </p:nvSpPr>
          <p:spPr bwMode="auto">
            <a:xfrm>
              <a:off x="795338" y="2227263"/>
              <a:ext cx="352425" cy="341313"/>
            </a:xfrm>
            <a:custGeom>
              <a:avLst/>
              <a:gdLst>
                <a:gd name="T0" fmla="*/ 121 w 144"/>
                <a:gd name="T1" fmla="*/ 102 h 139"/>
                <a:gd name="T2" fmla="*/ 117 w 144"/>
                <a:gd name="T3" fmla="*/ 111 h 139"/>
                <a:gd name="T4" fmla="*/ 104 w 144"/>
                <a:gd name="T5" fmla="*/ 111 h 139"/>
                <a:gd name="T6" fmla="*/ 114 w 144"/>
                <a:gd name="T7" fmla="*/ 95 h 139"/>
                <a:gd name="T8" fmla="*/ 76 w 144"/>
                <a:gd name="T9" fmla="*/ 99 h 139"/>
                <a:gd name="T10" fmla="*/ 93 w 144"/>
                <a:gd name="T11" fmla="*/ 99 h 139"/>
                <a:gd name="T12" fmla="*/ 54 w 144"/>
                <a:gd name="T13" fmla="*/ 110 h 139"/>
                <a:gd name="T14" fmla="*/ 67 w 144"/>
                <a:gd name="T15" fmla="*/ 105 h 139"/>
                <a:gd name="T16" fmla="*/ 49 w 144"/>
                <a:gd name="T17" fmla="*/ 101 h 139"/>
                <a:gd name="T18" fmla="*/ 57 w 144"/>
                <a:gd name="T19" fmla="*/ 99 h 139"/>
                <a:gd name="T20" fmla="*/ 102 w 144"/>
                <a:gd name="T21" fmla="*/ 95 h 139"/>
                <a:gd name="T22" fmla="*/ 63 w 144"/>
                <a:gd name="T23" fmla="*/ 97 h 139"/>
                <a:gd name="T24" fmla="*/ 11 w 144"/>
                <a:gd name="T25" fmla="*/ 82 h 139"/>
                <a:gd name="T26" fmla="*/ 48 w 144"/>
                <a:gd name="T27" fmla="*/ 118 h 139"/>
                <a:gd name="T28" fmla="*/ 67 w 144"/>
                <a:gd name="T29" fmla="*/ 116 h 139"/>
                <a:gd name="T30" fmla="*/ 86 w 144"/>
                <a:gd name="T31" fmla="*/ 110 h 139"/>
                <a:gd name="T32" fmla="*/ 67 w 144"/>
                <a:gd name="T33" fmla="*/ 117 h 139"/>
                <a:gd name="T34" fmla="*/ 18 w 144"/>
                <a:gd name="T35" fmla="*/ 100 h 139"/>
                <a:gd name="T36" fmla="*/ 8 w 144"/>
                <a:gd name="T37" fmla="*/ 81 h 139"/>
                <a:gd name="T38" fmla="*/ 107 w 144"/>
                <a:gd name="T39" fmla="*/ 77 h 139"/>
                <a:gd name="T40" fmla="*/ 118 w 144"/>
                <a:gd name="T41" fmla="*/ 78 h 139"/>
                <a:gd name="T42" fmla="*/ 120 w 144"/>
                <a:gd name="T43" fmla="*/ 79 h 139"/>
                <a:gd name="T44" fmla="*/ 63 w 144"/>
                <a:gd name="T45" fmla="*/ 89 h 139"/>
                <a:gd name="T46" fmla="*/ 83 w 144"/>
                <a:gd name="T47" fmla="*/ 82 h 139"/>
                <a:gd name="T48" fmla="*/ 98 w 144"/>
                <a:gd name="T49" fmla="*/ 78 h 139"/>
                <a:gd name="T50" fmla="*/ 8 w 144"/>
                <a:gd name="T51" fmla="*/ 69 h 139"/>
                <a:gd name="T52" fmla="*/ 39 w 144"/>
                <a:gd name="T53" fmla="*/ 84 h 139"/>
                <a:gd name="T54" fmla="*/ 43 w 144"/>
                <a:gd name="T55" fmla="*/ 110 h 139"/>
                <a:gd name="T56" fmla="*/ 138 w 144"/>
                <a:gd name="T57" fmla="*/ 53 h 139"/>
                <a:gd name="T58" fmla="*/ 58 w 144"/>
                <a:gd name="T59" fmla="*/ 95 h 139"/>
                <a:gd name="T60" fmla="*/ 8 w 144"/>
                <a:gd name="T61" fmla="*/ 42 h 139"/>
                <a:gd name="T62" fmla="*/ 28 w 144"/>
                <a:gd name="T63" fmla="*/ 54 h 139"/>
                <a:gd name="T64" fmla="*/ 73 w 144"/>
                <a:gd name="T65" fmla="*/ 59 h 139"/>
                <a:gd name="T66" fmla="*/ 128 w 144"/>
                <a:gd name="T67" fmla="*/ 40 h 139"/>
                <a:gd name="T68" fmla="*/ 73 w 144"/>
                <a:gd name="T69" fmla="*/ 61 h 139"/>
                <a:gd name="T70" fmla="*/ 83 w 144"/>
                <a:gd name="T71" fmla="*/ 78 h 139"/>
                <a:gd name="T72" fmla="*/ 13 w 144"/>
                <a:gd name="T73" fmla="*/ 44 h 139"/>
                <a:gd name="T74" fmla="*/ 24 w 144"/>
                <a:gd name="T75" fmla="*/ 38 h 139"/>
                <a:gd name="T76" fmla="*/ 69 w 144"/>
                <a:gd name="T77" fmla="*/ 68 h 139"/>
                <a:gd name="T78" fmla="*/ 111 w 144"/>
                <a:gd name="T79" fmla="*/ 58 h 139"/>
                <a:gd name="T80" fmla="*/ 69 w 144"/>
                <a:gd name="T81" fmla="*/ 65 h 139"/>
                <a:gd name="T82" fmla="*/ 13 w 144"/>
                <a:gd name="T83" fmla="*/ 26 h 139"/>
                <a:gd name="T84" fmla="*/ 71 w 144"/>
                <a:gd name="T85" fmla="*/ 2 h 139"/>
                <a:gd name="T86" fmla="*/ 73 w 144"/>
                <a:gd name="T87" fmla="*/ 47 h 139"/>
                <a:gd name="T88" fmla="*/ 71 w 144"/>
                <a:gd name="T89" fmla="*/ 0 h 139"/>
                <a:gd name="T90" fmla="*/ 14 w 144"/>
                <a:gd name="T91" fmla="*/ 31 h 139"/>
                <a:gd name="T92" fmla="*/ 7 w 144"/>
                <a:gd name="T93" fmla="*/ 39 h 139"/>
                <a:gd name="T94" fmla="*/ 9 w 144"/>
                <a:gd name="T95" fmla="*/ 77 h 139"/>
                <a:gd name="T96" fmla="*/ 2 w 144"/>
                <a:gd name="T97" fmla="*/ 93 h 139"/>
                <a:gd name="T98" fmla="*/ 69 w 144"/>
                <a:gd name="T99" fmla="*/ 138 h 139"/>
                <a:gd name="T100" fmla="*/ 121 w 144"/>
                <a:gd name="T101" fmla="*/ 103 h 139"/>
                <a:gd name="T102" fmla="*/ 117 w 144"/>
                <a:gd name="T103" fmla="*/ 88 h 139"/>
                <a:gd name="T104" fmla="*/ 128 w 144"/>
                <a:gd name="T105" fmla="*/ 80 h 139"/>
                <a:gd name="T106" fmla="*/ 141 w 144"/>
                <a:gd name="T107" fmla="*/ 62 h 139"/>
                <a:gd name="T108" fmla="*/ 142 w 144"/>
                <a:gd name="T109" fmla="*/ 50 h 139"/>
                <a:gd name="T110" fmla="*/ 137 w 144"/>
                <a:gd name="T111" fmla="*/ 3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4" h="139">
                  <a:moveTo>
                    <a:pt x="70" y="122"/>
                  </a:moveTo>
                  <a:cubicBezTo>
                    <a:pt x="71" y="122"/>
                    <a:pt x="71" y="122"/>
                    <a:pt x="71" y="122"/>
                  </a:cubicBezTo>
                  <a:cubicBezTo>
                    <a:pt x="77" y="118"/>
                    <a:pt x="84" y="116"/>
                    <a:pt x="91" y="113"/>
                  </a:cubicBezTo>
                  <a:cubicBezTo>
                    <a:pt x="100" y="109"/>
                    <a:pt x="110" y="106"/>
                    <a:pt x="119" y="102"/>
                  </a:cubicBezTo>
                  <a:cubicBezTo>
                    <a:pt x="120" y="102"/>
                    <a:pt x="120" y="102"/>
                    <a:pt x="121" y="102"/>
                  </a:cubicBezTo>
                  <a:cubicBezTo>
                    <a:pt x="116" y="105"/>
                    <a:pt x="110" y="106"/>
                    <a:pt x="105" y="109"/>
                  </a:cubicBezTo>
                  <a:cubicBezTo>
                    <a:pt x="103" y="110"/>
                    <a:pt x="101" y="110"/>
                    <a:pt x="99" y="112"/>
                  </a:cubicBezTo>
                  <a:cubicBezTo>
                    <a:pt x="105" y="109"/>
                    <a:pt x="112" y="107"/>
                    <a:pt x="118" y="105"/>
                  </a:cubicBezTo>
                  <a:cubicBezTo>
                    <a:pt x="118" y="107"/>
                    <a:pt x="118" y="108"/>
                    <a:pt x="118" y="110"/>
                  </a:cubicBezTo>
                  <a:cubicBezTo>
                    <a:pt x="118" y="110"/>
                    <a:pt x="118" y="111"/>
                    <a:pt x="117" y="111"/>
                  </a:cubicBezTo>
                  <a:cubicBezTo>
                    <a:pt x="104" y="117"/>
                    <a:pt x="91" y="122"/>
                    <a:pt x="78" y="128"/>
                  </a:cubicBezTo>
                  <a:cubicBezTo>
                    <a:pt x="75" y="129"/>
                    <a:pt x="72" y="130"/>
                    <a:pt x="69" y="131"/>
                  </a:cubicBezTo>
                  <a:cubicBezTo>
                    <a:pt x="69" y="130"/>
                    <a:pt x="68" y="128"/>
                    <a:pt x="68" y="127"/>
                  </a:cubicBezTo>
                  <a:cubicBezTo>
                    <a:pt x="80" y="122"/>
                    <a:pt x="93" y="117"/>
                    <a:pt x="105" y="112"/>
                  </a:cubicBezTo>
                  <a:cubicBezTo>
                    <a:pt x="104" y="111"/>
                    <a:pt x="104" y="111"/>
                    <a:pt x="104" y="111"/>
                  </a:cubicBezTo>
                  <a:cubicBezTo>
                    <a:pt x="92" y="116"/>
                    <a:pt x="80" y="121"/>
                    <a:pt x="68" y="126"/>
                  </a:cubicBezTo>
                  <a:cubicBezTo>
                    <a:pt x="68" y="124"/>
                    <a:pt x="68" y="122"/>
                    <a:pt x="70" y="122"/>
                  </a:cubicBezTo>
                  <a:cubicBezTo>
                    <a:pt x="70" y="122"/>
                    <a:pt x="70" y="122"/>
                    <a:pt x="70" y="122"/>
                  </a:cubicBezTo>
                  <a:moveTo>
                    <a:pt x="118" y="98"/>
                  </a:moveTo>
                  <a:cubicBezTo>
                    <a:pt x="117" y="98"/>
                    <a:pt x="115" y="96"/>
                    <a:pt x="114" y="95"/>
                  </a:cubicBezTo>
                  <a:cubicBezTo>
                    <a:pt x="114" y="95"/>
                    <a:pt x="113" y="94"/>
                    <a:pt x="113" y="93"/>
                  </a:cubicBezTo>
                  <a:cubicBezTo>
                    <a:pt x="113" y="93"/>
                    <a:pt x="113" y="93"/>
                    <a:pt x="113" y="93"/>
                  </a:cubicBezTo>
                  <a:cubicBezTo>
                    <a:pt x="116" y="94"/>
                    <a:pt x="118" y="95"/>
                    <a:pt x="121" y="97"/>
                  </a:cubicBezTo>
                  <a:cubicBezTo>
                    <a:pt x="120" y="97"/>
                    <a:pt x="119" y="98"/>
                    <a:pt x="118" y="98"/>
                  </a:cubicBezTo>
                  <a:moveTo>
                    <a:pt x="76" y="99"/>
                  </a:moveTo>
                  <a:cubicBezTo>
                    <a:pt x="87" y="94"/>
                    <a:pt x="99" y="93"/>
                    <a:pt x="111" y="91"/>
                  </a:cubicBezTo>
                  <a:cubicBezTo>
                    <a:pt x="111" y="92"/>
                    <a:pt x="111" y="93"/>
                    <a:pt x="110" y="94"/>
                  </a:cubicBezTo>
                  <a:cubicBezTo>
                    <a:pt x="110" y="95"/>
                    <a:pt x="109" y="95"/>
                    <a:pt x="109" y="96"/>
                  </a:cubicBezTo>
                  <a:cubicBezTo>
                    <a:pt x="104" y="96"/>
                    <a:pt x="99" y="97"/>
                    <a:pt x="94" y="98"/>
                  </a:cubicBezTo>
                  <a:cubicBezTo>
                    <a:pt x="94" y="98"/>
                    <a:pt x="93" y="99"/>
                    <a:pt x="93" y="99"/>
                  </a:cubicBezTo>
                  <a:cubicBezTo>
                    <a:pt x="93" y="99"/>
                    <a:pt x="93" y="99"/>
                    <a:pt x="93" y="99"/>
                  </a:cubicBezTo>
                  <a:cubicBezTo>
                    <a:pt x="99" y="98"/>
                    <a:pt x="105" y="97"/>
                    <a:pt x="111" y="96"/>
                  </a:cubicBezTo>
                  <a:cubicBezTo>
                    <a:pt x="111" y="97"/>
                    <a:pt x="111" y="97"/>
                    <a:pt x="111" y="97"/>
                  </a:cubicBezTo>
                  <a:cubicBezTo>
                    <a:pt x="109" y="97"/>
                    <a:pt x="108" y="98"/>
                    <a:pt x="106" y="98"/>
                  </a:cubicBezTo>
                  <a:cubicBezTo>
                    <a:pt x="89" y="102"/>
                    <a:pt x="71" y="106"/>
                    <a:pt x="54" y="110"/>
                  </a:cubicBezTo>
                  <a:cubicBezTo>
                    <a:pt x="53" y="111"/>
                    <a:pt x="52" y="111"/>
                    <a:pt x="51" y="111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49" y="111"/>
                    <a:pt x="48" y="110"/>
                    <a:pt x="47" y="109"/>
                  </a:cubicBezTo>
                  <a:cubicBezTo>
                    <a:pt x="59" y="107"/>
                    <a:pt x="70" y="106"/>
                    <a:pt x="81" y="102"/>
                  </a:cubicBezTo>
                  <a:cubicBezTo>
                    <a:pt x="76" y="103"/>
                    <a:pt x="71" y="104"/>
                    <a:pt x="67" y="105"/>
                  </a:cubicBezTo>
                  <a:cubicBezTo>
                    <a:pt x="60" y="106"/>
                    <a:pt x="54" y="107"/>
                    <a:pt x="48" y="108"/>
                  </a:cubicBezTo>
                  <a:cubicBezTo>
                    <a:pt x="47" y="107"/>
                    <a:pt x="47" y="107"/>
                    <a:pt x="47" y="107"/>
                  </a:cubicBezTo>
                  <a:cubicBezTo>
                    <a:pt x="47" y="105"/>
                    <a:pt x="47" y="104"/>
                    <a:pt x="48" y="102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49" y="101"/>
                    <a:pt x="49" y="101"/>
                    <a:pt x="49" y="101"/>
                  </a:cubicBezTo>
                  <a:cubicBezTo>
                    <a:pt x="51" y="101"/>
                    <a:pt x="52" y="101"/>
                    <a:pt x="53" y="100"/>
                  </a:cubicBezTo>
                  <a:cubicBezTo>
                    <a:pt x="54" y="100"/>
                    <a:pt x="55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7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8" y="99"/>
                    <a:pt x="58" y="99"/>
                  </a:cubicBezTo>
                  <a:cubicBezTo>
                    <a:pt x="59" y="99"/>
                    <a:pt x="60" y="100"/>
                    <a:pt x="60" y="101"/>
                  </a:cubicBezTo>
                  <a:cubicBezTo>
                    <a:pt x="57" y="102"/>
                    <a:pt x="54" y="102"/>
                    <a:pt x="50" y="103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68" y="101"/>
                    <a:pt x="85" y="98"/>
                    <a:pt x="102" y="95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94" y="96"/>
                    <a:pt x="85" y="97"/>
                    <a:pt x="76" y="99"/>
                  </a:cubicBezTo>
                  <a:moveTo>
                    <a:pt x="63" y="97"/>
                  </a:moveTo>
                  <a:cubicBezTo>
                    <a:pt x="61" y="95"/>
                    <a:pt x="60" y="92"/>
                    <a:pt x="60" y="88"/>
                  </a:cubicBezTo>
                  <a:cubicBezTo>
                    <a:pt x="61" y="91"/>
                    <a:pt x="62" y="94"/>
                    <a:pt x="63" y="97"/>
                  </a:cubicBezTo>
                  <a:moveTo>
                    <a:pt x="9" y="81"/>
                  </a:moveTo>
                  <a:cubicBezTo>
                    <a:pt x="10" y="81"/>
                    <a:pt x="11" y="80"/>
                    <a:pt x="12" y="79"/>
                  </a:cubicBezTo>
                  <a:cubicBezTo>
                    <a:pt x="14" y="81"/>
                    <a:pt x="16" y="83"/>
                    <a:pt x="17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5" y="84"/>
                    <a:pt x="13" y="83"/>
                    <a:pt x="11" y="82"/>
                  </a:cubicBezTo>
                  <a:cubicBezTo>
                    <a:pt x="11" y="83"/>
                    <a:pt x="11" y="83"/>
                    <a:pt x="12" y="83"/>
                  </a:cubicBezTo>
                  <a:cubicBezTo>
                    <a:pt x="12" y="84"/>
                    <a:pt x="13" y="84"/>
                    <a:pt x="14" y="85"/>
                  </a:cubicBezTo>
                  <a:cubicBezTo>
                    <a:pt x="21" y="88"/>
                    <a:pt x="25" y="94"/>
                    <a:pt x="30" y="100"/>
                  </a:cubicBezTo>
                  <a:cubicBezTo>
                    <a:pt x="35" y="105"/>
                    <a:pt x="39" y="111"/>
                    <a:pt x="44" y="116"/>
                  </a:cubicBezTo>
                  <a:cubicBezTo>
                    <a:pt x="45" y="117"/>
                    <a:pt x="46" y="118"/>
                    <a:pt x="48" y="118"/>
                  </a:cubicBezTo>
                  <a:cubicBezTo>
                    <a:pt x="48" y="118"/>
                    <a:pt x="49" y="118"/>
                    <a:pt x="50" y="118"/>
                  </a:cubicBezTo>
                  <a:cubicBezTo>
                    <a:pt x="54" y="116"/>
                    <a:pt x="58" y="115"/>
                    <a:pt x="63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4" y="114"/>
                    <a:pt x="64" y="114"/>
                    <a:pt x="65" y="115"/>
                  </a:cubicBezTo>
                  <a:cubicBezTo>
                    <a:pt x="66" y="115"/>
                    <a:pt x="66" y="115"/>
                    <a:pt x="67" y="116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7" y="115"/>
                    <a:pt x="66" y="114"/>
                    <a:pt x="66" y="114"/>
                  </a:cubicBezTo>
                  <a:cubicBezTo>
                    <a:pt x="75" y="111"/>
                    <a:pt x="84" y="109"/>
                    <a:pt x="92" y="107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90" y="108"/>
                    <a:pt x="88" y="109"/>
                    <a:pt x="86" y="110"/>
                  </a:cubicBezTo>
                  <a:cubicBezTo>
                    <a:pt x="81" y="112"/>
                    <a:pt x="77" y="114"/>
                    <a:pt x="72" y="115"/>
                  </a:cubicBezTo>
                  <a:cubicBezTo>
                    <a:pt x="71" y="116"/>
                    <a:pt x="71" y="116"/>
                    <a:pt x="70" y="116"/>
                  </a:cubicBezTo>
                  <a:cubicBezTo>
                    <a:pt x="70" y="117"/>
                    <a:pt x="69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7" y="117"/>
                    <a:pt x="67" y="117"/>
                  </a:cubicBezTo>
                  <a:cubicBezTo>
                    <a:pt x="66" y="117"/>
                    <a:pt x="65" y="117"/>
                    <a:pt x="64" y="118"/>
                  </a:cubicBezTo>
                  <a:cubicBezTo>
                    <a:pt x="62" y="122"/>
                    <a:pt x="62" y="126"/>
                    <a:pt x="63" y="131"/>
                  </a:cubicBezTo>
                  <a:cubicBezTo>
                    <a:pt x="62" y="131"/>
                    <a:pt x="61" y="130"/>
                    <a:pt x="61" y="130"/>
                  </a:cubicBezTo>
                  <a:cubicBezTo>
                    <a:pt x="52" y="124"/>
                    <a:pt x="43" y="118"/>
                    <a:pt x="35" y="112"/>
                  </a:cubicBezTo>
                  <a:cubicBezTo>
                    <a:pt x="29" y="108"/>
                    <a:pt x="23" y="104"/>
                    <a:pt x="18" y="100"/>
                  </a:cubicBezTo>
                  <a:cubicBezTo>
                    <a:pt x="15" y="98"/>
                    <a:pt x="11" y="96"/>
                    <a:pt x="8" y="94"/>
                  </a:cubicBezTo>
                  <a:cubicBezTo>
                    <a:pt x="7" y="93"/>
                    <a:pt x="6" y="92"/>
                    <a:pt x="5" y="90"/>
                  </a:cubicBezTo>
                  <a:cubicBezTo>
                    <a:pt x="4" y="87"/>
                    <a:pt x="4" y="84"/>
                    <a:pt x="6" y="82"/>
                  </a:cubicBezTo>
                  <a:cubicBezTo>
                    <a:pt x="6" y="81"/>
                    <a:pt x="7" y="81"/>
                    <a:pt x="7" y="81"/>
                  </a:cubicBezTo>
                  <a:cubicBezTo>
                    <a:pt x="7" y="81"/>
                    <a:pt x="8" y="81"/>
                    <a:pt x="8" y="81"/>
                  </a:cubicBezTo>
                  <a:cubicBezTo>
                    <a:pt x="8" y="81"/>
                    <a:pt x="8" y="81"/>
                    <a:pt x="9" y="81"/>
                  </a:cubicBezTo>
                  <a:moveTo>
                    <a:pt x="98" y="78"/>
                  </a:moveTo>
                  <a:cubicBezTo>
                    <a:pt x="105" y="75"/>
                    <a:pt x="113" y="73"/>
                    <a:pt x="121" y="71"/>
                  </a:cubicBezTo>
                  <a:cubicBezTo>
                    <a:pt x="120" y="73"/>
                    <a:pt x="120" y="74"/>
                    <a:pt x="118" y="75"/>
                  </a:cubicBezTo>
                  <a:cubicBezTo>
                    <a:pt x="114" y="75"/>
                    <a:pt x="111" y="76"/>
                    <a:pt x="107" y="77"/>
                  </a:cubicBezTo>
                  <a:cubicBezTo>
                    <a:pt x="107" y="78"/>
                    <a:pt x="107" y="78"/>
                    <a:pt x="107" y="78"/>
                  </a:cubicBezTo>
                  <a:cubicBezTo>
                    <a:pt x="111" y="77"/>
                    <a:pt x="114" y="76"/>
                    <a:pt x="118" y="76"/>
                  </a:cubicBezTo>
                  <a:cubicBezTo>
                    <a:pt x="118" y="76"/>
                    <a:pt x="118" y="76"/>
                    <a:pt x="118" y="76"/>
                  </a:cubicBezTo>
                  <a:cubicBezTo>
                    <a:pt x="118" y="76"/>
                    <a:pt x="119" y="76"/>
                    <a:pt x="120" y="76"/>
                  </a:cubicBezTo>
                  <a:cubicBezTo>
                    <a:pt x="119" y="77"/>
                    <a:pt x="119" y="77"/>
                    <a:pt x="118" y="78"/>
                  </a:cubicBezTo>
                  <a:cubicBezTo>
                    <a:pt x="106" y="81"/>
                    <a:pt x="94" y="84"/>
                    <a:pt x="82" y="87"/>
                  </a:cubicBezTo>
                  <a:cubicBezTo>
                    <a:pt x="81" y="87"/>
                    <a:pt x="80" y="87"/>
                    <a:pt x="80" y="87"/>
                  </a:cubicBezTo>
                  <a:cubicBezTo>
                    <a:pt x="80" y="88"/>
                    <a:pt x="80" y="88"/>
                    <a:pt x="80" y="88"/>
                  </a:cubicBezTo>
                  <a:cubicBezTo>
                    <a:pt x="93" y="85"/>
                    <a:pt x="106" y="82"/>
                    <a:pt x="120" y="78"/>
                  </a:cubicBezTo>
                  <a:cubicBezTo>
                    <a:pt x="120" y="79"/>
                    <a:pt x="120" y="79"/>
                    <a:pt x="120" y="79"/>
                  </a:cubicBezTo>
                  <a:cubicBezTo>
                    <a:pt x="119" y="79"/>
                    <a:pt x="119" y="80"/>
                    <a:pt x="118" y="80"/>
                  </a:cubicBezTo>
                  <a:cubicBezTo>
                    <a:pt x="101" y="85"/>
                    <a:pt x="84" y="89"/>
                    <a:pt x="67" y="94"/>
                  </a:cubicBezTo>
                  <a:cubicBezTo>
                    <a:pt x="66" y="94"/>
                    <a:pt x="66" y="94"/>
                    <a:pt x="65" y="94"/>
                  </a:cubicBezTo>
                  <a:cubicBezTo>
                    <a:pt x="64" y="94"/>
                    <a:pt x="63" y="93"/>
                    <a:pt x="63" y="91"/>
                  </a:cubicBezTo>
                  <a:cubicBezTo>
                    <a:pt x="63" y="90"/>
                    <a:pt x="63" y="89"/>
                    <a:pt x="63" y="89"/>
                  </a:cubicBezTo>
                  <a:cubicBezTo>
                    <a:pt x="63" y="86"/>
                    <a:pt x="64" y="85"/>
                    <a:pt x="66" y="84"/>
                  </a:cubicBezTo>
                  <a:cubicBezTo>
                    <a:pt x="70" y="83"/>
                    <a:pt x="75" y="82"/>
                    <a:pt x="79" y="81"/>
                  </a:cubicBezTo>
                  <a:cubicBezTo>
                    <a:pt x="79" y="81"/>
                    <a:pt x="80" y="81"/>
                    <a:pt x="80" y="81"/>
                  </a:cubicBezTo>
                  <a:cubicBezTo>
                    <a:pt x="81" y="81"/>
                    <a:pt x="82" y="81"/>
                    <a:pt x="83" y="82"/>
                  </a:cubicBezTo>
                  <a:cubicBezTo>
                    <a:pt x="83" y="82"/>
                    <a:pt x="83" y="82"/>
                    <a:pt x="83" y="82"/>
                  </a:cubicBezTo>
                  <a:cubicBezTo>
                    <a:pt x="77" y="84"/>
                    <a:pt x="71" y="86"/>
                    <a:pt x="65" y="87"/>
                  </a:cubicBezTo>
                  <a:cubicBezTo>
                    <a:pt x="65" y="88"/>
                    <a:pt x="65" y="88"/>
                    <a:pt x="65" y="88"/>
                  </a:cubicBezTo>
                  <a:cubicBezTo>
                    <a:pt x="78" y="85"/>
                    <a:pt x="90" y="81"/>
                    <a:pt x="103" y="78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1" y="78"/>
                    <a:pt x="100" y="78"/>
                    <a:pt x="98" y="78"/>
                  </a:cubicBezTo>
                  <a:moveTo>
                    <a:pt x="43" y="111"/>
                  </a:moveTo>
                  <a:cubicBezTo>
                    <a:pt x="41" y="109"/>
                    <a:pt x="39" y="106"/>
                    <a:pt x="37" y="104"/>
                  </a:cubicBezTo>
                  <a:cubicBezTo>
                    <a:pt x="33" y="99"/>
                    <a:pt x="29" y="94"/>
                    <a:pt x="24" y="89"/>
                  </a:cubicBezTo>
                  <a:cubicBezTo>
                    <a:pt x="21" y="85"/>
                    <a:pt x="18" y="81"/>
                    <a:pt x="14" y="77"/>
                  </a:cubicBezTo>
                  <a:cubicBezTo>
                    <a:pt x="12" y="74"/>
                    <a:pt x="10" y="72"/>
                    <a:pt x="8" y="69"/>
                  </a:cubicBezTo>
                  <a:cubicBezTo>
                    <a:pt x="6" y="66"/>
                    <a:pt x="6" y="63"/>
                    <a:pt x="7" y="60"/>
                  </a:cubicBezTo>
                  <a:cubicBezTo>
                    <a:pt x="15" y="66"/>
                    <a:pt x="22" y="71"/>
                    <a:pt x="29" y="77"/>
                  </a:cubicBezTo>
                  <a:cubicBezTo>
                    <a:pt x="35" y="83"/>
                    <a:pt x="41" y="89"/>
                    <a:pt x="47" y="96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5" y="91"/>
                    <a:pt x="42" y="88"/>
                    <a:pt x="39" y="84"/>
                  </a:cubicBezTo>
                  <a:cubicBezTo>
                    <a:pt x="39" y="84"/>
                    <a:pt x="39" y="84"/>
                    <a:pt x="39" y="84"/>
                  </a:cubicBezTo>
                  <a:cubicBezTo>
                    <a:pt x="43" y="88"/>
                    <a:pt x="48" y="91"/>
                    <a:pt x="53" y="95"/>
                  </a:cubicBezTo>
                  <a:cubicBezTo>
                    <a:pt x="51" y="96"/>
                    <a:pt x="49" y="96"/>
                    <a:pt x="47" y="97"/>
                  </a:cubicBezTo>
                  <a:cubicBezTo>
                    <a:pt x="46" y="97"/>
                    <a:pt x="46" y="97"/>
                    <a:pt x="45" y="98"/>
                  </a:cubicBezTo>
                  <a:cubicBezTo>
                    <a:pt x="42" y="101"/>
                    <a:pt x="41" y="105"/>
                    <a:pt x="43" y="110"/>
                  </a:cubicBezTo>
                  <a:cubicBezTo>
                    <a:pt x="43" y="110"/>
                    <a:pt x="43" y="111"/>
                    <a:pt x="43" y="111"/>
                  </a:cubicBezTo>
                  <a:moveTo>
                    <a:pt x="89" y="75"/>
                  </a:moveTo>
                  <a:cubicBezTo>
                    <a:pt x="88" y="75"/>
                    <a:pt x="88" y="75"/>
                    <a:pt x="87" y="74"/>
                  </a:cubicBezTo>
                  <a:cubicBezTo>
                    <a:pt x="87" y="72"/>
                    <a:pt x="87" y="71"/>
                    <a:pt x="89" y="70"/>
                  </a:cubicBezTo>
                  <a:cubicBezTo>
                    <a:pt x="105" y="64"/>
                    <a:pt x="122" y="59"/>
                    <a:pt x="138" y="53"/>
                  </a:cubicBezTo>
                  <a:cubicBezTo>
                    <a:pt x="138" y="53"/>
                    <a:pt x="139" y="53"/>
                    <a:pt x="140" y="52"/>
                  </a:cubicBezTo>
                  <a:cubicBezTo>
                    <a:pt x="138" y="55"/>
                    <a:pt x="137" y="58"/>
                    <a:pt x="133" y="60"/>
                  </a:cubicBezTo>
                  <a:cubicBezTo>
                    <a:pt x="119" y="65"/>
                    <a:pt x="105" y="70"/>
                    <a:pt x="91" y="75"/>
                  </a:cubicBezTo>
                  <a:cubicBezTo>
                    <a:pt x="90" y="75"/>
                    <a:pt x="89" y="75"/>
                    <a:pt x="89" y="75"/>
                  </a:cubicBezTo>
                  <a:moveTo>
                    <a:pt x="58" y="95"/>
                  </a:moveTo>
                  <a:cubicBezTo>
                    <a:pt x="56" y="94"/>
                    <a:pt x="55" y="93"/>
                    <a:pt x="54" y="92"/>
                  </a:cubicBezTo>
                  <a:cubicBezTo>
                    <a:pt x="47" y="86"/>
                    <a:pt x="39" y="81"/>
                    <a:pt x="32" y="75"/>
                  </a:cubicBezTo>
                  <a:cubicBezTo>
                    <a:pt x="24" y="69"/>
                    <a:pt x="17" y="63"/>
                    <a:pt x="9" y="58"/>
                  </a:cubicBezTo>
                  <a:cubicBezTo>
                    <a:pt x="6" y="55"/>
                    <a:pt x="5" y="51"/>
                    <a:pt x="6" y="47"/>
                  </a:cubicBezTo>
                  <a:cubicBezTo>
                    <a:pt x="6" y="45"/>
                    <a:pt x="7" y="44"/>
                    <a:pt x="8" y="42"/>
                  </a:cubicBezTo>
                  <a:cubicBezTo>
                    <a:pt x="8" y="45"/>
                    <a:pt x="11" y="46"/>
                    <a:pt x="14" y="47"/>
                  </a:cubicBezTo>
                  <a:cubicBezTo>
                    <a:pt x="18" y="50"/>
                    <a:pt x="21" y="53"/>
                    <a:pt x="25" y="56"/>
                  </a:cubicBezTo>
                  <a:cubicBezTo>
                    <a:pt x="35" y="63"/>
                    <a:pt x="45" y="70"/>
                    <a:pt x="54" y="76"/>
                  </a:cubicBezTo>
                  <a:cubicBezTo>
                    <a:pt x="55" y="77"/>
                    <a:pt x="56" y="78"/>
                    <a:pt x="58" y="78"/>
                  </a:cubicBezTo>
                  <a:cubicBezTo>
                    <a:pt x="48" y="70"/>
                    <a:pt x="38" y="62"/>
                    <a:pt x="28" y="54"/>
                  </a:cubicBezTo>
                  <a:cubicBezTo>
                    <a:pt x="42" y="62"/>
                    <a:pt x="57" y="69"/>
                    <a:pt x="72" y="76"/>
                  </a:cubicBezTo>
                  <a:cubicBezTo>
                    <a:pt x="68" y="77"/>
                    <a:pt x="65" y="78"/>
                    <a:pt x="61" y="79"/>
                  </a:cubicBezTo>
                  <a:cubicBezTo>
                    <a:pt x="60" y="79"/>
                    <a:pt x="59" y="80"/>
                    <a:pt x="58" y="81"/>
                  </a:cubicBezTo>
                  <a:cubicBezTo>
                    <a:pt x="56" y="85"/>
                    <a:pt x="56" y="89"/>
                    <a:pt x="58" y="95"/>
                  </a:cubicBezTo>
                  <a:moveTo>
                    <a:pt x="73" y="59"/>
                  </a:moveTo>
                  <a:cubicBezTo>
                    <a:pt x="72" y="57"/>
                    <a:pt x="73" y="55"/>
                    <a:pt x="74" y="53"/>
                  </a:cubicBezTo>
                  <a:cubicBezTo>
                    <a:pt x="74" y="52"/>
                    <a:pt x="75" y="52"/>
                    <a:pt x="76" y="51"/>
                  </a:cubicBezTo>
                  <a:cubicBezTo>
                    <a:pt x="90" y="48"/>
                    <a:pt x="104" y="44"/>
                    <a:pt x="118" y="41"/>
                  </a:cubicBezTo>
                  <a:cubicBezTo>
                    <a:pt x="123" y="39"/>
                    <a:pt x="127" y="38"/>
                    <a:pt x="131" y="37"/>
                  </a:cubicBezTo>
                  <a:cubicBezTo>
                    <a:pt x="131" y="39"/>
                    <a:pt x="130" y="40"/>
                    <a:pt x="128" y="40"/>
                  </a:cubicBezTo>
                  <a:cubicBezTo>
                    <a:pt x="113" y="44"/>
                    <a:pt x="97" y="47"/>
                    <a:pt x="82" y="51"/>
                  </a:cubicBezTo>
                  <a:cubicBezTo>
                    <a:pt x="82" y="52"/>
                    <a:pt x="82" y="52"/>
                    <a:pt x="82" y="52"/>
                  </a:cubicBezTo>
                  <a:cubicBezTo>
                    <a:pt x="98" y="48"/>
                    <a:pt x="114" y="44"/>
                    <a:pt x="130" y="41"/>
                  </a:cubicBezTo>
                  <a:cubicBezTo>
                    <a:pt x="131" y="43"/>
                    <a:pt x="131" y="45"/>
                    <a:pt x="131" y="47"/>
                  </a:cubicBezTo>
                  <a:cubicBezTo>
                    <a:pt x="112" y="52"/>
                    <a:pt x="93" y="56"/>
                    <a:pt x="73" y="61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9" y="59"/>
                    <a:pt x="85" y="57"/>
                    <a:pt x="90" y="56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84" y="56"/>
                    <a:pt x="79" y="58"/>
                    <a:pt x="73" y="59"/>
                  </a:cubicBezTo>
                  <a:moveTo>
                    <a:pt x="83" y="78"/>
                  </a:moveTo>
                  <a:cubicBezTo>
                    <a:pt x="79" y="76"/>
                    <a:pt x="75" y="75"/>
                    <a:pt x="72" y="73"/>
                  </a:cubicBezTo>
                  <a:cubicBezTo>
                    <a:pt x="66" y="70"/>
                    <a:pt x="59" y="67"/>
                    <a:pt x="53" y="63"/>
                  </a:cubicBezTo>
                  <a:cubicBezTo>
                    <a:pt x="47" y="60"/>
                    <a:pt x="41" y="57"/>
                    <a:pt x="35" y="54"/>
                  </a:cubicBezTo>
                  <a:cubicBezTo>
                    <a:pt x="30" y="52"/>
                    <a:pt x="26" y="50"/>
                    <a:pt x="21" y="48"/>
                  </a:cubicBezTo>
                  <a:cubicBezTo>
                    <a:pt x="19" y="46"/>
                    <a:pt x="16" y="45"/>
                    <a:pt x="13" y="44"/>
                  </a:cubicBezTo>
                  <a:cubicBezTo>
                    <a:pt x="11" y="42"/>
                    <a:pt x="10" y="37"/>
                    <a:pt x="12" y="36"/>
                  </a:cubicBezTo>
                  <a:cubicBezTo>
                    <a:pt x="14" y="35"/>
                    <a:pt x="17" y="35"/>
                    <a:pt x="18" y="33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21" y="35"/>
                    <a:pt x="23" y="36"/>
                    <a:pt x="25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2" y="37"/>
                    <a:pt x="20" y="36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8" y="36"/>
                    <a:pt x="19" y="37"/>
                    <a:pt x="20" y="37"/>
                  </a:cubicBezTo>
                  <a:cubicBezTo>
                    <a:pt x="35" y="44"/>
                    <a:pt x="47" y="53"/>
                    <a:pt x="60" y="62"/>
                  </a:cubicBezTo>
                  <a:cubicBezTo>
                    <a:pt x="63" y="64"/>
                    <a:pt x="66" y="66"/>
                    <a:pt x="69" y="68"/>
                  </a:cubicBezTo>
                  <a:cubicBezTo>
                    <a:pt x="70" y="68"/>
                    <a:pt x="70" y="69"/>
                    <a:pt x="71" y="69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4" y="68"/>
                    <a:pt x="78" y="67"/>
                    <a:pt x="81" y="66"/>
                  </a:cubicBezTo>
                  <a:cubicBezTo>
                    <a:pt x="89" y="64"/>
                    <a:pt x="97" y="62"/>
                    <a:pt x="105" y="59"/>
                  </a:cubicBezTo>
                  <a:cubicBezTo>
                    <a:pt x="107" y="59"/>
                    <a:pt x="109" y="58"/>
                    <a:pt x="111" y="58"/>
                  </a:cubicBezTo>
                  <a:cubicBezTo>
                    <a:pt x="107" y="60"/>
                    <a:pt x="103" y="61"/>
                    <a:pt x="99" y="62"/>
                  </a:cubicBezTo>
                  <a:cubicBezTo>
                    <a:pt x="96" y="63"/>
                    <a:pt x="92" y="65"/>
                    <a:pt x="88" y="66"/>
                  </a:cubicBezTo>
                  <a:cubicBezTo>
                    <a:pt x="83" y="67"/>
                    <a:pt x="81" y="72"/>
                    <a:pt x="82" y="76"/>
                  </a:cubicBezTo>
                  <a:cubicBezTo>
                    <a:pt x="82" y="77"/>
                    <a:pt x="82" y="77"/>
                    <a:pt x="83" y="78"/>
                  </a:cubicBezTo>
                  <a:moveTo>
                    <a:pt x="69" y="65"/>
                  </a:moveTo>
                  <a:cubicBezTo>
                    <a:pt x="66" y="63"/>
                    <a:pt x="64" y="61"/>
                    <a:pt x="62" y="60"/>
                  </a:cubicBezTo>
                  <a:cubicBezTo>
                    <a:pt x="55" y="55"/>
                    <a:pt x="47" y="50"/>
                    <a:pt x="40" y="46"/>
                  </a:cubicBezTo>
                  <a:cubicBezTo>
                    <a:pt x="33" y="41"/>
                    <a:pt x="26" y="36"/>
                    <a:pt x="19" y="31"/>
                  </a:cubicBezTo>
                  <a:cubicBezTo>
                    <a:pt x="17" y="30"/>
                    <a:pt x="16" y="29"/>
                    <a:pt x="14" y="28"/>
                  </a:cubicBezTo>
                  <a:cubicBezTo>
                    <a:pt x="14" y="27"/>
                    <a:pt x="13" y="27"/>
                    <a:pt x="13" y="26"/>
                  </a:cubicBezTo>
                  <a:cubicBezTo>
                    <a:pt x="12" y="22"/>
                    <a:pt x="11" y="18"/>
                    <a:pt x="14" y="15"/>
                  </a:cubicBezTo>
                  <a:cubicBezTo>
                    <a:pt x="14" y="14"/>
                    <a:pt x="15" y="13"/>
                    <a:pt x="15" y="13"/>
                  </a:cubicBezTo>
                  <a:cubicBezTo>
                    <a:pt x="25" y="11"/>
                    <a:pt x="34" y="9"/>
                    <a:pt x="43" y="7"/>
                  </a:cubicBezTo>
                  <a:cubicBezTo>
                    <a:pt x="51" y="6"/>
                    <a:pt x="60" y="4"/>
                    <a:pt x="68" y="2"/>
                  </a:cubicBezTo>
                  <a:cubicBezTo>
                    <a:pt x="69" y="2"/>
                    <a:pt x="70" y="2"/>
                    <a:pt x="71" y="2"/>
                  </a:cubicBezTo>
                  <a:cubicBezTo>
                    <a:pt x="73" y="2"/>
                    <a:pt x="74" y="2"/>
                    <a:pt x="76" y="3"/>
                  </a:cubicBezTo>
                  <a:cubicBezTo>
                    <a:pt x="95" y="13"/>
                    <a:pt x="114" y="22"/>
                    <a:pt x="133" y="31"/>
                  </a:cubicBezTo>
                  <a:cubicBezTo>
                    <a:pt x="134" y="31"/>
                    <a:pt x="134" y="31"/>
                    <a:pt x="134" y="32"/>
                  </a:cubicBezTo>
                  <a:cubicBezTo>
                    <a:pt x="124" y="34"/>
                    <a:pt x="113" y="37"/>
                    <a:pt x="103" y="40"/>
                  </a:cubicBezTo>
                  <a:cubicBezTo>
                    <a:pt x="93" y="42"/>
                    <a:pt x="83" y="45"/>
                    <a:pt x="73" y="47"/>
                  </a:cubicBezTo>
                  <a:cubicBezTo>
                    <a:pt x="73" y="47"/>
                    <a:pt x="72" y="48"/>
                    <a:pt x="71" y="48"/>
                  </a:cubicBezTo>
                  <a:cubicBezTo>
                    <a:pt x="68" y="53"/>
                    <a:pt x="66" y="58"/>
                    <a:pt x="69" y="63"/>
                  </a:cubicBezTo>
                  <a:cubicBezTo>
                    <a:pt x="69" y="63"/>
                    <a:pt x="69" y="64"/>
                    <a:pt x="69" y="65"/>
                  </a:cubicBezTo>
                  <a:moveTo>
                    <a:pt x="72" y="0"/>
                  </a:moveTo>
                  <a:cubicBezTo>
                    <a:pt x="72" y="0"/>
                    <a:pt x="71" y="0"/>
                    <a:pt x="71" y="0"/>
                  </a:cubicBezTo>
                  <a:cubicBezTo>
                    <a:pt x="67" y="0"/>
                    <a:pt x="62" y="1"/>
                    <a:pt x="57" y="2"/>
                  </a:cubicBezTo>
                  <a:cubicBezTo>
                    <a:pt x="44" y="5"/>
                    <a:pt x="30" y="8"/>
                    <a:pt x="17" y="10"/>
                  </a:cubicBezTo>
                  <a:cubicBezTo>
                    <a:pt x="13" y="11"/>
                    <a:pt x="11" y="13"/>
                    <a:pt x="10" y="16"/>
                  </a:cubicBezTo>
                  <a:cubicBezTo>
                    <a:pt x="8" y="19"/>
                    <a:pt x="9" y="23"/>
                    <a:pt x="10" y="26"/>
                  </a:cubicBezTo>
                  <a:cubicBezTo>
                    <a:pt x="10" y="28"/>
                    <a:pt x="12" y="29"/>
                    <a:pt x="14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4" y="32"/>
                    <a:pt x="14" y="32"/>
                    <a:pt x="13" y="32"/>
                  </a:cubicBezTo>
                  <a:cubicBezTo>
                    <a:pt x="12" y="32"/>
                    <a:pt x="11" y="32"/>
                    <a:pt x="10" y="33"/>
                  </a:cubicBezTo>
                  <a:cubicBezTo>
                    <a:pt x="9" y="34"/>
                    <a:pt x="9" y="36"/>
                    <a:pt x="8" y="38"/>
                  </a:cubicBezTo>
                  <a:cubicBezTo>
                    <a:pt x="8" y="38"/>
                    <a:pt x="7" y="39"/>
                    <a:pt x="7" y="39"/>
                  </a:cubicBezTo>
                  <a:cubicBezTo>
                    <a:pt x="6" y="40"/>
                    <a:pt x="5" y="40"/>
                    <a:pt x="4" y="41"/>
                  </a:cubicBezTo>
                  <a:cubicBezTo>
                    <a:pt x="2" y="45"/>
                    <a:pt x="1" y="48"/>
                    <a:pt x="2" y="52"/>
                  </a:cubicBezTo>
                  <a:cubicBezTo>
                    <a:pt x="3" y="55"/>
                    <a:pt x="4" y="58"/>
                    <a:pt x="3" y="62"/>
                  </a:cubicBezTo>
                  <a:cubicBezTo>
                    <a:pt x="2" y="67"/>
                    <a:pt x="5" y="71"/>
                    <a:pt x="8" y="75"/>
                  </a:cubicBezTo>
                  <a:cubicBezTo>
                    <a:pt x="9" y="75"/>
                    <a:pt x="9" y="76"/>
                    <a:pt x="9" y="77"/>
                  </a:cubicBezTo>
                  <a:cubicBezTo>
                    <a:pt x="8" y="77"/>
                    <a:pt x="7" y="78"/>
                    <a:pt x="7" y="78"/>
                  </a:cubicBezTo>
                  <a:cubicBezTo>
                    <a:pt x="7" y="78"/>
                    <a:pt x="7" y="78"/>
                    <a:pt x="6" y="78"/>
                  </a:cubicBezTo>
                  <a:cubicBezTo>
                    <a:pt x="6" y="78"/>
                    <a:pt x="6" y="77"/>
                    <a:pt x="5" y="77"/>
                  </a:cubicBezTo>
                  <a:cubicBezTo>
                    <a:pt x="4" y="77"/>
                    <a:pt x="3" y="79"/>
                    <a:pt x="3" y="80"/>
                  </a:cubicBezTo>
                  <a:cubicBezTo>
                    <a:pt x="1" y="84"/>
                    <a:pt x="0" y="88"/>
                    <a:pt x="2" y="93"/>
                  </a:cubicBezTo>
                  <a:cubicBezTo>
                    <a:pt x="2" y="94"/>
                    <a:pt x="3" y="95"/>
                    <a:pt x="4" y="95"/>
                  </a:cubicBezTo>
                  <a:cubicBezTo>
                    <a:pt x="11" y="101"/>
                    <a:pt x="18" y="106"/>
                    <a:pt x="25" y="111"/>
                  </a:cubicBezTo>
                  <a:cubicBezTo>
                    <a:pt x="38" y="120"/>
                    <a:pt x="51" y="129"/>
                    <a:pt x="64" y="138"/>
                  </a:cubicBezTo>
                  <a:cubicBezTo>
                    <a:pt x="65" y="138"/>
                    <a:pt x="66" y="139"/>
                    <a:pt x="67" y="139"/>
                  </a:cubicBezTo>
                  <a:cubicBezTo>
                    <a:pt x="68" y="139"/>
                    <a:pt x="68" y="138"/>
                    <a:pt x="69" y="138"/>
                  </a:cubicBezTo>
                  <a:cubicBezTo>
                    <a:pt x="73" y="136"/>
                    <a:pt x="77" y="135"/>
                    <a:pt x="81" y="133"/>
                  </a:cubicBezTo>
                  <a:cubicBezTo>
                    <a:pt x="96" y="127"/>
                    <a:pt x="111" y="121"/>
                    <a:pt x="125" y="115"/>
                  </a:cubicBezTo>
                  <a:cubicBezTo>
                    <a:pt x="128" y="114"/>
                    <a:pt x="128" y="112"/>
                    <a:pt x="126" y="110"/>
                  </a:cubicBezTo>
                  <a:cubicBezTo>
                    <a:pt x="124" y="110"/>
                    <a:pt x="123" y="109"/>
                    <a:pt x="122" y="108"/>
                  </a:cubicBezTo>
                  <a:cubicBezTo>
                    <a:pt x="120" y="107"/>
                    <a:pt x="120" y="105"/>
                    <a:pt x="121" y="103"/>
                  </a:cubicBezTo>
                  <a:cubicBezTo>
                    <a:pt x="123" y="101"/>
                    <a:pt x="125" y="100"/>
                    <a:pt x="126" y="98"/>
                  </a:cubicBezTo>
                  <a:cubicBezTo>
                    <a:pt x="127" y="97"/>
                    <a:pt x="126" y="96"/>
                    <a:pt x="126" y="95"/>
                  </a:cubicBezTo>
                  <a:cubicBezTo>
                    <a:pt x="125" y="95"/>
                    <a:pt x="124" y="94"/>
                    <a:pt x="123" y="94"/>
                  </a:cubicBezTo>
                  <a:cubicBezTo>
                    <a:pt x="120" y="93"/>
                    <a:pt x="118" y="91"/>
                    <a:pt x="114" y="90"/>
                  </a:cubicBezTo>
                  <a:cubicBezTo>
                    <a:pt x="116" y="89"/>
                    <a:pt x="116" y="89"/>
                    <a:pt x="117" y="88"/>
                  </a:cubicBezTo>
                  <a:cubicBezTo>
                    <a:pt x="117" y="88"/>
                    <a:pt x="118" y="87"/>
                    <a:pt x="118" y="87"/>
                  </a:cubicBezTo>
                  <a:cubicBezTo>
                    <a:pt x="119" y="87"/>
                    <a:pt x="119" y="86"/>
                    <a:pt x="120" y="86"/>
                  </a:cubicBezTo>
                  <a:cubicBezTo>
                    <a:pt x="122" y="85"/>
                    <a:pt x="125" y="84"/>
                    <a:pt x="128" y="83"/>
                  </a:cubicBezTo>
                  <a:cubicBezTo>
                    <a:pt x="128" y="83"/>
                    <a:pt x="129" y="83"/>
                    <a:pt x="129" y="82"/>
                  </a:cubicBezTo>
                  <a:cubicBezTo>
                    <a:pt x="129" y="82"/>
                    <a:pt x="129" y="81"/>
                    <a:pt x="128" y="80"/>
                  </a:cubicBezTo>
                  <a:cubicBezTo>
                    <a:pt x="127" y="80"/>
                    <a:pt x="126" y="79"/>
                    <a:pt x="125" y="79"/>
                  </a:cubicBezTo>
                  <a:cubicBezTo>
                    <a:pt x="122" y="77"/>
                    <a:pt x="122" y="76"/>
                    <a:pt x="123" y="73"/>
                  </a:cubicBezTo>
                  <a:cubicBezTo>
                    <a:pt x="123" y="72"/>
                    <a:pt x="124" y="72"/>
                    <a:pt x="124" y="71"/>
                  </a:cubicBezTo>
                  <a:cubicBezTo>
                    <a:pt x="125" y="68"/>
                    <a:pt x="129" y="67"/>
                    <a:pt x="131" y="66"/>
                  </a:cubicBezTo>
                  <a:cubicBezTo>
                    <a:pt x="134" y="64"/>
                    <a:pt x="137" y="63"/>
                    <a:pt x="141" y="62"/>
                  </a:cubicBezTo>
                  <a:cubicBezTo>
                    <a:pt x="141" y="62"/>
                    <a:pt x="142" y="61"/>
                    <a:pt x="142" y="61"/>
                  </a:cubicBezTo>
                  <a:cubicBezTo>
                    <a:pt x="142" y="60"/>
                    <a:pt x="141" y="60"/>
                    <a:pt x="141" y="59"/>
                  </a:cubicBezTo>
                  <a:cubicBezTo>
                    <a:pt x="140" y="59"/>
                    <a:pt x="140" y="58"/>
                    <a:pt x="139" y="58"/>
                  </a:cubicBezTo>
                  <a:cubicBezTo>
                    <a:pt x="140" y="56"/>
                    <a:pt x="141" y="53"/>
                    <a:pt x="141" y="51"/>
                  </a:cubicBezTo>
                  <a:cubicBezTo>
                    <a:pt x="142" y="51"/>
                    <a:pt x="142" y="50"/>
                    <a:pt x="142" y="50"/>
                  </a:cubicBezTo>
                  <a:cubicBezTo>
                    <a:pt x="144" y="49"/>
                    <a:pt x="144" y="48"/>
                    <a:pt x="142" y="47"/>
                  </a:cubicBezTo>
                  <a:cubicBezTo>
                    <a:pt x="140" y="46"/>
                    <a:pt x="137" y="45"/>
                    <a:pt x="135" y="44"/>
                  </a:cubicBezTo>
                  <a:cubicBezTo>
                    <a:pt x="134" y="44"/>
                    <a:pt x="134" y="43"/>
                    <a:pt x="134" y="42"/>
                  </a:cubicBezTo>
                  <a:cubicBezTo>
                    <a:pt x="134" y="39"/>
                    <a:pt x="135" y="37"/>
                    <a:pt x="137" y="35"/>
                  </a:cubicBezTo>
                  <a:cubicBezTo>
                    <a:pt x="140" y="33"/>
                    <a:pt x="140" y="32"/>
                    <a:pt x="137" y="30"/>
                  </a:cubicBezTo>
                  <a:cubicBezTo>
                    <a:pt x="136" y="30"/>
                    <a:pt x="135" y="29"/>
                    <a:pt x="134" y="29"/>
                  </a:cubicBezTo>
                  <a:cubicBezTo>
                    <a:pt x="114" y="19"/>
                    <a:pt x="94" y="10"/>
                    <a:pt x="74" y="0"/>
                  </a:cubicBezTo>
                  <a:cubicBezTo>
                    <a:pt x="74" y="0"/>
                    <a:pt x="73" y="0"/>
                    <a:pt x="7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98"/>
            <p:cNvSpPr>
              <a:spLocks/>
            </p:cNvSpPr>
            <p:nvPr userDrawn="1"/>
          </p:nvSpPr>
          <p:spPr bwMode="auto">
            <a:xfrm>
              <a:off x="835025" y="2262188"/>
              <a:ext cx="134938" cy="80963"/>
            </a:xfrm>
            <a:custGeom>
              <a:avLst/>
              <a:gdLst>
                <a:gd name="T0" fmla="*/ 0 w 55"/>
                <a:gd name="T1" fmla="*/ 0 h 33"/>
                <a:gd name="T2" fmla="*/ 55 w 55"/>
                <a:gd name="T3" fmla="*/ 33 h 33"/>
                <a:gd name="T4" fmla="*/ 0 w 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">
                  <a:moveTo>
                    <a:pt x="0" y="0"/>
                  </a:moveTo>
                  <a:cubicBezTo>
                    <a:pt x="18" y="12"/>
                    <a:pt x="36" y="23"/>
                    <a:pt x="55" y="33"/>
                  </a:cubicBezTo>
                  <a:cubicBezTo>
                    <a:pt x="53" y="30"/>
                    <a:pt x="3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99"/>
            <p:cNvSpPr>
              <a:spLocks/>
            </p:cNvSpPr>
            <p:nvPr userDrawn="1"/>
          </p:nvSpPr>
          <p:spPr bwMode="auto">
            <a:xfrm>
              <a:off x="982663" y="2339975"/>
              <a:ext cx="106363" cy="25400"/>
            </a:xfrm>
            <a:custGeom>
              <a:avLst/>
              <a:gdLst>
                <a:gd name="T0" fmla="*/ 44 w 44"/>
                <a:gd name="T1" fmla="*/ 0 h 10"/>
                <a:gd name="T2" fmla="*/ 0 w 44"/>
                <a:gd name="T3" fmla="*/ 9 h 10"/>
                <a:gd name="T4" fmla="*/ 0 w 44"/>
                <a:gd name="T5" fmla="*/ 10 h 10"/>
                <a:gd name="T6" fmla="*/ 44 w 44"/>
                <a:gd name="T7" fmla="*/ 1 h 10"/>
                <a:gd name="T8" fmla="*/ 44 w 44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0">
                  <a:moveTo>
                    <a:pt x="44" y="0"/>
                  </a:moveTo>
                  <a:cubicBezTo>
                    <a:pt x="29" y="3"/>
                    <a:pt x="15" y="6"/>
                    <a:pt x="0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5" y="7"/>
                    <a:pt x="30" y="4"/>
                    <a:pt x="44" y="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00"/>
            <p:cNvSpPr>
              <a:spLocks/>
            </p:cNvSpPr>
            <p:nvPr userDrawn="1"/>
          </p:nvSpPr>
          <p:spPr bwMode="auto">
            <a:xfrm>
              <a:off x="987425" y="2500313"/>
              <a:ext cx="90488" cy="36513"/>
            </a:xfrm>
            <a:custGeom>
              <a:avLst/>
              <a:gdLst>
                <a:gd name="T0" fmla="*/ 36 w 37"/>
                <a:gd name="T1" fmla="*/ 0 h 15"/>
                <a:gd name="T2" fmla="*/ 0 w 37"/>
                <a:gd name="T3" fmla="*/ 14 h 15"/>
                <a:gd name="T4" fmla="*/ 1 w 37"/>
                <a:gd name="T5" fmla="*/ 15 h 15"/>
                <a:gd name="T6" fmla="*/ 37 w 37"/>
                <a:gd name="T7" fmla="*/ 0 h 15"/>
                <a:gd name="T8" fmla="*/ 36 w 3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5">
                  <a:moveTo>
                    <a:pt x="36" y="0"/>
                  </a:moveTo>
                  <a:cubicBezTo>
                    <a:pt x="24" y="4"/>
                    <a:pt x="12" y="9"/>
                    <a:pt x="0" y="14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3" y="10"/>
                    <a:pt x="25" y="5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101"/>
            <p:cNvSpPr>
              <a:spLocks/>
            </p:cNvSpPr>
            <p:nvPr userDrawn="1"/>
          </p:nvSpPr>
          <p:spPr bwMode="auto">
            <a:xfrm>
              <a:off x="1016000" y="2360613"/>
              <a:ext cx="112713" cy="42863"/>
            </a:xfrm>
            <a:custGeom>
              <a:avLst/>
              <a:gdLst>
                <a:gd name="T0" fmla="*/ 46 w 46"/>
                <a:gd name="T1" fmla="*/ 0 h 18"/>
                <a:gd name="T2" fmla="*/ 0 w 46"/>
                <a:gd name="T3" fmla="*/ 17 h 18"/>
                <a:gd name="T4" fmla="*/ 1 w 46"/>
                <a:gd name="T5" fmla="*/ 18 h 18"/>
                <a:gd name="T6" fmla="*/ 46 w 46"/>
                <a:gd name="T7" fmla="*/ 1 h 18"/>
                <a:gd name="T8" fmla="*/ 46 w 46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8">
                  <a:moveTo>
                    <a:pt x="46" y="0"/>
                  </a:moveTo>
                  <a:cubicBezTo>
                    <a:pt x="31" y="6"/>
                    <a:pt x="15" y="11"/>
                    <a:pt x="0" y="1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6" y="12"/>
                    <a:pt x="31" y="7"/>
                    <a:pt x="46" y="1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102"/>
            <p:cNvSpPr>
              <a:spLocks/>
            </p:cNvSpPr>
            <p:nvPr userDrawn="1"/>
          </p:nvSpPr>
          <p:spPr bwMode="auto">
            <a:xfrm>
              <a:off x="1019175" y="2370138"/>
              <a:ext cx="104775" cy="39688"/>
            </a:xfrm>
            <a:custGeom>
              <a:avLst/>
              <a:gdLst>
                <a:gd name="T0" fmla="*/ 43 w 43"/>
                <a:gd name="T1" fmla="*/ 0 h 16"/>
                <a:gd name="T2" fmla="*/ 0 w 43"/>
                <a:gd name="T3" fmla="*/ 15 h 16"/>
                <a:gd name="T4" fmla="*/ 0 w 43"/>
                <a:gd name="T5" fmla="*/ 16 h 16"/>
                <a:gd name="T6" fmla="*/ 43 w 43"/>
                <a:gd name="T7" fmla="*/ 0 h 16"/>
                <a:gd name="T8" fmla="*/ 43 w 4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6">
                  <a:moveTo>
                    <a:pt x="43" y="0"/>
                  </a:moveTo>
                  <a:cubicBezTo>
                    <a:pt x="29" y="5"/>
                    <a:pt x="14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5" y="11"/>
                    <a:pt x="29" y="6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103"/>
            <p:cNvSpPr>
              <a:spLocks noEditPoints="1"/>
            </p:cNvSpPr>
            <p:nvPr userDrawn="1"/>
          </p:nvSpPr>
          <p:spPr bwMode="auto">
            <a:xfrm>
              <a:off x="8499475" y="2497138"/>
              <a:ext cx="349250" cy="339725"/>
            </a:xfrm>
            <a:custGeom>
              <a:avLst/>
              <a:gdLst>
                <a:gd name="T0" fmla="*/ 120 w 143"/>
                <a:gd name="T1" fmla="*/ 102 h 139"/>
                <a:gd name="T2" fmla="*/ 116 w 143"/>
                <a:gd name="T3" fmla="*/ 112 h 139"/>
                <a:gd name="T4" fmla="*/ 104 w 143"/>
                <a:gd name="T5" fmla="*/ 112 h 139"/>
                <a:gd name="T6" fmla="*/ 113 w 143"/>
                <a:gd name="T7" fmla="*/ 96 h 139"/>
                <a:gd name="T8" fmla="*/ 75 w 143"/>
                <a:gd name="T9" fmla="*/ 99 h 139"/>
                <a:gd name="T10" fmla="*/ 92 w 143"/>
                <a:gd name="T11" fmla="*/ 99 h 139"/>
                <a:gd name="T12" fmla="*/ 53 w 143"/>
                <a:gd name="T13" fmla="*/ 111 h 139"/>
                <a:gd name="T14" fmla="*/ 66 w 143"/>
                <a:gd name="T15" fmla="*/ 105 h 139"/>
                <a:gd name="T16" fmla="*/ 49 w 143"/>
                <a:gd name="T17" fmla="*/ 102 h 139"/>
                <a:gd name="T18" fmla="*/ 56 w 143"/>
                <a:gd name="T19" fmla="*/ 100 h 139"/>
                <a:gd name="T20" fmla="*/ 101 w 143"/>
                <a:gd name="T21" fmla="*/ 95 h 139"/>
                <a:gd name="T22" fmla="*/ 62 w 143"/>
                <a:gd name="T23" fmla="*/ 98 h 139"/>
                <a:gd name="T24" fmla="*/ 10 w 143"/>
                <a:gd name="T25" fmla="*/ 82 h 139"/>
                <a:gd name="T26" fmla="*/ 47 w 143"/>
                <a:gd name="T27" fmla="*/ 118 h 139"/>
                <a:gd name="T28" fmla="*/ 66 w 143"/>
                <a:gd name="T29" fmla="*/ 116 h 139"/>
                <a:gd name="T30" fmla="*/ 85 w 143"/>
                <a:gd name="T31" fmla="*/ 111 h 139"/>
                <a:gd name="T32" fmla="*/ 66 w 143"/>
                <a:gd name="T33" fmla="*/ 117 h 139"/>
                <a:gd name="T34" fmla="*/ 17 w 143"/>
                <a:gd name="T35" fmla="*/ 101 h 139"/>
                <a:gd name="T36" fmla="*/ 7 w 143"/>
                <a:gd name="T37" fmla="*/ 81 h 139"/>
                <a:gd name="T38" fmla="*/ 106 w 143"/>
                <a:gd name="T39" fmla="*/ 78 h 139"/>
                <a:gd name="T40" fmla="*/ 117 w 143"/>
                <a:gd name="T41" fmla="*/ 78 h 139"/>
                <a:gd name="T42" fmla="*/ 119 w 143"/>
                <a:gd name="T43" fmla="*/ 80 h 139"/>
                <a:gd name="T44" fmla="*/ 62 w 143"/>
                <a:gd name="T45" fmla="*/ 89 h 139"/>
                <a:gd name="T46" fmla="*/ 82 w 143"/>
                <a:gd name="T47" fmla="*/ 83 h 139"/>
                <a:gd name="T48" fmla="*/ 97 w 143"/>
                <a:gd name="T49" fmla="*/ 79 h 139"/>
                <a:gd name="T50" fmla="*/ 7 w 143"/>
                <a:gd name="T51" fmla="*/ 69 h 139"/>
                <a:gd name="T52" fmla="*/ 38 w 143"/>
                <a:gd name="T53" fmla="*/ 85 h 139"/>
                <a:gd name="T54" fmla="*/ 42 w 143"/>
                <a:gd name="T55" fmla="*/ 110 h 139"/>
                <a:gd name="T56" fmla="*/ 137 w 143"/>
                <a:gd name="T57" fmla="*/ 53 h 139"/>
                <a:gd name="T58" fmla="*/ 57 w 143"/>
                <a:gd name="T59" fmla="*/ 96 h 139"/>
                <a:gd name="T60" fmla="*/ 7 w 143"/>
                <a:gd name="T61" fmla="*/ 42 h 139"/>
                <a:gd name="T62" fmla="*/ 27 w 143"/>
                <a:gd name="T63" fmla="*/ 55 h 139"/>
                <a:gd name="T64" fmla="*/ 72 w 143"/>
                <a:gd name="T65" fmla="*/ 60 h 139"/>
                <a:gd name="T66" fmla="*/ 128 w 143"/>
                <a:gd name="T67" fmla="*/ 41 h 139"/>
                <a:gd name="T68" fmla="*/ 72 w 143"/>
                <a:gd name="T69" fmla="*/ 61 h 139"/>
                <a:gd name="T70" fmla="*/ 82 w 143"/>
                <a:gd name="T71" fmla="*/ 79 h 139"/>
                <a:gd name="T72" fmla="*/ 12 w 143"/>
                <a:gd name="T73" fmla="*/ 44 h 139"/>
                <a:gd name="T74" fmla="*/ 24 w 143"/>
                <a:gd name="T75" fmla="*/ 38 h 139"/>
                <a:gd name="T76" fmla="*/ 68 w 143"/>
                <a:gd name="T77" fmla="*/ 69 h 139"/>
                <a:gd name="T78" fmla="*/ 110 w 143"/>
                <a:gd name="T79" fmla="*/ 59 h 139"/>
                <a:gd name="T80" fmla="*/ 68 w 143"/>
                <a:gd name="T81" fmla="*/ 65 h 139"/>
                <a:gd name="T82" fmla="*/ 12 w 143"/>
                <a:gd name="T83" fmla="*/ 27 h 139"/>
                <a:gd name="T84" fmla="*/ 70 w 143"/>
                <a:gd name="T85" fmla="*/ 3 h 139"/>
                <a:gd name="T86" fmla="*/ 72 w 143"/>
                <a:gd name="T87" fmla="*/ 48 h 139"/>
                <a:gd name="T88" fmla="*/ 70 w 143"/>
                <a:gd name="T89" fmla="*/ 0 h 139"/>
                <a:gd name="T90" fmla="*/ 13 w 143"/>
                <a:gd name="T91" fmla="*/ 31 h 139"/>
                <a:gd name="T92" fmla="*/ 6 w 143"/>
                <a:gd name="T93" fmla="*/ 40 h 139"/>
                <a:gd name="T94" fmla="*/ 8 w 143"/>
                <a:gd name="T95" fmla="*/ 77 h 139"/>
                <a:gd name="T96" fmla="*/ 1 w 143"/>
                <a:gd name="T97" fmla="*/ 93 h 139"/>
                <a:gd name="T98" fmla="*/ 68 w 143"/>
                <a:gd name="T99" fmla="*/ 139 h 139"/>
                <a:gd name="T100" fmla="*/ 121 w 143"/>
                <a:gd name="T101" fmla="*/ 104 h 139"/>
                <a:gd name="T102" fmla="*/ 116 w 143"/>
                <a:gd name="T103" fmla="*/ 89 h 139"/>
                <a:gd name="T104" fmla="*/ 127 w 143"/>
                <a:gd name="T105" fmla="*/ 81 h 139"/>
                <a:gd name="T106" fmla="*/ 140 w 143"/>
                <a:gd name="T107" fmla="*/ 62 h 139"/>
                <a:gd name="T108" fmla="*/ 141 w 143"/>
                <a:gd name="T109" fmla="*/ 51 h 139"/>
                <a:gd name="T110" fmla="*/ 136 w 143"/>
                <a:gd name="T111" fmla="*/ 3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3" h="139">
                  <a:moveTo>
                    <a:pt x="69" y="123"/>
                  </a:moveTo>
                  <a:cubicBezTo>
                    <a:pt x="70" y="122"/>
                    <a:pt x="70" y="122"/>
                    <a:pt x="70" y="122"/>
                  </a:cubicBezTo>
                  <a:cubicBezTo>
                    <a:pt x="76" y="118"/>
                    <a:pt x="83" y="117"/>
                    <a:pt x="90" y="114"/>
                  </a:cubicBezTo>
                  <a:cubicBezTo>
                    <a:pt x="99" y="110"/>
                    <a:pt x="109" y="106"/>
                    <a:pt x="118" y="103"/>
                  </a:cubicBezTo>
                  <a:cubicBezTo>
                    <a:pt x="119" y="102"/>
                    <a:pt x="120" y="102"/>
                    <a:pt x="120" y="102"/>
                  </a:cubicBezTo>
                  <a:cubicBezTo>
                    <a:pt x="115" y="106"/>
                    <a:pt x="109" y="107"/>
                    <a:pt x="104" y="109"/>
                  </a:cubicBezTo>
                  <a:cubicBezTo>
                    <a:pt x="102" y="110"/>
                    <a:pt x="100" y="111"/>
                    <a:pt x="98" y="112"/>
                  </a:cubicBezTo>
                  <a:cubicBezTo>
                    <a:pt x="105" y="110"/>
                    <a:pt x="111" y="108"/>
                    <a:pt x="117" y="105"/>
                  </a:cubicBezTo>
                  <a:cubicBezTo>
                    <a:pt x="117" y="107"/>
                    <a:pt x="118" y="109"/>
                    <a:pt x="118" y="110"/>
                  </a:cubicBezTo>
                  <a:cubicBezTo>
                    <a:pt x="118" y="111"/>
                    <a:pt x="117" y="112"/>
                    <a:pt x="116" y="112"/>
                  </a:cubicBezTo>
                  <a:cubicBezTo>
                    <a:pt x="103" y="117"/>
                    <a:pt x="90" y="123"/>
                    <a:pt x="77" y="128"/>
                  </a:cubicBezTo>
                  <a:cubicBezTo>
                    <a:pt x="75" y="129"/>
                    <a:pt x="72" y="130"/>
                    <a:pt x="68" y="132"/>
                  </a:cubicBezTo>
                  <a:cubicBezTo>
                    <a:pt x="68" y="130"/>
                    <a:pt x="67" y="129"/>
                    <a:pt x="67" y="127"/>
                  </a:cubicBezTo>
                  <a:cubicBezTo>
                    <a:pt x="79" y="122"/>
                    <a:pt x="92" y="117"/>
                    <a:pt x="104" y="112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92" y="116"/>
                    <a:pt x="80" y="121"/>
                    <a:pt x="67" y="126"/>
                  </a:cubicBezTo>
                  <a:cubicBezTo>
                    <a:pt x="67" y="124"/>
                    <a:pt x="67" y="123"/>
                    <a:pt x="69" y="123"/>
                  </a:cubicBezTo>
                  <a:cubicBezTo>
                    <a:pt x="69" y="123"/>
                    <a:pt x="69" y="123"/>
                    <a:pt x="69" y="123"/>
                  </a:cubicBezTo>
                  <a:moveTo>
                    <a:pt x="117" y="98"/>
                  </a:moveTo>
                  <a:cubicBezTo>
                    <a:pt x="116" y="98"/>
                    <a:pt x="115" y="97"/>
                    <a:pt x="113" y="96"/>
                  </a:cubicBezTo>
                  <a:cubicBezTo>
                    <a:pt x="113" y="96"/>
                    <a:pt x="112" y="95"/>
                    <a:pt x="112" y="94"/>
                  </a:cubicBezTo>
                  <a:cubicBezTo>
                    <a:pt x="113" y="94"/>
                    <a:pt x="113" y="94"/>
                    <a:pt x="113" y="94"/>
                  </a:cubicBezTo>
                  <a:cubicBezTo>
                    <a:pt x="115" y="95"/>
                    <a:pt x="117" y="96"/>
                    <a:pt x="120" y="97"/>
                  </a:cubicBezTo>
                  <a:cubicBezTo>
                    <a:pt x="119" y="98"/>
                    <a:pt x="118" y="98"/>
                    <a:pt x="117" y="98"/>
                  </a:cubicBezTo>
                  <a:moveTo>
                    <a:pt x="75" y="99"/>
                  </a:moveTo>
                  <a:cubicBezTo>
                    <a:pt x="86" y="95"/>
                    <a:pt x="98" y="93"/>
                    <a:pt x="110" y="92"/>
                  </a:cubicBezTo>
                  <a:cubicBezTo>
                    <a:pt x="110" y="93"/>
                    <a:pt x="110" y="94"/>
                    <a:pt x="109" y="95"/>
                  </a:cubicBezTo>
                  <a:cubicBezTo>
                    <a:pt x="109" y="95"/>
                    <a:pt x="108" y="96"/>
                    <a:pt x="108" y="96"/>
                  </a:cubicBezTo>
                  <a:cubicBezTo>
                    <a:pt x="103" y="97"/>
                    <a:pt x="98" y="98"/>
                    <a:pt x="93" y="99"/>
                  </a:cubicBezTo>
                  <a:cubicBezTo>
                    <a:pt x="93" y="99"/>
                    <a:pt x="92" y="99"/>
                    <a:pt x="92" y="99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7"/>
                    <a:pt x="110" y="97"/>
                    <a:pt x="110" y="97"/>
                  </a:cubicBezTo>
                  <a:cubicBezTo>
                    <a:pt x="108" y="98"/>
                    <a:pt x="107" y="98"/>
                    <a:pt x="106" y="99"/>
                  </a:cubicBezTo>
                  <a:cubicBezTo>
                    <a:pt x="88" y="103"/>
                    <a:pt x="71" y="107"/>
                    <a:pt x="53" y="111"/>
                  </a:cubicBezTo>
                  <a:cubicBezTo>
                    <a:pt x="52" y="111"/>
                    <a:pt x="51" y="111"/>
                    <a:pt x="50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8" y="112"/>
                    <a:pt x="47" y="111"/>
                    <a:pt x="47" y="110"/>
                  </a:cubicBezTo>
                  <a:cubicBezTo>
                    <a:pt x="58" y="107"/>
                    <a:pt x="69" y="106"/>
                    <a:pt x="80" y="103"/>
                  </a:cubicBezTo>
                  <a:cubicBezTo>
                    <a:pt x="75" y="103"/>
                    <a:pt x="70" y="104"/>
                    <a:pt x="66" y="105"/>
                  </a:cubicBezTo>
                  <a:cubicBezTo>
                    <a:pt x="60" y="106"/>
                    <a:pt x="53" y="107"/>
                    <a:pt x="47" y="108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6" y="106"/>
                    <a:pt x="46" y="104"/>
                    <a:pt x="47" y="102"/>
                  </a:cubicBezTo>
                  <a:cubicBezTo>
                    <a:pt x="47" y="102"/>
                    <a:pt x="47" y="102"/>
                    <a:pt x="47" y="102"/>
                  </a:cubicBezTo>
                  <a:cubicBezTo>
                    <a:pt x="48" y="102"/>
                    <a:pt x="48" y="102"/>
                    <a:pt x="49" y="102"/>
                  </a:cubicBezTo>
                  <a:cubicBezTo>
                    <a:pt x="50" y="102"/>
                    <a:pt x="51" y="101"/>
                    <a:pt x="52" y="101"/>
                  </a:cubicBezTo>
                  <a:cubicBezTo>
                    <a:pt x="53" y="100"/>
                    <a:pt x="54" y="100"/>
                    <a:pt x="55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5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1"/>
                  </a:cubicBezTo>
                  <a:cubicBezTo>
                    <a:pt x="56" y="102"/>
                    <a:pt x="53" y="103"/>
                    <a:pt x="49" y="103"/>
                  </a:cubicBezTo>
                  <a:cubicBezTo>
                    <a:pt x="49" y="104"/>
                    <a:pt x="49" y="104"/>
                    <a:pt x="49" y="104"/>
                  </a:cubicBezTo>
                  <a:cubicBezTo>
                    <a:pt x="67" y="102"/>
                    <a:pt x="84" y="99"/>
                    <a:pt x="101" y="95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93" y="96"/>
                    <a:pt x="84" y="98"/>
                    <a:pt x="75" y="99"/>
                  </a:cubicBezTo>
                  <a:moveTo>
                    <a:pt x="62" y="98"/>
                  </a:moveTo>
                  <a:cubicBezTo>
                    <a:pt x="60" y="95"/>
                    <a:pt x="59" y="92"/>
                    <a:pt x="59" y="89"/>
                  </a:cubicBezTo>
                  <a:cubicBezTo>
                    <a:pt x="60" y="92"/>
                    <a:pt x="61" y="95"/>
                    <a:pt x="62" y="98"/>
                  </a:cubicBezTo>
                  <a:moveTo>
                    <a:pt x="8" y="81"/>
                  </a:moveTo>
                  <a:cubicBezTo>
                    <a:pt x="9" y="81"/>
                    <a:pt x="10" y="80"/>
                    <a:pt x="11" y="79"/>
                  </a:cubicBezTo>
                  <a:cubicBezTo>
                    <a:pt x="13" y="81"/>
                    <a:pt x="15" y="83"/>
                    <a:pt x="16" y="85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14" y="85"/>
                    <a:pt x="13" y="84"/>
                    <a:pt x="10" y="82"/>
                  </a:cubicBezTo>
                  <a:cubicBezTo>
                    <a:pt x="11" y="83"/>
                    <a:pt x="11" y="84"/>
                    <a:pt x="11" y="84"/>
                  </a:cubicBezTo>
                  <a:cubicBezTo>
                    <a:pt x="12" y="84"/>
                    <a:pt x="12" y="85"/>
                    <a:pt x="13" y="85"/>
                  </a:cubicBezTo>
                  <a:cubicBezTo>
                    <a:pt x="20" y="89"/>
                    <a:pt x="24" y="95"/>
                    <a:pt x="29" y="100"/>
                  </a:cubicBezTo>
                  <a:cubicBezTo>
                    <a:pt x="34" y="106"/>
                    <a:pt x="38" y="111"/>
                    <a:pt x="43" y="116"/>
                  </a:cubicBezTo>
                  <a:cubicBezTo>
                    <a:pt x="44" y="118"/>
                    <a:pt x="45" y="118"/>
                    <a:pt x="47" y="118"/>
                  </a:cubicBezTo>
                  <a:cubicBezTo>
                    <a:pt x="47" y="118"/>
                    <a:pt x="48" y="118"/>
                    <a:pt x="49" y="118"/>
                  </a:cubicBezTo>
                  <a:cubicBezTo>
                    <a:pt x="53" y="117"/>
                    <a:pt x="58" y="116"/>
                    <a:pt x="62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5"/>
                    <a:pt x="63" y="115"/>
                    <a:pt x="64" y="115"/>
                  </a:cubicBezTo>
                  <a:cubicBezTo>
                    <a:pt x="65" y="115"/>
                    <a:pt x="66" y="116"/>
                    <a:pt x="66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6" y="115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89" y="109"/>
                    <a:pt x="87" y="110"/>
                    <a:pt x="85" y="111"/>
                  </a:cubicBezTo>
                  <a:cubicBezTo>
                    <a:pt x="80" y="112"/>
                    <a:pt x="76" y="114"/>
                    <a:pt x="71" y="116"/>
                  </a:cubicBezTo>
                  <a:cubicBezTo>
                    <a:pt x="70" y="116"/>
                    <a:pt x="70" y="117"/>
                    <a:pt x="69" y="117"/>
                  </a:cubicBezTo>
                  <a:cubicBezTo>
                    <a:pt x="69" y="117"/>
                    <a:pt x="68" y="117"/>
                    <a:pt x="67" y="117"/>
                  </a:cubicBezTo>
                  <a:cubicBezTo>
                    <a:pt x="67" y="117"/>
                    <a:pt x="67" y="117"/>
                    <a:pt x="67" y="117"/>
                  </a:cubicBezTo>
                  <a:cubicBezTo>
                    <a:pt x="67" y="117"/>
                    <a:pt x="66" y="117"/>
                    <a:pt x="66" y="117"/>
                  </a:cubicBezTo>
                  <a:cubicBezTo>
                    <a:pt x="65" y="117"/>
                    <a:pt x="64" y="118"/>
                    <a:pt x="63" y="119"/>
                  </a:cubicBezTo>
                  <a:cubicBezTo>
                    <a:pt x="61" y="123"/>
                    <a:pt x="61" y="127"/>
                    <a:pt x="62" y="132"/>
                  </a:cubicBezTo>
                  <a:cubicBezTo>
                    <a:pt x="61" y="131"/>
                    <a:pt x="60" y="131"/>
                    <a:pt x="60" y="130"/>
                  </a:cubicBezTo>
                  <a:cubicBezTo>
                    <a:pt x="51" y="124"/>
                    <a:pt x="42" y="118"/>
                    <a:pt x="34" y="112"/>
                  </a:cubicBezTo>
                  <a:cubicBezTo>
                    <a:pt x="28" y="109"/>
                    <a:pt x="22" y="105"/>
                    <a:pt x="17" y="101"/>
                  </a:cubicBezTo>
                  <a:cubicBezTo>
                    <a:pt x="14" y="98"/>
                    <a:pt x="10" y="97"/>
                    <a:pt x="7" y="94"/>
                  </a:cubicBezTo>
                  <a:cubicBezTo>
                    <a:pt x="6" y="93"/>
                    <a:pt x="5" y="92"/>
                    <a:pt x="4" y="91"/>
                  </a:cubicBezTo>
                  <a:cubicBezTo>
                    <a:pt x="3" y="88"/>
                    <a:pt x="3" y="85"/>
                    <a:pt x="5" y="82"/>
                  </a:cubicBezTo>
                  <a:cubicBezTo>
                    <a:pt x="5" y="82"/>
                    <a:pt x="6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1"/>
                    <a:pt x="8" y="81"/>
                    <a:pt x="8" y="81"/>
                  </a:cubicBezTo>
                  <a:moveTo>
                    <a:pt x="97" y="79"/>
                  </a:moveTo>
                  <a:cubicBezTo>
                    <a:pt x="104" y="75"/>
                    <a:pt x="112" y="73"/>
                    <a:pt x="120" y="72"/>
                  </a:cubicBezTo>
                  <a:cubicBezTo>
                    <a:pt x="120" y="74"/>
                    <a:pt x="119" y="75"/>
                    <a:pt x="117" y="75"/>
                  </a:cubicBezTo>
                  <a:cubicBezTo>
                    <a:pt x="113" y="75"/>
                    <a:pt x="110" y="77"/>
                    <a:pt x="106" y="78"/>
                  </a:cubicBezTo>
                  <a:cubicBezTo>
                    <a:pt x="106" y="78"/>
                    <a:pt x="106" y="78"/>
                    <a:pt x="106" y="78"/>
                  </a:cubicBezTo>
                  <a:cubicBezTo>
                    <a:pt x="110" y="78"/>
                    <a:pt x="113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8" y="77"/>
                    <a:pt x="119" y="77"/>
                  </a:cubicBezTo>
                  <a:cubicBezTo>
                    <a:pt x="118" y="77"/>
                    <a:pt x="118" y="78"/>
                    <a:pt x="117" y="78"/>
                  </a:cubicBezTo>
                  <a:cubicBezTo>
                    <a:pt x="105" y="81"/>
                    <a:pt x="93" y="84"/>
                    <a:pt x="81" y="87"/>
                  </a:cubicBezTo>
                  <a:cubicBezTo>
                    <a:pt x="80" y="87"/>
                    <a:pt x="79" y="88"/>
                    <a:pt x="79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92" y="85"/>
                    <a:pt x="105" y="82"/>
                    <a:pt x="119" y="79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18" y="80"/>
                    <a:pt x="118" y="80"/>
                    <a:pt x="117" y="81"/>
                  </a:cubicBezTo>
                  <a:cubicBezTo>
                    <a:pt x="100" y="85"/>
                    <a:pt x="83" y="90"/>
                    <a:pt x="66" y="94"/>
                  </a:cubicBezTo>
                  <a:cubicBezTo>
                    <a:pt x="66" y="94"/>
                    <a:pt x="65" y="95"/>
                    <a:pt x="64" y="95"/>
                  </a:cubicBezTo>
                  <a:cubicBezTo>
                    <a:pt x="63" y="95"/>
                    <a:pt x="63" y="94"/>
                    <a:pt x="62" y="91"/>
                  </a:cubicBezTo>
                  <a:cubicBezTo>
                    <a:pt x="62" y="90"/>
                    <a:pt x="62" y="90"/>
                    <a:pt x="62" y="89"/>
                  </a:cubicBezTo>
                  <a:cubicBezTo>
                    <a:pt x="62" y="86"/>
                    <a:pt x="63" y="85"/>
                    <a:pt x="65" y="85"/>
                  </a:cubicBezTo>
                  <a:cubicBezTo>
                    <a:pt x="70" y="84"/>
                    <a:pt x="74" y="83"/>
                    <a:pt x="78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80" y="82"/>
                    <a:pt x="81" y="82"/>
                    <a:pt x="82" y="82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76" y="84"/>
                    <a:pt x="70" y="86"/>
                    <a:pt x="64" y="88"/>
                  </a:cubicBezTo>
                  <a:cubicBezTo>
                    <a:pt x="64" y="89"/>
                    <a:pt x="64" y="89"/>
                    <a:pt x="64" y="89"/>
                  </a:cubicBezTo>
                  <a:cubicBezTo>
                    <a:pt x="77" y="85"/>
                    <a:pt x="89" y="82"/>
                    <a:pt x="102" y="79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0" y="78"/>
                    <a:pt x="99" y="79"/>
                    <a:pt x="97" y="79"/>
                  </a:cubicBezTo>
                  <a:moveTo>
                    <a:pt x="42" y="111"/>
                  </a:moveTo>
                  <a:cubicBezTo>
                    <a:pt x="40" y="109"/>
                    <a:pt x="38" y="107"/>
                    <a:pt x="36" y="105"/>
                  </a:cubicBezTo>
                  <a:cubicBezTo>
                    <a:pt x="32" y="100"/>
                    <a:pt x="28" y="94"/>
                    <a:pt x="24" y="89"/>
                  </a:cubicBezTo>
                  <a:cubicBezTo>
                    <a:pt x="20" y="85"/>
                    <a:pt x="17" y="81"/>
                    <a:pt x="13" y="77"/>
                  </a:cubicBezTo>
                  <a:cubicBezTo>
                    <a:pt x="11" y="75"/>
                    <a:pt x="9" y="72"/>
                    <a:pt x="7" y="69"/>
                  </a:cubicBezTo>
                  <a:cubicBezTo>
                    <a:pt x="5" y="67"/>
                    <a:pt x="5" y="64"/>
                    <a:pt x="6" y="61"/>
                  </a:cubicBezTo>
                  <a:cubicBezTo>
                    <a:pt x="14" y="66"/>
                    <a:pt x="21" y="71"/>
                    <a:pt x="28" y="77"/>
                  </a:cubicBezTo>
                  <a:cubicBezTo>
                    <a:pt x="34" y="83"/>
                    <a:pt x="40" y="90"/>
                    <a:pt x="46" y="96"/>
                  </a:cubicBezTo>
                  <a:cubicBezTo>
                    <a:pt x="47" y="96"/>
                    <a:pt x="47" y="96"/>
                    <a:pt x="47" y="96"/>
                  </a:cubicBezTo>
                  <a:cubicBezTo>
                    <a:pt x="44" y="92"/>
                    <a:pt x="41" y="88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3" y="88"/>
                    <a:pt x="47" y="92"/>
                    <a:pt x="52" y="95"/>
                  </a:cubicBezTo>
                  <a:cubicBezTo>
                    <a:pt x="50" y="96"/>
                    <a:pt x="48" y="96"/>
                    <a:pt x="46" y="97"/>
                  </a:cubicBezTo>
                  <a:cubicBezTo>
                    <a:pt x="46" y="97"/>
                    <a:pt x="45" y="98"/>
                    <a:pt x="45" y="98"/>
                  </a:cubicBezTo>
                  <a:cubicBezTo>
                    <a:pt x="41" y="102"/>
                    <a:pt x="40" y="106"/>
                    <a:pt x="42" y="110"/>
                  </a:cubicBezTo>
                  <a:cubicBezTo>
                    <a:pt x="42" y="111"/>
                    <a:pt x="42" y="111"/>
                    <a:pt x="42" y="111"/>
                  </a:cubicBezTo>
                  <a:moveTo>
                    <a:pt x="88" y="76"/>
                  </a:moveTo>
                  <a:cubicBezTo>
                    <a:pt x="87" y="76"/>
                    <a:pt x="87" y="75"/>
                    <a:pt x="86" y="74"/>
                  </a:cubicBezTo>
                  <a:cubicBezTo>
                    <a:pt x="86" y="72"/>
                    <a:pt x="86" y="71"/>
                    <a:pt x="88" y="71"/>
                  </a:cubicBezTo>
                  <a:cubicBezTo>
                    <a:pt x="104" y="65"/>
                    <a:pt x="121" y="59"/>
                    <a:pt x="137" y="53"/>
                  </a:cubicBezTo>
                  <a:cubicBezTo>
                    <a:pt x="138" y="53"/>
                    <a:pt x="138" y="53"/>
                    <a:pt x="139" y="53"/>
                  </a:cubicBezTo>
                  <a:cubicBezTo>
                    <a:pt x="137" y="56"/>
                    <a:pt x="136" y="59"/>
                    <a:pt x="132" y="60"/>
                  </a:cubicBezTo>
                  <a:cubicBezTo>
                    <a:pt x="118" y="65"/>
                    <a:pt x="104" y="70"/>
                    <a:pt x="90" y="75"/>
                  </a:cubicBezTo>
                  <a:cubicBezTo>
                    <a:pt x="89" y="76"/>
                    <a:pt x="89" y="76"/>
                    <a:pt x="88" y="76"/>
                  </a:cubicBezTo>
                  <a:moveTo>
                    <a:pt x="57" y="96"/>
                  </a:moveTo>
                  <a:cubicBezTo>
                    <a:pt x="56" y="94"/>
                    <a:pt x="54" y="93"/>
                    <a:pt x="53" y="93"/>
                  </a:cubicBezTo>
                  <a:cubicBezTo>
                    <a:pt x="46" y="87"/>
                    <a:pt x="38" y="81"/>
                    <a:pt x="31" y="76"/>
                  </a:cubicBezTo>
                  <a:cubicBezTo>
                    <a:pt x="24" y="70"/>
                    <a:pt x="16" y="64"/>
                    <a:pt x="8" y="58"/>
                  </a:cubicBezTo>
                  <a:cubicBezTo>
                    <a:pt x="5" y="55"/>
                    <a:pt x="4" y="52"/>
                    <a:pt x="5" y="48"/>
                  </a:cubicBezTo>
                  <a:cubicBezTo>
                    <a:pt x="5" y="46"/>
                    <a:pt x="6" y="44"/>
                    <a:pt x="7" y="42"/>
                  </a:cubicBezTo>
                  <a:cubicBezTo>
                    <a:pt x="8" y="46"/>
                    <a:pt x="11" y="46"/>
                    <a:pt x="13" y="48"/>
                  </a:cubicBezTo>
                  <a:cubicBezTo>
                    <a:pt x="17" y="50"/>
                    <a:pt x="21" y="54"/>
                    <a:pt x="25" y="56"/>
                  </a:cubicBezTo>
                  <a:cubicBezTo>
                    <a:pt x="34" y="63"/>
                    <a:pt x="44" y="70"/>
                    <a:pt x="53" y="77"/>
                  </a:cubicBezTo>
                  <a:cubicBezTo>
                    <a:pt x="54" y="78"/>
                    <a:pt x="56" y="78"/>
                    <a:pt x="57" y="79"/>
                  </a:cubicBezTo>
                  <a:cubicBezTo>
                    <a:pt x="47" y="70"/>
                    <a:pt x="37" y="62"/>
                    <a:pt x="27" y="55"/>
                  </a:cubicBezTo>
                  <a:cubicBezTo>
                    <a:pt x="41" y="62"/>
                    <a:pt x="56" y="69"/>
                    <a:pt x="71" y="77"/>
                  </a:cubicBezTo>
                  <a:cubicBezTo>
                    <a:pt x="67" y="78"/>
                    <a:pt x="64" y="78"/>
                    <a:pt x="60" y="79"/>
                  </a:cubicBezTo>
                  <a:cubicBezTo>
                    <a:pt x="59" y="80"/>
                    <a:pt x="58" y="80"/>
                    <a:pt x="58" y="81"/>
                  </a:cubicBezTo>
                  <a:cubicBezTo>
                    <a:pt x="55" y="85"/>
                    <a:pt x="55" y="89"/>
                    <a:pt x="57" y="96"/>
                  </a:cubicBezTo>
                  <a:moveTo>
                    <a:pt x="72" y="60"/>
                  </a:moveTo>
                  <a:cubicBezTo>
                    <a:pt x="72" y="57"/>
                    <a:pt x="72" y="55"/>
                    <a:pt x="73" y="53"/>
                  </a:cubicBezTo>
                  <a:cubicBezTo>
                    <a:pt x="74" y="53"/>
                    <a:pt x="75" y="52"/>
                    <a:pt x="75" y="52"/>
                  </a:cubicBezTo>
                  <a:cubicBezTo>
                    <a:pt x="89" y="48"/>
                    <a:pt x="103" y="45"/>
                    <a:pt x="117" y="41"/>
                  </a:cubicBezTo>
                  <a:cubicBezTo>
                    <a:pt x="122" y="40"/>
                    <a:pt x="126" y="39"/>
                    <a:pt x="131" y="38"/>
                  </a:cubicBezTo>
                  <a:cubicBezTo>
                    <a:pt x="130" y="39"/>
                    <a:pt x="129" y="40"/>
                    <a:pt x="128" y="41"/>
                  </a:cubicBezTo>
                  <a:cubicBezTo>
                    <a:pt x="112" y="44"/>
                    <a:pt x="97" y="48"/>
                    <a:pt x="81" y="51"/>
                  </a:cubicBezTo>
                  <a:cubicBezTo>
                    <a:pt x="81" y="52"/>
                    <a:pt x="81" y="52"/>
                    <a:pt x="81" y="52"/>
                  </a:cubicBezTo>
                  <a:cubicBezTo>
                    <a:pt x="97" y="48"/>
                    <a:pt x="113" y="45"/>
                    <a:pt x="130" y="41"/>
                  </a:cubicBezTo>
                  <a:cubicBezTo>
                    <a:pt x="130" y="43"/>
                    <a:pt x="130" y="45"/>
                    <a:pt x="130" y="47"/>
                  </a:cubicBezTo>
                  <a:cubicBezTo>
                    <a:pt x="111" y="52"/>
                    <a:pt x="92" y="57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8" y="59"/>
                    <a:pt x="84" y="58"/>
                    <a:pt x="90" y="56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84" y="57"/>
                    <a:pt x="78" y="58"/>
                    <a:pt x="72" y="60"/>
                  </a:cubicBezTo>
                  <a:moveTo>
                    <a:pt x="82" y="79"/>
                  </a:moveTo>
                  <a:cubicBezTo>
                    <a:pt x="78" y="77"/>
                    <a:pt x="75" y="75"/>
                    <a:pt x="71" y="73"/>
                  </a:cubicBezTo>
                  <a:cubicBezTo>
                    <a:pt x="65" y="70"/>
                    <a:pt x="58" y="67"/>
                    <a:pt x="52" y="64"/>
                  </a:cubicBezTo>
                  <a:cubicBezTo>
                    <a:pt x="46" y="61"/>
                    <a:pt x="40" y="58"/>
                    <a:pt x="34" y="55"/>
                  </a:cubicBezTo>
                  <a:cubicBezTo>
                    <a:pt x="30" y="53"/>
                    <a:pt x="25" y="50"/>
                    <a:pt x="20" y="48"/>
                  </a:cubicBezTo>
                  <a:cubicBezTo>
                    <a:pt x="18" y="47"/>
                    <a:pt x="15" y="46"/>
                    <a:pt x="12" y="44"/>
                  </a:cubicBezTo>
                  <a:cubicBezTo>
                    <a:pt x="10" y="43"/>
                    <a:pt x="9" y="37"/>
                    <a:pt x="12" y="36"/>
                  </a:cubicBezTo>
                  <a:cubicBezTo>
                    <a:pt x="13" y="35"/>
                    <a:pt x="16" y="36"/>
                    <a:pt x="17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20" y="35"/>
                    <a:pt x="22" y="37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1" y="37"/>
                    <a:pt x="19" y="36"/>
                    <a:pt x="16" y="35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7" y="37"/>
                    <a:pt x="18" y="37"/>
                    <a:pt x="19" y="38"/>
                  </a:cubicBezTo>
                  <a:cubicBezTo>
                    <a:pt x="34" y="44"/>
                    <a:pt x="46" y="54"/>
                    <a:pt x="59" y="62"/>
                  </a:cubicBezTo>
                  <a:cubicBezTo>
                    <a:pt x="62" y="64"/>
                    <a:pt x="65" y="66"/>
                    <a:pt x="68" y="69"/>
                  </a:cubicBezTo>
                  <a:cubicBezTo>
                    <a:pt x="69" y="69"/>
                    <a:pt x="69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3" y="68"/>
                    <a:pt x="77" y="68"/>
                    <a:pt x="80" y="67"/>
                  </a:cubicBezTo>
                  <a:cubicBezTo>
                    <a:pt x="88" y="65"/>
                    <a:pt x="96" y="62"/>
                    <a:pt x="104" y="60"/>
                  </a:cubicBezTo>
                  <a:cubicBezTo>
                    <a:pt x="106" y="59"/>
                    <a:pt x="108" y="59"/>
                    <a:pt x="110" y="59"/>
                  </a:cubicBezTo>
                  <a:cubicBezTo>
                    <a:pt x="106" y="60"/>
                    <a:pt x="102" y="61"/>
                    <a:pt x="99" y="63"/>
                  </a:cubicBezTo>
                  <a:cubicBezTo>
                    <a:pt x="95" y="64"/>
                    <a:pt x="91" y="65"/>
                    <a:pt x="87" y="66"/>
                  </a:cubicBezTo>
                  <a:cubicBezTo>
                    <a:pt x="82" y="68"/>
                    <a:pt x="80" y="72"/>
                    <a:pt x="81" y="77"/>
                  </a:cubicBezTo>
                  <a:cubicBezTo>
                    <a:pt x="81" y="77"/>
                    <a:pt x="82" y="78"/>
                    <a:pt x="82" y="79"/>
                  </a:cubicBezTo>
                  <a:moveTo>
                    <a:pt x="68" y="65"/>
                  </a:moveTo>
                  <a:cubicBezTo>
                    <a:pt x="65" y="63"/>
                    <a:pt x="63" y="62"/>
                    <a:pt x="61" y="60"/>
                  </a:cubicBezTo>
                  <a:cubicBezTo>
                    <a:pt x="54" y="55"/>
                    <a:pt x="47" y="51"/>
                    <a:pt x="40" y="46"/>
                  </a:cubicBezTo>
                  <a:cubicBezTo>
                    <a:pt x="32" y="41"/>
                    <a:pt x="25" y="36"/>
                    <a:pt x="18" y="31"/>
                  </a:cubicBezTo>
                  <a:cubicBezTo>
                    <a:pt x="16" y="30"/>
                    <a:pt x="15" y="29"/>
                    <a:pt x="13" y="28"/>
                  </a:cubicBezTo>
                  <a:cubicBezTo>
                    <a:pt x="13" y="28"/>
                    <a:pt x="12" y="27"/>
                    <a:pt x="12" y="27"/>
                  </a:cubicBezTo>
                  <a:cubicBezTo>
                    <a:pt x="11" y="23"/>
                    <a:pt x="10" y="19"/>
                    <a:pt x="13" y="15"/>
                  </a:cubicBezTo>
                  <a:cubicBezTo>
                    <a:pt x="13" y="15"/>
                    <a:pt x="14" y="14"/>
                    <a:pt x="15" y="14"/>
                  </a:cubicBezTo>
                  <a:cubicBezTo>
                    <a:pt x="24" y="12"/>
                    <a:pt x="33" y="10"/>
                    <a:pt x="42" y="8"/>
                  </a:cubicBezTo>
                  <a:cubicBezTo>
                    <a:pt x="51" y="6"/>
                    <a:pt x="59" y="5"/>
                    <a:pt x="67" y="3"/>
                  </a:cubicBezTo>
                  <a:cubicBezTo>
                    <a:pt x="68" y="3"/>
                    <a:pt x="69" y="3"/>
                    <a:pt x="70" y="3"/>
                  </a:cubicBezTo>
                  <a:cubicBezTo>
                    <a:pt x="72" y="3"/>
                    <a:pt x="74" y="3"/>
                    <a:pt x="75" y="4"/>
                  </a:cubicBezTo>
                  <a:cubicBezTo>
                    <a:pt x="94" y="13"/>
                    <a:pt x="113" y="22"/>
                    <a:pt x="133" y="32"/>
                  </a:cubicBezTo>
                  <a:cubicBezTo>
                    <a:pt x="133" y="32"/>
                    <a:pt x="133" y="32"/>
                    <a:pt x="134" y="32"/>
                  </a:cubicBezTo>
                  <a:cubicBezTo>
                    <a:pt x="123" y="35"/>
                    <a:pt x="112" y="38"/>
                    <a:pt x="102" y="40"/>
                  </a:cubicBezTo>
                  <a:cubicBezTo>
                    <a:pt x="92" y="43"/>
                    <a:pt x="82" y="45"/>
                    <a:pt x="72" y="48"/>
                  </a:cubicBezTo>
                  <a:cubicBezTo>
                    <a:pt x="72" y="48"/>
                    <a:pt x="71" y="48"/>
                    <a:pt x="70" y="49"/>
                  </a:cubicBezTo>
                  <a:cubicBezTo>
                    <a:pt x="67" y="53"/>
                    <a:pt x="65" y="58"/>
                    <a:pt x="68" y="64"/>
                  </a:cubicBezTo>
                  <a:cubicBezTo>
                    <a:pt x="68" y="64"/>
                    <a:pt x="68" y="64"/>
                    <a:pt x="68" y="65"/>
                  </a:cubicBezTo>
                  <a:moveTo>
                    <a:pt x="71" y="0"/>
                  </a:moveTo>
                  <a:cubicBezTo>
                    <a:pt x="71" y="0"/>
                    <a:pt x="71" y="0"/>
                    <a:pt x="70" y="0"/>
                  </a:cubicBezTo>
                  <a:cubicBezTo>
                    <a:pt x="66" y="1"/>
                    <a:pt x="61" y="2"/>
                    <a:pt x="57" y="3"/>
                  </a:cubicBezTo>
                  <a:cubicBezTo>
                    <a:pt x="43" y="5"/>
                    <a:pt x="29" y="8"/>
                    <a:pt x="16" y="11"/>
                  </a:cubicBezTo>
                  <a:cubicBezTo>
                    <a:pt x="12" y="11"/>
                    <a:pt x="10" y="13"/>
                    <a:pt x="9" y="16"/>
                  </a:cubicBezTo>
                  <a:cubicBezTo>
                    <a:pt x="8" y="20"/>
                    <a:pt x="8" y="23"/>
                    <a:pt x="9" y="26"/>
                  </a:cubicBezTo>
                  <a:cubicBezTo>
                    <a:pt x="9" y="29"/>
                    <a:pt x="11" y="30"/>
                    <a:pt x="13" y="31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2"/>
                    <a:pt x="13" y="32"/>
                    <a:pt x="12" y="33"/>
                  </a:cubicBezTo>
                  <a:cubicBezTo>
                    <a:pt x="11" y="33"/>
                    <a:pt x="10" y="33"/>
                    <a:pt x="9" y="34"/>
                  </a:cubicBezTo>
                  <a:cubicBezTo>
                    <a:pt x="8" y="35"/>
                    <a:pt x="8" y="37"/>
                    <a:pt x="7" y="38"/>
                  </a:cubicBezTo>
                  <a:cubicBezTo>
                    <a:pt x="7" y="39"/>
                    <a:pt x="7" y="39"/>
                    <a:pt x="6" y="40"/>
                  </a:cubicBezTo>
                  <a:cubicBezTo>
                    <a:pt x="5" y="40"/>
                    <a:pt x="4" y="41"/>
                    <a:pt x="3" y="42"/>
                  </a:cubicBezTo>
                  <a:cubicBezTo>
                    <a:pt x="2" y="45"/>
                    <a:pt x="1" y="49"/>
                    <a:pt x="2" y="52"/>
                  </a:cubicBezTo>
                  <a:cubicBezTo>
                    <a:pt x="3" y="56"/>
                    <a:pt x="3" y="59"/>
                    <a:pt x="3" y="63"/>
                  </a:cubicBezTo>
                  <a:cubicBezTo>
                    <a:pt x="2" y="68"/>
                    <a:pt x="4" y="72"/>
                    <a:pt x="8" y="75"/>
                  </a:cubicBezTo>
                  <a:cubicBezTo>
                    <a:pt x="8" y="75"/>
                    <a:pt x="8" y="77"/>
                    <a:pt x="8" y="77"/>
                  </a:cubicBezTo>
                  <a:cubicBezTo>
                    <a:pt x="7" y="78"/>
                    <a:pt x="6" y="78"/>
                    <a:pt x="6" y="78"/>
                  </a:cubicBezTo>
                  <a:cubicBezTo>
                    <a:pt x="6" y="78"/>
                    <a:pt x="6" y="78"/>
                    <a:pt x="6" y="78"/>
                  </a:cubicBezTo>
                  <a:cubicBezTo>
                    <a:pt x="5" y="78"/>
                    <a:pt x="5" y="78"/>
                    <a:pt x="4" y="78"/>
                  </a:cubicBezTo>
                  <a:cubicBezTo>
                    <a:pt x="3" y="78"/>
                    <a:pt x="2" y="79"/>
                    <a:pt x="2" y="80"/>
                  </a:cubicBezTo>
                  <a:cubicBezTo>
                    <a:pt x="0" y="84"/>
                    <a:pt x="0" y="89"/>
                    <a:pt x="1" y="93"/>
                  </a:cubicBezTo>
                  <a:cubicBezTo>
                    <a:pt x="1" y="94"/>
                    <a:pt x="2" y="95"/>
                    <a:pt x="3" y="96"/>
                  </a:cubicBezTo>
                  <a:cubicBezTo>
                    <a:pt x="10" y="101"/>
                    <a:pt x="17" y="106"/>
                    <a:pt x="25" y="111"/>
                  </a:cubicBezTo>
                  <a:cubicBezTo>
                    <a:pt x="37" y="120"/>
                    <a:pt x="50" y="129"/>
                    <a:pt x="63" y="138"/>
                  </a:cubicBezTo>
                  <a:cubicBezTo>
                    <a:pt x="64" y="139"/>
                    <a:pt x="65" y="139"/>
                    <a:pt x="66" y="139"/>
                  </a:cubicBezTo>
                  <a:cubicBezTo>
                    <a:pt x="67" y="139"/>
                    <a:pt x="67" y="139"/>
                    <a:pt x="68" y="139"/>
                  </a:cubicBezTo>
                  <a:cubicBezTo>
                    <a:pt x="72" y="137"/>
                    <a:pt x="76" y="135"/>
                    <a:pt x="80" y="133"/>
                  </a:cubicBezTo>
                  <a:cubicBezTo>
                    <a:pt x="95" y="127"/>
                    <a:pt x="110" y="121"/>
                    <a:pt x="124" y="115"/>
                  </a:cubicBezTo>
                  <a:cubicBezTo>
                    <a:pt x="127" y="114"/>
                    <a:pt x="127" y="113"/>
                    <a:pt x="125" y="111"/>
                  </a:cubicBezTo>
                  <a:cubicBezTo>
                    <a:pt x="124" y="110"/>
                    <a:pt x="122" y="109"/>
                    <a:pt x="121" y="108"/>
                  </a:cubicBezTo>
                  <a:cubicBezTo>
                    <a:pt x="119" y="107"/>
                    <a:pt x="119" y="105"/>
                    <a:pt x="121" y="104"/>
                  </a:cubicBezTo>
                  <a:cubicBezTo>
                    <a:pt x="122" y="102"/>
                    <a:pt x="124" y="100"/>
                    <a:pt x="125" y="98"/>
                  </a:cubicBezTo>
                  <a:cubicBezTo>
                    <a:pt x="126" y="98"/>
                    <a:pt x="125" y="96"/>
                    <a:pt x="125" y="96"/>
                  </a:cubicBezTo>
                  <a:cubicBezTo>
                    <a:pt x="124" y="95"/>
                    <a:pt x="123" y="95"/>
                    <a:pt x="122" y="94"/>
                  </a:cubicBezTo>
                  <a:cubicBezTo>
                    <a:pt x="120" y="93"/>
                    <a:pt x="117" y="92"/>
                    <a:pt x="114" y="90"/>
                  </a:cubicBezTo>
                  <a:cubicBezTo>
                    <a:pt x="115" y="89"/>
                    <a:pt x="115" y="89"/>
                    <a:pt x="116" y="89"/>
                  </a:cubicBezTo>
                  <a:cubicBezTo>
                    <a:pt x="116" y="88"/>
                    <a:pt x="117" y="88"/>
                    <a:pt x="117" y="88"/>
                  </a:cubicBezTo>
                  <a:cubicBezTo>
                    <a:pt x="118" y="87"/>
                    <a:pt x="118" y="86"/>
                    <a:pt x="119" y="86"/>
                  </a:cubicBezTo>
                  <a:cubicBezTo>
                    <a:pt x="122" y="85"/>
                    <a:pt x="124" y="85"/>
                    <a:pt x="127" y="84"/>
                  </a:cubicBezTo>
                  <a:cubicBezTo>
                    <a:pt x="127" y="84"/>
                    <a:pt x="128" y="83"/>
                    <a:pt x="128" y="83"/>
                  </a:cubicBezTo>
                  <a:cubicBezTo>
                    <a:pt x="128" y="82"/>
                    <a:pt x="128" y="81"/>
                    <a:pt x="127" y="81"/>
                  </a:cubicBezTo>
                  <a:cubicBezTo>
                    <a:pt x="126" y="80"/>
                    <a:pt x="125" y="80"/>
                    <a:pt x="124" y="79"/>
                  </a:cubicBezTo>
                  <a:cubicBezTo>
                    <a:pt x="121" y="77"/>
                    <a:pt x="121" y="77"/>
                    <a:pt x="122" y="73"/>
                  </a:cubicBezTo>
                  <a:cubicBezTo>
                    <a:pt x="122" y="73"/>
                    <a:pt x="123" y="72"/>
                    <a:pt x="123" y="72"/>
                  </a:cubicBezTo>
                  <a:cubicBezTo>
                    <a:pt x="124" y="68"/>
                    <a:pt x="128" y="68"/>
                    <a:pt x="130" y="66"/>
                  </a:cubicBezTo>
                  <a:cubicBezTo>
                    <a:pt x="133" y="64"/>
                    <a:pt x="137" y="64"/>
                    <a:pt x="140" y="62"/>
                  </a:cubicBezTo>
                  <a:cubicBezTo>
                    <a:pt x="140" y="62"/>
                    <a:pt x="141" y="62"/>
                    <a:pt x="141" y="61"/>
                  </a:cubicBezTo>
                  <a:cubicBezTo>
                    <a:pt x="141" y="61"/>
                    <a:pt x="140" y="60"/>
                    <a:pt x="140" y="60"/>
                  </a:cubicBezTo>
                  <a:cubicBezTo>
                    <a:pt x="139" y="59"/>
                    <a:pt x="139" y="59"/>
                    <a:pt x="139" y="59"/>
                  </a:cubicBezTo>
                  <a:cubicBezTo>
                    <a:pt x="139" y="56"/>
                    <a:pt x="140" y="54"/>
                    <a:pt x="141" y="52"/>
                  </a:cubicBezTo>
                  <a:cubicBezTo>
                    <a:pt x="141" y="51"/>
                    <a:pt x="141" y="51"/>
                    <a:pt x="141" y="51"/>
                  </a:cubicBezTo>
                  <a:cubicBezTo>
                    <a:pt x="143" y="49"/>
                    <a:pt x="143" y="48"/>
                    <a:pt x="141" y="48"/>
                  </a:cubicBezTo>
                  <a:cubicBezTo>
                    <a:pt x="139" y="47"/>
                    <a:pt x="137" y="46"/>
                    <a:pt x="134" y="45"/>
                  </a:cubicBezTo>
                  <a:cubicBezTo>
                    <a:pt x="133" y="44"/>
                    <a:pt x="133" y="44"/>
                    <a:pt x="133" y="42"/>
                  </a:cubicBezTo>
                  <a:cubicBezTo>
                    <a:pt x="133" y="39"/>
                    <a:pt x="134" y="37"/>
                    <a:pt x="136" y="36"/>
                  </a:cubicBezTo>
                  <a:cubicBezTo>
                    <a:pt x="139" y="34"/>
                    <a:pt x="139" y="32"/>
                    <a:pt x="136" y="30"/>
                  </a:cubicBezTo>
                  <a:cubicBezTo>
                    <a:pt x="135" y="30"/>
                    <a:pt x="134" y="30"/>
                    <a:pt x="134" y="29"/>
                  </a:cubicBezTo>
                  <a:cubicBezTo>
                    <a:pt x="113" y="20"/>
                    <a:pt x="93" y="10"/>
                    <a:pt x="73" y="0"/>
                  </a:cubicBezTo>
                  <a:cubicBezTo>
                    <a:pt x="73" y="0"/>
                    <a:pt x="72" y="0"/>
                    <a:pt x="7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104"/>
            <p:cNvSpPr>
              <a:spLocks/>
            </p:cNvSpPr>
            <p:nvPr userDrawn="1"/>
          </p:nvSpPr>
          <p:spPr bwMode="auto">
            <a:xfrm>
              <a:off x="8535988" y="2533650"/>
              <a:ext cx="134938" cy="80963"/>
            </a:xfrm>
            <a:custGeom>
              <a:avLst/>
              <a:gdLst>
                <a:gd name="T0" fmla="*/ 0 w 55"/>
                <a:gd name="T1" fmla="*/ 0 h 33"/>
                <a:gd name="T2" fmla="*/ 55 w 55"/>
                <a:gd name="T3" fmla="*/ 33 h 33"/>
                <a:gd name="T4" fmla="*/ 0 w 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">
                  <a:moveTo>
                    <a:pt x="0" y="0"/>
                  </a:moveTo>
                  <a:cubicBezTo>
                    <a:pt x="18" y="11"/>
                    <a:pt x="36" y="22"/>
                    <a:pt x="55" y="33"/>
                  </a:cubicBezTo>
                  <a:cubicBezTo>
                    <a:pt x="54" y="30"/>
                    <a:pt x="3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105"/>
            <p:cNvSpPr>
              <a:spLocks/>
            </p:cNvSpPr>
            <p:nvPr userDrawn="1"/>
          </p:nvSpPr>
          <p:spPr bwMode="auto">
            <a:xfrm>
              <a:off x="8683625" y="2609850"/>
              <a:ext cx="109538" cy="26988"/>
            </a:xfrm>
            <a:custGeom>
              <a:avLst/>
              <a:gdLst>
                <a:gd name="T0" fmla="*/ 44 w 45"/>
                <a:gd name="T1" fmla="*/ 0 h 11"/>
                <a:gd name="T2" fmla="*/ 0 w 45"/>
                <a:gd name="T3" fmla="*/ 10 h 11"/>
                <a:gd name="T4" fmla="*/ 0 w 45"/>
                <a:gd name="T5" fmla="*/ 11 h 11"/>
                <a:gd name="T6" fmla="*/ 45 w 45"/>
                <a:gd name="T7" fmla="*/ 1 h 11"/>
                <a:gd name="T8" fmla="*/ 44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4" y="0"/>
                  </a:moveTo>
                  <a:cubicBezTo>
                    <a:pt x="30" y="3"/>
                    <a:pt x="15" y="6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5" y="8"/>
                    <a:pt x="30" y="4"/>
                    <a:pt x="45" y="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106"/>
            <p:cNvSpPr>
              <a:spLocks/>
            </p:cNvSpPr>
            <p:nvPr userDrawn="1"/>
          </p:nvSpPr>
          <p:spPr bwMode="auto">
            <a:xfrm>
              <a:off x="8688388" y="2768600"/>
              <a:ext cx="90488" cy="36513"/>
            </a:xfrm>
            <a:custGeom>
              <a:avLst/>
              <a:gdLst>
                <a:gd name="T0" fmla="*/ 36 w 37"/>
                <a:gd name="T1" fmla="*/ 0 h 15"/>
                <a:gd name="T2" fmla="*/ 0 w 37"/>
                <a:gd name="T3" fmla="*/ 15 h 15"/>
                <a:gd name="T4" fmla="*/ 1 w 37"/>
                <a:gd name="T5" fmla="*/ 15 h 15"/>
                <a:gd name="T6" fmla="*/ 37 w 37"/>
                <a:gd name="T7" fmla="*/ 1 h 15"/>
                <a:gd name="T8" fmla="*/ 36 w 3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5">
                  <a:moveTo>
                    <a:pt x="36" y="0"/>
                  </a:moveTo>
                  <a:cubicBezTo>
                    <a:pt x="24" y="5"/>
                    <a:pt x="12" y="10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3" y="10"/>
                    <a:pt x="25" y="6"/>
                    <a:pt x="37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107"/>
            <p:cNvSpPr>
              <a:spLocks/>
            </p:cNvSpPr>
            <p:nvPr userDrawn="1"/>
          </p:nvSpPr>
          <p:spPr bwMode="auto">
            <a:xfrm>
              <a:off x="8716963" y="2632075"/>
              <a:ext cx="112713" cy="41275"/>
            </a:xfrm>
            <a:custGeom>
              <a:avLst/>
              <a:gdLst>
                <a:gd name="T0" fmla="*/ 46 w 46"/>
                <a:gd name="T1" fmla="*/ 0 h 17"/>
                <a:gd name="T2" fmla="*/ 0 w 46"/>
                <a:gd name="T3" fmla="*/ 16 h 17"/>
                <a:gd name="T4" fmla="*/ 1 w 46"/>
                <a:gd name="T5" fmla="*/ 17 h 17"/>
                <a:gd name="T6" fmla="*/ 46 w 46"/>
                <a:gd name="T7" fmla="*/ 0 h 17"/>
                <a:gd name="T8" fmla="*/ 46 w 4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7">
                  <a:moveTo>
                    <a:pt x="46" y="0"/>
                  </a:moveTo>
                  <a:cubicBezTo>
                    <a:pt x="31" y="5"/>
                    <a:pt x="16" y="11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6" y="12"/>
                    <a:pt x="31" y="6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108"/>
            <p:cNvSpPr>
              <a:spLocks/>
            </p:cNvSpPr>
            <p:nvPr userDrawn="1"/>
          </p:nvSpPr>
          <p:spPr bwMode="auto">
            <a:xfrm>
              <a:off x="8720138" y="2640013"/>
              <a:ext cx="104775" cy="38100"/>
            </a:xfrm>
            <a:custGeom>
              <a:avLst/>
              <a:gdLst>
                <a:gd name="T0" fmla="*/ 43 w 43"/>
                <a:gd name="T1" fmla="*/ 0 h 16"/>
                <a:gd name="T2" fmla="*/ 0 w 43"/>
                <a:gd name="T3" fmla="*/ 16 h 16"/>
                <a:gd name="T4" fmla="*/ 0 w 43"/>
                <a:gd name="T5" fmla="*/ 16 h 16"/>
                <a:gd name="T6" fmla="*/ 43 w 43"/>
                <a:gd name="T7" fmla="*/ 1 h 16"/>
                <a:gd name="T8" fmla="*/ 43 w 4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6">
                  <a:moveTo>
                    <a:pt x="43" y="0"/>
                  </a:moveTo>
                  <a:cubicBezTo>
                    <a:pt x="29" y="5"/>
                    <a:pt x="14" y="10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5" y="11"/>
                    <a:pt x="29" y="6"/>
                    <a:pt x="43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109"/>
            <p:cNvSpPr>
              <a:spLocks noEditPoints="1"/>
            </p:cNvSpPr>
            <p:nvPr userDrawn="1"/>
          </p:nvSpPr>
          <p:spPr bwMode="auto">
            <a:xfrm>
              <a:off x="3270250" y="388938"/>
              <a:ext cx="349250" cy="339725"/>
            </a:xfrm>
            <a:custGeom>
              <a:avLst/>
              <a:gdLst>
                <a:gd name="T0" fmla="*/ 121 w 143"/>
                <a:gd name="T1" fmla="*/ 102 h 139"/>
                <a:gd name="T2" fmla="*/ 117 w 143"/>
                <a:gd name="T3" fmla="*/ 112 h 139"/>
                <a:gd name="T4" fmla="*/ 104 w 143"/>
                <a:gd name="T5" fmla="*/ 112 h 139"/>
                <a:gd name="T6" fmla="*/ 114 w 143"/>
                <a:gd name="T7" fmla="*/ 96 h 139"/>
                <a:gd name="T8" fmla="*/ 76 w 143"/>
                <a:gd name="T9" fmla="*/ 99 h 139"/>
                <a:gd name="T10" fmla="*/ 92 w 143"/>
                <a:gd name="T11" fmla="*/ 99 h 139"/>
                <a:gd name="T12" fmla="*/ 54 w 143"/>
                <a:gd name="T13" fmla="*/ 111 h 139"/>
                <a:gd name="T14" fmla="*/ 66 w 143"/>
                <a:gd name="T15" fmla="*/ 105 h 139"/>
                <a:gd name="T16" fmla="*/ 49 w 143"/>
                <a:gd name="T17" fmla="*/ 102 h 139"/>
                <a:gd name="T18" fmla="*/ 57 w 143"/>
                <a:gd name="T19" fmla="*/ 100 h 139"/>
                <a:gd name="T20" fmla="*/ 102 w 143"/>
                <a:gd name="T21" fmla="*/ 95 h 139"/>
                <a:gd name="T22" fmla="*/ 62 w 143"/>
                <a:gd name="T23" fmla="*/ 98 h 139"/>
                <a:gd name="T24" fmla="*/ 11 w 143"/>
                <a:gd name="T25" fmla="*/ 82 h 139"/>
                <a:gd name="T26" fmla="*/ 47 w 143"/>
                <a:gd name="T27" fmla="*/ 118 h 139"/>
                <a:gd name="T28" fmla="*/ 67 w 143"/>
                <a:gd name="T29" fmla="*/ 116 h 139"/>
                <a:gd name="T30" fmla="*/ 85 w 143"/>
                <a:gd name="T31" fmla="*/ 111 h 139"/>
                <a:gd name="T32" fmla="*/ 66 w 143"/>
                <a:gd name="T33" fmla="*/ 117 h 139"/>
                <a:gd name="T34" fmla="*/ 17 w 143"/>
                <a:gd name="T35" fmla="*/ 101 h 139"/>
                <a:gd name="T36" fmla="*/ 7 w 143"/>
                <a:gd name="T37" fmla="*/ 81 h 139"/>
                <a:gd name="T38" fmla="*/ 107 w 143"/>
                <a:gd name="T39" fmla="*/ 78 h 139"/>
                <a:gd name="T40" fmla="*/ 118 w 143"/>
                <a:gd name="T41" fmla="*/ 78 h 139"/>
                <a:gd name="T42" fmla="*/ 120 w 143"/>
                <a:gd name="T43" fmla="*/ 80 h 139"/>
                <a:gd name="T44" fmla="*/ 63 w 143"/>
                <a:gd name="T45" fmla="*/ 89 h 139"/>
                <a:gd name="T46" fmla="*/ 83 w 143"/>
                <a:gd name="T47" fmla="*/ 83 h 139"/>
                <a:gd name="T48" fmla="*/ 98 w 143"/>
                <a:gd name="T49" fmla="*/ 79 h 139"/>
                <a:gd name="T50" fmla="*/ 7 w 143"/>
                <a:gd name="T51" fmla="*/ 69 h 139"/>
                <a:gd name="T52" fmla="*/ 38 w 143"/>
                <a:gd name="T53" fmla="*/ 85 h 139"/>
                <a:gd name="T54" fmla="*/ 42 w 143"/>
                <a:gd name="T55" fmla="*/ 110 h 139"/>
                <a:gd name="T56" fmla="*/ 138 w 143"/>
                <a:gd name="T57" fmla="*/ 53 h 139"/>
                <a:gd name="T58" fmla="*/ 58 w 143"/>
                <a:gd name="T59" fmla="*/ 95 h 139"/>
                <a:gd name="T60" fmla="*/ 8 w 143"/>
                <a:gd name="T61" fmla="*/ 42 h 139"/>
                <a:gd name="T62" fmla="*/ 27 w 143"/>
                <a:gd name="T63" fmla="*/ 55 h 139"/>
                <a:gd name="T64" fmla="*/ 73 w 143"/>
                <a:gd name="T65" fmla="*/ 60 h 139"/>
                <a:gd name="T66" fmla="*/ 128 w 143"/>
                <a:gd name="T67" fmla="*/ 41 h 139"/>
                <a:gd name="T68" fmla="*/ 73 w 143"/>
                <a:gd name="T69" fmla="*/ 61 h 139"/>
                <a:gd name="T70" fmla="*/ 82 w 143"/>
                <a:gd name="T71" fmla="*/ 78 h 139"/>
                <a:gd name="T72" fmla="*/ 13 w 143"/>
                <a:gd name="T73" fmla="*/ 44 h 139"/>
                <a:gd name="T74" fmla="*/ 24 w 143"/>
                <a:gd name="T75" fmla="*/ 38 h 139"/>
                <a:gd name="T76" fmla="*/ 69 w 143"/>
                <a:gd name="T77" fmla="*/ 68 h 139"/>
                <a:gd name="T78" fmla="*/ 110 w 143"/>
                <a:gd name="T79" fmla="*/ 59 h 139"/>
                <a:gd name="T80" fmla="*/ 69 w 143"/>
                <a:gd name="T81" fmla="*/ 65 h 139"/>
                <a:gd name="T82" fmla="*/ 13 w 143"/>
                <a:gd name="T83" fmla="*/ 27 h 139"/>
                <a:gd name="T84" fmla="*/ 71 w 143"/>
                <a:gd name="T85" fmla="*/ 2 h 139"/>
                <a:gd name="T86" fmla="*/ 73 w 143"/>
                <a:gd name="T87" fmla="*/ 47 h 139"/>
                <a:gd name="T88" fmla="*/ 71 w 143"/>
                <a:gd name="T89" fmla="*/ 0 h 139"/>
                <a:gd name="T90" fmla="*/ 14 w 143"/>
                <a:gd name="T91" fmla="*/ 31 h 139"/>
                <a:gd name="T92" fmla="*/ 7 w 143"/>
                <a:gd name="T93" fmla="*/ 40 h 139"/>
                <a:gd name="T94" fmla="*/ 8 w 143"/>
                <a:gd name="T95" fmla="*/ 77 h 139"/>
                <a:gd name="T96" fmla="*/ 1 w 143"/>
                <a:gd name="T97" fmla="*/ 93 h 139"/>
                <a:gd name="T98" fmla="*/ 69 w 143"/>
                <a:gd name="T99" fmla="*/ 139 h 139"/>
                <a:gd name="T100" fmla="*/ 121 w 143"/>
                <a:gd name="T101" fmla="*/ 104 h 139"/>
                <a:gd name="T102" fmla="*/ 117 w 143"/>
                <a:gd name="T103" fmla="*/ 89 h 139"/>
                <a:gd name="T104" fmla="*/ 128 w 143"/>
                <a:gd name="T105" fmla="*/ 81 h 139"/>
                <a:gd name="T106" fmla="*/ 140 w 143"/>
                <a:gd name="T107" fmla="*/ 62 h 139"/>
                <a:gd name="T108" fmla="*/ 142 w 143"/>
                <a:gd name="T109" fmla="*/ 51 h 139"/>
                <a:gd name="T110" fmla="*/ 136 w 143"/>
                <a:gd name="T111" fmla="*/ 3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3" h="139">
                  <a:moveTo>
                    <a:pt x="70" y="123"/>
                  </a:moveTo>
                  <a:cubicBezTo>
                    <a:pt x="71" y="122"/>
                    <a:pt x="71" y="122"/>
                    <a:pt x="71" y="122"/>
                  </a:cubicBezTo>
                  <a:cubicBezTo>
                    <a:pt x="77" y="118"/>
                    <a:pt x="84" y="117"/>
                    <a:pt x="90" y="114"/>
                  </a:cubicBezTo>
                  <a:cubicBezTo>
                    <a:pt x="100" y="110"/>
                    <a:pt x="109" y="106"/>
                    <a:pt x="119" y="102"/>
                  </a:cubicBezTo>
                  <a:cubicBezTo>
                    <a:pt x="119" y="102"/>
                    <a:pt x="120" y="102"/>
                    <a:pt x="121" y="102"/>
                  </a:cubicBezTo>
                  <a:cubicBezTo>
                    <a:pt x="116" y="106"/>
                    <a:pt x="110" y="107"/>
                    <a:pt x="104" y="109"/>
                  </a:cubicBezTo>
                  <a:cubicBezTo>
                    <a:pt x="103" y="110"/>
                    <a:pt x="101" y="111"/>
                    <a:pt x="99" y="112"/>
                  </a:cubicBezTo>
                  <a:cubicBezTo>
                    <a:pt x="105" y="110"/>
                    <a:pt x="111" y="107"/>
                    <a:pt x="118" y="105"/>
                  </a:cubicBezTo>
                  <a:cubicBezTo>
                    <a:pt x="118" y="107"/>
                    <a:pt x="118" y="109"/>
                    <a:pt x="118" y="110"/>
                  </a:cubicBezTo>
                  <a:cubicBezTo>
                    <a:pt x="118" y="111"/>
                    <a:pt x="117" y="112"/>
                    <a:pt x="117" y="112"/>
                  </a:cubicBezTo>
                  <a:cubicBezTo>
                    <a:pt x="104" y="117"/>
                    <a:pt x="91" y="123"/>
                    <a:pt x="78" y="128"/>
                  </a:cubicBezTo>
                  <a:cubicBezTo>
                    <a:pt x="75" y="129"/>
                    <a:pt x="72" y="130"/>
                    <a:pt x="69" y="132"/>
                  </a:cubicBezTo>
                  <a:cubicBezTo>
                    <a:pt x="68" y="130"/>
                    <a:pt x="68" y="129"/>
                    <a:pt x="68" y="127"/>
                  </a:cubicBezTo>
                  <a:cubicBezTo>
                    <a:pt x="80" y="122"/>
                    <a:pt x="92" y="117"/>
                    <a:pt x="104" y="112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92" y="116"/>
                    <a:pt x="80" y="121"/>
                    <a:pt x="68" y="126"/>
                  </a:cubicBezTo>
                  <a:cubicBezTo>
                    <a:pt x="68" y="124"/>
                    <a:pt x="67" y="123"/>
                    <a:pt x="69" y="123"/>
                  </a:cubicBezTo>
                  <a:cubicBezTo>
                    <a:pt x="69" y="123"/>
                    <a:pt x="70" y="123"/>
                    <a:pt x="70" y="123"/>
                  </a:cubicBezTo>
                  <a:moveTo>
                    <a:pt x="118" y="98"/>
                  </a:moveTo>
                  <a:cubicBezTo>
                    <a:pt x="116" y="98"/>
                    <a:pt x="115" y="97"/>
                    <a:pt x="114" y="96"/>
                  </a:cubicBezTo>
                  <a:cubicBezTo>
                    <a:pt x="113" y="96"/>
                    <a:pt x="113" y="95"/>
                    <a:pt x="113" y="94"/>
                  </a:cubicBezTo>
                  <a:cubicBezTo>
                    <a:pt x="113" y="93"/>
                    <a:pt x="113" y="93"/>
                    <a:pt x="113" y="93"/>
                  </a:cubicBezTo>
                  <a:cubicBezTo>
                    <a:pt x="115" y="95"/>
                    <a:pt x="118" y="96"/>
                    <a:pt x="120" y="97"/>
                  </a:cubicBezTo>
                  <a:cubicBezTo>
                    <a:pt x="119" y="98"/>
                    <a:pt x="119" y="98"/>
                    <a:pt x="118" y="98"/>
                  </a:cubicBezTo>
                  <a:moveTo>
                    <a:pt x="76" y="99"/>
                  </a:moveTo>
                  <a:cubicBezTo>
                    <a:pt x="87" y="95"/>
                    <a:pt x="99" y="93"/>
                    <a:pt x="110" y="91"/>
                  </a:cubicBezTo>
                  <a:cubicBezTo>
                    <a:pt x="110" y="93"/>
                    <a:pt x="110" y="94"/>
                    <a:pt x="110" y="95"/>
                  </a:cubicBezTo>
                  <a:cubicBezTo>
                    <a:pt x="110" y="95"/>
                    <a:pt x="109" y="96"/>
                    <a:pt x="108" y="96"/>
                  </a:cubicBezTo>
                  <a:cubicBezTo>
                    <a:pt x="103" y="97"/>
                    <a:pt x="99" y="98"/>
                    <a:pt x="94" y="99"/>
                  </a:cubicBezTo>
                  <a:cubicBezTo>
                    <a:pt x="93" y="99"/>
                    <a:pt x="93" y="99"/>
                    <a:pt x="92" y="99"/>
                  </a:cubicBezTo>
                  <a:cubicBezTo>
                    <a:pt x="93" y="100"/>
                    <a:pt x="93" y="100"/>
                    <a:pt x="93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7"/>
                    <a:pt x="110" y="97"/>
                    <a:pt x="110" y="97"/>
                  </a:cubicBezTo>
                  <a:cubicBezTo>
                    <a:pt x="109" y="98"/>
                    <a:pt x="108" y="98"/>
                    <a:pt x="106" y="98"/>
                  </a:cubicBezTo>
                  <a:cubicBezTo>
                    <a:pt x="89" y="103"/>
                    <a:pt x="71" y="107"/>
                    <a:pt x="54" y="111"/>
                  </a:cubicBezTo>
                  <a:cubicBezTo>
                    <a:pt x="52" y="111"/>
                    <a:pt x="51" y="111"/>
                    <a:pt x="50" y="112"/>
                  </a:cubicBezTo>
                  <a:cubicBezTo>
                    <a:pt x="50" y="112"/>
                    <a:pt x="50" y="112"/>
                    <a:pt x="49" y="112"/>
                  </a:cubicBezTo>
                  <a:cubicBezTo>
                    <a:pt x="48" y="112"/>
                    <a:pt x="48" y="111"/>
                    <a:pt x="47" y="110"/>
                  </a:cubicBezTo>
                  <a:cubicBezTo>
                    <a:pt x="58" y="107"/>
                    <a:pt x="70" y="106"/>
                    <a:pt x="80" y="102"/>
                  </a:cubicBezTo>
                  <a:cubicBezTo>
                    <a:pt x="76" y="103"/>
                    <a:pt x="71" y="104"/>
                    <a:pt x="66" y="105"/>
                  </a:cubicBezTo>
                  <a:cubicBezTo>
                    <a:pt x="60" y="106"/>
                    <a:pt x="54" y="107"/>
                    <a:pt x="47" y="108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7" y="106"/>
                    <a:pt x="47" y="104"/>
                    <a:pt x="47" y="102"/>
                  </a:cubicBezTo>
                  <a:cubicBezTo>
                    <a:pt x="48" y="102"/>
                    <a:pt x="48" y="102"/>
                    <a:pt x="48" y="102"/>
                  </a:cubicBezTo>
                  <a:cubicBezTo>
                    <a:pt x="48" y="102"/>
                    <a:pt x="49" y="102"/>
                    <a:pt x="49" y="102"/>
                  </a:cubicBezTo>
                  <a:cubicBezTo>
                    <a:pt x="50" y="102"/>
                    <a:pt x="51" y="101"/>
                    <a:pt x="52" y="101"/>
                  </a:cubicBezTo>
                  <a:cubicBezTo>
                    <a:pt x="54" y="100"/>
                    <a:pt x="55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7" y="100"/>
                    <a:pt x="57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1"/>
                  </a:cubicBezTo>
                  <a:cubicBezTo>
                    <a:pt x="57" y="102"/>
                    <a:pt x="53" y="103"/>
                    <a:pt x="50" y="103"/>
                  </a:cubicBezTo>
                  <a:cubicBezTo>
                    <a:pt x="50" y="104"/>
                    <a:pt x="50" y="104"/>
                    <a:pt x="50" y="104"/>
                  </a:cubicBezTo>
                  <a:cubicBezTo>
                    <a:pt x="67" y="102"/>
                    <a:pt x="85" y="99"/>
                    <a:pt x="102" y="95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93" y="96"/>
                    <a:pt x="85" y="98"/>
                    <a:pt x="76" y="99"/>
                  </a:cubicBezTo>
                  <a:moveTo>
                    <a:pt x="62" y="98"/>
                  </a:moveTo>
                  <a:cubicBezTo>
                    <a:pt x="60" y="95"/>
                    <a:pt x="60" y="92"/>
                    <a:pt x="60" y="89"/>
                  </a:cubicBezTo>
                  <a:cubicBezTo>
                    <a:pt x="61" y="92"/>
                    <a:pt x="62" y="95"/>
                    <a:pt x="62" y="98"/>
                  </a:cubicBezTo>
                  <a:moveTo>
                    <a:pt x="9" y="81"/>
                  </a:moveTo>
                  <a:cubicBezTo>
                    <a:pt x="10" y="81"/>
                    <a:pt x="11" y="80"/>
                    <a:pt x="12" y="79"/>
                  </a:cubicBezTo>
                  <a:cubicBezTo>
                    <a:pt x="14" y="81"/>
                    <a:pt x="15" y="83"/>
                    <a:pt x="17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5" y="85"/>
                    <a:pt x="13" y="84"/>
                    <a:pt x="11" y="82"/>
                  </a:cubicBezTo>
                  <a:cubicBezTo>
                    <a:pt x="11" y="83"/>
                    <a:pt x="11" y="83"/>
                    <a:pt x="11" y="84"/>
                  </a:cubicBezTo>
                  <a:cubicBezTo>
                    <a:pt x="12" y="84"/>
                    <a:pt x="13" y="85"/>
                    <a:pt x="14" y="85"/>
                  </a:cubicBezTo>
                  <a:cubicBezTo>
                    <a:pt x="21" y="88"/>
                    <a:pt x="25" y="95"/>
                    <a:pt x="30" y="100"/>
                  </a:cubicBezTo>
                  <a:cubicBezTo>
                    <a:pt x="34" y="106"/>
                    <a:pt x="39" y="111"/>
                    <a:pt x="43" y="116"/>
                  </a:cubicBezTo>
                  <a:cubicBezTo>
                    <a:pt x="45" y="118"/>
                    <a:pt x="46" y="118"/>
                    <a:pt x="47" y="118"/>
                  </a:cubicBezTo>
                  <a:cubicBezTo>
                    <a:pt x="48" y="118"/>
                    <a:pt x="49" y="118"/>
                    <a:pt x="49" y="118"/>
                  </a:cubicBezTo>
                  <a:cubicBezTo>
                    <a:pt x="54" y="117"/>
                    <a:pt x="58" y="116"/>
                    <a:pt x="63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4" y="115"/>
                    <a:pt x="64" y="115"/>
                  </a:cubicBezTo>
                  <a:cubicBezTo>
                    <a:pt x="65" y="115"/>
                    <a:pt x="66" y="116"/>
                    <a:pt x="67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7" y="115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90" y="109"/>
                    <a:pt x="88" y="110"/>
                    <a:pt x="85" y="111"/>
                  </a:cubicBezTo>
                  <a:cubicBezTo>
                    <a:pt x="81" y="112"/>
                    <a:pt x="76" y="114"/>
                    <a:pt x="72" y="116"/>
                  </a:cubicBezTo>
                  <a:cubicBezTo>
                    <a:pt x="71" y="116"/>
                    <a:pt x="70" y="117"/>
                    <a:pt x="70" y="117"/>
                  </a:cubicBezTo>
                  <a:cubicBezTo>
                    <a:pt x="69" y="117"/>
                    <a:pt x="69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7" y="117"/>
                    <a:pt x="67" y="117"/>
                    <a:pt x="66" y="117"/>
                  </a:cubicBezTo>
                  <a:cubicBezTo>
                    <a:pt x="65" y="117"/>
                    <a:pt x="65" y="118"/>
                    <a:pt x="64" y="119"/>
                  </a:cubicBezTo>
                  <a:cubicBezTo>
                    <a:pt x="62" y="123"/>
                    <a:pt x="61" y="127"/>
                    <a:pt x="62" y="131"/>
                  </a:cubicBezTo>
                  <a:cubicBezTo>
                    <a:pt x="62" y="131"/>
                    <a:pt x="61" y="131"/>
                    <a:pt x="60" y="130"/>
                  </a:cubicBezTo>
                  <a:cubicBezTo>
                    <a:pt x="52" y="124"/>
                    <a:pt x="43" y="118"/>
                    <a:pt x="34" y="112"/>
                  </a:cubicBezTo>
                  <a:cubicBezTo>
                    <a:pt x="29" y="108"/>
                    <a:pt x="23" y="104"/>
                    <a:pt x="17" y="101"/>
                  </a:cubicBezTo>
                  <a:cubicBezTo>
                    <a:pt x="14" y="98"/>
                    <a:pt x="11" y="96"/>
                    <a:pt x="8" y="94"/>
                  </a:cubicBezTo>
                  <a:cubicBezTo>
                    <a:pt x="7" y="93"/>
                    <a:pt x="5" y="92"/>
                    <a:pt x="5" y="91"/>
                  </a:cubicBezTo>
                  <a:cubicBezTo>
                    <a:pt x="4" y="88"/>
                    <a:pt x="4" y="85"/>
                    <a:pt x="5" y="82"/>
                  </a:cubicBezTo>
                  <a:cubicBezTo>
                    <a:pt x="6" y="82"/>
                    <a:pt x="7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8" y="81"/>
                    <a:pt x="8" y="81"/>
                    <a:pt x="9" y="81"/>
                  </a:cubicBezTo>
                  <a:moveTo>
                    <a:pt x="98" y="79"/>
                  </a:moveTo>
                  <a:cubicBezTo>
                    <a:pt x="105" y="75"/>
                    <a:pt x="113" y="73"/>
                    <a:pt x="120" y="72"/>
                  </a:cubicBezTo>
                  <a:cubicBezTo>
                    <a:pt x="120" y="74"/>
                    <a:pt x="120" y="75"/>
                    <a:pt x="117" y="75"/>
                  </a:cubicBezTo>
                  <a:cubicBezTo>
                    <a:pt x="114" y="75"/>
                    <a:pt x="110" y="77"/>
                    <a:pt x="107" y="78"/>
                  </a:cubicBezTo>
                  <a:cubicBezTo>
                    <a:pt x="107" y="78"/>
                    <a:pt x="107" y="78"/>
                    <a:pt x="107" y="78"/>
                  </a:cubicBezTo>
                  <a:cubicBezTo>
                    <a:pt x="110" y="77"/>
                    <a:pt x="114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9" y="76"/>
                    <a:pt x="120" y="77"/>
                  </a:cubicBezTo>
                  <a:cubicBezTo>
                    <a:pt x="119" y="77"/>
                    <a:pt x="118" y="78"/>
                    <a:pt x="118" y="78"/>
                  </a:cubicBezTo>
                  <a:cubicBezTo>
                    <a:pt x="106" y="81"/>
                    <a:pt x="94" y="84"/>
                    <a:pt x="82" y="87"/>
                  </a:cubicBezTo>
                  <a:cubicBezTo>
                    <a:pt x="81" y="87"/>
                    <a:pt x="80" y="88"/>
                    <a:pt x="79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93" y="85"/>
                    <a:pt x="106" y="82"/>
                    <a:pt x="119" y="79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119" y="80"/>
                    <a:pt x="118" y="80"/>
                    <a:pt x="117" y="80"/>
                  </a:cubicBezTo>
                  <a:cubicBezTo>
                    <a:pt x="101" y="85"/>
                    <a:pt x="84" y="90"/>
                    <a:pt x="67" y="94"/>
                  </a:cubicBezTo>
                  <a:cubicBezTo>
                    <a:pt x="66" y="94"/>
                    <a:pt x="65" y="95"/>
                    <a:pt x="65" y="95"/>
                  </a:cubicBezTo>
                  <a:cubicBezTo>
                    <a:pt x="63" y="95"/>
                    <a:pt x="63" y="94"/>
                    <a:pt x="63" y="91"/>
                  </a:cubicBezTo>
                  <a:cubicBezTo>
                    <a:pt x="63" y="90"/>
                    <a:pt x="63" y="90"/>
                    <a:pt x="63" y="89"/>
                  </a:cubicBezTo>
                  <a:cubicBezTo>
                    <a:pt x="62" y="86"/>
                    <a:pt x="63" y="85"/>
                    <a:pt x="66" y="85"/>
                  </a:cubicBezTo>
                  <a:cubicBezTo>
                    <a:pt x="70" y="84"/>
                    <a:pt x="75" y="82"/>
                    <a:pt x="79" y="82"/>
                  </a:cubicBezTo>
                  <a:cubicBezTo>
                    <a:pt x="79" y="82"/>
                    <a:pt x="79" y="82"/>
                    <a:pt x="80" y="82"/>
                  </a:cubicBezTo>
                  <a:cubicBezTo>
                    <a:pt x="81" y="82"/>
                    <a:pt x="82" y="82"/>
                    <a:pt x="83" y="82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77" y="84"/>
                    <a:pt x="71" y="86"/>
                    <a:pt x="64" y="88"/>
                  </a:cubicBezTo>
                  <a:cubicBezTo>
                    <a:pt x="65" y="89"/>
                    <a:pt x="65" y="89"/>
                    <a:pt x="65" y="89"/>
                  </a:cubicBezTo>
                  <a:cubicBezTo>
                    <a:pt x="77" y="85"/>
                    <a:pt x="90" y="82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1" y="78"/>
                    <a:pt x="99" y="79"/>
                    <a:pt x="98" y="79"/>
                  </a:cubicBezTo>
                  <a:moveTo>
                    <a:pt x="42" y="111"/>
                  </a:moveTo>
                  <a:cubicBezTo>
                    <a:pt x="41" y="109"/>
                    <a:pt x="38" y="107"/>
                    <a:pt x="37" y="104"/>
                  </a:cubicBezTo>
                  <a:cubicBezTo>
                    <a:pt x="32" y="99"/>
                    <a:pt x="28" y="94"/>
                    <a:pt x="24" y="89"/>
                  </a:cubicBezTo>
                  <a:cubicBezTo>
                    <a:pt x="21" y="85"/>
                    <a:pt x="17" y="81"/>
                    <a:pt x="14" y="77"/>
                  </a:cubicBezTo>
                  <a:cubicBezTo>
                    <a:pt x="12" y="75"/>
                    <a:pt x="9" y="72"/>
                    <a:pt x="7" y="69"/>
                  </a:cubicBezTo>
                  <a:cubicBezTo>
                    <a:pt x="6" y="67"/>
                    <a:pt x="6" y="64"/>
                    <a:pt x="7" y="61"/>
                  </a:cubicBezTo>
                  <a:cubicBezTo>
                    <a:pt x="14" y="66"/>
                    <a:pt x="22" y="71"/>
                    <a:pt x="28" y="77"/>
                  </a:cubicBezTo>
                  <a:cubicBezTo>
                    <a:pt x="35" y="83"/>
                    <a:pt x="41" y="90"/>
                    <a:pt x="47" y="96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5" y="92"/>
                    <a:pt x="42" y="88"/>
                    <a:pt x="38" y="85"/>
                  </a:cubicBezTo>
                  <a:cubicBezTo>
                    <a:pt x="39" y="85"/>
                    <a:pt x="39" y="85"/>
                    <a:pt x="39" y="85"/>
                  </a:cubicBezTo>
                  <a:cubicBezTo>
                    <a:pt x="43" y="88"/>
                    <a:pt x="48" y="92"/>
                    <a:pt x="53" y="95"/>
                  </a:cubicBezTo>
                  <a:cubicBezTo>
                    <a:pt x="50" y="96"/>
                    <a:pt x="49" y="96"/>
                    <a:pt x="47" y="97"/>
                  </a:cubicBezTo>
                  <a:cubicBezTo>
                    <a:pt x="46" y="97"/>
                    <a:pt x="46" y="98"/>
                    <a:pt x="45" y="98"/>
                  </a:cubicBezTo>
                  <a:cubicBezTo>
                    <a:pt x="42" y="101"/>
                    <a:pt x="41" y="106"/>
                    <a:pt x="42" y="110"/>
                  </a:cubicBezTo>
                  <a:cubicBezTo>
                    <a:pt x="42" y="111"/>
                    <a:pt x="43" y="111"/>
                    <a:pt x="42" y="111"/>
                  </a:cubicBezTo>
                  <a:moveTo>
                    <a:pt x="89" y="76"/>
                  </a:moveTo>
                  <a:cubicBezTo>
                    <a:pt x="88" y="76"/>
                    <a:pt x="87" y="75"/>
                    <a:pt x="87" y="74"/>
                  </a:cubicBezTo>
                  <a:cubicBezTo>
                    <a:pt x="86" y="72"/>
                    <a:pt x="87" y="71"/>
                    <a:pt x="89" y="71"/>
                  </a:cubicBezTo>
                  <a:cubicBezTo>
                    <a:pt x="105" y="65"/>
                    <a:pt x="121" y="59"/>
                    <a:pt x="138" y="53"/>
                  </a:cubicBezTo>
                  <a:cubicBezTo>
                    <a:pt x="138" y="53"/>
                    <a:pt x="138" y="53"/>
                    <a:pt x="139" y="53"/>
                  </a:cubicBezTo>
                  <a:cubicBezTo>
                    <a:pt x="137" y="56"/>
                    <a:pt x="137" y="59"/>
                    <a:pt x="133" y="60"/>
                  </a:cubicBezTo>
                  <a:cubicBezTo>
                    <a:pt x="119" y="65"/>
                    <a:pt x="105" y="70"/>
                    <a:pt x="90" y="75"/>
                  </a:cubicBezTo>
                  <a:cubicBezTo>
                    <a:pt x="90" y="76"/>
                    <a:pt x="89" y="76"/>
                    <a:pt x="89" y="76"/>
                  </a:cubicBezTo>
                  <a:moveTo>
                    <a:pt x="58" y="95"/>
                  </a:moveTo>
                  <a:cubicBezTo>
                    <a:pt x="56" y="94"/>
                    <a:pt x="55" y="93"/>
                    <a:pt x="54" y="92"/>
                  </a:cubicBezTo>
                  <a:cubicBezTo>
                    <a:pt x="46" y="87"/>
                    <a:pt x="39" y="81"/>
                    <a:pt x="32" y="76"/>
                  </a:cubicBezTo>
                  <a:cubicBezTo>
                    <a:pt x="24" y="70"/>
                    <a:pt x="16" y="64"/>
                    <a:pt x="9" y="58"/>
                  </a:cubicBezTo>
                  <a:cubicBezTo>
                    <a:pt x="5" y="55"/>
                    <a:pt x="5" y="52"/>
                    <a:pt x="6" y="48"/>
                  </a:cubicBezTo>
                  <a:cubicBezTo>
                    <a:pt x="6" y="46"/>
                    <a:pt x="7" y="44"/>
                    <a:pt x="8" y="42"/>
                  </a:cubicBezTo>
                  <a:cubicBezTo>
                    <a:pt x="8" y="46"/>
                    <a:pt x="11" y="46"/>
                    <a:pt x="13" y="48"/>
                  </a:cubicBezTo>
                  <a:cubicBezTo>
                    <a:pt x="17" y="50"/>
                    <a:pt x="21" y="53"/>
                    <a:pt x="25" y="56"/>
                  </a:cubicBezTo>
                  <a:cubicBezTo>
                    <a:pt x="35" y="63"/>
                    <a:pt x="44" y="70"/>
                    <a:pt x="54" y="77"/>
                  </a:cubicBezTo>
                  <a:cubicBezTo>
                    <a:pt x="55" y="78"/>
                    <a:pt x="56" y="78"/>
                    <a:pt x="57" y="79"/>
                  </a:cubicBezTo>
                  <a:cubicBezTo>
                    <a:pt x="48" y="70"/>
                    <a:pt x="38" y="62"/>
                    <a:pt x="27" y="55"/>
                  </a:cubicBezTo>
                  <a:cubicBezTo>
                    <a:pt x="42" y="62"/>
                    <a:pt x="57" y="69"/>
                    <a:pt x="72" y="77"/>
                  </a:cubicBezTo>
                  <a:cubicBezTo>
                    <a:pt x="68" y="78"/>
                    <a:pt x="64" y="78"/>
                    <a:pt x="61" y="79"/>
                  </a:cubicBezTo>
                  <a:cubicBezTo>
                    <a:pt x="60" y="80"/>
                    <a:pt x="59" y="80"/>
                    <a:pt x="58" y="81"/>
                  </a:cubicBezTo>
                  <a:cubicBezTo>
                    <a:pt x="56" y="85"/>
                    <a:pt x="56" y="89"/>
                    <a:pt x="58" y="95"/>
                  </a:cubicBezTo>
                  <a:moveTo>
                    <a:pt x="73" y="60"/>
                  </a:moveTo>
                  <a:cubicBezTo>
                    <a:pt x="72" y="57"/>
                    <a:pt x="73" y="55"/>
                    <a:pt x="74" y="53"/>
                  </a:cubicBezTo>
                  <a:cubicBezTo>
                    <a:pt x="74" y="53"/>
                    <a:pt x="75" y="52"/>
                    <a:pt x="76" y="52"/>
                  </a:cubicBezTo>
                  <a:cubicBezTo>
                    <a:pt x="90" y="48"/>
                    <a:pt x="104" y="45"/>
                    <a:pt x="118" y="41"/>
                  </a:cubicBezTo>
                  <a:cubicBezTo>
                    <a:pt x="122" y="40"/>
                    <a:pt x="127" y="39"/>
                    <a:pt x="131" y="38"/>
                  </a:cubicBezTo>
                  <a:cubicBezTo>
                    <a:pt x="131" y="39"/>
                    <a:pt x="130" y="40"/>
                    <a:pt x="128" y="41"/>
                  </a:cubicBezTo>
                  <a:cubicBezTo>
                    <a:pt x="113" y="44"/>
                    <a:pt x="97" y="48"/>
                    <a:pt x="82" y="51"/>
                  </a:cubicBezTo>
                  <a:cubicBezTo>
                    <a:pt x="82" y="52"/>
                    <a:pt x="82" y="52"/>
                    <a:pt x="82" y="52"/>
                  </a:cubicBezTo>
                  <a:cubicBezTo>
                    <a:pt x="98" y="48"/>
                    <a:pt x="114" y="45"/>
                    <a:pt x="130" y="41"/>
                  </a:cubicBezTo>
                  <a:cubicBezTo>
                    <a:pt x="130" y="43"/>
                    <a:pt x="131" y="45"/>
                    <a:pt x="131" y="47"/>
                  </a:cubicBezTo>
                  <a:cubicBezTo>
                    <a:pt x="111" y="52"/>
                    <a:pt x="92" y="57"/>
                    <a:pt x="73" y="61"/>
                  </a:cubicBezTo>
                  <a:cubicBezTo>
                    <a:pt x="73" y="61"/>
                    <a:pt x="73" y="61"/>
                    <a:pt x="73" y="61"/>
                  </a:cubicBezTo>
                  <a:cubicBezTo>
                    <a:pt x="79" y="59"/>
                    <a:pt x="84" y="58"/>
                    <a:pt x="90" y="56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84" y="57"/>
                    <a:pt x="78" y="58"/>
                    <a:pt x="73" y="60"/>
                  </a:cubicBezTo>
                  <a:moveTo>
                    <a:pt x="82" y="78"/>
                  </a:moveTo>
                  <a:cubicBezTo>
                    <a:pt x="79" y="77"/>
                    <a:pt x="75" y="75"/>
                    <a:pt x="72" y="73"/>
                  </a:cubicBezTo>
                  <a:cubicBezTo>
                    <a:pt x="65" y="70"/>
                    <a:pt x="59" y="67"/>
                    <a:pt x="52" y="64"/>
                  </a:cubicBezTo>
                  <a:cubicBezTo>
                    <a:pt x="47" y="61"/>
                    <a:pt x="41" y="58"/>
                    <a:pt x="35" y="55"/>
                  </a:cubicBezTo>
                  <a:cubicBezTo>
                    <a:pt x="30" y="53"/>
                    <a:pt x="26" y="50"/>
                    <a:pt x="21" y="48"/>
                  </a:cubicBezTo>
                  <a:cubicBezTo>
                    <a:pt x="18" y="47"/>
                    <a:pt x="16" y="45"/>
                    <a:pt x="13" y="44"/>
                  </a:cubicBezTo>
                  <a:cubicBezTo>
                    <a:pt x="11" y="43"/>
                    <a:pt x="10" y="37"/>
                    <a:pt x="12" y="36"/>
                  </a:cubicBezTo>
                  <a:cubicBezTo>
                    <a:pt x="14" y="35"/>
                    <a:pt x="16" y="36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20" y="35"/>
                    <a:pt x="22" y="37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2" y="37"/>
                    <a:pt x="19" y="36"/>
                    <a:pt x="17" y="35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8" y="36"/>
                    <a:pt x="19" y="37"/>
                    <a:pt x="20" y="38"/>
                  </a:cubicBezTo>
                  <a:cubicBezTo>
                    <a:pt x="34" y="44"/>
                    <a:pt x="47" y="53"/>
                    <a:pt x="60" y="62"/>
                  </a:cubicBezTo>
                  <a:cubicBezTo>
                    <a:pt x="63" y="64"/>
                    <a:pt x="66" y="66"/>
                    <a:pt x="69" y="68"/>
                  </a:cubicBezTo>
                  <a:cubicBezTo>
                    <a:pt x="69" y="69"/>
                    <a:pt x="70" y="69"/>
                    <a:pt x="70" y="69"/>
                  </a:cubicBezTo>
                  <a:cubicBezTo>
                    <a:pt x="70" y="69"/>
                    <a:pt x="71" y="69"/>
                    <a:pt x="71" y="69"/>
                  </a:cubicBezTo>
                  <a:cubicBezTo>
                    <a:pt x="74" y="68"/>
                    <a:pt x="77" y="68"/>
                    <a:pt x="81" y="67"/>
                  </a:cubicBezTo>
                  <a:cubicBezTo>
                    <a:pt x="89" y="65"/>
                    <a:pt x="97" y="62"/>
                    <a:pt x="104" y="60"/>
                  </a:cubicBezTo>
                  <a:cubicBezTo>
                    <a:pt x="106" y="59"/>
                    <a:pt x="108" y="59"/>
                    <a:pt x="110" y="59"/>
                  </a:cubicBezTo>
                  <a:cubicBezTo>
                    <a:pt x="107" y="60"/>
                    <a:pt x="103" y="61"/>
                    <a:pt x="99" y="63"/>
                  </a:cubicBezTo>
                  <a:cubicBezTo>
                    <a:pt x="95" y="64"/>
                    <a:pt x="91" y="65"/>
                    <a:pt x="87" y="66"/>
                  </a:cubicBezTo>
                  <a:cubicBezTo>
                    <a:pt x="83" y="68"/>
                    <a:pt x="81" y="72"/>
                    <a:pt x="82" y="77"/>
                  </a:cubicBezTo>
                  <a:cubicBezTo>
                    <a:pt x="82" y="77"/>
                    <a:pt x="82" y="78"/>
                    <a:pt x="82" y="78"/>
                  </a:cubicBezTo>
                  <a:moveTo>
                    <a:pt x="69" y="65"/>
                  </a:moveTo>
                  <a:cubicBezTo>
                    <a:pt x="66" y="63"/>
                    <a:pt x="64" y="62"/>
                    <a:pt x="61" y="60"/>
                  </a:cubicBezTo>
                  <a:cubicBezTo>
                    <a:pt x="54" y="55"/>
                    <a:pt x="47" y="51"/>
                    <a:pt x="40" y="46"/>
                  </a:cubicBezTo>
                  <a:cubicBezTo>
                    <a:pt x="33" y="41"/>
                    <a:pt x="26" y="36"/>
                    <a:pt x="18" y="31"/>
                  </a:cubicBezTo>
                  <a:cubicBezTo>
                    <a:pt x="17" y="30"/>
                    <a:pt x="15" y="29"/>
                    <a:pt x="14" y="28"/>
                  </a:cubicBezTo>
                  <a:cubicBezTo>
                    <a:pt x="13" y="28"/>
                    <a:pt x="13" y="27"/>
                    <a:pt x="13" y="27"/>
                  </a:cubicBezTo>
                  <a:cubicBezTo>
                    <a:pt x="12" y="23"/>
                    <a:pt x="11" y="19"/>
                    <a:pt x="13" y="15"/>
                  </a:cubicBezTo>
                  <a:cubicBezTo>
                    <a:pt x="14" y="14"/>
                    <a:pt x="14" y="14"/>
                    <a:pt x="15" y="14"/>
                  </a:cubicBezTo>
                  <a:cubicBezTo>
                    <a:pt x="24" y="12"/>
                    <a:pt x="34" y="10"/>
                    <a:pt x="43" y="8"/>
                  </a:cubicBezTo>
                  <a:cubicBezTo>
                    <a:pt x="51" y="6"/>
                    <a:pt x="59" y="5"/>
                    <a:pt x="67" y="3"/>
                  </a:cubicBezTo>
                  <a:cubicBezTo>
                    <a:pt x="69" y="3"/>
                    <a:pt x="70" y="2"/>
                    <a:pt x="71" y="2"/>
                  </a:cubicBezTo>
                  <a:cubicBezTo>
                    <a:pt x="73" y="2"/>
                    <a:pt x="74" y="3"/>
                    <a:pt x="76" y="4"/>
                  </a:cubicBezTo>
                  <a:cubicBezTo>
                    <a:pt x="95" y="13"/>
                    <a:pt x="114" y="22"/>
                    <a:pt x="133" y="32"/>
                  </a:cubicBezTo>
                  <a:cubicBezTo>
                    <a:pt x="133" y="32"/>
                    <a:pt x="134" y="32"/>
                    <a:pt x="134" y="32"/>
                  </a:cubicBezTo>
                  <a:cubicBezTo>
                    <a:pt x="123" y="35"/>
                    <a:pt x="113" y="37"/>
                    <a:pt x="102" y="40"/>
                  </a:cubicBezTo>
                  <a:cubicBezTo>
                    <a:pt x="92" y="43"/>
                    <a:pt x="83" y="45"/>
                    <a:pt x="73" y="47"/>
                  </a:cubicBezTo>
                  <a:cubicBezTo>
                    <a:pt x="72" y="48"/>
                    <a:pt x="71" y="48"/>
                    <a:pt x="71" y="49"/>
                  </a:cubicBezTo>
                  <a:cubicBezTo>
                    <a:pt x="68" y="53"/>
                    <a:pt x="66" y="58"/>
                    <a:pt x="68" y="63"/>
                  </a:cubicBezTo>
                  <a:cubicBezTo>
                    <a:pt x="68" y="64"/>
                    <a:pt x="69" y="64"/>
                    <a:pt x="69" y="65"/>
                  </a:cubicBezTo>
                  <a:moveTo>
                    <a:pt x="72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66" y="1"/>
                    <a:pt x="62" y="2"/>
                    <a:pt x="57" y="3"/>
                  </a:cubicBezTo>
                  <a:cubicBezTo>
                    <a:pt x="44" y="5"/>
                    <a:pt x="30" y="8"/>
                    <a:pt x="16" y="10"/>
                  </a:cubicBezTo>
                  <a:cubicBezTo>
                    <a:pt x="13" y="11"/>
                    <a:pt x="11" y="13"/>
                    <a:pt x="10" y="16"/>
                  </a:cubicBezTo>
                  <a:cubicBezTo>
                    <a:pt x="8" y="20"/>
                    <a:pt x="9" y="23"/>
                    <a:pt x="9" y="26"/>
                  </a:cubicBezTo>
                  <a:cubicBezTo>
                    <a:pt x="10" y="29"/>
                    <a:pt x="12" y="30"/>
                    <a:pt x="14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4" y="32"/>
                    <a:pt x="13" y="32"/>
                    <a:pt x="13" y="33"/>
                  </a:cubicBezTo>
                  <a:cubicBezTo>
                    <a:pt x="12" y="33"/>
                    <a:pt x="10" y="33"/>
                    <a:pt x="10" y="34"/>
                  </a:cubicBezTo>
                  <a:cubicBezTo>
                    <a:pt x="9" y="35"/>
                    <a:pt x="9" y="37"/>
                    <a:pt x="8" y="38"/>
                  </a:cubicBezTo>
                  <a:cubicBezTo>
                    <a:pt x="8" y="39"/>
                    <a:pt x="7" y="39"/>
                    <a:pt x="7" y="40"/>
                  </a:cubicBezTo>
                  <a:cubicBezTo>
                    <a:pt x="6" y="40"/>
                    <a:pt x="4" y="41"/>
                    <a:pt x="4" y="42"/>
                  </a:cubicBezTo>
                  <a:cubicBezTo>
                    <a:pt x="2" y="45"/>
                    <a:pt x="1" y="49"/>
                    <a:pt x="2" y="52"/>
                  </a:cubicBezTo>
                  <a:cubicBezTo>
                    <a:pt x="3" y="56"/>
                    <a:pt x="4" y="59"/>
                    <a:pt x="3" y="63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9" y="75"/>
                    <a:pt x="9" y="77"/>
                    <a:pt x="8" y="77"/>
                  </a:cubicBezTo>
                  <a:cubicBezTo>
                    <a:pt x="8" y="78"/>
                    <a:pt x="7" y="78"/>
                    <a:pt x="6" y="78"/>
                  </a:cubicBezTo>
                  <a:cubicBezTo>
                    <a:pt x="6" y="78"/>
                    <a:pt x="6" y="78"/>
                    <a:pt x="6" y="78"/>
                  </a:cubicBezTo>
                  <a:cubicBezTo>
                    <a:pt x="6" y="78"/>
                    <a:pt x="5" y="78"/>
                    <a:pt x="5" y="78"/>
                  </a:cubicBezTo>
                  <a:cubicBezTo>
                    <a:pt x="4" y="78"/>
                    <a:pt x="3" y="79"/>
                    <a:pt x="2" y="80"/>
                  </a:cubicBezTo>
                  <a:cubicBezTo>
                    <a:pt x="0" y="84"/>
                    <a:pt x="0" y="89"/>
                    <a:pt x="1" y="93"/>
                  </a:cubicBezTo>
                  <a:cubicBezTo>
                    <a:pt x="2" y="94"/>
                    <a:pt x="3" y="95"/>
                    <a:pt x="3" y="96"/>
                  </a:cubicBezTo>
                  <a:cubicBezTo>
                    <a:pt x="11" y="101"/>
                    <a:pt x="18" y="106"/>
                    <a:pt x="25" y="111"/>
                  </a:cubicBezTo>
                  <a:cubicBezTo>
                    <a:pt x="38" y="120"/>
                    <a:pt x="51" y="129"/>
                    <a:pt x="64" y="138"/>
                  </a:cubicBezTo>
                  <a:cubicBezTo>
                    <a:pt x="65" y="139"/>
                    <a:pt x="66" y="139"/>
                    <a:pt x="67" y="139"/>
                  </a:cubicBezTo>
                  <a:cubicBezTo>
                    <a:pt x="67" y="139"/>
                    <a:pt x="68" y="139"/>
                    <a:pt x="69" y="139"/>
                  </a:cubicBezTo>
                  <a:cubicBezTo>
                    <a:pt x="73" y="137"/>
                    <a:pt x="77" y="135"/>
                    <a:pt x="81" y="133"/>
                  </a:cubicBezTo>
                  <a:cubicBezTo>
                    <a:pt x="96" y="127"/>
                    <a:pt x="110" y="121"/>
                    <a:pt x="125" y="115"/>
                  </a:cubicBezTo>
                  <a:cubicBezTo>
                    <a:pt x="128" y="114"/>
                    <a:pt x="128" y="113"/>
                    <a:pt x="125" y="111"/>
                  </a:cubicBezTo>
                  <a:cubicBezTo>
                    <a:pt x="124" y="110"/>
                    <a:pt x="123" y="109"/>
                    <a:pt x="122" y="108"/>
                  </a:cubicBezTo>
                  <a:cubicBezTo>
                    <a:pt x="120" y="107"/>
                    <a:pt x="120" y="105"/>
                    <a:pt x="121" y="104"/>
                  </a:cubicBezTo>
                  <a:cubicBezTo>
                    <a:pt x="123" y="102"/>
                    <a:pt x="124" y="100"/>
                    <a:pt x="126" y="98"/>
                  </a:cubicBezTo>
                  <a:cubicBezTo>
                    <a:pt x="126" y="98"/>
                    <a:pt x="126" y="96"/>
                    <a:pt x="125" y="96"/>
                  </a:cubicBezTo>
                  <a:cubicBezTo>
                    <a:pt x="125" y="95"/>
                    <a:pt x="124" y="95"/>
                    <a:pt x="123" y="94"/>
                  </a:cubicBezTo>
                  <a:cubicBezTo>
                    <a:pt x="120" y="93"/>
                    <a:pt x="117" y="92"/>
                    <a:pt x="114" y="90"/>
                  </a:cubicBezTo>
                  <a:cubicBezTo>
                    <a:pt x="115" y="89"/>
                    <a:pt x="116" y="89"/>
                    <a:pt x="117" y="89"/>
                  </a:cubicBezTo>
                  <a:cubicBezTo>
                    <a:pt x="117" y="88"/>
                    <a:pt x="117" y="88"/>
                    <a:pt x="118" y="87"/>
                  </a:cubicBezTo>
                  <a:cubicBezTo>
                    <a:pt x="118" y="87"/>
                    <a:pt x="119" y="86"/>
                    <a:pt x="119" y="86"/>
                  </a:cubicBezTo>
                  <a:cubicBezTo>
                    <a:pt x="122" y="85"/>
                    <a:pt x="125" y="85"/>
                    <a:pt x="127" y="84"/>
                  </a:cubicBezTo>
                  <a:cubicBezTo>
                    <a:pt x="128" y="84"/>
                    <a:pt x="129" y="83"/>
                    <a:pt x="129" y="83"/>
                  </a:cubicBezTo>
                  <a:cubicBezTo>
                    <a:pt x="129" y="82"/>
                    <a:pt x="128" y="81"/>
                    <a:pt x="128" y="81"/>
                  </a:cubicBezTo>
                  <a:cubicBezTo>
                    <a:pt x="127" y="80"/>
                    <a:pt x="126" y="80"/>
                    <a:pt x="125" y="79"/>
                  </a:cubicBezTo>
                  <a:cubicBezTo>
                    <a:pt x="122" y="77"/>
                    <a:pt x="122" y="76"/>
                    <a:pt x="123" y="73"/>
                  </a:cubicBezTo>
                  <a:cubicBezTo>
                    <a:pt x="123" y="73"/>
                    <a:pt x="123" y="72"/>
                    <a:pt x="123" y="72"/>
                  </a:cubicBezTo>
                  <a:cubicBezTo>
                    <a:pt x="125" y="68"/>
                    <a:pt x="128" y="68"/>
                    <a:pt x="131" y="66"/>
                  </a:cubicBezTo>
                  <a:cubicBezTo>
                    <a:pt x="134" y="64"/>
                    <a:pt x="137" y="64"/>
                    <a:pt x="140" y="62"/>
                  </a:cubicBezTo>
                  <a:cubicBezTo>
                    <a:pt x="141" y="62"/>
                    <a:pt x="142" y="62"/>
                    <a:pt x="142" y="61"/>
                  </a:cubicBezTo>
                  <a:cubicBezTo>
                    <a:pt x="142" y="61"/>
                    <a:pt x="141" y="60"/>
                    <a:pt x="141" y="60"/>
                  </a:cubicBezTo>
                  <a:cubicBezTo>
                    <a:pt x="140" y="59"/>
                    <a:pt x="139" y="59"/>
                    <a:pt x="139" y="59"/>
                  </a:cubicBezTo>
                  <a:cubicBezTo>
                    <a:pt x="140" y="56"/>
                    <a:pt x="140" y="54"/>
                    <a:pt x="141" y="52"/>
                  </a:cubicBezTo>
                  <a:cubicBezTo>
                    <a:pt x="141" y="51"/>
                    <a:pt x="141" y="51"/>
                    <a:pt x="142" y="51"/>
                  </a:cubicBezTo>
                  <a:cubicBezTo>
                    <a:pt x="143" y="49"/>
                    <a:pt x="143" y="48"/>
                    <a:pt x="142" y="47"/>
                  </a:cubicBezTo>
                  <a:cubicBezTo>
                    <a:pt x="139" y="46"/>
                    <a:pt x="137" y="46"/>
                    <a:pt x="135" y="45"/>
                  </a:cubicBezTo>
                  <a:cubicBezTo>
                    <a:pt x="134" y="44"/>
                    <a:pt x="133" y="44"/>
                    <a:pt x="133" y="42"/>
                  </a:cubicBezTo>
                  <a:cubicBezTo>
                    <a:pt x="133" y="39"/>
                    <a:pt x="135" y="37"/>
                    <a:pt x="137" y="36"/>
                  </a:cubicBezTo>
                  <a:cubicBezTo>
                    <a:pt x="140" y="33"/>
                    <a:pt x="140" y="32"/>
                    <a:pt x="136" y="30"/>
                  </a:cubicBezTo>
                  <a:cubicBezTo>
                    <a:pt x="136" y="30"/>
                    <a:pt x="135" y="30"/>
                    <a:pt x="134" y="29"/>
                  </a:cubicBezTo>
                  <a:cubicBezTo>
                    <a:pt x="114" y="20"/>
                    <a:pt x="94" y="10"/>
                    <a:pt x="74" y="0"/>
                  </a:cubicBezTo>
                  <a:cubicBezTo>
                    <a:pt x="73" y="0"/>
                    <a:pt x="72" y="0"/>
                    <a:pt x="7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110"/>
            <p:cNvSpPr>
              <a:spLocks/>
            </p:cNvSpPr>
            <p:nvPr userDrawn="1"/>
          </p:nvSpPr>
          <p:spPr bwMode="auto">
            <a:xfrm>
              <a:off x="3306763" y="425450"/>
              <a:ext cx="136525" cy="80963"/>
            </a:xfrm>
            <a:custGeom>
              <a:avLst/>
              <a:gdLst>
                <a:gd name="T0" fmla="*/ 0 w 56"/>
                <a:gd name="T1" fmla="*/ 0 h 33"/>
                <a:gd name="T2" fmla="*/ 56 w 56"/>
                <a:gd name="T3" fmla="*/ 33 h 33"/>
                <a:gd name="T4" fmla="*/ 0 w 5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33">
                  <a:moveTo>
                    <a:pt x="0" y="0"/>
                  </a:moveTo>
                  <a:cubicBezTo>
                    <a:pt x="18" y="11"/>
                    <a:pt x="37" y="22"/>
                    <a:pt x="56" y="33"/>
                  </a:cubicBezTo>
                  <a:cubicBezTo>
                    <a:pt x="54" y="30"/>
                    <a:pt x="4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111"/>
            <p:cNvSpPr>
              <a:spLocks/>
            </p:cNvSpPr>
            <p:nvPr userDrawn="1"/>
          </p:nvSpPr>
          <p:spPr bwMode="auto">
            <a:xfrm>
              <a:off x="3452813" y="501650"/>
              <a:ext cx="111125" cy="26988"/>
            </a:xfrm>
            <a:custGeom>
              <a:avLst/>
              <a:gdLst>
                <a:gd name="T0" fmla="*/ 45 w 45"/>
                <a:gd name="T1" fmla="*/ 0 h 11"/>
                <a:gd name="T2" fmla="*/ 0 w 45"/>
                <a:gd name="T3" fmla="*/ 10 h 11"/>
                <a:gd name="T4" fmla="*/ 1 w 45"/>
                <a:gd name="T5" fmla="*/ 11 h 11"/>
                <a:gd name="T6" fmla="*/ 45 w 45"/>
                <a:gd name="T7" fmla="*/ 1 h 11"/>
                <a:gd name="T8" fmla="*/ 45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5" y="0"/>
                  </a:moveTo>
                  <a:cubicBezTo>
                    <a:pt x="30" y="3"/>
                    <a:pt x="15" y="6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6" y="8"/>
                    <a:pt x="30" y="4"/>
                    <a:pt x="45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112"/>
            <p:cNvSpPr>
              <a:spLocks/>
            </p:cNvSpPr>
            <p:nvPr userDrawn="1"/>
          </p:nvSpPr>
          <p:spPr bwMode="auto">
            <a:xfrm>
              <a:off x="3460750" y="660400"/>
              <a:ext cx="88900" cy="36513"/>
            </a:xfrm>
            <a:custGeom>
              <a:avLst/>
              <a:gdLst>
                <a:gd name="T0" fmla="*/ 36 w 36"/>
                <a:gd name="T1" fmla="*/ 0 h 15"/>
                <a:gd name="T2" fmla="*/ 0 w 36"/>
                <a:gd name="T3" fmla="*/ 14 h 15"/>
                <a:gd name="T4" fmla="*/ 0 w 36"/>
                <a:gd name="T5" fmla="*/ 15 h 15"/>
                <a:gd name="T6" fmla="*/ 36 w 36"/>
                <a:gd name="T7" fmla="*/ 1 h 15"/>
                <a:gd name="T8" fmla="*/ 36 w 3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5">
                  <a:moveTo>
                    <a:pt x="36" y="0"/>
                  </a:moveTo>
                  <a:cubicBezTo>
                    <a:pt x="24" y="5"/>
                    <a:pt x="12" y="10"/>
                    <a:pt x="0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2" y="10"/>
                    <a:pt x="24" y="6"/>
                    <a:pt x="36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113"/>
            <p:cNvSpPr>
              <a:spLocks/>
            </p:cNvSpPr>
            <p:nvPr userDrawn="1"/>
          </p:nvSpPr>
          <p:spPr bwMode="auto">
            <a:xfrm>
              <a:off x="3490913" y="523875"/>
              <a:ext cx="111125" cy="41275"/>
            </a:xfrm>
            <a:custGeom>
              <a:avLst/>
              <a:gdLst>
                <a:gd name="T0" fmla="*/ 46 w 46"/>
                <a:gd name="T1" fmla="*/ 0 h 17"/>
                <a:gd name="T2" fmla="*/ 0 w 46"/>
                <a:gd name="T3" fmla="*/ 16 h 17"/>
                <a:gd name="T4" fmla="*/ 0 w 46"/>
                <a:gd name="T5" fmla="*/ 17 h 17"/>
                <a:gd name="T6" fmla="*/ 46 w 46"/>
                <a:gd name="T7" fmla="*/ 0 h 17"/>
                <a:gd name="T8" fmla="*/ 46 w 4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7">
                  <a:moveTo>
                    <a:pt x="46" y="0"/>
                  </a:moveTo>
                  <a:cubicBezTo>
                    <a:pt x="30" y="5"/>
                    <a:pt x="15" y="11"/>
                    <a:pt x="0" y="1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6" y="12"/>
                    <a:pt x="31" y="6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114"/>
            <p:cNvSpPr>
              <a:spLocks/>
            </p:cNvSpPr>
            <p:nvPr userDrawn="1"/>
          </p:nvSpPr>
          <p:spPr bwMode="auto">
            <a:xfrm>
              <a:off x="3492500" y="530225"/>
              <a:ext cx="104775" cy="39688"/>
            </a:xfrm>
            <a:custGeom>
              <a:avLst/>
              <a:gdLst>
                <a:gd name="T0" fmla="*/ 43 w 43"/>
                <a:gd name="T1" fmla="*/ 0 h 16"/>
                <a:gd name="T2" fmla="*/ 0 w 43"/>
                <a:gd name="T3" fmla="*/ 16 h 16"/>
                <a:gd name="T4" fmla="*/ 0 w 43"/>
                <a:gd name="T5" fmla="*/ 16 h 16"/>
                <a:gd name="T6" fmla="*/ 43 w 43"/>
                <a:gd name="T7" fmla="*/ 1 h 16"/>
                <a:gd name="T8" fmla="*/ 43 w 4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6">
                  <a:moveTo>
                    <a:pt x="43" y="0"/>
                  </a:moveTo>
                  <a:cubicBezTo>
                    <a:pt x="28" y="5"/>
                    <a:pt x="14" y="10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4" y="11"/>
                    <a:pt x="29" y="6"/>
                    <a:pt x="43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115"/>
            <p:cNvSpPr>
              <a:spLocks noEditPoints="1"/>
            </p:cNvSpPr>
            <p:nvPr userDrawn="1"/>
          </p:nvSpPr>
          <p:spPr bwMode="auto">
            <a:xfrm>
              <a:off x="7899400" y="153988"/>
              <a:ext cx="966788" cy="938213"/>
            </a:xfrm>
            <a:custGeom>
              <a:avLst/>
              <a:gdLst>
                <a:gd name="T0" fmla="*/ 332 w 395"/>
                <a:gd name="T1" fmla="*/ 281 h 383"/>
                <a:gd name="T2" fmla="*/ 322 w 395"/>
                <a:gd name="T3" fmla="*/ 308 h 383"/>
                <a:gd name="T4" fmla="*/ 287 w 395"/>
                <a:gd name="T5" fmla="*/ 308 h 383"/>
                <a:gd name="T6" fmla="*/ 325 w 395"/>
                <a:gd name="T7" fmla="*/ 270 h 383"/>
                <a:gd name="T8" fmla="*/ 325 w 395"/>
                <a:gd name="T9" fmla="*/ 270 h 383"/>
                <a:gd name="T10" fmla="*/ 258 w 395"/>
                <a:gd name="T11" fmla="*/ 272 h 383"/>
                <a:gd name="T12" fmla="*/ 292 w 395"/>
                <a:gd name="T13" fmla="*/ 272 h 383"/>
                <a:gd name="T14" fmla="*/ 221 w 395"/>
                <a:gd name="T15" fmla="*/ 283 h 383"/>
                <a:gd name="T16" fmla="*/ 130 w 395"/>
                <a:gd name="T17" fmla="*/ 282 h 383"/>
                <a:gd name="T18" fmla="*/ 153 w 395"/>
                <a:gd name="T19" fmla="*/ 275 h 383"/>
                <a:gd name="T20" fmla="*/ 165 w 395"/>
                <a:gd name="T21" fmla="*/ 280 h 383"/>
                <a:gd name="T22" fmla="*/ 209 w 395"/>
                <a:gd name="T23" fmla="*/ 273 h 383"/>
                <a:gd name="T24" fmla="*/ 32 w 395"/>
                <a:gd name="T25" fmla="*/ 218 h 383"/>
                <a:gd name="T26" fmla="*/ 37 w 395"/>
                <a:gd name="T27" fmla="*/ 235 h 383"/>
                <a:gd name="T28" fmla="*/ 172 w 395"/>
                <a:gd name="T29" fmla="*/ 316 h 383"/>
                <a:gd name="T30" fmla="*/ 180 w 395"/>
                <a:gd name="T31" fmla="*/ 315 h 383"/>
                <a:gd name="T32" fmla="*/ 192 w 395"/>
                <a:gd name="T33" fmla="*/ 322 h 383"/>
                <a:gd name="T34" fmla="*/ 171 w 395"/>
                <a:gd name="T35" fmla="*/ 363 h 383"/>
                <a:gd name="T36" fmla="*/ 13 w 395"/>
                <a:gd name="T37" fmla="*/ 250 h 383"/>
                <a:gd name="T38" fmla="*/ 269 w 395"/>
                <a:gd name="T39" fmla="*/ 218 h 383"/>
                <a:gd name="T40" fmla="*/ 322 w 395"/>
                <a:gd name="T41" fmla="*/ 210 h 383"/>
                <a:gd name="T42" fmla="*/ 218 w 395"/>
                <a:gd name="T43" fmla="*/ 242 h 383"/>
                <a:gd name="T44" fmla="*/ 184 w 395"/>
                <a:gd name="T45" fmla="*/ 260 h 383"/>
                <a:gd name="T46" fmla="*/ 217 w 395"/>
                <a:gd name="T47" fmla="*/ 225 h 383"/>
                <a:gd name="T48" fmla="*/ 177 w 395"/>
                <a:gd name="T49" fmla="*/ 244 h 383"/>
                <a:gd name="T50" fmla="*/ 100 w 395"/>
                <a:gd name="T51" fmla="*/ 288 h 383"/>
                <a:gd name="T52" fmla="*/ 78 w 395"/>
                <a:gd name="T53" fmla="*/ 213 h 383"/>
                <a:gd name="T54" fmla="*/ 144 w 395"/>
                <a:gd name="T55" fmla="*/ 263 h 383"/>
                <a:gd name="T56" fmla="*/ 244 w 395"/>
                <a:gd name="T57" fmla="*/ 209 h 383"/>
                <a:gd name="T58" fmla="*/ 366 w 395"/>
                <a:gd name="T59" fmla="*/ 166 h 383"/>
                <a:gd name="T60" fmla="*/ 87 w 395"/>
                <a:gd name="T61" fmla="*/ 209 h 383"/>
                <a:gd name="T62" fmla="*/ 69 w 395"/>
                <a:gd name="T63" fmla="*/ 156 h 383"/>
                <a:gd name="T64" fmla="*/ 168 w 395"/>
                <a:gd name="T65" fmla="*/ 219 h 383"/>
                <a:gd name="T66" fmla="*/ 208 w 395"/>
                <a:gd name="T67" fmla="*/ 143 h 383"/>
                <a:gd name="T68" fmla="*/ 225 w 395"/>
                <a:gd name="T69" fmla="*/ 144 h 383"/>
                <a:gd name="T70" fmla="*/ 200 w 395"/>
                <a:gd name="T71" fmla="*/ 168 h 383"/>
                <a:gd name="T72" fmla="*/ 197 w 395"/>
                <a:gd name="T73" fmla="*/ 202 h 383"/>
                <a:gd name="T74" fmla="*/ 33 w 395"/>
                <a:gd name="T75" fmla="*/ 100 h 383"/>
                <a:gd name="T76" fmla="*/ 66 w 395"/>
                <a:gd name="T77" fmla="*/ 106 h 383"/>
                <a:gd name="T78" fmla="*/ 190 w 395"/>
                <a:gd name="T79" fmla="*/ 189 h 383"/>
                <a:gd name="T80" fmla="*/ 304 w 395"/>
                <a:gd name="T81" fmla="*/ 162 h 383"/>
                <a:gd name="T82" fmla="*/ 189 w 395"/>
                <a:gd name="T83" fmla="*/ 179 h 383"/>
                <a:gd name="T84" fmla="*/ 34 w 395"/>
                <a:gd name="T85" fmla="*/ 74 h 383"/>
                <a:gd name="T86" fmla="*/ 195 w 395"/>
                <a:gd name="T87" fmla="*/ 7 h 383"/>
                <a:gd name="T88" fmla="*/ 200 w 395"/>
                <a:gd name="T89" fmla="*/ 131 h 383"/>
                <a:gd name="T90" fmla="*/ 195 w 395"/>
                <a:gd name="T91" fmla="*/ 0 h 383"/>
                <a:gd name="T92" fmla="*/ 37 w 395"/>
                <a:gd name="T93" fmla="*/ 86 h 383"/>
                <a:gd name="T94" fmla="*/ 18 w 395"/>
                <a:gd name="T95" fmla="*/ 109 h 383"/>
                <a:gd name="T96" fmla="*/ 23 w 395"/>
                <a:gd name="T97" fmla="*/ 213 h 383"/>
                <a:gd name="T98" fmla="*/ 4 w 395"/>
                <a:gd name="T99" fmla="*/ 257 h 383"/>
                <a:gd name="T100" fmla="*/ 189 w 395"/>
                <a:gd name="T101" fmla="*/ 382 h 383"/>
                <a:gd name="T102" fmla="*/ 333 w 395"/>
                <a:gd name="T103" fmla="*/ 286 h 383"/>
                <a:gd name="T104" fmla="*/ 321 w 395"/>
                <a:gd name="T105" fmla="*/ 244 h 383"/>
                <a:gd name="T106" fmla="*/ 352 w 395"/>
                <a:gd name="T107" fmla="*/ 223 h 383"/>
                <a:gd name="T108" fmla="*/ 386 w 395"/>
                <a:gd name="T109" fmla="*/ 172 h 383"/>
                <a:gd name="T110" fmla="*/ 390 w 395"/>
                <a:gd name="T111" fmla="*/ 139 h 383"/>
                <a:gd name="T112" fmla="*/ 375 w 395"/>
                <a:gd name="T113" fmla="*/ 84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5" h="383">
                  <a:moveTo>
                    <a:pt x="192" y="338"/>
                  </a:moveTo>
                  <a:cubicBezTo>
                    <a:pt x="193" y="338"/>
                    <a:pt x="193" y="338"/>
                    <a:pt x="194" y="337"/>
                  </a:cubicBezTo>
                  <a:cubicBezTo>
                    <a:pt x="211" y="326"/>
                    <a:pt x="230" y="321"/>
                    <a:pt x="249" y="314"/>
                  </a:cubicBezTo>
                  <a:cubicBezTo>
                    <a:pt x="275" y="303"/>
                    <a:pt x="301" y="293"/>
                    <a:pt x="327" y="283"/>
                  </a:cubicBezTo>
                  <a:cubicBezTo>
                    <a:pt x="328" y="282"/>
                    <a:pt x="330" y="281"/>
                    <a:pt x="332" y="281"/>
                  </a:cubicBezTo>
                  <a:cubicBezTo>
                    <a:pt x="319" y="292"/>
                    <a:pt x="302" y="295"/>
                    <a:pt x="287" y="301"/>
                  </a:cubicBezTo>
                  <a:cubicBezTo>
                    <a:pt x="282" y="304"/>
                    <a:pt x="277" y="306"/>
                    <a:pt x="272" y="309"/>
                  </a:cubicBezTo>
                  <a:cubicBezTo>
                    <a:pt x="289" y="303"/>
                    <a:pt x="306" y="296"/>
                    <a:pt x="323" y="290"/>
                  </a:cubicBezTo>
                  <a:cubicBezTo>
                    <a:pt x="324" y="295"/>
                    <a:pt x="325" y="300"/>
                    <a:pt x="325" y="304"/>
                  </a:cubicBezTo>
                  <a:cubicBezTo>
                    <a:pt x="325" y="305"/>
                    <a:pt x="323" y="308"/>
                    <a:pt x="322" y="308"/>
                  </a:cubicBezTo>
                  <a:cubicBezTo>
                    <a:pt x="286" y="323"/>
                    <a:pt x="250" y="338"/>
                    <a:pt x="214" y="353"/>
                  </a:cubicBezTo>
                  <a:cubicBezTo>
                    <a:pt x="206" y="356"/>
                    <a:pt x="198" y="360"/>
                    <a:pt x="189" y="363"/>
                  </a:cubicBezTo>
                  <a:cubicBezTo>
                    <a:pt x="188" y="359"/>
                    <a:pt x="187" y="354"/>
                    <a:pt x="186" y="350"/>
                  </a:cubicBezTo>
                  <a:cubicBezTo>
                    <a:pt x="220" y="336"/>
                    <a:pt x="254" y="323"/>
                    <a:pt x="287" y="310"/>
                  </a:cubicBezTo>
                  <a:cubicBezTo>
                    <a:pt x="287" y="309"/>
                    <a:pt x="287" y="308"/>
                    <a:pt x="287" y="308"/>
                  </a:cubicBezTo>
                  <a:cubicBezTo>
                    <a:pt x="253" y="321"/>
                    <a:pt x="220" y="334"/>
                    <a:pt x="186" y="347"/>
                  </a:cubicBezTo>
                  <a:cubicBezTo>
                    <a:pt x="186" y="343"/>
                    <a:pt x="185" y="338"/>
                    <a:pt x="190" y="338"/>
                  </a:cubicBezTo>
                  <a:cubicBezTo>
                    <a:pt x="191" y="338"/>
                    <a:pt x="191" y="338"/>
                    <a:pt x="192" y="338"/>
                  </a:cubicBezTo>
                  <a:cubicBezTo>
                    <a:pt x="192" y="338"/>
                    <a:pt x="192" y="338"/>
                    <a:pt x="192" y="338"/>
                  </a:cubicBezTo>
                  <a:moveTo>
                    <a:pt x="325" y="270"/>
                  </a:moveTo>
                  <a:cubicBezTo>
                    <a:pt x="320" y="270"/>
                    <a:pt x="317" y="266"/>
                    <a:pt x="313" y="264"/>
                  </a:cubicBezTo>
                  <a:cubicBezTo>
                    <a:pt x="311" y="263"/>
                    <a:pt x="311" y="261"/>
                    <a:pt x="310" y="259"/>
                  </a:cubicBezTo>
                  <a:cubicBezTo>
                    <a:pt x="310" y="259"/>
                    <a:pt x="311" y="258"/>
                    <a:pt x="311" y="258"/>
                  </a:cubicBezTo>
                  <a:cubicBezTo>
                    <a:pt x="318" y="261"/>
                    <a:pt x="324" y="264"/>
                    <a:pt x="331" y="268"/>
                  </a:cubicBezTo>
                  <a:cubicBezTo>
                    <a:pt x="328" y="269"/>
                    <a:pt x="326" y="270"/>
                    <a:pt x="325" y="270"/>
                  </a:cubicBezTo>
                  <a:moveTo>
                    <a:pt x="209" y="273"/>
                  </a:moveTo>
                  <a:cubicBezTo>
                    <a:pt x="239" y="261"/>
                    <a:pt x="272" y="257"/>
                    <a:pt x="304" y="252"/>
                  </a:cubicBezTo>
                  <a:cubicBezTo>
                    <a:pt x="303" y="256"/>
                    <a:pt x="303" y="259"/>
                    <a:pt x="302" y="262"/>
                  </a:cubicBezTo>
                  <a:cubicBezTo>
                    <a:pt x="302" y="263"/>
                    <a:pt x="300" y="264"/>
                    <a:pt x="298" y="265"/>
                  </a:cubicBezTo>
                  <a:cubicBezTo>
                    <a:pt x="285" y="267"/>
                    <a:pt x="271" y="270"/>
                    <a:pt x="258" y="272"/>
                  </a:cubicBezTo>
                  <a:cubicBezTo>
                    <a:pt x="256" y="272"/>
                    <a:pt x="255" y="273"/>
                    <a:pt x="254" y="274"/>
                  </a:cubicBezTo>
                  <a:cubicBezTo>
                    <a:pt x="254" y="274"/>
                    <a:pt x="254" y="275"/>
                    <a:pt x="254" y="275"/>
                  </a:cubicBezTo>
                  <a:cubicBezTo>
                    <a:pt x="271" y="272"/>
                    <a:pt x="287" y="269"/>
                    <a:pt x="303" y="266"/>
                  </a:cubicBezTo>
                  <a:cubicBezTo>
                    <a:pt x="303" y="267"/>
                    <a:pt x="303" y="268"/>
                    <a:pt x="304" y="268"/>
                  </a:cubicBezTo>
                  <a:cubicBezTo>
                    <a:pt x="300" y="269"/>
                    <a:pt x="296" y="271"/>
                    <a:pt x="292" y="272"/>
                  </a:cubicBezTo>
                  <a:cubicBezTo>
                    <a:pt x="244" y="283"/>
                    <a:pt x="195" y="294"/>
                    <a:pt x="147" y="306"/>
                  </a:cubicBezTo>
                  <a:cubicBezTo>
                    <a:pt x="144" y="306"/>
                    <a:pt x="141" y="306"/>
                    <a:pt x="138" y="307"/>
                  </a:cubicBezTo>
                  <a:cubicBezTo>
                    <a:pt x="137" y="308"/>
                    <a:pt x="136" y="308"/>
                    <a:pt x="135" y="308"/>
                  </a:cubicBezTo>
                  <a:cubicBezTo>
                    <a:pt x="132" y="308"/>
                    <a:pt x="131" y="306"/>
                    <a:pt x="129" y="302"/>
                  </a:cubicBezTo>
                  <a:cubicBezTo>
                    <a:pt x="160" y="296"/>
                    <a:pt x="191" y="293"/>
                    <a:pt x="221" y="283"/>
                  </a:cubicBezTo>
                  <a:cubicBezTo>
                    <a:pt x="208" y="285"/>
                    <a:pt x="195" y="288"/>
                    <a:pt x="182" y="290"/>
                  </a:cubicBezTo>
                  <a:cubicBezTo>
                    <a:pt x="165" y="293"/>
                    <a:pt x="148" y="296"/>
                    <a:pt x="130" y="299"/>
                  </a:cubicBezTo>
                  <a:cubicBezTo>
                    <a:pt x="130" y="299"/>
                    <a:pt x="130" y="299"/>
                    <a:pt x="130" y="299"/>
                  </a:cubicBezTo>
                  <a:cubicBezTo>
                    <a:pt x="129" y="299"/>
                    <a:pt x="127" y="297"/>
                    <a:pt x="127" y="297"/>
                  </a:cubicBezTo>
                  <a:cubicBezTo>
                    <a:pt x="128" y="292"/>
                    <a:pt x="129" y="287"/>
                    <a:pt x="130" y="282"/>
                  </a:cubicBezTo>
                  <a:cubicBezTo>
                    <a:pt x="130" y="282"/>
                    <a:pt x="131" y="281"/>
                    <a:pt x="131" y="281"/>
                  </a:cubicBezTo>
                  <a:cubicBezTo>
                    <a:pt x="131" y="281"/>
                    <a:pt x="131" y="281"/>
                    <a:pt x="131" y="281"/>
                  </a:cubicBezTo>
                  <a:cubicBezTo>
                    <a:pt x="133" y="281"/>
                    <a:pt x="134" y="281"/>
                    <a:pt x="135" y="281"/>
                  </a:cubicBezTo>
                  <a:cubicBezTo>
                    <a:pt x="138" y="281"/>
                    <a:pt x="141" y="280"/>
                    <a:pt x="144" y="278"/>
                  </a:cubicBezTo>
                  <a:cubicBezTo>
                    <a:pt x="147" y="277"/>
                    <a:pt x="150" y="275"/>
                    <a:pt x="153" y="275"/>
                  </a:cubicBezTo>
                  <a:cubicBezTo>
                    <a:pt x="153" y="275"/>
                    <a:pt x="154" y="275"/>
                    <a:pt x="154" y="275"/>
                  </a:cubicBezTo>
                  <a:cubicBezTo>
                    <a:pt x="154" y="275"/>
                    <a:pt x="154" y="275"/>
                    <a:pt x="154" y="275"/>
                  </a:cubicBezTo>
                  <a:cubicBezTo>
                    <a:pt x="155" y="275"/>
                    <a:pt x="155" y="275"/>
                    <a:pt x="156" y="275"/>
                  </a:cubicBezTo>
                  <a:cubicBezTo>
                    <a:pt x="157" y="275"/>
                    <a:pt x="157" y="275"/>
                    <a:pt x="158" y="275"/>
                  </a:cubicBezTo>
                  <a:cubicBezTo>
                    <a:pt x="161" y="275"/>
                    <a:pt x="163" y="276"/>
                    <a:pt x="165" y="280"/>
                  </a:cubicBezTo>
                  <a:cubicBezTo>
                    <a:pt x="156" y="281"/>
                    <a:pt x="146" y="283"/>
                    <a:pt x="137" y="284"/>
                  </a:cubicBezTo>
                  <a:cubicBezTo>
                    <a:pt x="137" y="285"/>
                    <a:pt x="137" y="285"/>
                    <a:pt x="137" y="286"/>
                  </a:cubicBezTo>
                  <a:cubicBezTo>
                    <a:pt x="185" y="281"/>
                    <a:pt x="233" y="272"/>
                    <a:pt x="280" y="263"/>
                  </a:cubicBezTo>
                  <a:cubicBezTo>
                    <a:pt x="280" y="263"/>
                    <a:pt x="280" y="262"/>
                    <a:pt x="280" y="261"/>
                  </a:cubicBezTo>
                  <a:cubicBezTo>
                    <a:pt x="256" y="265"/>
                    <a:pt x="233" y="269"/>
                    <a:pt x="209" y="273"/>
                  </a:cubicBezTo>
                  <a:moveTo>
                    <a:pt x="172" y="270"/>
                  </a:moveTo>
                  <a:cubicBezTo>
                    <a:pt x="166" y="262"/>
                    <a:pt x="164" y="254"/>
                    <a:pt x="165" y="245"/>
                  </a:cubicBezTo>
                  <a:cubicBezTo>
                    <a:pt x="167" y="253"/>
                    <a:pt x="169" y="261"/>
                    <a:pt x="172" y="270"/>
                  </a:cubicBezTo>
                  <a:moveTo>
                    <a:pt x="23" y="224"/>
                  </a:moveTo>
                  <a:cubicBezTo>
                    <a:pt x="27" y="224"/>
                    <a:pt x="29" y="221"/>
                    <a:pt x="32" y="218"/>
                  </a:cubicBezTo>
                  <a:cubicBezTo>
                    <a:pt x="37" y="224"/>
                    <a:pt x="42" y="229"/>
                    <a:pt x="47" y="235"/>
                  </a:cubicBezTo>
                  <a:cubicBezTo>
                    <a:pt x="46" y="236"/>
                    <a:pt x="46" y="236"/>
                    <a:pt x="46" y="236"/>
                  </a:cubicBezTo>
                  <a:cubicBezTo>
                    <a:pt x="41" y="233"/>
                    <a:pt x="36" y="230"/>
                    <a:pt x="29" y="227"/>
                  </a:cubicBezTo>
                  <a:cubicBezTo>
                    <a:pt x="30" y="229"/>
                    <a:pt x="30" y="230"/>
                    <a:pt x="31" y="231"/>
                  </a:cubicBezTo>
                  <a:cubicBezTo>
                    <a:pt x="33" y="232"/>
                    <a:pt x="35" y="234"/>
                    <a:pt x="37" y="235"/>
                  </a:cubicBezTo>
                  <a:cubicBezTo>
                    <a:pt x="57" y="244"/>
                    <a:pt x="68" y="261"/>
                    <a:pt x="82" y="277"/>
                  </a:cubicBezTo>
                  <a:cubicBezTo>
                    <a:pt x="94" y="291"/>
                    <a:pt x="107" y="306"/>
                    <a:pt x="119" y="321"/>
                  </a:cubicBezTo>
                  <a:cubicBezTo>
                    <a:pt x="122" y="325"/>
                    <a:pt x="126" y="326"/>
                    <a:pt x="130" y="326"/>
                  </a:cubicBezTo>
                  <a:cubicBezTo>
                    <a:pt x="132" y="326"/>
                    <a:pt x="134" y="326"/>
                    <a:pt x="136" y="325"/>
                  </a:cubicBezTo>
                  <a:cubicBezTo>
                    <a:pt x="148" y="322"/>
                    <a:pt x="160" y="319"/>
                    <a:pt x="172" y="316"/>
                  </a:cubicBezTo>
                  <a:cubicBezTo>
                    <a:pt x="172" y="316"/>
                    <a:pt x="173" y="316"/>
                    <a:pt x="173" y="316"/>
                  </a:cubicBezTo>
                  <a:cubicBezTo>
                    <a:pt x="174" y="316"/>
                    <a:pt x="176" y="317"/>
                    <a:pt x="177" y="317"/>
                  </a:cubicBezTo>
                  <a:cubicBezTo>
                    <a:pt x="179" y="318"/>
                    <a:pt x="182" y="319"/>
                    <a:pt x="184" y="320"/>
                  </a:cubicBezTo>
                  <a:cubicBezTo>
                    <a:pt x="184" y="319"/>
                    <a:pt x="184" y="319"/>
                    <a:pt x="184" y="319"/>
                  </a:cubicBezTo>
                  <a:cubicBezTo>
                    <a:pt x="183" y="318"/>
                    <a:pt x="182" y="316"/>
                    <a:pt x="180" y="315"/>
                  </a:cubicBezTo>
                  <a:cubicBezTo>
                    <a:pt x="205" y="309"/>
                    <a:pt x="229" y="303"/>
                    <a:pt x="253" y="297"/>
                  </a:cubicBezTo>
                  <a:cubicBezTo>
                    <a:pt x="253" y="298"/>
                    <a:pt x="253" y="298"/>
                    <a:pt x="253" y="298"/>
                  </a:cubicBezTo>
                  <a:cubicBezTo>
                    <a:pt x="247" y="300"/>
                    <a:pt x="241" y="303"/>
                    <a:pt x="235" y="305"/>
                  </a:cubicBezTo>
                  <a:cubicBezTo>
                    <a:pt x="222" y="310"/>
                    <a:pt x="210" y="314"/>
                    <a:pt x="197" y="319"/>
                  </a:cubicBezTo>
                  <a:cubicBezTo>
                    <a:pt x="195" y="320"/>
                    <a:pt x="194" y="321"/>
                    <a:pt x="192" y="322"/>
                  </a:cubicBezTo>
                  <a:cubicBezTo>
                    <a:pt x="190" y="323"/>
                    <a:pt x="188" y="323"/>
                    <a:pt x="187" y="323"/>
                  </a:cubicBezTo>
                  <a:cubicBezTo>
                    <a:pt x="186" y="323"/>
                    <a:pt x="186" y="323"/>
                    <a:pt x="186" y="323"/>
                  </a:cubicBezTo>
                  <a:cubicBezTo>
                    <a:pt x="185" y="323"/>
                    <a:pt x="184" y="323"/>
                    <a:pt x="183" y="323"/>
                  </a:cubicBezTo>
                  <a:cubicBezTo>
                    <a:pt x="179" y="323"/>
                    <a:pt x="177" y="324"/>
                    <a:pt x="176" y="328"/>
                  </a:cubicBezTo>
                  <a:cubicBezTo>
                    <a:pt x="170" y="338"/>
                    <a:pt x="168" y="350"/>
                    <a:pt x="171" y="363"/>
                  </a:cubicBezTo>
                  <a:cubicBezTo>
                    <a:pt x="169" y="361"/>
                    <a:pt x="167" y="361"/>
                    <a:pt x="166" y="360"/>
                  </a:cubicBezTo>
                  <a:cubicBezTo>
                    <a:pt x="142" y="343"/>
                    <a:pt x="118" y="327"/>
                    <a:pt x="94" y="310"/>
                  </a:cubicBezTo>
                  <a:cubicBezTo>
                    <a:pt x="78" y="299"/>
                    <a:pt x="63" y="288"/>
                    <a:pt x="47" y="277"/>
                  </a:cubicBezTo>
                  <a:cubicBezTo>
                    <a:pt x="39" y="271"/>
                    <a:pt x="30" y="266"/>
                    <a:pt x="22" y="260"/>
                  </a:cubicBezTo>
                  <a:cubicBezTo>
                    <a:pt x="18" y="257"/>
                    <a:pt x="14" y="254"/>
                    <a:pt x="13" y="250"/>
                  </a:cubicBezTo>
                  <a:cubicBezTo>
                    <a:pt x="10" y="242"/>
                    <a:pt x="11" y="234"/>
                    <a:pt x="15" y="227"/>
                  </a:cubicBezTo>
                  <a:cubicBezTo>
                    <a:pt x="15" y="225"/>
                    <a:pt x="18" y="223"/>
                    <a:pt x="19" y="223"/>
                  </a:cubicBezTo>
                  <a:cubicBezTo>
                    <a:pt x="19" y="223"/>
                    <a:pt x="19" y="224"/>
                    <a:pt x="20" y="224"/>
                  </a:cubicBezTo>
                  <a:cubicBezTo>
                    <a:pt x="21" y="224"/>
                    <a:pt x="22" y="224"/>
                    <a:pt x="23" y="224"/>
                  </a:cubicBezTo>
                  <a:moveTo>
                    <a:pt x="269" y="218"/>
                  </a:moveTo>
                  <a:cubicBezTo>
                    <a:pt x="289" y="208"/>
                    <a:pt x="310" y="203"/>
                    <a:pt x="331" y="198"/>
                  </a:cubicBezTo>
                  <a:cubicBezTo>
                    <a:pt x="331" y="204"/>
                    <a:pt x="329" y="206"/>
                    <a:pt x="323" y="207"/>
                  </a:cubicBezTo>
                  <a:cubicBezTo>
                    <a:pt x="313" y="208"/>
                    <a:pt x="304" y="212"/>
                    <a:pt x="294" y="214"/>
                  </a:cubicBezTo>
                  <a:cubicBezTo>
                    <a:pt x="294" y="215"/>
                    <a:pt x="294" y="215"/>
                    <a:pt x="294" y="216"/>
                  </a:cubicBezTo>
                  <a:cubicBezTo>
                    <a:pt x="304" y="214"/>
                    <a:pt x="313" y="212"/>
                    <a:pt x="322" y="210"/>
                  </a:cubicBezTo>
                  <a:cubicBezTo>
                    <a:pt x="323" y="210"/>
                    <a:pt x="323" y="210"/>
                    <a:pt x="323" y="210"/>
                  </a:cubicBezTo>
                  <a:cubicBezTo>
                    <a:pt x="325" y="210"/>
                    <a:pt x="327" y="211"/>
                    <a:pt x="329" y="212"/>
                  </a:cubicBezTo>
                  <a:cubicBezTo>
                    <a:pt x="327" y="213"/>
                    <a:pt x="326" y="215"/>
                    <a:pt x="324" y="215"/>
                  </a:cubicBezTo>
                  <a:cubicBezTo>
                    <a:pt x="291" y="224"/>
                    <a:pt x="258" y="232"/>
                    <a:pt x="225" y="240"/>
                  </a:cubicBezTo>
                  <a:cubicBezTo>
                    <a:pt x="222" y="240"/>
                    <a:pt x="220" y="241"/>
                    <a:pt x="218" y="242"/>
                  </a:cubicBezTo>
                  <a:cubicBezTo>
                    <a:pt x="218" y="243"/>
                    <a:pt x="218" y="243"/>
                    <a:pt x="218" y="244"/>
                  </a:cubicBezTo>
                  <a:cubicBezTo>
                    <a:pt x="255" y="235"/>
                    <a:pt x="291" y="226"/>
                    <a:pt x="328" y="217"/>
                  </a:cubicBezTo>
                  <a:cubicBezTo>
                    <a:pt x="328" y="218"/>
                    <a:pt x="329" y="219"/>
                    <a:pt x="329" y="220"/>
                  </a:cubicBezTo>
                  <a:cubicBezTo>
                    <a:pt x="327" y="220"/>
                    <a:pt x="325" y="221"/>
                    <a:pt x="323" y="222"/>
                  </a:cubicBezTo>
                  <a:cubicBezTo>
                    <a:pt x="277" y="235"/>
                    <a:pt x="230" y="247"/>
                    <a:pt x="184" y="260"/>
                  </a:cubicBezTo>
                  <a:cubicBezTo>
                    <a:pt x="182" y="260"/>
                    <a:pt x="180" y="261"/>
                    <a:pt x="178" y="261"/>
                  </a:cubicBezTo>
                  <a:cubicBezTo>
                    <a:pt x="174" y="261"/>
                    <a:pt x="173" y="258"/>
                    <a:pt x="173" y="251"/>
                  </a:cubicBezTo>
                  <a:cubicBezTo>
                    <a:pt x="173" y="249"/>
                    <a:pt x="172" y="248"/>
                    <a:pt x="172" y="246"/>
                  </a:cubicBezTo>
                  <a:cubicBezTo>
                    <a:pt x="172" y="238"/>
                    <a:pt x="174" y="235"/>
                    <a:pt x="181" y="234"/>
                  </a:cubicBezTo>
                  <a:cubicBezTo>
                    <a:pt x="193" y="231"/>
                    <a:pt x="205" y="228"/>
                    <a:pt x="217" y="225"/>
                  </a:cubicBezTo>
                  <a:cubicBezTo>
                    <a:pt x="218" y="225"/>
                    <a:pt x="218" y="225"/>
                    <a:pt x="219" y="225"/>
                  </a:cubicBezTo>
                  <a:cubicBezTo>
                    <a:pt x="222" y="225"/>
                    <a:pt x="225" y="226"/>
                    <a:pt x="228" y="226"/>
                  </a:cubicBezTo>
                  <a:cubicBezTo>
                    <a:pt x="228" y="227"/>
                    <a:pt x="228" y="227"/>
                    <a:pt x="228" y="228"/>
                  </a:cubicBezTo>
                  <a:cubicBezTo>
                    <a:pt x="211" y="233"/>
                    <a:pt x="194" y="237"/>
                    <a:pt x="177" y="242"/>
                  </a:cubicBezTo>
                  <a:cubicBezTo>
                    <a:pt x="177" y="243"/>
                    <a:pt x="177" y="243"/>
                    <a:pt x="177" y="244"/>
                  </a:cubicBezTo>
                  <a:cubicBezTo>
                    <a:pt x="212" y="235"/>
                    <a:pt x="247" y="226"/>
                    <a:pt x="282" y="216"/>
                  </a:cubicBezTo>
                  <a:cubicBezTo>
                    <a:pt x="282" y="216"/>
                    <a:pt x="282" y="215"/>
                    <a:pt x="281" y="215"/>
                  </a:cubicBezTo>
                  <a:cubicBezTo>
                    <a:pt x="277" y="216"/>
                    <a:pt x="273" y="217"/>
                    <a:pt x="269" y="218"/>
                  </a:cubicBezTo>
                  <a:moveTo>
                    <a:pt x="117" y="307"/>
                  </a:moveTo>
                  <a:cubicBezTo>
                    <a:pt x="111" y="301"/>
                    <a:pt x="106" y="295"/>
                    <a:pt x="100" y="288"/>
                  </a:cubicBezTo>
                  <a:cubicBezTo>
                    <a:pt x="89" y="274"/>
                    <a:pt x="77" y="260"/>
                    <a:pt x="66" y="247"/>
                  </a:cubicBezTo>
                  <a:cubicBezTo>
                    <a:pt x="57" y="235"/>
                    <a:pt x="47" y="224"/>
                    <a:pt x="38" y="213"/>
                  </a:cubicBezTo>
                  <a:cubicBezTo>
                    <a:pt x="32" y="206"/>
                    <a:pt x="25" y="199"/>
                    <a:pt x="20" y="191"/>
                  </a:cubicBezTo>
                  <a:cubicBezTo>
                    <a:pt x="15" y="184"/>
                    <a:pt x="16" y="176"/>
                    <a:pt x="18" y="167"/>
                  </a:cubicBezTo>
                  <a:cubicBezTo>
                    <a:pt x="39" y="183"/>
                    <a:pt x="59" y="196"/>
                    <a:pt x="78" y="213"/>
                  </a:cubicBezTo>
                  <a:cubicBezTo>
                    <a:pt x="96" y="229"/>
                    <a:pt x="112" y="248"/>
                    <a:pt x="128" y="266"/>
                  </a:cubicBezTo>
                  <a:cubicBezTo>
                    <a:pt x="129" y="265"/>
                    <a:pt x="130" y="264"/>
                    <a:pt x="131" y="263"/>
                  </a:cubicBezTo>
                  <a:cubicBezTo>
                    <a:pt x="122" y="254"/>
                    <a:pt x="114" y="244"/>
                    <a:pt x="105" y="234"/>
                  </a:cubicBezTo>
                  <a:cubicBezTo>
                    <a:pt x="106" y="233"/>
                    <a:pt x="106" y="233"/>
                    <a:pt x="106" y="233"/>
                  </a:cubicBezTo>
                  <a:cubicBezTo>
                    <a:pt x="118" y="243"/>
                    <a:pt x="131" y="253"/>
                    <a:pt x="144" y="263"/>
                  </a:cubicBezTo>
                  <a:cubicBezTo>
                    <a:pt x="139" y="265"/>
                    <a:pt x="133" y="266"/>
                    <a:pt x="128" y="267"/>
                  </a:cubicBezTo>
                  <a:cubicBezTo>
                    <a:pt x="127" y="268"/>
                    <a:pt x="125" y="269"/>
                    <a:pt x="124" y="270"/>
                  </a:cubicBezTo>
                  <a:cubicBezTo>
                    <a:pt x="115" y="280"/>
                    <a:pt x="112" y="291"/>
                    <a:pt x="116" y="304"/>
                  </a:cubicBezTo>
                  <a:cubicBezTo>
                    <a:pt x="116" y="305"/>
                    <a:pt x="117" y="306"/>
                    <a:pt x="117" y="307"/>
                  </a:cubicBezTo>
                  <a:moveTo>
                    <a:pt x="244" y="209"/>
                  </a:moveTo>
                  <a:cubicBezTo>
                    <a:pt x="242" y="209"/>
                    <a:pt x="240" y="208"/>
                    <a:pt x="239" y="205"/>
                  </a:cubicBezTo>
                  <a:cubicBezTo>
                    <a:pt x="237" y="200"/>
                    <a:pt x="238" y="197"/>
                    <a:pt x="244" y="195"/>
                  </a:cubicBezTo>
                  <a:cubicBezTo>
                    <a:pt x="289" y="179"/>
                    <a:pt x="334" y="163"/>
                    <a:pt x="379" y="147"/>
                  </a:cubicBezTo>
                  <a:cubicBezTo>
                    <a:pt x="380" y="146"/>
                    <a:pt x="381" y="146"/>
                    <a:pt x="383" y="146"/>
                  </a:cubicBezTo>
                  <a:cubicBezTo>
                    <a:pt x="378" y="154"/>
                    <a:pt x="376" y="162"/>
                    <a:pt x="366" y="166"/>
                  </a:cubicBezTo>
                  <a:cubicBezTo>
                    <a:pt x="327" y="180"/>
                    <a:pt x="287" y="194"/>
                    <a:pt x="248" y="208"/>
                  </a:cubicBezTo>
                  <a:cubicBezTo>
                    <a:pt x="247" y="209"/>
                    <a:pt x="245" y="209"/>
                    <a:pt x="244" y="209"/>
                  </a:cubicBezTo>
                  <a:moveTo>
                    <a:pt x="159" y="263"/>
                  </a:moveTo>
                  <a:cubicBezTo>
                    <a:pt x="154" y="260"/>
                    <a:pt x="151" y="258"/>
                    <a:pt x="147" y="255"/>
                  </a:cubicBezTo>
                  <a:cubicBezTo>
                    <a:pt x="127" y="240"/>
                    <a:pt x="107" y="224"/>
                    <a:pt x="87" y="209"/>
                  </a:cubicBezTo>
                  <a:cubicBezTo>
                    <a:pt x="66" y="192"/>
                    <a:pt x="45" y="176"/>
                    <a:pt x="24" y="160"/>
                  </a:cubicBezTo>
                  <a:cubicBezTo>
                    <a:pt x="14" y="153"/>
                    <a:pt x="13" y="142"/>
                    <a:pt x="15" y="132"/>
                  </a:cubicBezTo>
                  <a:cubicBezTo>
                    <a:pt x="16" y="127"/>
                    <a:pt x="18" y="122"/>
                    <a:pt x="21" y="116"/>
                  </a:cubicBezTo>
                  <a:cubicBezTo>
                    <a:pt x="22" y="126"/>
                    <a:pt x="30" y="128"/>
                    <a:pt x="36" y="132"/>
                  </a:cubicBezTo>
                  <a:cubicBezTo>
                    <a:pt x="47" y="139"/>
                    <a:pt x="58" y="148"/>
                    <a:pt x="69" y="156"/>
                  </a:cubicBezTo>
                  <a:cubicBezTo>
                    <a:pt x="95" y="174"/>
                    <a:pt x="122" y="193"/>
                    <a:pt x="148" y="212"/>
                  </a:cubicBezTo>
                  <a:cubicBezTo>
                    <a:pt x="151" y="214"/>
                    <a:pt x="154" y="216"/>
                    <a:pt x="158" y="217"/>
                  </a:cubicBezTo>
                  <a:cubicBezTo>
                    <a:pt x="131" y="193"/>
                    <a:pt x="104" y="171"/>
                    <a:pt x="75" y="151"/>
                  </a:cubicBezTo>
                  <a:cubicBezTo>
                    <a:pt x="115" y="171"/>
                    <a:pt x="155" y="191"/>
                    <a:pt x="197" y="212"/>
                  </a:cubicBezTo>
                  <a:cubicBezTo>
                    <a:pt x="186" y="214"/>
                    <a:pt x="177" y="216"/>
                    <a:pt x="168" y="219"/>
                  </a:cubicBezTo>
                  <a:cubicBezTo>
                    <a:pt x="165" y="220"/>
                    <a:pt x="161" y="222"/>
                    <a:pt x="160" y="224"/>
                  </a:cubicBezTo>
                  <a:cubicBezTo>
                    <a:pt x="154" y="234"/>
                    <a:pt x="154" y="246"/>
                    <a:pt x="159" y="263"/>
                  </a:cubicBezTo>
                  <a:moveTo>
                    <a:pt x="200" y="165"/>
                  </a:moveTo>
                  <a:cubicBezTo>
                    <a:pt x="198" y="158"/>
                    <a:pt x="199" y="152"/>
                    <a:pt x="203" y="147"/>
                  </a:cubicBezTo>
                  <a:cubicBezTo>
                    <a:pt x="204" y="145"/>
                    <a:pt x="206" y="144"/>
                    <a:pt x="208" y="143"/>
                  </a:cubicBezTo>
                  <a:cubicBezTo>
                    <a:pt x="247" y="133"/>
                    <a:pt x="286" y="123"/>
                    <a:pt x="324" y="113"/>
                  </a:cubicBezTo>
                  <a:cubicBezTo>
                    <a:pt x="336" y="110"/>
                    <a:pt x="348" y="107"/>
                    <a:pt x="361" y="104"/>
                  </a:cubicBezTo>
                  <a:cubicBezTo>
                    <a:pt x="359" y="109"/>
                    <a:pt x="358" y="111"/>
                    <a:pt x="352" y="112"/>
                  </a:cubicBezTo>
                  <a:cubicBezTo>
                    <a:pt x="310" y="121"/>
                    <a:pt x="267" y="131"/>
                    <a:pt x="225" y="141"/>
                  </a:cubicBezTo>
                  <a:cubicBezTo>
                    <a:pt x="225" y="142"/>
                    <a:pt x="225" y="143"/>
                    <a:pt x="225" y="144"/>
                  </a:cubicBezTo>
                  <a:cubicBezTo>
                    <a:pt x="269" y="134"/>
                    <a:pt x="313" y="124"/>
                    <a:pt x="358" y="113"/>
                  </a:cubicBezTo>
                  <a:cubicBezTo>
                    <a:pt x="359" y="119"/>
                    <a:pt x="359" y="124"/>
                    <a:pt x="360" y="130"/>
                  </a:cubicBezTo>
                  <a:cubicBezTo>
                    <a:pt x="307" y="143"/>
                    <a:pt x="254" y="156"/>
                    <a:pt x="201" y="169"/>
                  </a:cubicBezTo>
                  <a:cubicBezTo>
                    <a:pt x="201" y="169"/>
                    <a:pt x="201" y="169"/>
                    <a:pt x="201" y="169"/>
                  </a:cubicBezTo>
                  <a:cubicBezTo>
                    <a:pt x="200" y="169"/>
                    <a:pt x="200" y="168"/>
                    <a:pt x="200" y="168"/>
                  </a:cubicBezTo>
                  <a:cubicBezTo>
                    <a:pt x="216" y="163"/>
                    <a:pt x="232" y="159"/>
                    <a:pt x="248" y="155"/>
                  </a:cubicBezTo>
                  <a:cubicBezTo>
                    <a:pt x="247" y="155"/>
                    <a:pt x="247" y="154"/>
                    <a:pt x="247" y="153"/>
                  </a:cubicBezTo>
                  <a:cubicBezTo>
                    <a:pt x="231" y="157"/>
                    <a:pt x="216" y="161"/>
                    <a:pt x="200" y="165"/>
                  </a:cubicBezTo>
                  <a:moveTo>
                    <a:pt x="226" y="216"/>
                  </a:moveTo>
                  <a:cubicBezTo>
                    <a:pt x="216" y="211"/>
                    <a:pt x="206" y="207"/>
                    <a:pt x="197" y="202"/>
                  </a:cubicBezTo>
                  <a:cubicBezTo>
                    <a:pt x="179" y="193"/>
                    <a:pt x="162" y="185"/>
                    <a:pt x="144" y="176"/>
                  </a:cubicBezTo>
                  <a:cubicBezTo>
                    <a:pt x="128" y="168"/>
                    <a:pt x="111" y="160"/>
                    <a:pt x="95" y="151"/>
                  </a:cubicBezTo>
                  <a:cubicBezTo>
                    <a:pt x="83" y="145"/>
                    <a:pt x="70" y="139"/>
                    <a:pt x="57" y="133"/>
                  </a:cubicBezTo>
                  <a:cubicBezTo>
                    <a:pt x="50" y="129"/>
                    <a:pt x="42" y="126"/>
                    <a:pt x="35" y="122"/>
                  </a:cubicBezTo>
                  <a:cubicBezTo>
                    <a:pt x="29" y="118"/>
                    <a:pt x="27" y="103"/>
                    <a:pt x="33" y="100"/>
                  </a:cubicBezTo>
                  <a:cubicBezTo>
                    <a:pt x="37" y="97"/>
                    <a:pt x="44" y="99"/>
                    <a:pt x="48" y="93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8" y="93"/>
                    <a:pt x="49" y="94"/>
                    <a:pt x="50" y="94"/>
                  </a:cubicBezTo>
                  <a:cubicBezTo>
                    <a:pt x="56" y="98"/>
                    <a:pt x="61" y="102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59" y="103"/>
                    <a:pt x="53" y="100"/>
                    <a:pt x="46" y="97"/>
                  </a:cubicBezTo>
                  <a:cubicBezTo>
                    <a:pt x="46" y="98"/>
                    <a:pt x="45" y="98"/>
                    <a:pt x="45" y="99"/>
                  </a:cubicBezTo>
                  <a:cubicBezTo>
                    <a:pt x="48" y="101"/>
                    <a:pt x="51" y="103"/>
                    <a:pt x="55" y="105"/>
                  </a:cubicBezTo>
                  <a:cubicBezTo>
                    <a:pt x="94" y="122"/>
                    <a:pt x="128" y="148"/>
                    <a:pt x="164" y="171"/>
                  </a:cubicBezTo>
                  <a:cubicBezTo>
                    <a:pt x="173" y="177"/>
                    <a:pt x="181" y="183"/>
                    <a:pt x="190" y="189"/>
                  </a:cubicBezTo>
                  <a:cubicBezTo>
                    <a:pt x="191" y="190"/>
                    <a:pt x="192" y="190"/>
                    <a:pt x="193" y="190"/>
                  </a:cubicBezTo>
                  <a:cubicBezTo>
                    <a:pt x="194" y="190"/>
                    <a:pt x="194" y="190"/>
                    <a:pt x="194" y="190"/>
                  </a:cubicBezTo>
                  <a:cubicBezTo>
                    <a:pt x="203" y="188"/>
                    <a:pt x="213" y="187"/>
                    <a:pt x="222" y="184"/>
                  </a:cubicBezTo>
                  <a:cubicBezTo>
                    <a:pt x="244" y="178"/>
                    <a:pt x="265" y="172"/>
                    <a:pt x="287" y="165"/>
                  </a:cubicBezTo>
                  <a:cubicBezTo>
                    <a:pt x="293" y="164"/>
                    <a:pt x="298" y="162"/>
                    <a:pt x="304" y="162"/>
                  </a:cubicBezTo>
                  <a:cubicBezTo>
                    <a:pt x="293" y="166"/>
                    <a:pt x="283" y="169"/>
                    <a:pt x="273" y="173"/>
                  </a:cubicBezTo>
                  <a:cubicBezTo>
                    <a:pt x="262" y="176"/>
                    <a:pt x="251" y="180"/>
                    <a:pt x="240" y="183"/>
                  </a:cubicBezTo>
                  <a:cubicBezTo>
                    <a:pt x="227" y="187"/>
                    <a:pt x="222" y="199"/>
                    <a:pt x="225" y="212"/>
                  </a:cubicBezTo>
                  <a:cubicBezTo>
                    <a:pt x="225" y="213"/>
                    <a:pt x="226" y="214"/>
                    <a:pt x="226" y="216"/>
                  </a:cubicBezTo>
                  <a:moveTo>
                    <a:pt x="189" y="179"/>
                  </a:moveTo>
                  <a:cubicBezTo>
                    <a:pt x="181" y="174"/>
                    <a:pt x="175" y="170"/>
                    <a:pt x="168" y="166"/>
                  </a:cubicBezTo>
                  <a:cubicBezTo>
                    <a:pt x="149" y="153"/>
                    <a:pt x="129" y="140"/>
                    <a:pt x="110" y="127"/>
                  </a:cubicBezTo>
                  <a:cubicBezTo>
                    <a:pt x="90" y="113"/>
                    <a:pt x="70" y="100"/>
                    <a:pt x="50" y="87"/>
                  </a:cubicBezTo>
                  <a:cubicBezTo>
                    <a:pt x="46" y="84"/>
                    <a:pt x="42" y="81"/>
                    <a:pt x="38" y="78"/>
                  </a:cubicBezTo>
                  <a:cubicBezTo>
                    <a:pt x="36" y="77"/>
                    <a:pt x="35" y="76"/>
                    <a:pt x="34" y="74"/>
                  </a:cubicBezTo>
                  <a:cubicBezTo>
                    <a:pt x="32" y="63"/>
                    <a:pt x="30" y="52"/>
                    <a:pt x="36" y="42"/>
                  </a:cubicBezTo>
                  <a:cubicBezTo>
                    <a:pt x="37" y="40"/>
                    <a:pt x="39" y="38"/>
                    <a:pt x="41" y="38"/>
                  </a:cubicBezTo>
                  <a:cubicBezTo>
                    <a:pt x="67" y="32"/>
                    <a:pt x="92" y="27"/>
                    <a:pt x="118" y="22"/>
                  </a:cubicBezTo>
                  <a:cubicBezTo>
                    <a:pt x="140" y="18"/>
                    <a:pt x="163" y="13"/>
                    <a:pt x="185" y="8"/>
                  </a:cubicBezTo>
                  <a:cubicBezTo>
                    <a:pt x="189" y="8"/>
                    <a:pt x="192" y="7"/>
                    <a:pt x="195" y="7"/>
                  </a:cubicBezTo>
                  <a:cubicBezTo>
                    <a:pt x="199" y="7"/>
                    <a:pt x="204" y="8"/>
                    <a:pt x="208" y="10"/>
                  </a:cubicBezTo>
                  <a:cubicBezTo>
                    <a:pt x="261" y="36"/>
                    <a:pt x="314" y="62"/>
                    <a:pt x="366" y="87"/>
                  </a:cubicBezTo>
                  <a:cubicBezTo>
                    <a:pt x="367" y="88"/>
                    <a:pt x="368" y="88"/>
                    <a:pt x="369" y="89"/>
                  </a:cubicBezTo>
                  <a:cubicBezTo>
                    <a:pt x="339" y="96"/>
                    <a:pt x="310" y="104"/>
                    <a:pt x="281" y="111"/>
                  </a:cubicBezTo>
                  <a:cubicBezTo>
                    <a:pt x="254" y="118"/>
                    <a:pt x="227" y="124"/>
                    <a:pt x="200" y="131"/>
                  </a:cubicBezTo>
                  <a:cubicBezTo>
                    <a:pt x="199" y="132"/>
                    <a:pt x="196" y="133"/>
                    <a:pt x="195" y="134"/>
                  </a:cubicBezTo>
                  <a:cubicBezTo>
                    <a:pt x="186" y="147"/>
                    <a:pt x="181" y="160"/>
                    <a:pt x="188" y="175"/>
                  </a:cubicBezTo>
                  <a:cubicBezTo>
                    <a:pt x="188" y="176"/>
                    <a:pt x="188" y="177"/>
                    <a:pt x="189" y="179"/>
                  </a:cubicBezTo>
                  <a:moveTo>
                    <a:pt x="197" y="0"/>
                  </a:moveTo>
                  <a:cubicBezTo>
                    <a:pt x="196" y="0"/>
                    <a:pt x="195" y="0"/>
                    <a:pt x="195" y="0"/>
                  </a:cubicBezTo>
                  <a:cubicBezTo>
                    <a:pt x="182" y="3"/>
                    <a:pt x="170" y="5"/>
                    <a:pt x="157" y="8"/>
                  </a:cubicBezTo>
                  <a:cubicBezTo>
                    <a:pt x="120" y="15"/>
                    <a:pt x="82" y="23"/>
                    <a:pt x="45" y="29"/>
                  </a:cubicBezTo>
                  <a:cubicBezTo>
                    <a:pt x="35" y="31"/>
                    <a:pt x="30" y="36"/>
                    <a:pt x="26" y="45"/>
                  </a:cubicBezTo>
                  <a:cubicBezTo>
                    <a:pt x="22" y="54"/>
                    <a:pt x="23" y="64"/>
                    <a:pt x="25" y="73"/>
                  </a:cubicBezTo>
                  <a:cubicBezTo>
                    <a:pt x="26" y="80"/>
                    <a:pt x="32" y="82"/>
                    <a:pt x="37" y="86"/>
                  </a:cubicBezTo>
                  <a:cubicBezTo>
                    <a:pt x="38" y="86"/>
                    <a:pt x="39" y="87"/>
                    <a:pt x="39" y="87"/>
                  </a:cubicBezTo>
                  <a:cubicBezTo>
                    <a:pt x="38" y="89"/>
                    <a:pt x="36" y="90"/>
                    <a:pt x="35" y="90"/>
                  </a:cubicBezTo>
                  <a:cubicBezTo>
                    <a:pt x="32" y="91"/>
                    <a:pt x="28" y="91"/>
                    <a:pt x="27" y="93"/>
                  </a:cubicBezTo>
                  <a:cubicBezTo>
                    <a:pt x="24" y="96"/>
                    <a:pt x="23" y="101"/>
                    <a:pt x="21" y="105"/>
                  </a:cubicBezTo>
                  <a:cubicBezTo>
                    <a:pt x="21" y="107"/>
                    <a:pt x="19" y="108"/>
                    <a:pt x="18" y="109"/>
                  </a:cubicBezTo>
                  <a:cubicBezTo>
                    <a:pt x="15" y="112"/>
                    <a:pt x="12" y="113"/>
                    <a:pt x="10" y="116"/>
                  </a:cubicBezTo>
                  <a:cubicBezTo>
                    <a:pt x="5" y="124"/>
                    <a:pt x="3" y="134"/>
                    <a:pt x="5" y="144"/>
                  </a:cubicBezTo>
                  <a:cubicBezTo>
                    <a:pt x="8" y="154"/>
                    <a:pt x="10" y="163"/>
                    <a:pt x="8" y="173"/>
                  </a:cubicBezTo>
                  <a:cubicBezTo>
                    <a:pt x="6" y="186"/>
                    <a:pt x="12" y="197"/>
                    <a:pt x="22" y="207"/>
                  </a:cubicBezTo>
                  <a:cubicBezTo>
                    <a:pt x="23" y="208"/>
                    <a:pt x="24" y="212"/>
                    <a:pt x="23" y="213"/>
                  </a:cubicBezTo>
                  <a:cubicBezTo>
                    <a:pt x="22" y="214"/>
                    <a:pt x="19" y="216"/>
                    <a:pt x="17" y="216"/>
                  </a:cubicBezTo>
                  <a:cubicBezTo>
                    <a:pt x="17" y="216"/>
                    <a:pt x="17" y="216"/>
                    <a:pt x="16" y="216"/>
                  </a:cubicBezTo>
                  <a:cubicBezTo>
                    <a:pt x="15" y="215"/>
                    <a:pt x="14" y="215"/>
                    <a:pt x="13" y="215"/>
                  </a:cubicBezTo>
                  <a:cubicBezTo>
                    <a:pt x="9" y="215"/>
                    <a:pt x="7" y="218"/>
                    <a:pt x="6" y="221"/>
                  </a:cubicBezTo>
                  <a:cubicBezTo>
                    <a:pt x="0" y="233"/>
                    <a:pt x="0" y="245"/>
                    <a:pt x="4" y="257"/>
                  </a:cubicBezTo>
                  <a:cubicBezTo>
                    <a:pt x="4" y="260"/>
                    <a:pt x="7" y="263"/>
                    <a:pt x="9" y="265"/>
                  </a:cubicBezTo>
                  <a:cubicBezTo>
                    <a:pt x="29" y="279"/>
                    <a:pt x="49" y="292"/>
                    <a:pt x="69" y="306"/>
                  </a:cubicBezTo>
                  <a:cubicBezTo>
                    <a:pt x="104" y="331"/>
                    <a:pt x="140" y="356"/>
                    <a:pt x="175" y="381"/>
                  </a:cubicBezTo>
                  <a:cubicBezTo>
                    <a:pt x="178" y="382"/>
                    <a:pt x="180" y="383"/>
                    <a:pt x="183" y="383"/>
                  </a:cubicBezTo>
                  <a:cubicBezTo>
                    <a:pt x="185" y="383"/>
                    <a:pt x="187" y="383"/>
                    <a:pt x="189" y="382"/>
                  </a:cubicBezTo>
                  <a:cubicBezTo>
                    <a:pt x="200" y="377"/>
                    <a:pt x="211" y="372"/>
                    <a:pt x="222" y="368"/>
                  </a:cubicBezTo>
                  <a:cubicBezTo>
                    <a:pt x="263" y="351"/>
                    <a:pt x="303" y="335"/>
                    <a:pt x="344" y="318"/>
                  </a:cubicBezTo>
                  <a:cubicBezTo>
                    <a:pt x="351" y="315"/>
                    <a:pt x="351" y="310"/>
                    <a:pt x="345" y="306"/>
                  </a:cubicBezTo>
                  <a:cubicBezTo>
                    <a:pt x="341" y="303"/>
                    <a:pt x="338" y="301"/>
                    <a:pt x="335" y="299"/>
                  </a:cubicBezTo>
                  <a:cubicBezTo>
                    <a:pt x="330" y="295"/>
                    <a:pt x="329" y="290"/>
                    <a:pt x="333" y="286"/>
                  </a:cubicBezTo>
                  <a:cubicBezTo>
                    <a:pt x="338" y="281"/>
                    <a:pt x="342" y="276"/>
                    <a:pt x="346" y="271"/>
                  </a:cubicBezTo>
                  <a:cubicBezTo>
                    <a:pt x="347" y="269"/>
                    <a:pt x="346" y="265"/>
                    <a:pt x="345" y="264"/>
                  </a:cubicBezTo>
                  <a:cubicBezTo>
                    <a:pt x="343" y="262"/>
                    <a:pt x="340" y="261"/>
                    <a:pt x="338" y="260"/>
                  </a:cubicBezTo>
                  <a:cubicBezTo>
                    <a:pt x="330" y="256"/>
                    <a:pt x="323" y="253"/>
                    <a:pt x="314" y="248"/>
                  </a:cubicBezTo>
                  <a:cubicBezTo>
                    <a:pt x="317" y="247"/>
                    <a:pt x="319" y="245"/>
                    <a:pt x="321" y="244"/>
                  </a:cubicBezTo>
                  <a:cubicBezTo>
                    <a:pt x="322" y="243"/>
                    <a:pt x="323" y="242"/>
                    <a:pt x="324" y="241"/>
                  </a:cubicBezTo>
                  <a:cubicBezTo>
                    <a:pt x="326" y="240"/>
                    <a:pt x="327" y="238"/>
                    <a:pt x="328" y="238"/>
                  </a:cubicBezTo>
                  <a:cubicBezTo>
                    <a:pt x="336" y="236"/>
                    <a:pt x="343" y="234"/>
                    <a:pt x="350" y="231"/>
                  </a:cubicBezTo>
                  <a:cubicBezTo>
                    <a:pt x="352" y="231"/>
                    <a:pt x="354" y="229"/>
                    <a:pt x="354" y="228"/>
                  </a:cubicBezTo>
                  <a:cubicBezTo>
                    <a:pt x="354" y="226"/>
                    <a:pt x="353" y="224"/>
                    <a:pt x="352" y="223"/>
                  </a:cubicBezTo>
                  <a:cubicBezTo>
                    <a:pt x="349" y="221"/>
                    <a:pt x="346" y="219"/>
                    <a:pt x="343" y="218"/>
                  </a:cubicBezTo>
                  <a:cubicBezTo>
                    <a:pt x="336" y="213"/>
                    <a:pt x="335" y="211"/>
                    <a:pt x="338" y="203"/>
                  </a:cubicBezTo>
                  <a:cubicBezTo>
                    <a:pt x="338" y="201"/>
                    <a:pt x="339" y="200"/>
                    <a:pt x="340" y="198"/>
                  </a:cubicBezTo>
                  <a:cubicBezTo>
                    <a:pt x="343" y="188"/>
                    <a:pt x="353" y="187"/>
                    <a:pt x="360" y="182"/>
                  </a:cubicBezTo>
                  <a:cubicBezTo>
                    <a:pt x="368" y="178"/>
                    <a:pt x="377" y="176"/>
                    <a:pt x="386" y="172"/>
                  </a:cubicBezTo>
                  <a:cubicBezTo>
                    <a:pt x="387" y="172"/>
                    <a:pt x="389" y="170"/>
                    <a:pt x="390" y="169"/>
                  </a:cubicBezTo>
                  <a:cubicBezTo>
                    <a:pt x="390" y="168"/>
                    <a:pt x="388" y="166"/>
                    <a:pt x="387" y="165"/>
                  </a:cubicBezTo>
                  <a:cubicBezTo>
                    <a:pt x="385" y="164"/>
                    <a:pt x="383" y="163"/>
                    <a:pt x="383" y="162"/>
                  </a:cubicBezTo>
                  <a:cubicBezTo>
                    <a:pt x="385" y="155"/>
                    <a:pt x="386" y="149"/>
                    <a:pt x="388" y="143"/>
                  </a:cubicBezTo>
                  <a:cubicBezTo>
                    <a:pt x="389" y="141"/>
                    <a:pt x="389" y="140"/>
                    <a:pt x="390" y="139"/>
                  </a:cubicBezTo>
                  <a:cubicBezTo>
                    <a:pt x="395" y="136"/>
                    <a:pt x="395" y="133"/>
                    <a:pt x="390" y="131"/>
                  </a:cubicBezTo>
                  <a:cubicBezTo>
                    <a:pt x="384" y="128"/>
                    <a:pt x="377" y="126"/>
                    <a:pt x="371" y="124"/>
                  </a:cubicBezTo>
                  <a:cubicBezTo>
                    <a:pt x="368" y="122"/>
                    <a:pt x="367" y="120"/>
                    <a:pt x="367" y="117"/>
                  </a:cubicBezTo>
                  <a:cubicBezTo>
                    <a:pt x="367" y="109"/>
                    <a:pt x="370" y="103"/>
                    <a:pt x="377" y="99"/>
                  </a:cubicBezTo>
                  <a:cubicBezTo>
                    <a:pt x="385" y="93"/>
                    <a:pt x="385" y="88"/>
                    <a:pt x="375" y="84"/>
                  </a:cubicBezTo>
                  <a:cubicBezTo>
                    <a:pt x="373" y="83"/>
                    <a:pt x="371" y="82"/>
                    <a:pt x="369" y="81"/>
                  </a:cubicBezTo>
                  <a:cubicBezTo>
                    <a:pt x="314" y="55"/>
                    <a:pt x="258" y="28"/>
                    <a:pt x="203" y="1"/>
                  </a:cubicBezTo>
                  <a:cubicBezTo>
                    <a:pt x="201" y="1"/>
                    <a:pt x="199" y="0"/>
                    <a:pt x="19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116"/>
            <p:cNvSpPr>
              <a:spLocks/>
            </p:cNvSpPr>
            <p:nvPr userDrawn="1"/>
          </p:nvSpPr>
          <p:spPr bwMode="auto">
            <a:xfrm>
              <a:off x="8002588" y="254000"/>
              <a:ext cx="371475" cy="220663"/>
            </a:xfrm>
            <a:custGeom>
              <a:avLst/>
              <a:gdLst>
                <a:gd name="T0" fmla="*/ 0 w 152"/>
                <a:gd name="T1" fmla="*/ 0 h 90"/>
                <a:gd name="T2" fmla="*/ 152 w 152"/>
                <a:gd name="T3" fmla="*/ 90 h 90"/>
                <a:gd name="T4" fmla="*/ 0 w 152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90">
                  <a:moveTo>
                    <a:pt x="0" y="0"/>
                  </a:moveTo>
                  <a:cubicBezTo>
                    <a:pt x="50" y="31"/>
                    <a:pt x="100" y="62"/>
                    <a:pt x="152" y="90"/>
                  </a:cubicBezTo>
                  <a:cubicBezTo>
                    <a:pt x="148" y="83"/>
                    <a:pt x="9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Freeform 117"/>
            <p:cNvSpPr>
              <a:spLocks/>
            </p:cNvSpPr>
            <p:nvPr userDrawn="1"/>
          </p:nvSpPr>
          <p:spPr bwMode="auto">
            <a:xfrm>
              <a:off x="8405813" y="465138"/>
              <a:ext cx="301625" cy="73025"/>
            </a:xfrm>
            <a:custGeom>
              <a:avLst/>
              <a:gdLst>
                <a:gd name="T0" fmla="*/ 123 w 123"/>
                <a:gd name="T1" fmla="*/ 0 h 30"/>
                <a:gd name="T2" fmla="*/ 0 w 123"/>
                <a:gd name="T3" fmla="*/ 27 h 30"/>
                <a:gd name="T4" fmla="*/ 1 w 123"/>
                <a:gd name="T5" fmla="*/ 30 h 30"/>
                <a:gd name="T6" fmla="*/ 123 w 123"/>
                <a:gd name="T7" fmla="*/ 3 h 30"/>
                <a:gd name="T8" fmla="*/ 123 w 123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30">
                  <a:moveTo>
                    <a:pt x="123" y="0"/>
                  </a:moveTo>
                  <a:cubicBezTo>
                    <a:pt x="82" y="9"/>
                    <a:pt x="41" y="17"/>
                    <a:pt x="0" y="27"/>
                  </a:cubicBezTo>
                  <a:cubicBezTo>
                    <a:pt x="1" y="28"/>
                    <a:pt x="1" y="29"/>
                    <a:pt x="1" y="30"/>
                  </a:cubicBezTo>
                  <a:cubicBezTo>
                    <a:pt x="42" y="21"/>
                    <a:pt x="83" y="12"/>
                    <a:pt x="123" y="3"/>
                  </a:cubicBezTo>
                  <a:cubicBezTo>
                    <a:pt x="123" y="2"/>
                    <a:pt x="123" y="1"/>
                    <a:pt x="12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Freeform 118"/>
            <p:cNvSpPr>
              <a:spLocks/>
            </p:cNvSpPr>
            <p:nvPr userDrawn="1"/>
          </p:nvSpPr>
          <p:spPr bwMode="auto">
            <a:xfrm>
              <a:off x="8423275" y="903288"/>
              <a:ext cx="244475" cy="103188"/>
            </a:xfrm>
            <a:custGeom>
              <a:avLst/>
              <a:gdLst>
                <a:gd name="T0" fmla="*/ 99 w 100"/>
                <a:gd name="T1" fmla="*/ 0 h 42"/>
                <a:gd name="T2" fmla="*/ 0 w 100"/>
                <a:gd name="T3" fmla="*/ 40 h 42"/>
                <a:gd name="T4" fmla="*/ 1 w 100"/>
                <a:gd name="T5" fmla="*/ 42 h 42"/>
                <a:gd name="T6" fmla="*/ 100 w 100"/>
                <a:gd name="T7" fmla="*/ 2 h 42"/>
                <a:gd name="T8" fmla="*/ 99 w 100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42">
                  <a:moveTo>
                    <a:pt x="99" y="0"/>
                  </a:moveTo>
                  <a:cubicBezTo>
                    <a:pt x="66" y="14"/>
                    <a:pt x="33" y="27"/>
                    <a:pt x="0" y="40"/>
                  </a:cubicBezTo>
                  <a:cubicBezTo>
                    <a:pt x="1" y="41"/>
                    <a:pt x="1" y="41"/>
                    <a:pt x="1" y="42"/>
                  </a:cubicBezTo>
                  <a:cubicBezTo>
                    <a:pt x="34" y="29"/>
                    <a:pt x="67" y="16"/>
                    <a:pt x="100" y="2"/>
                  </a:cubicBezTo>
                  <a:cubicBezTo>
                    <a:pt x="100" y="2"/>
                    <a:pt x="100" y="1"/>
                    <a:pt x="9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119"/>
            <p:cNvSpPr>
              <a:spLocks/>
            </p:cNvSpPr>
            <p:nvPr userDrawn="1"/>
          </p:nvSpPr>
          <p:spPr bwMode="auto">
            <a:xfrm>
              <a:off x="8504238" y="523875"/>
              <a:ext cx="311150" cy="117475"/>
            </a:xfrm>
            <a:custGeom>
              <a:avLst/>
              <a:gdLst>
                <a:gd name="T0" fmla="*/ 126 w 127"/>
                <a:gd name="T1" fmla="*/ 0 h 48"/>
                <a:gd name="T2" fmla="*/ 0 w 127"/>
                <a:gd name="T3" fmla="*/ 45 h 48"/>
                <a:gd name="T4" fmla="*/ 1 w 127"/>
                <a:gd name="T5" fmla="*/ 48 h 48"/>
                <a:gd name="T6" fmla="*/ 127 w 127"/>
                <a:gd name="T7" fmla="*/ 2 h 48"/>
                <a:gd name="T8" fmla="*/ 126 w 127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48">
                  <a:moveTo>
                    <a:pt x="126" y="0"/>
                  </a:moveTo>
                  <a:cubicBezTo>
                    <a:pt x="84" y="16"/>
                    <a:pt x="42" y="30"/>
                    <a:pt x="0" y="45"/>
                  </a:cubicBezTo>
                  <a:cubicBezTo>
                    <a:pt x="1" y="46"/>
                    <a:pt x="1" y="47"/>
                    <a:pt x="1" y="48"/>
                  </a:cubicBezTo>
                  <a:cubicBezTo>
                    <a:pt x="43" y="33"/>
                    <a:pt x="85" y="17"/>
                    <a:pt x="127" y="2"/>
                  </a:cubicBezTo>
                  <a:cubicBezTo>
                    <a:pt x="127" y="1"/>
                    <a:pt x="126" y="0"/>
                    <a:pt x="12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120"/>
            <p:cNvSpPr>
              <a:spLocks/>
            </p:cNvSpPr>
            <p:nvPr userDrawn="1"/>
          </p:nvSpPr>
          <p:spPr bwMode="auto">
            <a:xfrm>
              <a:off x="8509000" y="546100"/>
              <a:ext cx="292100" cy="109538"/>
            </a:xfrm>
            <a:custGeom>
              <a:avLst/>
              <a:gdLst>
                <a:gd name="T0" fmla="*/ 118 w 119"/>
                <a:gd name="T1" fmla="*/ 0 h 45"/>
                <a:gd name="T2" fmla="*/ 0 w 119"/>
                <a:gd name="T3" fmla="*/ 43 h 45"/>
                <a:gd name="T4" fmla="*/ 1 w 119"/>
                <a:gd name="T5" fmla="*/ 45 h 45"/>
                <a:gd name="T6" fmla="*/ 119 w 119"/>
                <a:gd name="T7" fmla="*/ 2 h 45"/>
                <a:gd name="T8" fmla="*/ 118 w 11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45">
                  <a:moveTo>
                    <a:pt x="118" y="0"/>
                  </a:moveTo>
                  <a:cubicBezTo>
                    <a:pt x="79" y="14"/>
                    <a:pt x="40" y="29"/>
                    <a:pt x="0" y="43"/>
                  </a:cubicBezTo>
                  <a:cubicBezTo>
                    <a:pt x="1" y="44"/>
                    <a:pt x="1" y="44"/>
                    <a:pt x="1" y="45"/>
                  </a:cubicBezTo>
                  <a:cubicBezTo>
                    <a:pt x="40" y="31"/>
                    <a:pt x="80" y="16"/>
                    <a:pt x="119" y="2"/>
                  </a:cubicBezTo>
                  <a:cubicBezTo>
                    <a:pt x="119" y="1"/>
                    <a:pt x="119" y="1"/>
                    <a:pt x="1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121"/>
            <p:cNvSpPr>
              <a:spLocks noEditPoints="1"/>
            </p:cNvSpPr>
            <p:nvPr userDrawn="1"/>
          </p:nvSpPr>
          <p:spPr bwMode="auto">
            <a:xfrm>
              <a:off x="142875" y="4090988"/>
              <a:ext cx="966788" cy="938213"/>
            </a:xfrm>
            <a:custGeom>
              <a:avLst/>
              <a:gdLst>
                <a:gd name="T0" fmla="*/ 333 w 395"/>
                <a:gd name="T1" fmla="*/ 281 h 383"/>
                <a:gd name="T2" fmla="*/ 322 w 395"/>
                <a:gd name="T3" fmla="*/ 308 h 383"/>
                <a:gd name="T4" fmla="*/ 287 w 395"/>
                <a:gd name="T5" fmla="*/ 307 h 383"/>
                <a:gd name="T6" fmla="*/ 325 w 395"/>
                <a:gd name="T7" fmla="*/ 270 h 383"/>
                <a:gd name="T8" fmla="*/ 325 w 395"/>
                <a:gd name="T9" fmla="*/ 270 h 383"/>
                <a:gd name="T10" fmla="*/ 258 w 395"/>
                <a:gd name="T11" fmla="*/ 272 h 383"/>
                <a:gd name="T12" fmla="*/ 292 w 395"/>
                <a:gd name="T13" fmla="*/ 272 h 383"/>
                <a:gd name="T14" fmla="*/ 221 w 395"/>
                <a:gd name="T15" fmla="*/ 283 h 383"/>
                <a:gd name="T16" fmla="*/ 130 w 395"/>
                <a:gd name="T17" fmla="*/ 282 h 383"/>
                <a:gd name="T18" fmla="*/ 154 w 395"/>
                <a:gd name="T19" fmla="*/ 275 h 383"/>
                <a:gd name="T20" fmla="*/ 166 w 395"/>
                <a:gd name="T21" fmla="*/ 279 h 383"/>
                <a:gd name="T22" fmla="*/ 209 w 395"/>
                <a:gd name="T23" fmla="*/ 273 h 383"/>
                <a:gd name="T24" fmla="*/ 32 w 395"/>
                <a:gd name="T25" fmla="*/ 218 h 383"/>
                <a:gd name="T26" fmla="*/ 38 w 395"/>
                <a:gd name="T27" fmla="*/ 235 h 383"/>
                <a:gd name="T28" fmla="*/ 173 w 395"/>
                <a:gd name="T29" fmla="*/ 316 h 383"/>
                <a:gd name="T30" fmla="*/ 180 w 395"/>
                <a:gd name="T31" fmla="*/ 314 h 383"/>
                <a:gd name="T32" fmla="*/ 192 w 395"/>
                <a:gd name="T33" fmla="*/ 322 h 383"/>
                <a:gd name="T34" fmla="*/ 172 w 395"/>
                <a:gd name="T35" fmla="*/ 362 h 383"/>
                <a:gd name="T36" fmla="*/ 14 w 395"/>
                <a:gd name="T37" fmla="*/ 250 h 383"/>
                <a:gd name="T38" fmla="*/ 270 w 395"/>
                <a:gd name="T39" fmla="*/ 217 h 383"/>
                <a:gd name="T40" fmla="*/ 323 w 395"/>
                <a:gd name="T41" fmla="*/ 210 h 383"/>
                <a:gd name="T42" fmla="*/ 218 w 395"/>
                <a:gd name="T43" fmla="*/ 242 h 383"/>
                <a:gd name="T44" fmla="*/ 185 w 395"/>
                <a:gd name="T45" fmla="*/ 259 h 383"/>
                <a:gd name="T46" fmla="*/ 217 w 395"/>
                <a:gd name="T47" fmla="*/ 225 h 383"/>
                <a:gd name="T48" fmla="*/ 178 w 395"/>
                <a:gd name="T49" fmla="*/ 244 h 383"/>
                <a:gd name="T50" fmla="*/ 101 w 395"/>
                <a:gd name="T51" fmla="*/ 288 h 383"/>
                <a:gd name="T52" fmla="*/ 78 w 395"/>
                <a:gd name="T53" fmla="*/ 213 h 383"/>
                <a:gd name="T54" fmla="*/ 145 w 395"/>
                <a:gd name="T55" fmla="*/ 263 h 383"/>
                <a:gd name="T56" fmla="*/ 244 w 395"/>
                <a:gd name="T57" fmla="*/ 209 h 383"/>
                <a:gd name="T58" fmla="*/ 367 w 395"/>
                <a:gd name="T59" fmla="*/ 166 h 383"/>
                <a:gd name="T60" fmla="*/ 87 w 395"/>
                <a:gd name="T61" fmla="*/ 208 h 383"/>
                <a:gd name="T62" fmla="*/ 69 w 395"/>
                <a:gd name="T63" fmla="*/ 155 h 383"/>
                <a:gd name="T64" fmla="*/ 168 w 395"/>
                <a:gd name="T65" fmla="*/ 219 h 383"/>
                <a:gd name="T66" fmla="*/ 209 w 395"/>
                <a:gd name="T67" fmla="*/ 143 h 383"/>
                <a:gd name="T68" fmla="*/ 225 w 395"/>
                <a:gd name="T69" fmla="*/ 144 h 383"/>
                <a:gd name="T70" fmla="*/ 201 w 395"/>
                <a:gd name="T71" fmla="*/ 167 h 383"/>
                <a:gd name="T72" fmla="*/ 197 w 395"/>
                <a:gd name="T73" fmla="*/ 202 h 383"/>
                <a:gd name="T74" fmla="*/ 33 w 395"/>
                <a:gd name="T75" fmla="*/ 100 h 383"/>
                <a:gd name="T76" fmla="*/ 66 w 395"/>
                <a:gd name="T77" fmla="*/ 106 h 383"/>
                <a:gd name="T78" fmla="*/ 190 w 395"/>
                <a:gd name="T79" fmla="*/ 189 h 383"/>
                <a:gd name="T80" fmla="*/ 304 w 395"/>
                <a:gd name="T81" fmla="*/ 162 h 383"/>
                <a:gd name="T82" fmla="*/ 190 w 395"/>
                <a:gd name="T83" fmla="*/ 179 h 383"/>
                <a:gd name="T84" fmla="*/ 35 w 395"/>
                <a:gd name="T85" fmla="*/ 74 h 383"/>
                <a:gd name="T86" fmla="*/ 195 w 395"/>
                <a:gd name="T87" fmla="*/ 7 h 383"/>
                <a:gd name="T88" fmla="*/ 201 w 395"/>
                <a:gd name="T89" fmla="*/ 131 h 383"/>
                <a:gd name="T90" fmla="*/ 195 w 395"/>
                <a:gd name="T91" fmla="*/ 0 h 383"/>
                <a:gd name="T92" fmla="*/ 37 w 395"/>
                <a:gd name="T93" fmla="*/ 86 h 383"/>
                <a:gd name="T94" fmla="*/ 18 w 395"/>
                <a:gd name="T95" fmla="*/ 109 h 383"/>
                <a:gd name="T96" fmla="*/ 23 w 395"/>
                <a:gd name="T97" fmla="*/ 212 h 383"/>
                <a:gd name="T98" fmla="*/ 4 w 395"/>
                <a:gd name="T99" fmla="*/ 257 h 383"/>
                <a:gd name="T100" fmla="*/ 189 w 395"/>
                <a:gd name="T101" fmla="*/ 382 h 383"/>
                <a:gd name="T102" fmla="*/ 334 w 395"/>
                <a:gd name="T103" fmla="*/ 286 h 383"/>
                <a:gd name="T104" fmla="*/ 321 w 395"/>
                <a:gd name="T105" fmla="*/ 244 h 383"/>
                <a:gd name="T106" fmla="*/ 352 w 395"/>
                <a:gd name="T107" fmla="*/ 223 h 383"/>
                <a:gd name="T108" fmla="*/ 386 w 395"/>
                <a:gd name="T109" fmla="*/ 172 h 383"/>
                <a:gd name="T110" fmla="*/ 391 w 395"/>
                <a:gd name="T111" fmla="*/ 139 h 383"/>
                <a:gd name="T112" fmla="*/ 376 w 395"/>
                <a:gd name="T113" fmla="*/ 84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5" h="383">
                  <a:moveTo>
                    <a:pt x="193" y="338"/>
                  </a:moveTo>
                  <a:cubicBezTo>
                    <a:pt x="193" y="338"/>
                    <a:pt x="194" y="338"/>
                    <a:pt x="195" y="337"/>
                  </a:cubicBezTo>
                  <a:cubicBezTo>
                    <a:pt x="211" y="326"/>
                    <a:pt x="231" y="321"/>
                    <a:pt x="249" y="314"/>
                  </a:cubicBezTo>
                  <a:cubicBezTo>
                    <a:pt x="275" y="303"/>
                    <a:pt x="301" y="293"/>
                    <a:pt x="327" y="282"/>
                  </a:cubicBezTo>
                  <a:cubicBezTo>
                    <a:pt x="329" y="282"/>
                    <a:pt x="331" y="281"/>
                    <a:pt x="333" y="281"/>
                  </a:cubicBezTo>
                  <a:cubicBezTo>
                    <a:pt x="319" y="292"/>
                    <a:pt x="303" y="295"/>
                    <a:pt x="288" y="301"/>
                  </a:cubicBezTo>
                  <a:cubicBezTo>
                    <a:pt x="283" y="304"/>
                    <a:pt x="277" y="306"/>
                    <a:pt x="272" y="309"/>
                  </a:cubicBezTo>
                  <a:cubicBezTo>
                    <a:pt x="289" y="302"/>
                    <a:pt x="307" y="296"/>
                    <a:pt x="324" y="290"/>
                  </a:cubicBezTo>
                  <a:cubicBezTo>
                    <a:pt x="325" y="295"/>
                    <a:pt x="326" y="300"/>
                    <a:pt x="326" y="304"/>
                  </a:cubicBezTo>
                  <a:cubicBezTo>
                    <a:pt x="326" y="305"/>
                    <a:pt x="324" y="308"/>
                    <a:pt x="322" y="308"/>
                  </a:cubicBezTo>
                  <a:cubicBezTo>
                    <a:pt x="286" y="323"/>
                    <a:pt x="251" y="338"/>
                    <a:pt x="215" y="353"/>
                  </a:cubicBezTo>
                  <a:cubicBezTo>
                    <a:pt x="207" y="356"/>
                    <a:pt x="199" y="359"/>
                    <a:pt x="190" y="363"/>
                  </a:cubicBezTo>
                  <a:cubicBezTo>
                    <a:pt x="189" y="359"/>
                    <a:pt x="187" y="354"/>
                    <a:pt x="186" y="350"/>
                  </a:cubicBezTo>
                  <a:cubicBezTo>
                    <a:pt x="220" y="336"/>
                    <a:pt x="254" y="323"/>
                    <a:pt x="288" y="310"/>
                  </a:cubicBezTo>
                  <a:cubicBezTo>
                    <a:pt x="288" y="309"/>
                    <a:pt x="287" y="308"/>
                    <a:pt x="287" y="307"/>
                  </a:cubicBezTo>
                  <a:cubicBezTo>
                    <a:pt x="254" y="321"/>
                    <a:pt x="221" y="334"/>
                    <a:pt x="187" y="347"/>
                  </a:cubicBezTo>
                  <a:cubicBezTo>
                    <a:pt x="187" y="342"/>
                    <a:pt x="185" y="338"/>
                    <a:pt x="191" y="338"/>
                  </a:cubicBezTo>
                  <a:cubicBezTo>
                    <a:pt x="191" y="338"/>
                    <a:pt x="192" y="338"/>
                    <a:pt x="192" y="338"/>
                  </a:cubicBezTo>
                  <a:cubicBezTo>
                    <a:pt x="192" y="338"/>
                    <a:pt x="192" y="338"/>
                    <a:pt x="193" y="338"/>
                  </a:cubicBezTo>
                  <a:moveTo>
                    <a:pt x="325" y="270"/>
                  </a:moveTo>
                  <a:cubicBezTo>
                    <a:pt x="321" y="270"/>
                    <a:pt x="317" y="266"/>
                    <a:pt x="313" y="264"/>
                  </a:cubicBezTo>
                  <a:cubicBezTo>
                    <a:pt x="312" y="263"/>
                    <a:pt x="311" y="261"/>
                    <a:pt x="310" y="259"/>
                  </a:cubicBezTo>
                  <a:cubicBezTo>
                    <a:pt x="311" y="258"/>
                    <a:pt x="311" y="258"/>
                    <a:pt x="312" y="258"/>
                  </a:cubicBezTo>
                  <a:cubicBezTo>
                    <a:pt x="318" y="261"/>
                    <a:pt x="325" y="264"/>
                    <a:pt x="331" y="267"/>
                  </a:cubicBezTo>
                  <a:cubicBezTo>
                    <a:pt x="329" y="269"/>
                    <a:pt x="327" y="270"/>
                    <a:pt x="325" y="270"/>
                  </a:cubicBezTo>
                  <a:moveTo>
                    <a:pt x="209" y="273"/>
                  </a:moveTo>
                  <a:cubicBezTo>
                    <a:pt x="240" y="261"/>
                    <a:pt x="272" y="257"/>
                    <a:pt x="304" y="252"/>
                  </a:cubicBezTo>
                  <a:cubicBezTo>
                    <a:pt x="304" y="255"/>
                    <a:pt x="304" y="259"/>
                    <a:pt x="303" y="261"/>
                  </a:cubicBezTo>
                  <a:cubicBezTo>
                    <a:pt x="302" y="263"/>
                    <a:pt x="300" y="264"/>
                    <a:pt x="298" y="265"/>
                  </a:cubicBezTo>
                  <a:cubicBezTo>
                    <a:pt x="285" y="267"/>
                    <a:pt x="272" y="269"/>
                    <a:pt x="258" y="272"/>
                  </a:cubicBezTo>
                  <a:cubicBezTo>
                    <a:pt x="257" y="272"/>
                    <a:pt x="256" y="273"/>
                    <a:pt x="255" y="274"/>
                  </a:cubicBezTo>
                  <a:cubicBezTo>
                    <a:pt x="255" y="274"/>
                    <a:pt x="255" y="275"/>
                    <a:pt x="255" y="275"/>
                  </a:cubicBezTo>
                  <a:cubicBezTo>
                    <a:pt x="271" y="272"/>
                    <a:pt x="287" y="269"/>
                    <a:pt x="304" y="266"/>
                  </a:cubicBezTo>
                  <a:cubicBezTo>
                    <a:pt x="304" y="267"/>
                    <a:pt x="304" y="268"/>
                    <a:pt x="304" y="268"/>
                  </a:cubicBezTo>
                  <a:cubicBezTo>
                    <a:pt x="300" y="269"/>
                    <a:pt x="296" y="271"/>
                    <a:pt x="292" y="272"/>
                  </a:cubicBezTo>
                  <a:cubicBezTo>
                    <a:pt x="244" y="283"/>
                    <a:pt x="196" y="294"/>
                    <a:pt x="147" y="305"/>
                  </a:cubicBezTo>
                  <a:cubicBezTo>
                    <a:pt x="145" y="306"/>
                    <a:pt x="142" y="306"/>
                    <a:pt x="139" y="307"/>
                  </a:cubicBezTo>
                  <a:cubicBezTo>
                    <a:pt x="138" y="308"/>
                    <a:pt x="137" y="308"/>
                    <a:pt x="136" y="308"/>
                  </a:cubicBezTo>
                  <a:cubicBezTo>
                    <a:pt x="133" y="308"/>
                    <a:pt x="131" y="306"/>
                    <a:pt x="130" y="302"/>
                  </a:cubicBezTo>
                  <a:cubicBezTo>
                    <a:pt x="161" y="295"/>
                    <a:pt x="192" y="293"/>
                    <a:pt x="221" y="283"/>
                  </a:cubicBezTo>
                  <a:cubicBezTo>
                    <a:pt x="208" y="285"/>
                    <a:pt x="196" y="288"/>
                    <a:pt x="183" y="290"/>
                  </a:cubicBezTo>
                  <a:cubicBezTo>
                    <a:pt x="166" y="293"/>
                    <a:pt x="148" y="296"/>
                    <a:pt x="131" y="299"/>
                  </a:cubicBezTo>
                  <a:cubicBezTo>
                    <a:pt x="131" y="299"/>
                    <a:pt x="131" y="299"/>
                    <a:pt x="131" y="299"/>
                  </a:cubicBezTo>
                  <a:cubicBezTo>
                    <a:pt x="130" y="299"/>
                    <a:pt x="128" y="297"/>
                    <a:pt x="128" y="297"/>
                  </a:cubicBezTo>
                  <a:cubicBezTo>
                    <a:pt x="128" y="292"/>
                    <a:pt x="129" y="287"/>
                    <a:pt x="130" y="282"/>
                  </a:cubicBezTo>
                  <a:cubicBezTo>
                    <a:pt x="130" y="282"/>
                    <a:pt x="131" y="280"/>
                    <a:pt x="132" y="280"/>
                  </a:cubicBezTo>
                  <a:cubicBezTo>
                    <a:pt x="132" y="280"/>
                    <a:pt x="132" y="280"/>
                    <a:pt x="132" y="280"/>
                  </a:cubicBezTo>
                  <a:cubicBezTo>
                    <a:pt x="133" y="281"/>
                    <a:pt x="134" y="281"/>
                    <a:pt x="135" y="281"/>
                  </a:cubicBezTo>
                  <a:cubicBezTo>
                    <a:pt x="139" y="281"/>
                    <a:pt x="142" y="279"/>
                    <a:pt x="145" y="278"/>
                  </a:cubicBezTo>
                  <a:cubicBezTo>
                    <a:pt x="148" y="277"/>
                    <a:pt x="150" y="275"/>
                    <a:pt x="154" y="275"/>
                  </a:cubicBezTo>
                  <a:cubicBezTo>
                    <a:pt x="154" y="275"/>
                    <a:pt x="154" y="275"/>
                    <a:pt x="154" y="275"/>
                  </a:cubicBezTo>
                  <a:cubicBezTo>
                    <a:pt x="154" y="275"/>
                    <a:pt x="155" y="275"/>
                    <a:pt x="155" y="275"/>
                  </a:cubicBezTo>
                  <a:cubicBezTo>
                    <a:pt x="155" y="275"/>
                    <a:pt x="156" y="275"/>
                    <a:pt x="157" y="275"/>
                  </a:cubicBezTo>
                  <a:cubicBezTo>
                    <a:pt x="157" y="275"/>
                    <a:pt x="158" y="275"/>
                    <a:pt x="158" y="275"/>
                  </a:cubicBezTo>
                  <a:cubicBezTo>
                    <a:pt x="161" y="275"/>
                    <a:pt x="164" y="276"/>
                    <a:pt x="166" y="279"/>
                  </a:cubicBezTo>
                  <a:cubicBezTo>
                    <a:pt x="156" y="281"/>
                    <a:pt x="147" y="283"/>
                    <a:pt x="137" y="284"/>
                  </a:cubicBezTo>
                  <a:cubicBezTo>
                    <a:pt x="138" y="285"/>
                    <a:pt x="138" y="285"/>
                    <a:pt x="138" y="286"/>
                  </a:cubicBezTo>
                  <a:cubicBezTo>
                    <a:pt x="186" y="281"/>
                    <a:pt x="233" y="272"/>
                    <a:pt x="281" y="263"/>
                  </a:cubicBezTo>
                  <a:cubicBezTo>
                    <a:pt x="281" y="262"/>
                    <a:pt x="281" y="262"/>
                    <a:pt x="281" y="261"/>
                  </a:cubicBezTo>
                  <a:cubicBezTo>
                    <a:pt x="257" y="265"/>
                    <a:pt x="233" y="269"/>
                    <a:pt x="209" y="273"/>
                  </a:cubicBezTo>
                  <a:moveTo>
                    <a:pt x="172" y="270"/>
                  </a:moveTo>
                  <a:cubicBezTo>
                    <a:pt x="166" y="262"/>
                    <a:pt x="165" y="253"/>
                    <a:pt x="165" y="245"/>
                  </a:cubicBezTo>
                  <a:cubicBezTo>
                    <a:pt x="167" y="253"/>
                    <a:pt x="170" y="261"/>
                    <a:pt x="172" y="270"/>
                  </a:cubicBezTo>
                  <a:moveTo>
                    <a:pt x="24" y="224"/>
                  </a:moveTo>
                  <a:cubicBezTo>
                    <a:pt x="27" y="224"/>
                    <a:pt x="30" y="221"/>
                    <a:pt x="32" y="218"/>
                  </a:cubicBezTo>
                  <a:cubicBezTo>
                    <a:pt x="37" y="224"/>
                    <a:pt x="42" y="229"/>
                    <a:pt x="47" y="235"/>
                  </a:cubicBezTo>
                  <a:cubicBezTo>
                    <a:pt x="46" y="236"/>
                    <a:pt x="46" y="236"/>
                    <a:pt x="46" y="236"/>
                  </a:cubicBezTo>
                  <a:cubicBezTo>
                    <a:pt x="41" y="233"/>
                    <a:pt x="36" y="230"/>
                    <a:pt x="30" y="227"/>
                  </a:cubicBezTo>
                  <a:cubicBezTo>
                    <a:pt x="31" y="229"/>
                    <a:pt x="31" y="230"/>
                    <a:pt x="31" y="231"/>
                  </a:cubicBezTo>
                  <a:cubicBezTo>
                    <a:pt x="33" y="232"/>
                    <a:pt x="35" y="234"/>
                    <a:pt x="38" y="235"/>
                  </a:cubicBezTo>
                  <a:cubicBezTo>
                    <a:pt x="57" y="244"/>
                    <a:pt x="69" y="261"/>
                    <a:pt x="82" y="277"/>
                  </a:cubicBezTo>
                  <a:cubicBezTo>
                    <a:pt x="95" y="291"/>
                    <a:pt x="107" y="306"/>
                    <a:pt x="120" y="321"/>
                  </a:cubicBezTo>
                  <a:cubicBezTo>
                    <a:pt x="123" y="324"/>
                    <a:pt x="126" y="326"/>
                    <a:pt x="130" y="326"/>
                  </a:cubicBezTo>
                  <a:cubicBezTo>
                    <a:pt x="132" y="326"/>
                    <a:pt x="134" y="326"/>
                    <a:pt x="136" y="325"/>
                  </a:cubicBezTo>
                  <a:cubicBezTo>
                    <a:pt x="148" y="322"/>
                    <a:pt x="160" y="319"/>
                    <a:pt x="173" y="316"/>
                  </a:cubicBezTo>
                  <a:cubicBezTo>
                    <a:pt x="173" y="316"/>
                    <a:pt x="173" y="316"/>
                    <a:pt x="173" y="316"/>
                  </a:cubicBezTo>
                  <a:cubicBezTo>
                    <a:pt x="175" y="316"/>
                    <a:pt x="176" y="317"/>
                    <a:pt x="177" y="317"/>
                  </a:cubicBezTo>
                  <a:cubicBezTo>
                    <a:pt x="180" y="318"/>
                    <a:pt x="182" y="319"/>
                    <a:pt x="184" y="320"/>
                  </a:cubicBezTo>
                  <a:cubicBezTo>
                    <a:pt x="185" y="319"/>
                    <a:pt x="185" y="319"/>
                    <a:pt x="185" y="319"/>
                  </a:cubicBezTo>
                  <a:cubicBezTo>
                    <a:pt x="184" y="317"/>
                    <a:pt x="182" y="316"/>
                    <a:pt x="180" y="314"/>
                  </a:cubicBezTo>
                  <a:cubicBezTo>
                    <a:pt x="205" y="308"/>
                    <a:pt x="229" y="303"/>
                    <a:pt x="254" y="297"/>
                  </a:cubicBezTo>
                  <a:cubicBezTo>
                    <a:pt x="254" y="298"/>
                    <a:pt x="254" y="298"/>
                    <a:pt x="254" y="298"/>
                  </a:cubicBezTo>
                  <a:cubicBezTo>
                    <a:pt x="248" y="300"/>
                    <a:pt x="242" y="302"/>
                    <a:pt x="235" y="305"/>
                  </a:cubicBezTo>
                  <a:cubicBezTo>
                    <a:pt x="223" y="310"/>
                    <a:pt x="210" y="314"/>
                    <a:pt x="197" y="319"/>
                  </a:cubicBezTo>
                  <a:cubicBezTo>
                    <a:pt x="196" y="320"/>
                    <a:pt x="194" y="321"/>
                    <a:pt x="192" y="322"/>
                  </a:cubicBezTo>
                  <a:cubicBezTo>
                    <a:pt x="191" y="322"/>
                    <a:pt x="189" y="323"/>
                    <a:pt x="187" y="323"/>
                  </a:cubicBezTo>
                  <a:cubicBezTo>
                    <a:pt x="187" y="323"/>
                    <a:pt x="187" y="323"/>
                    <a:pt x="186" y="323"/>
                  </a:cubicBezTo>
                  <a:cubicBezTo>
                    <a:pt x="185" y="323"/>
                    <a:pt x="184" y="323"/>
                    <a:pt x="183" y="323"/>
                  </a:cubicBezTo>
                  <a:cubicBezTo>
                    <a:pt x="180" y="323"/>
                    <a:pt x="178" y="324"/>
                    <a:pt x="176" y="328"/>
                  </a:cubicBezTo>
                  <a:cubicBezTo>
                    <a:pt x="171" y="338"/>
                    <a:pt x="169" y="349"/>
                    <a:pt x="172" y="362"/>
                  </a:cubicBezTo>
                  <a:cubicBezTo>
                    <a:pt x="169" y="361"/>
                    <a:pt x="168" y="361"/>
                    <a:pt x="166" y="359"/>
                  </a:cubicBezTo>
                  <a:cubicBezTo>
                    <a:pt x="142" y="343"/>
                    <a:pt x="118" y="327"/>
                    <a:pt x="94" y="310"/>
                  </a:cubicBezTo>
                  <a:cubicBezTo>
                    <a:pt x="79" y="299"/>
                    <a:pt x="63" y="288"/>
                    <a:pt x="48" y="277"/>
                  </a:cubicBezTo>
                  <a:cubicBezTo>
                    <a:pt x="39" y="271"/>
                    <a:pt x="30" y="266"/>
                    <a:pt x="22" y="260"/>
                  </a:cubicBezTo>
                  <a:cubicBezTo>
                    <a:pt x="19" y="257"/>
                    <a:pt x="15" y="254"/>
                    <a:pt x="14" y="250"/>
                  </a:cubicBezTo>
                  <a:cubicBezTo>
                    <a:pt x="11" y="242"/>
                    <a:pt x="11" y="234"/>
                    <a:pt x="15" y="226"/>
                  </a:cubicBezTo>
                  <a:cubicBezTo>
                    <a:pt x="16" y="225"/>
                    <a:pt x="18" y="223"/>
                    <a:pt x="20" y="223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21" y="224"/>
                    <a:pt x="22" y="224"/>
                    <a:pt x="24" y="224"/>
                  </a:cubicBezTo>
                  <a:moveTo>
                    <a:pt x="270" y="217"/>
                  </a:moveTo>
                  <a:cubicBezTo>
                    <a:pt x="289" y="208"/>
                    <a:pt x="310" y="203"/>
                    <a:pt x="332" y="198"/>
                  </a:cubicBezTo>
                  <a:cubicBezTo>
                    <a:pt x="331" y="204"/>
                    <a:pt x="330" y="206"/>
                    <a:pt x="324" y="207"/>
                  </a:cubicBezTo>
                  <a:cubicBezTo>
                    <a:pt x="314" y="208"/>
                    <a:pt x="304" y="211"/>
                    <a:pt x="294" y="214"/>
                  </a:cubicBezTo>
                  <a:cubicBezTo>
                    <a:pt x="295" y="215"/>
                    <a:pt x="295" y="215"/>
                    <a:pt x="295" y="216"/>
                  </a:cubicBezTo>
                  <a:cubicBezTo>
                    <a:pt x="304" y="214"/>
                    <a:pt x="313" y="212"/>
                    <a:pt x="323" y="210"/>
                  </a:cubicBezTo>
                  <a:cubicBezTo>
                    <a:pt x="323" y="210"/>
                    <a:pt x="323" y="210"/>
                    <a:pt x="324" y="210"/>
                  </a:cubicBezTo>
                  <a:cubicBezTo>
                    <a:pt x="325" y="210"/>
                    <a:pt x="327" y="211"/>
                    <a:pt x="329" y="211"/>
                  </a:cubicBezTo>
                  <a:cubicBezTo>
                    <a:pt x="328" y="213"/>
                    <a:pt x="326" y="215"/>
                    <a:pt x="324" y="215"/>
                  </a:cubicBezTo>
                  <a:cubicBezTo>
                    <a:pt x="291" y="223"/>
                    <a:pt x="258" y="232"/>
                    <a:pt x="225" y="240"/>
                  </a:cubicBezTo>
                  <a:cubicBezTo>
                    <a:pt x="223" y="240"/>
                    <a:pt x="221" y="241"/>
                    <a:pt x="218" y="242"/>
                  </a:cubicBezTo>
                  <a:cubicBezTo>
                    <a:pt x="218" y="243"/>
                    <a:pt x="219" y="243"/>
                    <a:pt x="219" y="244"/>
                  </a:cubicBezTo>
                  <a:cubicBezTo>
                    <a:pt x="255" y="235"/>
                    <a:pt x="292" y="226"/>
                    <a:pt x="329" y="217"/>
                  </a:cubicBezTo>
                  <a:cubicBezTo>
                    <a:pt x="329" y="218"/>
                    <a:pt x="329" y="219"/>
                    <a:pt x="329" y="219"/>
                  </a:cubicBezTo>
                  <a:cubicBezTo>
                    <a:pt x="327" y="220"/>
                    <a:pt x="326" y="221"/>
                    <a:pt x="324" y="222"/>
                  </a:cubicBezTo>
                  <a:cubicBezTo>
                    <a:pt x="277" y="234"/>
                    <a:pt x="231" y="247"/>
                    <a:pt x="185" y="259"/>
                  </a:cubicBezTo>
                  <a:cubicBezTo>
                    <a:pt x="182" y="260"/>
                    <a:pt x="180" y="261"/>
                    <a:pt x="179" y="261"/>
                  </a:cubicBezTo>
                  <a:cubicBezTo>
                    <a:pt x="175" y="261"/>
                    <a:pt x="174" y="258"/>
                    <a:pt x="173" y="251"/>
                  </a:cubicBezTo>
                  <a:cubicBezTo>
                    <a:pt x="173" y="249"/>
                    <a:pt x="173" y="247"/>
                    <a:pt x="172" y="245"/>
                  </a:cubicBezTo>
                  <a:cubicBezTo>
                    <a:pt x="172" y="238"/>
                    <a:pt x="174" y="235"/>
                    <a:pt x="181" y="234"/>
                  </a:cubicBezTo>
                  <a:cubicBezTo>
                    <a:pt x="193" y="231"/>
                    <a:pt x="205" y="227"/>
                    <a:pt x="217" y="225"/>
                  </a:cubicBezTo>
                  <a:cubicBezTo>
                    <a:pt x="218" y="225"/>
                    <a:pt x="219" y="225"/>
                    <a:pt x="220" y="225"/>
                  </a:cubicBezTo>
                  <a:cubicBezTo>
                    <a:pt x="222" y="225"/>
                    <a:pt x="226" y="226"/>
                    <a:pt x="228" y="226"/>
                  </a:cubicBezTo>
                  <a:cubicBezTo>
                    <a:pt x="228" y="227"/>
                    <a:pt x="228" y="227"/>
                    <a:pt x="229" y="228"/>
                  </a:cubicBezTo>
                  <a:cubicBezTo>
                    <a:pt x="211" y="233"/>
                    <a:pt x="194" y="237"/>
                    <a:pt x="177" y="242"/>
                  </a:cubicBezTo>
                  <a:cubicBezTo>
                    <a:pt x="178" y="243"/>
                    <a:pt x="178" y="243"/>
                    <a:pt x="178" y="244"/>
                  </a:cubicBezTo>
                  <a:cubicBezTo>
                    <a:pt x="213" y="235"/>
                    <a:pt x="248" y="226"/>
                    <a:pt x="282" y="216"/>
                  </a:cubicBezTo>
                  <a:cubicBezTo>
                    <a:pt x="282" y="216"/>
                    <a:pt x="282" y="215"/>
                    <a:pt x="282" y="215"/>
                  </a:cubicBezTo>
                  <a:cubicBezTo>
                    <a:pt x="278" y="216"/>
                    <a:pt x="274" y="217"/>
                    <a:pt x="270" y="217"/>
                  </a:cubicBezTo>
                  <a:moveTo>
                    <a:pt x="117" y="307"/>
                  </a:moveTo>
                  <a:cubicBezTo>
                    <a:pt x="112" y="301"/>
                    <a:pt x="106" y="294"/>
                    <a:pt x="101" y="288"/>
                  </a:cubicBezTo>
                  <a:cubicBezTo>
                    <a:pt x="89" y="274"/>
                    <a:pt x="78" y="260"/>
                    <a:pt x="67" y="247"/>
                  </a:cubicBezTo>
                  <a:cubicBezTo>
                    <a:pt x="57" y="235"/>
                    <a:pt x="48" y="224"/>
                    <a:pt x="38" y="213"/>
                  </a:cubicBezTo>
                  <a:cubicBezTo>
                    <a:pt x="32" y="206"/>
                    <a:pt x="26" y="199"/>
                    <a:pt x="20" y="191"/>
                  </a:cubicBezTo>
                  <a:cubicBezTo>
                    <a:pt x="15" y="184"/>
                    <a:pt x="17" y="176"/>
                    <a:pt x="19" y="167"/>
                  </a:cubicBezTo>
                  <a:cubicBezTo>
                    <a:pt x="39" y="183"/>
                    <a:pt x="60" y="196"/>
                    <a:pt x="78" y="213"/>
                  </a:cubicBezTo>
                  <a:cubicBezTo>
                    <a:pt x="96" y="229"/>
                    <a:pt x="112" y="248"/>
                    <a:pt x="129" y="266"/>
                  </a:cubicBezTo>
                  <a:cubicBezTo>
                    <a:pt x="130" y="265"/>
                    <a:pt x="131" y="264"/>
                    <a:pt x="131" y="263"/>
                  </a:cubicBezTo>
                  <a:cubicBezTo>
                    <a:pt x="123" y="253"/>
                    <a:pt x="114" y="244"/>
                    <a:pt x="106" y="234"/>
                  </a:cubicBezTo>
                  <a:cubicBezTo>
                    <a:pt x="106" y="233"/>
                    <a:pt x="106" y="233"/>
                    <a:pt x="106" y="233"/>
                  </a:cubicBezTo>
                  <a:cubicBezTo>
                    <a:pt x="119" y="243"/>
                    <a:pt x="131" y="253"/>
                    <a:pt x="145" y="263"/>
                  </a:cubicBezTo>
                  <a:cubicBezTo>
                    <a:pt x="139" y="264"/>
                    <a:pt x="134" y="266"/>
                    <a:pt x="129" y="267"/>
                  </a:cubicBezTo>
                  <a:cubicBezTo>
                    <a:pt x="127" y="268"/>
                    <a:pt x="126" y="269"/>
                    <a:pt x="125" y="270"/>
                  </a:cubicBezTo>
                  <a:cubicBezTo>
                    <a:pt x="115" y="280"/>
                    <a:pt x="113" y="291"/>
                    <a:pt x="117" y="304"/>
                  </a:cubicBezTo>
                  <a:cubicBezTo>
                    <a:pt x="117" y="305"/>
                    <a:pt x="117" y="306"/>
                    <a:pt x="117" y="307"/>
                  </a:cubicBezTo>
                  <a:moveTo>
                    <a:pt x="244" y="209"/>
                  </a:moveTo>
                  <a:cubicBezTo>
                    <a:pt x="242" y="209"/>
                    <a:pt x="241" y="208"/>
                    <a:pt x="240" y="205"/>
                  </a:cubicBezTo>
                  <a:cubicBezTo>
                    <a:pt x="238" y="200"/>
                    <a:pt x="239" y="197"/>
                    <a:pt x="244" y="195"/>
                  </a:cubicBezTo>
                  <a:cubicBezTo>
                    <a:pt x="289" y="179"/>
                    <a:pt x="334" y="163"/>
                    <a:pt x="380" y="146"/>
                  </a:cubicBezTo>
                  <a:cubicBezTo>
                    <a:pt x="380" y="146"/>
                    <a:pt x="381" y="146"/>
                    <a:pt x="384" y="146"/>
                  </a:cubicBezTo>
                  <a:cubicBezTo>
                    <a:pt x="379" y="154"/>
                    <a:pt x="376" y="162"/>
                    <a:pt x="367" y="166"/>
                  </a:cubicBezTo>
                  <a:cubicBezTo>
                    <a:pt x="327" y="180"/>
                    <a:pt x="288" y="194"/>
                    <a:pt x="249" y="208"/>
                  </a:cubicBezTo>
                  <a:cubicBezTo>
                    <a:pt x="247" y="208"/>
                    <a:pt x="246" y="209"/>
                    <a:pt x="244" y="209"/>
                  </a:cubicBezTo>
                  <a:moveTo>
                    <a:pt x="159" y="263"/>
                  </a:moveTo>
                  <a:cubicBezTo>
                    <a:pt x="155" y="260"/>
                    <a:pt x="151" y="258"/>
                    <a:pt x="148" y="255"/>
                  </a:cubicBezTo>
                  <a:cubicBezTo>
                    <a:pt x="128" y="240"/>
                    <a:pt x="108" y="224"/>
                    <a:pt x="87" y="208"/>
                  </a:cubicBezTo>
                  <a:cubicBezTo>
                    <a:pt x="66" y="192"/>
                    <a:pt x="45" y="176"/>
                    <a:pt x="24" y="160"/>
                  </a:cubicBezTo>
                  <a:cubicBezTo>
                    <a:pt x="15" y="153"/>
                    <a:pt x="14" y="142"/>
                    <a:pt x="15" y="132"/>
                  </a:cubicBezTo>
                  <a:cubicBezTo>
                    <a:pt x="16" y="127"/>
                    <a:pt x="19" y="122"/>
                    <a:pt x="22" y="116"/>
                  </a:cubicBezTo>
                  <a:cubicBezTo>
                    <a:pt x="22" y="126"/>
                    <a:pt x="31" y="127"/>
                    <a:pt x="37" y="131"/>
                  </a:cubicBezTo>
                  <a:cubicBezTo>
                    <a:pt x="48" y="139"/>
                    <a:pt x="58" y="148"/>
                    <a:pt x="69" y="155"/>
                  </a:cubicBezTo>
                  <a:cubicBezTo>
                    <a:pt x="96" y="174"/>
                    <a:pt x="122" y="193"/>
                    <a:pt x="149" y="212"/>
                  </a:cubicBezTo>
                  <a:cubicBezTo>
                    <a:pt x="151" y="214"/>
                    <a:pt x="155" y="216"/>
                    <a:pt x="158" y="217"/>
                  </a:cubicBezTo>
                  <a:cubicBezTo>
                    <a:pt x="132" y="193"/>
                    <a:pt x="104" y="171"/>
                    <a:pt x="76" y="151"/>
                  </a:cubicBezTo>
                  <a:cubicBezTo>
                    <a:pt x="116" y="171"/>
                    <a:pt x="156" y="191"/>
                    <a:pt x="197" y="212"/>
                  </a:cubicBezTo>
                  <a:cubicBezTo>
                    <a:pt x="187" y="214"/>
                    <a:pt x="177" y="216"/>
                    <a:pt x="168" y="219"/>
                  </a:cubicBezTo>
                  <a:cubicBezTo>
                    <a:pt x="165" y="219"/>
                    <a:pt x="162" y="222"/>
                    <a:pt x="160" y="224"/>
                  </a:cubicBezTo>
                  <a:cubicBezTo>
                    <a:pt x="154" y="234"/>
                    <a:pt x="154" y="245"/>
                    <a:pt x="159" y="263"/>
                  </a:cubicBezTo>
                  <a:moveTo>
                    <a:pt x="200" y="165"/>
                  </a:moveTo>
                  <a:cubicBezTo>
                    <a:pt x="199" y="158"/>
                    <a:pt x="200" y="152"/>
                    <a:pt x="203" y="147"/>
                  </a:cubicBezTo>
                  <a:cubicBezTo>
                    <a:pt x="204" y="145"/>
                    <a:pt x="207" y="144"/>
                    <a:pt x="209" y="143"/>
                  </a:cubicBezTo>
                  <a:cubicBezTo>
                    <a:pt x="248" y="133"/>
                    <a:pt x="286" y="123"/>
                    <a:pt x="325" y="113"/>
                  </a:cubicBezTo>
                  <a:cubicBezTo>
                    <a:pt x="337" y="110"/>
                    <a:pt x="349" y="107"/>
                    <a:pt x="361" y="104"/>
                  </a:cubicBezTo>
                  <a:cubicBezTo>
                    <a:pt x="360" y="109"/>
                    <a:pt x="358" y="111"/>
                    <a:pt x="353" y="112"/>
                  </a:cubicBezTo>
                  <a:cubicBezTo>
                    <a:pt x="310" y="121"/>
                    <a:pt x="268" y="131"/>
                    <a:pt x="225" y="141"/>
                  </a:cubicBezTo>
                  <a:cubicBezTo>
                    <a:pt x="225" y="142"/>
                    <a:pt x="225" y="143"/>
                    <a:pt x="225" y="144"/>
                  </a:cubicBezTo>
                  <a:cubicBezTo>
                    <a:pt x="270" y="134"/>
                    <a:pt x="314" y="124"/>
                    <a:pt x="359" y="113"/>
                  </a:cubicBezTo>
                  <a:cubicBezTo>
                    <a:pt x="359" y="119"/>
                    <a:pt x="360" y="124"/>
                    <a:pt x="360" y="130"/>
                  </a:cubicBezTo>
                  <a:cubicBezTo>
                    <a:pt x="307" y="143"/>
                    <a:pt x="254" y="156"/>
                    <a:pt x="201" y="169"/>
                  </a:cubicBezTo>
                  <a:cubicBezTo>
                    <a:pt x="201" y="169"/>
                    <a:pt x="201" y="169"/>
                    <a:pt x="201" y="169"/>
                  </a:cubicBezTo>
                  <a:cubicBezTo>
                    <a:pt x="201" y="169"/>
                    <a:pt x="201" y="168"/>
                    <a:pt x="201" y="167"/>
                  </a:cubicBezTo>
                  <a:cubicBezTo>
                    <a:pt x="216" y="163"/>
                    <a:pt x="232" y="159"/>
                    <a:pt x="248" y="155"/>
                  </a:cubicBezTo>
                  <a:cubicBezTo>
                    <a:pt x="248" y="155"/>
                    <a:pt x="248" y="154"/>
                    <a:pt x="248" y="153"/>
                  </a:cubicBezTo>
                  <a:cubicBezTo>
                    <a:pt x="232" y="157"/>
                    <a:pt x="216" y="161"/>
                    <a:pt x="200" y="165"/>
                  </a:cubicBezTo>
                  <a:moveTo>
                    <a:pt x="227" y="216"/>
                  </a:moveTo>
                  <a:cubicBezTo>
                    <a:pt x="216" y="211"/>
                    <a:pt x="207" y="207"/>
                    <a:pt x="197" y="202"/>
                  </a:cubicBezTo>
                  <a:cubicBezTo>
                    <a:pt x="180" y="193"/>
                    <a:pt x="162" y="185"/>
                    <a:pt x="144" y="176"/>
                  </a:cubicBezTo>
                  <a:cubicBezTo>
                    <a:pt x="128" y="168"/>
                    <a:pt x="112" y="159"/>
                    <a:pt x="96" y="151"/>
                  </a:cubicBezTo>
                  <a:cubicBezTo>
                    <a:pt x="83" y="145"/>
                    <a:pt x="70" y="139"/>
                    <a:pt x="58" y="133"/>
                  </a:cubicBezTo>
                  <a:cubicBezTo>
                    <a:pt x="50" y="129"/>
                    <a:pt x="43" y="125"/>
                    <a:pt x="36" y="122"/>
                  </a:cubicBezTo>
                  <a:cubicBezTo>
                    <a:pt x="29" y="118"/>
                    <a:pt x="27" y="103"/>
                    <a:pt x="33" y="100"/>
                  </a:cubicBezTo>
                  <a:cubicBezTo>
                    <a:pt x="38" y="97"/>
                    <a:pt x="45" y="99"/>
                    <a:pt x="48" y="93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9" y="93"/>
                    <a:pt x="50" y="94"/>
                    <a:pt x="51" y="94"/>
                  </a:cubicBezTo>
                  <a:cubicBezTo>
                    <a:pt x="56" y="98"/>
                    <a:pt x="62" y="101"/>
                    <a:pt x="67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0" y="103"/>
                    <a:pt x="53" y="100"/>
                    <a:pt x="46" y="97"/>
                  </a:cubicBezTo>
                  <a:cubicBezTo>
                    <a:pt x="46" y="98"/>
                    <a:pt x="46" y="98"/>
                    <a:pt x="46" y="99"/>
                  </a:cubicBezTo>
                  <a:cubicBezTo>
                    <a:pt x="49" y="101"/>
                    <a:pt x="52" y="103"/>
                    <a:pt x="55" y="104"/>
                  </a:cubicBezTo>
                  <a:cubicBezTo>
                    <a:pt x="95" y="122"/>
                    <a:pt x="129" y="148"/>
                    <a:pt x="164" y="171"/>
                  </a:cubicBezTo>
                  <a:cubicBezTo>
                    <a:pt x="173" y="177"/>
                    <a:pt x="182" y="183"/>
                    <a:pt x="190" y="189"/>
                  </a:cubicBezTo>
                  <a:cubicBezTo>
                    <a:pt x="191" y="190"/>
                    <a:pt x="193" y="190"/>
                    <a:pt x="194" y="190"/>
                  </a:cubicBezTo>
                  <a:cubicBezTo>
                    <a:pt x="194" y="190"/>
                    <a:pt x="194" y="190"/>
                    <a:pt x="194" y="190"/>
                  </a:cubicBezTo>
                  <a:cubicBezTo>
                    <a:pt x="204" y="188"/>
                    <a:pt x="213" y="187"/>
                    <a:pt x="222" y="184"/>
                  </a:cubicBezTo>
                  <a:cubicBezTo>
                    <a:pt x="244" y="178"/>
                    <a:pt x="266" y="172"/>
                    <a:pt x="288" y="165"/>
                  </a:cubicBezTo>
                  <a:cubicBezTo>
                    <a:pt x="293" y="164"/>
                    <a:pt x="299" y="162"/>
                    <a:pt x="304" y="162"/>
                  </a:cubicBezTo>
                  <a:cubicBezTo>
                    <a:pt x="294" y="165"/>
                    <a:pt x="284" y="169"/>
                    <a:pt x="273" y="172"/>
                  </a:cubicBezTo>
                  <a:cubicBezTo>
                    <a:pt x="262" y="176"/>
                    <a:pt x="252" y="180"/>
                    <a:pt x="241" y="183"/>
                  </a:cubicBezTo>
                  <a:cubicBezTo>
                    <a:pt x="228" y="187"/>
                    <a:pt x="222" y="199"/>
                    <a:pt x="226" y="212"/>
                  </a:cubicBezTo>
                  <a:cubicBezTo>
                    <a:pt x="226" y="213"/>
                    <a:pt x="226" y="214"/>
                    <a:pt x="227" y="216"/>
                  </a:cubicBezTo>
                  <a:moveTo>
                    <a:pt x="190" y="179"/>
                  </a:moveTo>
                  <a:cubicBezTo>
                    <a:pt x="182" y="174"/>
                    <a:pt x="175" y="170"/>
                    <a:pt x="169" y="166"/>
                  </a:cubicBezTo>
                  <a:cubicBezTo>
                    <a:pt x="149" y="153"/>
                    <a:pt x="130" y="140"/>
                    <a:pt x="111" y="127"/>
                  </a:cubicBezTo>
                  <a:cubicBezTo>
                    <a:pt x="91" y="113"/>
                    <a:pt x="71" y="100"/>
                    <a:pt x="51" y="86"/>
                  </a:cubicBezTo>
                  <a:cubicBezTo>
                    <a:pt x="47" y="84"/>
                    <a:pt x="42" y="81"/>
                    <a:pt x="38" y="78"/>
                  </a:cubicBezTo>
                  <a:cubicBezTo>
                    <a:pt x="37" y="77"/>
                    <a:pt x="35" y="75"/>
                    <a:pt x="35" y="74"/>
                  </a:cubicBezTo>
                  <a:cubicBezTo>
                    <a:pt x="32" y="63"/>
                    <a:pt x="30" y="52"/>
                    <a:pt x="36" y="42"/>
                  </a:cubicBezTo>
                  <a:cubicBezTo>
                    <a:pt x="38" y="40"/>
                    <a:pt x="40" y="38"/>
                    <a:pt x="42" y="38"/>
                  </a:cubicBezTo>
                  <a:cubicBezTo>
                    <a:pt x="67" y="32"/>
                    <a:pt x="93" y="27"/>
                    <a:pt x="119" y="22"/>
                  </a:cubicBezTo>
                  <a:cubicBezTo>
                    <a:pt x="141" y="17"/>
                    <a:pt x="163" y="13"/>
                    <a:pt x="186" y="8"/>
                  </a:cubicBezTo>
                  <a:cubicBezTo>
                    <a:pt x="189" y="8"/>
                    <a:pt x="192" y="7"/>
                    <a:pt x="195" y="7"/>
                  </a:cubicBezTo>
                  <a:cubicBezTo>
                    <a:pt x="200" y="7"/>
                    <a:pt x="204" y="8"/>
                    <a:pt x="209" y="10"/>
                  </a:cubicBezTo>
                  <a:cubicBezTo>
                    <a:pt x="261" y="36"/>
                    <a:pt x="314" y="62"/>
                    <a:pt x="367" y="87"/>
                  </a:cubicBezTo>
                  <a:cubicBezTo>
                    <a:pt x="367" y="87"/>
                    <a:pt x="368" y="88"/>
                    <a:pt x="370" y="89"/>
                  </a:cubicBezTo>
                  <a:cubicBezTo>
                    <a:pt x="340" y="96"/>
                    <a:pt x="311" y="104"/>
                    <a:pt x="282" y="111"/>
                  </a:cubicBezTo>
                  <a:cubicBezTo>
                    <a:pt x="255" y="117"/>
                    <a:pt x="228" y="124"/>
                    <a:pt x="201" y="131"/>
                  </a:cubicBezTo>
                  <a:cubicBezTo>
                    <a:pt x="199" y="132"/>
                    <a:pt x="197" y="133"/>
                    <a:pt x="196" y="134"/>
                  </a:cubicBezTo>
                  <a:cubicBezTo>
                    <a:pt x="186" y="147"/>
                    <a:pt x="182" y="160"/>
                    <a:pt x="188" y="175"/>
                  </a:cubicBezTo>
                  <a:cubicBezTo>
                    <a:pt x="189" y="176"/>
                    <a:pt x="189" y="177"/>
                    <a:pt x="190" y="179"/>
                  </a:cubicBezTo>
                  <a:moveTo>
                    <a:pt x="198" y="0"/>
                  </a:moveTo>
                  <a:cubicBezTo>
                    <a:pt x="197" y="0"/>
                    <a:pt x="196" y="0"/>
                    <a:pt x="195" y="0"/>
                  </a:cubicBezTo>
                  <a:cubicBezTo>
                    <a:pt x="183" y="3"/>
                    <a:pt x="170" y="5"/>
                    <a:pt x="158" y="8"/>
                  </a:cubicBezTo>
                  <a:cubicBezTo>
                    <a:pt x="120" y="15"/>
                    <a:pt x="83" y="23"/>
                    <a:pt x="45" y="29"/>
                  </a:cubicBezTo>
                  <a:cubicBezTo>
                    <a:pt x="35" y="31"/>
                    <a:pt x="30" y="36"/>
                    <a:pt x="27" y="45"/>
                  </a:cubicBezTo>
                  <a:cubicBezTo>
                    <a:pt x="23" y="54"/>
                    <a:pt x="24" y="63"/>
                    <a:pt x="26" y="73"/>
                  </a:cubicBezTo>
                  <a:cubicBezTo>
                    <a:pt x="27" y="80"/>
                    <a:pt x="33" y="82"/>
                    <a:pt x="37" y="86"/>
                  </a:cubicBezTo>
                  <a:cubicBezTo>
                    <a:pt x="38" y="86"/>
                    <a:pt x="39" y="86"/>
                    <a:pt x="40" y="87"/>
                  </a:cubicBezTo>
                  <a:cubicBezTo>
                    <a:pt x="38" y="89"/>
                    <a:pt x="37" y="90"/>
                    <a:pt x="35" y="90"/>
                  </a:cubicBezTo>
                  <a:cubicBezTo>
                    <a:pt x="32" y="91"/>
                    <a:pt x="28" y="91"/>
                    <a:pt x="27" y="93"/>
                  </a:cubicBezTo>
                  <a:cubicBezTo>
                    <a:pt x="25" y="96"/>
                    <a:pt x="24" y="101"/>
                    <a:pt x="22" y="105"/>
                  </a:cubicBezTo>
                  <a:cubicBezTo>
                    <a:pt x="21" y="106"/>
                    <a:pt x="20" y="108"/>
                    <a:pt x="18" y="109"/>
                  </a:cubicBezTo>
                  <a:cubicBezTo>
                    <a:pt x="16" y="111"/>
                    <a:pt x="12" y="113"/>
                    <a:pt x="11" y="116"/>
                  </a:cubicBezTo>
                  <a:cubicBezTo>
                    <a:pt x="6" y="124"/>
                    <a:pt x="3" y="134"/>
                    <a:pt x="6" y="144"/>
                  </a:cubicBezTo>
                  <a:cubicBezTo>
                    <a:pt x="9" y="153"/>
                    <a:pt x="11" y="162"/>
                    <a:pt x="9" y="173"/>
                  </a:cubicBezTo>
                  <a:cubicBezTo>
                    <a:pt x="6" y="186"/>
                    <a:pt x="13" y="197"/>
                    <a:pt x="22" y="207"/>
                  </a:cubicBezTo>
                  <a:cubicBezTo>
                    <a:pt x="24" y="208"/>
                    <a:pt x="24" y="211"/>
                    <a:pt x="23" y="212"/>
                  </a:cubicBezTo>
                  <a:cubicBezTo>
                    <a:pt x="22" y="214"/>
                    <a:pt x="19" y="216"/>
                    <a:pt x="18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6" y="215"/>
                    <a:pt x="14" y="215"/>
                    <a:pt x="13" y="215"/>
                  </a:cubicBezTo>
                  <a:cubicBezTo>
                    <a:pt x="10" y="215"/>
                    <a:pt x="8" y="218"/>
                    <a:pt x="6" y="221"/>
                  </a:cubicBezTo>
                  <a:cubicBezTo>
                    <a:pt x="1" y="233"/>
                    <a:pt x="0" y="245"/>
                    <a:pt x="4" y="257"/>
                  </a:cubicBezTo>
                  <a:cubicBezTo>
                    <a:pt x="5" y="260"/>
                    <a:pt x="7" y="263"/>
                    <a:pt x="10" y="264"/>
                  </a:cubicBezTo>
                  <a:cubicBezTo>
                    <a:pt x="29" y="278"/>
                    <a:pt x="49" y="292"/>
                    <a:pt x="69" y="306"/>
                  </a:cubicBezTo>
                  <a:cubicBezTo>
                    <a:pt x="105" y="331"/>
                    <a:pt x="140" y="356"/>
                    <a:pt x="176" y="380"/>
                  </a:cubicBezTo>
                  <a:cubicBezTo>
                    <a:pt x="178" y="382"/>
                    <a:pt x="181" y="383"/>
                    <a:pt x="183" y="383"/>
                  </a:cubicBezTo>
                  <a:cubicBezTo>
                    <a:pt x="185" y="383"/>
                    <a:pt x="187" y="383"/>
                    <a:pt x="189" y="382"/>
                  </a:cubicBezTo>
                  <a:cubicBezTo>
                    <a:pt x="200" y="377"/>
                    <a:pt x="212" y="372"/>
                    <a:pt x="223" y="368"/>
                  </a:cubicBezTo>
                  <a:cubicBezTo>
                    <a:pt x="263" y="351"/>
                    <a:pt x="304" y="334"/>
                    <a:pt x="344" y="318"/>
                  </a:cubicBezTo>
                  <a:cubicBezTo>
                    <a:pt x="351" y="315"/>
                    <a:pt x="352" y="310"/>
                    <a:pt x="345" y="306"/>
                  </a:cubicBezTo>
                  <a:cubicBezTo>
                    <a:pt x="342" y="303"/>
                    <a:pt x="338" y="301"/>
                    <a:pt x="335" y="299"/>
                  </a:cubicBezTo>
                  <a:cubicBezTo>
                    <a:pt x="330" y="295"/>
                    <a:pt x="330" y="290"/>
                    <a:pt x="334" y="286"/>
                  </a:cubicBezTo>
                  <a:cubicBezTo>
                    <a:pt x="338" y="281"/>
                    <a:pt x="343" y="276"/>
                    <a:pt x="347" y="270"/>
                  </a:cubicBezTo>
                  <a:cubicBezTo>
                    <a:pt x="348" y="269"/>
                    <a:pt x="347" y="265"/>
                    <a:pt x="345" y="264"/>
                  </a:cubicBezTo>
                  <a:cubicBezTo>
                    <a:pt x="344" y="262"/>
                    <a:pt x="341" y="261"/>
                    <a:pt x="338" y="260"/>
                  </a:cubicBezTo>
                  <a:cubicBezTo>
                    <a:pt x="331" y="256"/>
                    <a:pt x="323" y="253"/>
                    <a:pt x="315" y="248"/>
                  </a:cubicBezTo>
                  <a:cubicBezTo>
                    <a:pt x="318" y="246"/>
                    <a:pt x="319" y="245"/>
                    <a:pt x="321" y="244"/>
                  </a:cubicBezTo>
                  <a:cubicBezTo>
                    <a:pt x="322" y="243"/>
                    <a:pt x="324" y="242"/>
                    <a:pt x="325" y="241"/>
                  </a:cubicBezTo>
                  <a:cubicBezTo>
                    <a:pt x="326" y="240"/>
                    <a:pt x="327" y="238"/>
                    <a:pt x="329" y="238"/>
                  </a:cubicBezTo>
                  <a:cubicBezTo>
                    <a:pt x="336" y="235"/>
                    <a:pt x="344" y="234"/>
                    <a:pt x="351" y="231"/>
                  </a:cubicBezTo>
                  <a:cubicBezTo>
                    <a:pt x="352" y="231"/>
                    <a:pt x="354" y="229"/>
                    <a:pt x="354" y="228"/>
                  </a:cubicBezTo>
                  <a:cubicBezTo>
                    <a:pt x="355" y="226"/>
                    <a:pt x="354" y="224"/>
                    <a:pt x="352" y="223"/>
                  </a:cubicBezTo>
                  <a:cubicBezTo>
                    <a:pt x="350" y="221"/>
                    <a:pt x="347" y="219"/>
                    <a:pt x="344" y="218"/>
                  </a:cubicBezTo>
                  <a:cubicBezTo>
                    <a:pt x="336" y="213"/>
                    <a:pt x="335" y="211"/>
                    <a:pt x="338" y="202"/>
                  </a:cubicBezTo>
                  <a:cubicBezTo>
                    <a:pt x="339" y="201"/>
                    <a:pt x="340" y="200"/>
                    <a:pt x="340" y="198"/>
                  </a:cubicBezTo>
                  <a:cubicBezTo>
                    <a:pt x="343" y="188"/>
                    <a:pt x="353" y="187"/>
                    <a:pt x="361" y="182"/>
                  </a:cubicBezTo>
                  <a:cubicBezTo>
                    <a:pt x="368" y="177"/>
                    <a:pt x="378" y="175"/>
                    <a:pt x="386" y="172"/>
                  </a:cubicBezTo>
                  <a:cubicBezTo>
                    <a:pt x="388" y="172"/>
                    <a:pt x="390" y="170"/>
                    <a:pt x="390" y="169"/>
                  </a:cubicBezTo>
                  <a:cubicBezTo>
                    <a:pt x="390" y="168"/>
                    <a:pt x="389" y="166"/>
                    <a:pt x="387" y="165"/>
                  </a:cubicBezTo>
                  <a:cubicBezTo>
                    <a:pt x="386" y="164"/>
                    <a:pt x="384" y="163"/>
                    <a:pt x="383" y="162"/>
                  </a:cubicBezTo>
                  <a:cubicBezTo>
                    <a:pt x="385" y="155"/>
                    <a:pt x="387" y="149"/>
                    <a:pt x="389" y="142"/>
                  </a:cubicBezTo>
                  <a:cubicBezTo>
                    <a:pt x="389" y="141"/>
                    <a:pt x="390" y="140"/>
                    <a:pt x="391" y="139"/>
                  </a:cubicBezTo>
                  <a:cubicBezTo>
                    <a:pt x="395" y="136"/>
                    <a:pt x="395" y="133"/>
                    <a:pt x="390" y="131"/>
                  </a:cubicBezTo>
                  <a:cubicBezTo>
                    <a:pt x="384" y="128"/>
                    <a:pt x="378" y="126"/>
                    <a:pt x="372" y="123"/>
                  </a:cubicBezTo>
                  <a:cubicBezTo>
                    <a:pt x="368" y="122"/>
                    <a:pt x="367" y="120"/>
                    <a:pt x="367" y="117"/>
                  </a:cubicBezTo>
                  <a:cubicBezTo>
                    <a:pt x="367" y="109"/>
                    <a:pt x="371" y="103"/>
                    <a:pt x="377" y="98"/>
                  </a:cubicBezTo>
                  <a:cubicBezTo>
                    <a:pt x="386" y="92"/>
                    <a:pt x="385" y="88"/>
                    <a:pt x="376" y="84"/>
                  </a:cubicBezTo>
                  <a:cubicBezTo>
                    <a:pt x="374" y="83"/>
                    <a:pt x="372" y="82"/>
                    <a:pt x="369" y="81"/>
                  </a:cubicBezTo>
                  <a:cubicBezTo>
                    <a:pt x="314" y="54"/>
                    <a:pt x="259" y="28"/>
                    <a:pt x="203" y="1"/>
                  </a:cubicBezTo>
                  <a:cubicBezTo>
                    <a:pt x="202" y="1"/>
                    <a:pt x="200" y="0"/>
                    <a:pt x="19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122"/>
            <p:cNvSpPr>
              <a:spLocks/>
            </p:cNvSpPr>
            <p:nvPr userDrawn="1"/>
          </p:nvSpPr>
          <p:spPr bwMode="auto">
            <a:xfrm>
              <a:off x="246063" y="4192588"/>
              <a:ext cx="371475" cy="219075"/>
            </a:xfrm>
            <a:custGeom>
              <a:avLst/>
              <a:gdLst>
                <a:gd name="T0" fmla="*/ 0 w 152"/>
                <a:gd name="T1" fmla="*/ 0 h 90"/>
                <a:gd name="T2" fmla="*/ 152 w 152"/>
                <a:gd name="T3" fmla="*/ 90 h 90"/>
                <a:gd name="T4" fmla="*/ 0 w 152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90">
                  <a:moveTo>
                    <a:pt x="0" y="0"/>
                  </a:moveTo>
                  <a:cubicBezTo>
                    <a:pt x="50" y="31"/>
                    <a:pt x="101" y="62"/>
                    <a:pt x="152" y="90"/>
                  </a:cubicBezTo>
                  <a:cubicBezTo>
                    <a:pt x="149" y="83"/>
                    <a:pt x="9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123"/>
            <p:cNvSpPr>
              <a:spLocks/>
            </p:cNvSpPr>
            <p:nvPr userDrawn="1"/>
          </p:nvSpPr>
          <p:spPr bwMode="auto">
            <a:xfrm>
              <a:off x="650875" y="4402138"/>
              <a:ext cx="301625" cy="73025"/>
            </a:xfrm>
            <a:custGeom>
              <a:avLst/>
              <a:gdLst>
                <a:gd name="T0" fmla="*/ 122 w 123"/>
                <a:gd name="T1" fmla="*/ 0 h 30"/>
                <a:gd name="T2" fmla="*/ 0 w 123"/>
                <a:gd name="T3" fmla="*/ 27 h 30"/>
                <a:gd name="T4" fmla="*/ 1 w 123"/>
                <a:gd name="T5" fmla="*/ 30 h 30"/>
                <a:gd name="T6" fmla="*/ 123 w 123"/>
                <a:gd name="T7" fmla="*/ 3 h 30"/>
                <a:gd name="T8" fmla="*/ 122 w 123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30">
                  <a:moveTo>
                    <a:pt x="122" y="0"/>
                  </a:moveTo>
                  <a:cubicBezTo>
                    <a:pt x="82" y="9"/>
                    <a:pt x="41" y="17"/>
                    <a:pt x="0" y="27"/>
                  </a:cubicBezTo>
                  <a:cubicBezTo>
                    <a:pt x="0" y="28"/>
                    <a:pt x="0" y="29"/>
                    <a:pt x="1" y="30"/>
                  </a:cubicBezTo>
                  <a:cubicBezTo>
                    <a:pt x="41" y="21"/>
                    <a:pt x="82" y="12"/>
                    <a:pt x="123" y="3"/>
                  </a:cubicBezTo>
                  <a:cubicBezTo>
                    <a:pt x="123" y="2"/>
                    <a:pt x="123" y="1"/>
                    <a:pt x="1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124"/>
            <p:cNvSpPr>
              <a:spLocks/>
            </p:cNvSpPr>
            <p:nvPr userDrawn="1"/>
          </p:nvSpPr>
          <p:spPr bwMode="auto">
            <a:xfrm>
              <a:off x="668338" y="4840288"/>
              <a:ext cx="244475" cy="103188"/>
            </a:xfrm>
            <a:custGeom>
              <a:avLst/>
              <a:gdLst>
                <a:gd name="T0" fmla="*/ 99 w 100"/>
                <a:gd name="T1" fmla="*/ 0 h 42"/>
                <a:gd name="T2" fmla="*/ 0 w 100"/>
                <a:gd name="T3" fmla="*/ 40 h 42"/>
                <a:gd name="T4" fmla="*/ 1 w 100"/>
                <a:gd name="T5" fmla="*/ 42 h 42"/>
                <a:gd name="T6" fmla="*/ 100 w 100"/>
                <a:gd name="T7" fmla="*/ 2 h 42"/>
                <a:gd name="T8" fmla="*/ 99 w 100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42">
                  <a:moveTo>
                    <a:pt x="99" y="0"/>
                  </a:moveTo>
                  <a:cubicBezTo>
                    <a:pt x="66" y="13"/>
                    <a:pt x="33" y="27"/>
                    <a:pt x="0" y="40"/>
                  </a:cubicBezTo>
                  <a:cubicBezTo>
                    <a:pt x="0" y="41"/>
                    <a:pt x="1" y="41"/>
                    <a:pt x="1" y="42"/>
                  </a:cubicBezTo>
                  <a:cubicBezTo>
                    <a:pt x="34" y="29"/>
                    <a:pt x="67" y="15"/>
                    <a:pt x="100" y="2"/>
                  </a:cubicBezTo>
                  <a:cubicBezTo>
                    <a:pt x="100" y="2"/>
                    <a:pt x="99" y="1"/>
                    <a:pt x="9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125"/>
            <p:cNvSpPr>
              <a:spLocks/>
            </p:cNvSpPr>
            <p:nvPr userDrawn="1"/>
          </p:nvSpPr>
          <p:spPr bwMode="auto">
            <a:xfrm>
              <a:off x="749300" y="4460875"/>
              <a:ext cx="307975" cy="117475"/>
            </a:xfrm>
            <a:custGeom>
              <a:avLst/>
              <a:gdLst>
                <a:gd name="T0" fmla="*/ 126 w 126"/>
                <a:gd name="T1" fmla="*/ 0 h 48"/>
                <a:gd name="T2" fmla="*/ 0 w 126"/>
                <a:gd name="T3" fmla="*/ 45 h 48"/>
                <a:gd name="T4" fmla="*/ 1 w 126"/>
                <a:gd name="T5" fmla="*/ 48 h 48"/>
                <a:gd name="T6" fmla="*/ 126 w 126"/>
                <a:gd name="T7" fmla="*/ 2 h 48"/>
                <a:gd name="T8" fmla="*/ 126 w 126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48">
                  <a:moveTo>
                    <a:pt x="126" y="0"/>
                  </a:moveTo>
                  <a:cubicBezTo>
                    <a:pt x="84" y="16"/>
                    <a:pt x="42" y="30"/>
                    <a:pt x="0" y="45"/>
                  </a:cubicBezTo>
                  <a:cubicBezTo>
                    <a:pt x="0" y="46"/>
                    <a:pt x="1" y="47"/>
                    <a:pt x="1" y="48"/>
                  </a:cubicBezTo>
                  <a:cubicBezTo>
                    <a:pt x="43" y="33"/>
                    <a:pt x="85" y="17"/>
                    <a:pt x="126" y="2"/>
                  </a:cubicBezTo>
                  <a:cubicBezTo>
                    <a:pt x="126" y="1"/>
                    <a:pt x="126" y="0"/>
                    <a:pt x="12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126"/>
            <p:cNvSpPr>
              <a:spLocks/>
            </p:cNvSpPr>
            <p:nvPr userDrawn="1"/>
          </p:nvSpPr>
          <p:spPr bwMode="auto">
            <a:xfrm>
              <a:off x="754063" y="4483100"/>
              <a:ext cx="292100" cy="111125"/>
            </a:xfrm>
            <a:custGeom>
              <a:avLst/>
              <a:gdLst>
                <a:gd name="T0" fmla="*/ 118 w 119"/>
                <a:gd name="T1" fmla="*/ 0 h 45"/>
                <a:gd name="T2" fmla="*/ 0 w 119"/>
                <a:gd name="T3" fmla="*/ 43 h 45"/>
                <a:gd name="T4" fmla="*/ 1 w 119"/>
                <a:gd name="T5" fmla="*/ 45 h 45"/>
                <a:gd name="T6" fmla="*/ 119 w 119"/>
                <a:gd name="T7" fmla="*/ 2 h 45"/>
                <a:gd name="T8" fmla="*/ 118 w 11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45">
                  <a:moveTo>
                    <a:pt x="118" y="0"/>
                  </a:moveTo>
                  <a:cubicBezTo>
                    <a:pt x="79" y="14"/>
                    <a:pt x="39" y="29"/>
                    <a:pt x="0" y="43"/>
                  </a:cubicBezTo>
                  <a:cubicBezTo>
                    <a:pt x="0" y="44"/>
                    <a:pt x="0" y="44"/>
                    <a:pt x="1" y="45"/>
                  </a:cubicBezTo>
                  <a:cubicBezTo>
                    <a:pt x="40" y="31"/>
                    <a:pt x="79" y="16"/>
                    <a:pt x="119" y="2"/>
                  </a:cubicBezTo>
                  <a:cubicBezTo>
                    <a:pt x="118" y="1"/>
                    <a:pt x="118" y="1"/>
                    <a:pt x="1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127"/>
            <p:cNvSpPr>
              <a:spLocks noEditPoints="1"/>
            </p:cNvSpPr>
            <p:nvPr userDrawn="1"/>
          </p:nvSpPr>
          <p:spPr bwMode="auto">
            <a:xfrm>
              <a:off x="3282950" y="2987675"/>
              <a:ext cx="603250" cy="587375"/>
            </a:xfrm>
            <a:custGeom>
              <a:avLst/>
              <a:gdLst>
                <a:gd name="T0" fmla="*/ 208 w 247"/>
                <a:gd name="T1" fmla="*/ 176 h 240"/>
                <a:gd name="T2" fmla="*/ 202 w 247"/>
                <a:gd name="T3" fmla="*/ 193 h 240"/>
                <a:gd name="T4" fmla="*/ 180 w 247"/>
                <a:gd name="T5" fmla="*/ 193 h 240"/>
                <a:gd name="T6" fmla="*/ 203 w 247"/>
                <a:gd name="T7" fmla="*/ 169 h 240"/>
                <a:gd name="T8" fmla="*/ 203 w 247"/>
                <a:gd name="T9" fmla="*/ 169 h 240"/>
                <a:gd name="T10" fmla="*/ 162 w 247"/>
                <a:gd name="T11" fmla="*/ 170 h 240"/>
                <a:gd name="T12" fmla="*/ 183 w 247"/>
                <a:gd name="T13" fmla="*/ 170 h 240"/>
                <a:gd name="T14" fmla="*/ 138 w 247"/>
                <a:gd name="T15" fmla="*/ 177 h 240"/>
                <a:gd name="T16" fmla="*/ 81 w 247"/>
                <a:gd name="T17" fmla="*/ 177 h 240"/>
                <a:gd name="T18" fmla="*/ 96 w 247"/>
                <a:gd name="T19" fmla="*/ 172 h 240"/>
                <a:gd name="T20" fmla="*/ 103 w 247"/>
                <a:gd name="T21" fmla="*/ 175 h 240"/>
                <a:gd name="T22" fmla="*/ 131 w 247"/>
                <a:gd name="T23" fmla="*/ 171 h 240"/>
                <a:gd name="T24" fmla="*/ 20 w 247"/>
                <a:gd name="T25" fmla="*/ 136 h 240"/>
                <a:gd name="T26" fmla="*/ 23 w 247"/>
                <a:gd name="T27" fmla="*/ 147 h 240"/>
                <a:gd name="T28" fmla="*/ 108 w 247"/>
                <a:gd name="T29" fmla="*/ 198 h 240"/>
                <a:gd name="T30" fmla="*/ 113 w 247"/>
                <a:gd name="T31" fmla="*/ 197 h 240"/>
                <a:gd name="T32" fmla="*/ 120 w 247"/>
                <a:gd name="T33" fmla="*/ 202 h 240"/>
                <a:gd name="T34" fmla="*/ 107 w 247"/>
                <a:gd name="T35" fmla="*/ 227 h 240"/>
                <a:gd name="T36" fmla="*/ 8 w 247"/>
                <a:gd name="T37" fmla="*/ 157 h 240"/>
                <a:gd name="T38" fmla="*/ 169 w 247"/>
                <a:gd name="T39" fmla="*/ 136 h 240"/>
                <a:gd name="T40" fmla="*/ 202 w 247"/>
                <a:gd name="T41" fmla="*/ 131 h 240"/>
                <a:gd name="T42" fmla="*/ 136 w 247"/>
                <a:gd name="T43" fmla="*/ 152 h 240"/>
                <a:gd name="T44" fmla="*/ 115 w 247"/>
                <a:gd name="T45" fmla="*/ 162 h 240"/>
                <a:gd name="T46" fmla="*/ 136 w 247"/>
                <a:gd name="T47" fmla="*/ 141 h 240"/>
                <a:gd name="T48" fmla="*/ 111 w 247"/>
                <a:gd name="T49" fmla="*/ 153 h 240"/>
                <a:gd name="T50" fmla="*/ 63 w 247"/>
                <a:gd name="T51" fmla="*/ 180 h 240"/>
                <a:gd name="T52" fmla="*/ 49 w 247"/>
                <a:gd name="T53" fmla="*/ 133 h 240"/>
                <a:gd name="T54" fmla="*/ 91 w 247"/>
                <a:gd name="T55" fmla="*/ 165 h 240"/>
                <a:gd name="T56" fmla="*/ 153 w 247"/>
                <a:gd name="T57" fmla="*/ 131 h 240"/>
                <a:gd name="T58" fmla="*/ 229 w 247"/>
                <a:gd name="T59" fmla="*/ 104 h 240"/>
                <a:gd name="T60" fmla="*/ 55 w 247"/>
                <a:gd name="T61" fmla="*/ 130 h 240"/>
                <a:gd name="T62" fmla="*/ 43 w 247"/>
                <a:gd name="T63" fmla="*/ 97 h 240"/>
                <a:gd name="T64" fmla="*/ 105 w 247"/>
                <a:gd name="T65" fmla="*/ 137 h 240"/>
                <a:gd name="T66" fmla="*/ 131 w 247"/>
                <a:gd name="T67" fmla="*/ 90 h 240"/>
                <a:gd name="T68" fmla="*/ 141 w 247"/>
                <a:gd name="T69" fmla="*/ 90 h 240"/>
                <a:gd name="T70" fmla="*/ 155 w 247"/>
                <a:gd name="T71" fmla="*/ 97 h 240"/>
                <a:gd name="T72" fmla="*/ 90 w 247"/>
                <a:gd name="T73" fmla="*/ 110 h 240"/>
                <a:gd name="T74" fmla="*/ 30 w 247"/>
                <a:gd name="T75" fmla="*/ 58 h 240"/>
                <a:gd name="T76" fmla="*/ 29 w 247"/>
                <a:gd name="T77" fmla="*/ 61 h 240"/>
                <a:gd name="T78" fmla="*/ 121 w 247"/>
                <a:gd name="T79" fmla="*/ 119 h 240"/>
                <a:gd name="T80" fmla="*/ 171 w 247"/>
                <a:gd name="T81" fmla="*/ 108 h 240"/>
                <a:gd name="T82" fmla="*/ 106 w 247"/>
                <a:gd name="T83" fmla="*/ 104 h 240"/>
                <a:gd name="T84" fmla="*/ 23 w 247"/>
                <a:gd name="T85" fmla="*/ 26 h 240"/>
                <a:gd name="T86" fmla="*/ 131 w 247"/>
                <a:gd name="T87" fmla="*/ 6 h 240"/>
                <a:gd name="T88" fmla="*/ 122 w 247"/>
                <a:gd name="T89" fmla="*/ 84 h 240"/>
                <a:gd name="T90" fmla="*/ 98 w 247"/>
                <a:gd name="T91" fmla="*/ 5 h 240"/>
                <a:gd name="T92" fmla="*/ 25 w 247"/>
                <a:gd name="T93" fmla="*/ 54 h 240"/>
                <a:gd name="T94" fmla="*/ 6 w 247"/>
                <a:gd name="T95" fmla="*/ 72 h 240"/>
                <a:gd name="T96" fmla="*/ 11 w 247"/>
                <a:gd name="T97" fmla="*/ 135 h 240"/>
                <a:gd name="T98" fmla="*/ 6 w 247"/>
                <a:gd name="T99" fmla="*/ 166 h 240"/>
                <a:gd name="T100" fmla="*/ 139 w 247"/>
                <a:gd name="T101" fmla="*/ 230 h 240"/>
                <a:gd name="T102" fmla="*/ 217 w 247"/>
                <a:gd name="T103" fmla="*/ 169 h 240"/>
                <a:gd name="T104" fmla="*/ 203 w 247"/>
                <a:gd name="T105" fmla="*/ 151 h 240"/>
                <a:gd name="T106" fmla="*/ 215 w 247"/>
                <a:gd name="T107" fmla="*/ 136 h 240"/>
                <a:gd name="T108" fmla="*/ 244 w 247"/>
                <a:gd name="T109" fmla="*/ 106 h 240"/>
                <a:gd name="T110" fmla="*/ 244 w 247"/>
                <a:gd name="T111" fmla="*/ 82 h 240"/>
                <a:gd name="T112" fmla="*/ 231 w 247"/>
                <a:gd name="T113" fmla="*/ 5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7" h="240">
                  <a:moveTo>
                    <a:pt x="120" y="212"/>
                  </a:moveTo>
                  <a:cubicBezTo>
                    <a:pt x="121" y="212"/>
                    <a:pt x="121" y="211"/>
                    <a:pt x="122" y="211"/>
                  </a:cubicBezTo>
                  <a:cubicBezTo>
                    <a:pt x="132" y="204"/>
                    <a:pt x="144" y="201"/>
                    <a:pt x="156" y="196"/>
                  </a:cubicBezTo>
                  <a:cubicBezTo>
                    <a:pt x="172" y="190"/>
                    <a:pt x="189" y="183"/>
                    <a:pt x="205" y="177"/>
                  </a:cubicBezTo>
                  <a:cubicBezTo>
                    <a:pt x="206" y="176"/>
                    <a:pt x="207" y="176"/>
                    <a:pt x="208" y="176"/>
                  </a:cubicBezTo>
                  <a:cubicBezTo>
                    <a:pt x="200" y="183"/>
                    <a:pt x="189" y="184"/>
                    <a:pt x="180" y="189"/>
                  </a:cubicBezTo>
                  <a:cubicBezTo>
                    <a:pt x="177" y="190"/>
                    <a:pt x="173" y="191"/>
                    <a:pt x="170" y="193"/>
                  </a:cubicBezTo>
                  <a:cubicBezTo>
                    <a:pt x="181" y="189"/>
                    <a:pt x="192" y="186"/>
                    <a:pt x="203" y="182"/>
                  </a:cubicBezTo>
                  <a:cubicBezTo>
                    <a:pt x="203" y="185"/>
                    <a:pt x="204" y="188"/>
                    <a:pt x="204" y="190"/>
                  </a:cubicBezTo>
                  <a:cubicBezTo>
                    <a:pt x="204" y="191"/>
                    <a:pt x="203" y="193"/>
                    <a:pt x="202" y="193"/>
                  </a:cubicBezTo>
                  <a:cubicBezTo>
                    <a:pt x="179" y="202"/>
                    <a:pt x="157" y="212"/>
                    <a:pt x="134" y="221"/>
                  </a:cubicBezTo>
                  <a:cubicBezTo>
                    <a:pt x="129" y="223"/>
                    <a:pt x="124" y="225"/>
                    <a:pt x="119" y="228"/>
                  </a:cubicBezTo>
                  <a:cubicBezTo>
                    <a:pt x="118" y="225"/>
                    <a:pt x="117" y="222"/>
                    <a:pt x="116" y="219"/>
                  </a:cubicBezTo>
                  <a:cubicBezTo>
                    <a:pt x="138" y="211"/>
                    <a:pt x="159" y="202"/>
                    <a:pt x="180" y="194"/>
                  </a:cubicBezTo>
                  <a:cubicBezTo>
                    <a:pt x="180" y="194"/>
                    <a:pt x="180" y="193"/>
                    <a:pt x="180" y="193"/>
                  </a:cubicBezTo>
                  <a:cubicBezTo>
                    <a:pt x="159" y="201"/>
                    <a:pt x="138" y="209"/>
                    <a:pt x="117" y="217"/>
                  </a:cubicBezTo>
                  <a:cubicBezTo>
                    <a:pt x="117" y="214"/>
                    <a:pt x="116" y="212"/>
                    <a:pt x="119" y="212"/>
                  </a:cubicBezTo>
                  <a:cubicBezTo>
                    <a:pt x="120" y="212"/>
                    <a:pt x="120" y="212"/>
                    <a:pt x="120" y="212"/>
                  </a:cubicBezTo>
                  <a:cubicBezTo>
                    <a:pt x="120" y="212"/>
                    <a:pt x="120" y="212"/>
                    <a:pt x="120" y="212"/>
                  </a:cubicBezTo>
                  <a:moveTo>
                    <a:pt x="203" y="169"/>
                  </a:moveTo>
                  <a:cubicBezTo>
                    <a:pt x="201" y="169"/>
                    <a:pt x="199" y="167"/>
                    <a:pt x="196" y="165"/>
                  </a:cubicBezTo>
                  <a:cubicBezTo>
                    <a:pt x="195" y="165"/>
                    <a:pt x="195" y="163"/>
                    <a:pt x="194" y="162"/>
                  </a:cubicBezTo>
                  <a:cubicBezTo>
                    <a:pt x="195" y="161"/>
                    <a:pt x="195" y="161"/>
                    <a:pt x="195" y="161"/>
                  </a:cubicBezTo>
                  <a:cubicBezTo>
                    <a:pt x="199" y="163"/>
                    <a:pt x="203" y="165"/>
                    <a:pt x="207" y="167"/>
                  </a:cubicBezTo>
                  <a:cubicBezTo>
                    <a:pt x="206" y="169"/>
                    <a:pt x="205" y="169"/>
                    <a:pt x="203" y="169"/>
                  </a:cubicBezTo>
                  <a:moveTo>
                    <a:pt x="131" y="171"/>
                  </a:moveTo>
                  <a:cubicBezTo>
                    <a:pt x="150" y="163"/>
                    <a:pt x="170" y="161"/>
                    <a:pt x="190" y="158"/>
                  </a:cubicBezTo>
                  <a:cubicBezTo>
                    <a:pt x="190" y="160"/>
                    <a:pt x="190" y="162"/>
                    <a:pt x="190" y="164"/>
                  </a:cubicBezTo>
                  <a:cubicBezTo>
                    <a:pt x="189" y="165"/>
                    <a:pt x="188" y="165"/>
                    <a:pt x="187" y="166"/>
                  </a:cubicBezTo>
                  <a:cubicBezTo>
                    <a:pt x="178" y="167"/>
                    <a:pt x="170" y="169"/>
                    <a:pt x="162" y="170"/>
                  </a:cubicBezTo>
                  <a:cubicBezTo>
                    <a:pt x="161" y="170"/>
                    <a:pt x="160" y="171"/>
                    <a:pt x="159" y="171"/>
                  </a:cubicBezTo>
                  <a:cubicBezTo>
                    <a:pt x="159" y="172"/>
                    <a:pt x="159" y="172"/>
                    <a:pt x="159" y="172"/>
                  </a:cubicBezTo>
                  <a:cubicBezTo>
                    <a:pt x="170" y="170"/>
                    <a:pt x="180" y="169"/>
                    <a:pt x="190" y="167"/>
                  </a:cubicBezTo>
                  <a:cubicBezTo>
                    <a:pt x="190" y="167"/>
                    <a:pt x="190" y="168"/>
                    <a:pt x="190" y="168"/>
                  </a:cubicBezTo>
                  <a:cubicBezTo>
                    <a:pt x="188" y="169"/>
                    <a:pt x="186" y="169"/>
                    <a:pt x="183" y="170"/>
                  </a:cubicBezTo>
                  <a:cubicBezTo>
                    <a:pt x="153" y="177"/>
                    <a:pt x="122" y="184"/>
                    <a:pt x="92" y="191"/>
                  </a:cubicBezTo>
                  <a:cubicBezTo>
                    <a:pt x="90" y="192"/>
                    <a:pt x="88" y="192"/>
                    <a:pt x="87" y="193"/>
                  </a:cubicBezTo>
                  <a:cubicBezTo>
                    <a:pt x="86" y="193"/>
                    <a:pt x="85" y="193"/>
                    <a:pt x="85" y="193"/>
                  </a:cubicBezTo>
                  <a:cubicBezTo>
                    <a:pt x="83" y="193"/>
                    <a:pt x="82" y="191"/>
                    <a:pt x="81" y="189"/>
                  </a:cubicBezTo>
                  <a:cubicBezTo>
                    <a:pt x="100" y="185"/>
                    <a:pt x="120" y="183"/>
                    <a:pt x="138" y="177"/>
                  </a:cubicBezTo>
                  <a:cubicBezTo>
                    <a:pt x="130" y="178"/>
                    <a:pt x="122" y="180"/>
                    <a:pt x="114" y="182"/>
                  </a:cubicBezTo>
                  <a:cubicBezTo>
                    <a:pt x="103" y="184"/>
                    <a:pt x="93" y="185"/>
                    <a:pt x="82" y="187"/>
                  </a:cubicBezTo>
                  <a:cubicBezTo>
                    <a:pt x="82" y="187"/>
                    <a:pt x="82" y="187"/>
                    <a:pt x="82" y="187"/>
                  </a:cubicBezTo>
                  <a:cubicBezTo>
                    <a:pt x="81" y="187"/>
                    <a:pt x="80" y="186"/>
                    <a:pt x="80" y="186"/>
                  </a:cubicBezTo>
                  <a:cubicBezTo>
                    <a:pt x="80" y="183"/>
                    <a:pt x="81" y="180"/>
                    <a:pt x="81" y="177"/>
                  </a:cubicBezTo>
                  <a:cubicBezTo>
                    <a:pt x="81" y="176"/>
                    <a:pt x="82" y="176"/>
                    <a:pt x="82" y="176"/>
                  </a:cubicBezTo>
                  <a:cubicBezTo>
                    <a:pt x="82" y="176"/>
                    <a:pt x="82" y="176"/>
                    <a:pt x="82" y="176"/>
                  </a:cubicBezTo>
                  <a:cubicBezTo>
                    <a:pt x="83" y="176"/>
                    <a:pt x="84" y="176"/>
                    <a:pt x="84" y="176"/>
                  </a:cubicBezTo>
                  <a:cubicBezTo>
                    <a:pt x="87" y="176"/>
                    <a:pt x="88" y="175"/>
                    <a:pt x="90" y="174"/>
                  </a:cubicBezTo>
                  <a:cubicBezTo>
                    <a:pt x="92" y="173"/>
                    <a:pt x="94" y="172"/>
                    <a:pt x="96" y="172"/>
                  </a:cubicBezTo>
                  <a:cubicBezTo>
                    <a:pt x="96" y="172"/>
                    <a:pt x="96" y="172"/>
                    <a:pt x="96" y="172"/>
                  </a:cubicBezTo>
                  <a:cubicBezTo>
                    <a:pt x="96" y="172"/>
                    <a:pt x="97" y="172"/>
                    <a:pt x="97" y="172"/>
                  </a:cubicBezTo>
                  <a:cubicBezTo>
                    <a:pt x="97" y="172"/>
                    <a:pt x="97" y="172"/>
                    <a:pt x="98" y="172"/>
                  </a:cubicBezTo>
                  <a:cubicBezTo>
                    <a:pt x="98" y="172"/>
                    <a:pt x="99" y="172"/>
                    <a:pt x="99" y="172"/>
                  </a:cubicBezTo>
                  <a:cubicBezTo>
                    <a:pt x="101" y="172"/>
                    <a:pt x="102" y="173"/>
                    <a:pt x="103" y="175"/>
                  </a:cubicBezTo>
                  <a:cubicBezTo>
                    <a:pt x="98" y="176"/>
                    <a:pt x="92" y="177"/>
                    <a:pt x="86" y="178"/>
                  </a:cubicBezTo>
                  <a:cubicBezTo>
                    <a:pt x="86" y="178"/>
                    <a:pt x="86" y="179"/>
                    <a:pt x="86" y="179"/>
                  </a:cubicBezTo>
                  <a:cubicBezTo>
                    <a:pt x="116" y="176"/>
                    <a:pt x="146" y="170"/>
                    <a:pt x="176" y="165"/>
                  </a:cubicBezTo>
                  <a:cubicBezTo>
                    <a:pt x="176" y="164"/>
                    <a:pt x="176" y="164"/>
                    <a:pt x="176" y="164"/>
                  </a:cubicBezTo>
                  <a:cubicBezTo>
                    <a:pt x="161" y="166"/>
                    <a:pt x="146" y="169"/>
                    <a:pt x="131" y="171"/>
                  </a:cubicBezTo>
                  <a:moveTo>
                    <a:pt x="108" y="169"/>
                  </a:moveTo>
                  <a:cubicBezTo>
                    <a:pt x="104" y="164"/>
                    <a:pt x="103" y="159"/>
                    <a:pt x="103" y="153"/>
                  </a:cubicBezTo>
                  <a:cubicBezTo>
                    <a:pt x="105" y="158"/>
                    <a:pt x="106" y="164"/>
                    <a:pt x="108" y="169"/>
                  </a:cubicBezTo>
                  <a:moveTo>
                    <a:pt x="14" y="140"/>
                  </a:moveTo>
                  <a:cubicBezTo>
                    <a:pt x="17" y="140"/>
                    <a:pt x="18" y="139"/>
                    <a:pt x="20" y="136"/>
                  </a:cubicBezTo>
                  <a:cubicBezTo>
                    <a:pt x="23" y="140"/>
                    <a:pt x="26" y="144"/>
                    <a:pt x="29" y="147"/>
                  </a:cubicBezTo>
                  <a:cubicBezTo>
                    <a:pt x="29" y="148"/>
                    <a:pt x="29" y="148"/>
                    <a:pt x="29" y="148"/>
                  </a:cubicBezTo>
                  <a:cubicBezTo>
                    <a:pt x="26" y="146"/>
                    <a:pt x="22" y="144"/>
                    <a:pt x="18" y="142"/>
                  </a:cubicBezTo>
                  <a:cubicBezTo>
                    <a:pt x="19" y="143"/>
                    <a:pt x="19" y="144"/>
                    <a:pt x="19" y="144"/>
                  </a:cubicBezTo>
                  <a:cubicBezTo>
                    <a:pt x="21" y="145"/>
                    <a:pt x="22" y="146"/>
                    <a:pt x="23" y="147"/>
                  </a:cubicBezTo>
                  <a:cubicBezTo>
                    <a:pt x="35" y="153"/>
                    <a:pt x="43" y="163"/>
                    <a:pt x="51" y="173"/>
                  </a:cubicBezTo>
                  <a:cubicBezTo>
                    <a:pt x="59" y="182"/>
                    <a:pt x="67" y="192"/>
                    <a:pt x="75" y="201"/>
                  </a:cubicBezTo>
                  <a:cubicBezTo>
                    <a:pt x="77" y="203"/>
                    <a:pt x="79" y="204"/>
                    <a:pt x="81" y="204"/>
                  </a:cubicBezTo>
                  <a:cubicBezTo>
                    <a:pt x="83" y="204"/>
                    <a:pt x="84" y="204"/>
                    <a:pt x="85" y="204"/>
                  </a:cubicBezTo>
                  <a:cubicBezTo>
                    <a:pt x="93" y="202"/>
                    <a:pt x="100" y="200"/>
                    <a:pt x="108" y="198"/>
                  </a:cubicBezTo>
                  <a:cubicBezTo>
                    <a:pt x="108" y="198"/>
                    <a:pt x="108" y="198"/>
                    <a:pt x="108" y="198"/>
                  </a:cubicBezTo>
                  <a:cubicBezTo>
                    <a:pt x="109" y="198"/>
                    <a:pt x="110" y="198"/>
                    <a:pt x="111" y="199"/>
                  </a:cubicBezTo>
                  <a:cubicBezTo>
                    <a:pt x="112" y="199"/>
                    <a:pt x="114" y="200"/>
                    <a:pt x="115" y="200"/>
                  </a:cubicBezTo>
                  <a:cubicBezTo>
                    <a:pt x="116" y="199"/>
                    <a:pt x="116" y="199"/>
                    <a:pt x="116" y="199"/>
                  </a:cubicBezTo>
                  <a:cubicBezTo>
                    <a:pt x="115" y="199"/>
                    <a:pt x="114" y="198"/>
                    <a:pt x="113" y="197"/>
                  </a:cubicBezTo>
                  <a:cubicBezTo>
                    <a:pt x="128" y="193"/>
                    <a:pt x="144" y="190"/>
                    <a:pt x="159" y="186"/>
                  </a:cubicBezTo>
                  <a:cubicBezTo>
                    <a:pt x="159" y="186"/>
                    <a:pt x="159" y="186"/>
                    <a:pt x="159" y="186"/>
                  </a:cubicBezTo>
                  <a:cubicBezTo>
                    <a:pt x="155" y="188"/>
                    <a:pt x="151" y="189"/>
                    <a:pt x="147" y="191"/>
                  </a:cubicBezTo>
                  <a:cubicBezTo>
                    <a:pt x="139" y="194"/>
                    <a:pt x="131" y="197"/>
                    <a:pt x="123" y="200"/>
                  </a:cubicBezTo>
                  <a:cubicBezTo>
                    <a:pt x="122" y="200"/>
                    <a:pt x="121" y="201"/>
                    <a:pt x="120" y="202"/>
                  </a:cubicBezTo>
                  <a:cubicBezTo>
                    <a:pt x="119" y="202"/>
                    <a:pt x="118" y="202"/>
                    <a:pt x="117" y="202"/>
                  </a:cubicBezTo>
                  <a:cubicBezTo>
                    <a:pt x="117" y="202"/>
                    <a:pt x="117" y="202"/>
                    <a:pt x="116" y="202"/>
                  </a:cubicBezTo>
                  <a:cubicBezTo>
                    <a:pt x="116" y="202"/>
                    <a:pt x="115" y="202"/>
                    <a:pt x="114" y="202"/>
                  </a:cubicBezTo>
                  <a:cubicBezTo>
                    <a:pt x="113" y="202"/>
                    <a:pt x="111" y="203"/>
                    <a:pt x="110" y="205"/>
                  </a:cubicBezTo>
                  <a:cubicBezTo>
                    <a:pt x="107" y="212"/>
                    <a:pt x="105" y="219"/>
                    <a:pt x="107" y="227"/>
                  </a:cubicBezTo>
                  <a:cubicBezTo>
                    <a:pt x="106" y="226"/>
                    <a:pt x="105" y="226"/>
                    <a:pt x="104" y="225"/>
                  </a:cubicBezTo>
                  <a:cubicBezTo>
                    <a:pt x="89" y="215"/>
                    <a:pt x="74" y="204"/>
                    <a:pt x="59" y="194"/>
                  </a:cubicBezTo>
                  <a:cubicBezTo>
                    <a:pt x="49" y="187"/>
                    <a:pt x="39" y="180"/>
                    <a:pt x="30" y="174"/>
                  </a:cubicBezTo>
                  <a:cubicBezTo>
                    <a:pt x="24" y="170"/>
                    <a:pt x="19" y="167"/>
                    <a:pt x="14" y="163"/>
                  </a:cubicBezTo>
                  <a:cubicBezTo>
                    <a:pt x="11" y="161"/>
                    <a:pt x="9" y="159"/>
                    <a:pt x="8" y="157"/>
                  </a:cubicBezTo>
                  <a:cubicBezTo>
                    <a:pt x="6" y="152"/>
                    <a:pt x="7" y="147"/>
                    <a:pt x="9" y="142"/>
                  </a:cubicBezTo>
                  <a:cubicBezTo>
                    <a:pt x="10" y="141"/>
                    <a:pt x="11" y="140"/>
                    <a:pt x="12" y="140"/>
                  </a:cubicBezTo>
                  <a:cubicBezTo>
                    <a:pt x="12" y="140"/>
                    <a:pt x="12" y="140"/>
                    <a:pt x="12" y="140"/>
                  </a:cubicBezTo>
                  <a:cubicBezTo>
                    <a:pt x="13" y="140"/>
                    <a:pt x="14" y="140"/>
                    <a:pt x="14" y="140"/>
                  </a:cubicBezTo>
                  <a:moveTo>
                    <a:pt x="169" y="136"/>
                  </a:moveTo>
                  <a:cubicBezTo>
                    <a:pt x="181" y="130"/>
                    <a:pt x="194" y="127"/>
                    <a:pt x="208" y="124"/>
                  </a:cubicBezTo>
                  <a:cubicBezTo>
                    <a:pt x="207" y="128"/>
                    <a:pt x="206" y="129"/>
                    <a:pt x="202" y="130"/>
                  </a:cubicBezTo>
                  <a:cubicBezTo>
                    <a:pt x="196" y="130"/>
                    <a:pt x="190" y="132"/>
                    <a:pt x="184" y="134"/>
                  </a:cubicBezTo>
                  <a:cubicBezTo>
                    <a:pt x="184" y="134"/>
                    <a:pt x="184" y="135"/>
                    <a:pt x="185" y="135"/>
                  </a:cubicBezTo>
                  <a:cubicBezTo>
                    <a:pt x="190" y="134"/>
                    <a:pt x="196" y="132"/>
                    <a:pt x="202" y="131"/>
                  </a:cubicBezTo>
                  <a:cubicBezTo>
                    <a:pt x="202" y="131"/>
                    <a:pt x="202" y="131"/>
                    <a:pt x="203" y="131"/>
                  </a:cubicBezTo>
                  <a:cubicBezTo>
                    <a:pt x="204" y="131"/>
                    <a:pt x="205" y="132"/>
                    <a:pt x="206" y="132"/>
                  </a:cubicBezTo>
                  <a:cubicBezTo>
                    <a:pt x="205" y="133"/>
                    <a:pt x="204" y="134"/>
                    <a:pt x="203" y="135"/>
                  </a:cubicBezTo>
                  <a:cubicBezTo>
                    <a:pt x="182" y="140"/>
                    <a:pt x="162" y="145"/>
                    <a:pt x="141" y="150"/>
                  </a:cubicBezTo>
                  <a:cubicBezTo>
                    <a:pt x="139" y="151"/>
                    <a:pt x="138" y="151"/>
                    <a:pt x="136" y="152"/>
                  </a:cubicBezTo>
                  <a:cubicBezTo>
                    <a:pt x="137" y="152"/>
                    <a:pt x="137" y="152"/>
                    <a:pt x="137" y="153"/>
                  </a:cubicBezTo>
                  <a:cubicBezTo>
                    <a:pt x="160" y="147"/>
                    <a:pt x="183" y="142"/>
                    <a:pt x="206" y="136"/>
                  </a:cubicBezTo>
                  <a:cubicBezTo>
                    <a:pt x="206" y="136"/>
                    <a:pt x="206" y="137"/>
                    <a:pt x="206" y="137"/>
                  </a:cubicBezTo>
                  <a:cubicBezTo>
                    <a:pt x="205" y="138"/>
                    <a:pt x="204" y="139"/>
                    <a:pt x="203" y="139"/>
                  </a:cubicBezTo>
                  <a:cubicBezTo>
                    <a:pt x="174" y="147"/>
                    <a:pt x="144" y="155"/>
                    <a:pt x="115" y="162"/>
                  </a:cubicBezTo>
                  <a:cubicBezTo>
                    <a:pt x="114" y="163"/>
                    <a:pt x="113" y="163"/>
                    <a:pt x="112" y="163"/>
                  </a:cubicBezTo>
                  <a:cubicBezTo>
                    <a:pt x="109" y="163"/>
                    <a:pt x="109" y="162"/>
                    <a:pt x="108" y="157"/>
                  </a:cubicBezTo>
                  <a:cubicBezTo>
                    <a:pt x="108" y="156"/>
                    <a:pt x="108" y="155"/>
                    <a:pt x="108" y="154"/>
                  </a:cubicBezTo>
                  <a:cubicBezTo>
                    <a:pt x="108" y="149"/>
                    <a:pt x="109" y="147"/>
                    <a:pt x="113" y="146"/>
                  </a:cubicBezTo>
                  <a:cubicBezTo>
                    <a:pt x="121" y="144"/>
                    <a:pt x="128" y="142"/>
                    <a:pt x="136" y="141"/>
                  </a:cubicBezTo>
                  <a:cubicBezTo>
                    <a:pt x="136" y="141"/>
                    <a:pt x="137" y="141"/>
                    <a:pt x="137" y="141"/>
                  </a:cubicBezTo>
                  <a:cubicBezTo>
                    <a:pt x="139" y="141"/>
                    <a:pt x="141" y="141"/>
                    <a:pt x="143" y="141"/>
                  </a:cubicBezTo>
                  <a:cubicBezTo>
                    <a:pt x="143" y="142"/>
                    <a:pt x="143" y="142"/>
                    <a:pt x="143" y="143"/>
                  </a:cubicBezTo>
                  <a:cubicBezTo>
                    <a:pt x="132" y="146"/>
                    <a:pt x="122" y="149"/>
                    <a:pt x="111" y="151"/>
                  </a:cubicBezTo>
                  <a:cubicBezTo>
                    <a:pt x="111" y="152"/>
                    <a:pt x="111" y="152"/>
                    <a:pt x="111" y="153"/>
                  </a:cubicBezTo>
                  <a:cubicBezTo>
                    <a:pt x="133" y="147"/>
                    <a:pt x="155" y="141"/>
                    <a:pt x="177" y="135"/>
                  </a:cubicBezTo>
                  <a:cubicBezTo>
                    <a:pt x="176" y="134"/>
                    <a:pt x="176" y="134"/>
                    <a:pt x="176" y="134"/>
                  </a:cubicBezTo>
                  <a:cubicBezTo>
                    <a:pt x="174" y="135"/>
                    <a:pt x="171" y="136"/>
                    <a:pt x="169" y="136"/>
                  </a:cubicBezTo>
                  <a:moveTo>
                    <a:pt x="73" y="192"/>
                  </a:moveTo>
                  <a:cubicBezTo>
                    <a:pt x="70" y="188"/>
                    <a:pt x="66" y="184"/>
                    <a:pt x="63" y="180"/>
                  </a:cubicBezTo>
                  <a:cubicBezTo>
                    <a:pt x="56" y="172"/>
                    <a:pt x="49" y="163"/>
                    <a:pt x="41" y="154"/>
                  </a:cubicBezTo>
                  <a:cubicBezTo>
                    <a:pt x="36" y="147"/>
                    <a:pt x="30" y="140"/>
                    <a:pt x="24" y="133"/>
                  </a:cubicBezTo>
                  <a:cubicBezTo>
                    <a:pt x="20" y="129"/>
                    <a:pt x="16" y="124"/>
                    <a:pt x="12" y="119"/>
                  </a:cubicBezTo>
                  <a:cubicBezTo>
                    <a:pt x="9" y="115"/>
                    <a:pt x="10" y="110"/>
                    <a:pt x="11" y="105"/>
                  </a:cubicBezTo>
                  <a:cubicBezTo>
                    <a:pt x="24" y="114"/>
                    <a:pt x="37" y="123"/>
                    <a:pt x="49" y="133"/>
                  </a:cubicBezTo>
                  <a:cubicBezTo>
                    <a:pt x="60" y="143"/>
                    <a:pt x="70" y="155"/>
                    <a:pt x="81" y="166"/>
                  </a:cubicBezTo>
                  <a:cubicBezTo>
                    <a:pt x="81" y="166"/>
                    <a:pt x="82" y="165"/>
                    <a:pt x="82" y="165"/>
                  </a:cubicBezTo>
                  <a:cubicBezTo>
                    <a:pt x="77" y="159"/>
                    <a:pt x="71" y="153"/>
                    <a:pt x="66" y="146"/>
                  </a:cubicBezTo>
                  <a:cubicBezTo>
                    <a:pt x="66" y="146"/>
                    <a:pt x="66" y="146"/>
                    <a:pt x="66" y="146"/>
                  </a:cubicBezTo>
                  <a:cubicBezTo>
                    <a:pt x="74" y="152"/>
                    <a:pt x="82" y="158"/>
                    <a:pt x="91" y="165"/>
                  </a:cubicBezTo>
                  <a:cubicBezTo>
                    <a:pt x="87" y="166"/>
                    <a:pt x="84" y="166"/>
                    <a:pt x="80" y="167"/>
                  </a:cubicBezTo>
                  <a:cubicBezTo>
                    <a:pt x="79" y="168"/>
                    <a:pt x="78" y="168"/>
                    <a:pt x="78" y="169"/>
                  </a:cubicBezTo>
                  <a:cubicBezTo>
                    <a:pt x="72" y="175"/>
                    <a:pt x="70" y="182"/>
                    <a:pt x="73" y="190"/>
                  </a:cubicBezTo>
                  <a:cubicBezTo>
                    <a:pt x="73" y="191"/>
                    <a:pt x="73" y="192"/>
                    <a:pt x="73" y="192"/>
                  </a:cubicBezTo>
                  <a:moveTo>
                    <a:pt x="153" y="131"/>
                  </a:moveTo>
                  <a:cubicBezTo>
                    <a:pt x="152" y="131"/>
                    <a:pt x="151" y="130"/>
                    <a:pt x="150" y="128"/>
                  </a:cubicBezTo>
                  <a:cubicBezTo>
                    <a:pt x="149" y="125"/>
                    <a:pt x="149" y="123"/>
                    <a:pt x="153" y="122"/>
                  </a:cubicBezTo>
                  <a:cubicBezTo>
                    <a:pt x="181" y="112"/>
                    <a:pt x="209" y="102"/>
                    <a:pt x="238" y="92"/>
                  </a:cubicBezTo>
                  <a:cubicBezTo>
                    <a:pt x="238" y="91"/>
                    <a:pt x="239" y="91"/>
                    <a:pt x="240" y="91"/>
                  </a:cubicBezTo>
                  <a:cubicBezTo>
                    <a:pt x="237" y="96"/>
                    <a:pt x="235" y="102"/>
                    <a:pt x="229" y="104"/>
                  </a:cubicBezTo>
                  <a:cubicBezTo>
                    <a:pt x="205" y="112"/>
                    <a:pt x="180" y="121"/>
                    <a:pt x="156" y="130"/>
                  </a:cubicBezTo>
                  <a:cubicBezTo>
                    <a:pt x="155" y="131"/>
                    <a:pt x="154" y="131"/>
                    <a:pt x="153" y="131"/>
                  </a:cubicBezTo>
                  <a:moveTo>
                    <a:pt x="99" y="165"/>
                  </a:moveTo>
                  <a:cubicBezTo>
                    <a:pt x="97" y="163"/>
                    <a:pt x="94" y="161"/>
                    <a:pt x="92" y="160"/>
                  </a:cubicBezTo>
                  <a:cubicBezTo>
                    <a:pt x="80" y="150"/>
                    <a:pt x="67" y="140"/>
                    <a:pt x="55" y="130"/>
                  </a:cubicBezTo>
                  <a:cubicBezTo>
                    <a:pt x="41" y="120"/>
                    <a:pt x="28" y="110"/>
                    <a:pt x="15" y="100"/>
                  </a:cubicBezTo>
                  <a:cubicBezTo>
                    <a:pt x="9" y="95"/>
                    <a:pt x="8" y="89"/>
                    <a:pt x="9" y="82"/>
                  </a:cubicBezTo>
                  <a:cubicBezTo>
                    <a:pt x="10" y="79"/>
                    <a:pt x="11" y="76"/>
                    <a:pt x="13" y="73"/>
                  </a:cubicBezTo>
                  <a:cubicBezTo>
                    <a:pt x="14" y="79"/>
                    <a:pt x="19" y="80"/>
                    <a:pt x="23" y="82"/>
                  </a:cubicBezTo>
                  <a:cubicBezTo>
                    <a:pt x="30" y="87"/>
                    <a:pt x="36" y="92"/>
                    <a:pt x="43" y="97"/>
                  </a:cubicBezTo>
                  <a:cubicBezTo>
                    <a:pt x="60" y="109"/>
                    <a:pt x="76" y="121"/>
                    <a:pt x="93" y="133"/>
                  </a:cubicBezTo>
                  <a:cubicBezTo>
                    <a:pt x="95" y="134"/>
                    <a:pt x="97" y="135"/>
                    <a:pt x="99" y="136"/>
                  </a:cubicBezTo>
                  <a:cubicBezTo>
                    <a:pt x="82" y="121"/>
                    <a:pt x="65" y="107"/>
                    <a:pt x="47" y="94"/>
                  </a:cubicBezTo>
                  <a:cubicBezTo>
                    <a:pt x="72" y="107"/>
                    <a:pt x="97" y="120"/>
                    <a:pt x="123" y="133"/>
                  </a:cubicBezTo>
                  <a:cubicBezTo>
                    <a:pt x="117" y="134"/>
                    <a:pt x="111" y="135"/>
                    <a:pt x="105" y="137"/>
                  </a:cubicBezTo>
                  <a:cubicBezTo>
                    <a:pt x="103" y="137"/>
                    <a:pt x="101" y="139"/>
                    <a:pt x="100" y="140"/>
                  </a:cubicBezTo>
                  <a:cubicBezTo>
                    <a:pt x="96" y="147"/>
                    <a:pt x="96" y="154"/>
                    <a:pt x="99" y="165"/>
                  </a:cubicBezTo>
                  <a:moveTo>
                    <a:pt x="125" y="103"/>
                  </a:moveTo>
                  <a:cubicBezTo>
                    <a:pt x="124" y="99"/>
                    <a:pt x="125" y="95"/>
                    <a:pt x="127" y="92"/>
                  </a:cubicBezTo>
                  <a:cubicBezTo>
                    <a:pt x="128" y="91"/>
                    <a:pt x="129" y="90"/>
                    <a:pt x="131" y="90"/>
                  </a:cubicBezTo>
                  <a:cubicBezTo>
                    <a:pt x="155" y="83"/>
                    <a:pt x="179" y="77"/>
                    <a:pt x="203" y="71"/>
                  </a:cubicBezTo>
                  <a:cubicBezTo>
                    <a:pt x="211" y="69"/>
                    <a:pt x="218" y="67"/>
                    <a:pt x="226" y="65"/>
                  </a:cubicBezTo>
                  <a:cubicBezTo>
                    <a:pt x="225" y="68"/>
                    <a:pt x="224" y="69"/>
                    <a:pt x="221" y="70"/>
                  </a:cubicBezTo>
                  <a:cubicBezTo>
                    <a:pt x="194" y="76"/>
                    <a:pt x="167" y="82"/>
                    <a:pt x="141" y="88"/>
                  </a:cubicBezTo>
                  <a:cubicBezTo>
                    <a:pt x="141" y="89"/>
                    <a:pt x="141" y="89"/>
                    <a:pt x="141" y="90"/>
                  </a:cubicBezTo>
                  <a:cubicBezTo>
                    <a:pt x="169" y="84"/>
                    <a:pt x="196" y="77"/>
                    <a:pt x="225" y="71"/>
                  </a:cubicBezTo>
                  <a:cubicBezTo>
                    <a:pt x="225" y="74"/>
                    <a:pt x="225" y="78"/>
                    <a:pt x="225" y="82"/>
                  </a:cubicBezTo>
                  <a:cubicBezTo>
                    <a:pt x="192" y="90"/>
                    <a:pt x="159" y="98"/>
                    <a:pt x="126" y="106"/>
                  </a:cubicBezTo>
                  <a:cubicBezTo>
                    <a:pt x="125" y="105"/>
                    <a:pt x="125" y="105"/>
                    <a:pt x="125" y="105"/>
                  </a:cubicBezTo>
                  <a:cubicBezTo>
                    <a:pt x="135" y="102"/>
                    <a:pt x="145" y="100"/>
                    <a:pt x="155" y="97"/>
                  </a:cubicBezTo>
                  <a:cubicBezTo>
                    <a:pt x="155" y="97"/>
                    <a:pt x="155" y="96"/>
                    <a:pt x="155" y="96"/>
                  </a:cubicBezTo>
                  <a:cubicBezTo>
                    <a:pt x="145" y="98"/>
                    <a:pt x="135" y="101"/>
                    <a:pt x="125" y="103"/>
                  </a:cubicBezTo>
                  <a:moveTo>
                    <a:pt x="142" y="135"/>
                  </a:moveTo>
                  <a:cubicBezTo>
                    <a:pt x="135" y="132"/>
                    <a:pt x="129" y="129"/>
                    <a:pt x="123" y="126"/>
                  </a:cubicBezTo>
                  <a:cubicBezTo>
                    <a:pt x="112" y="121"/>
                    <a:pt x="101" y="116"/>
                    <a:pt x="90" y="110"/>
                  </a:cubicBezTo>
                  <a:cubicBezTo>
                    <a:pt x="80" y="105"/>
                    <a:pt x="70" y="100"/>
                    <a:pt x="60" y="95"/>
                  </a:cubicBezTo>
                  <a:cubicBezTo>
                    <a:pt x="52" y="91"/>
                    <a:pt x="44" y="87"/>
                    <a:pt x="36" y="83"/>
                  </a:cubicBezTo>
                  <a:cubicBezTo>
                    <a:pt x="31" y="81"/>
                    <a:pt x="27" y="78"/>
                    <a:pt x="22" y="76"/>
                  </a:cubicBezTo>
                  <a:cubicBezTo>
                    <a:pt x="18" y="74"/>
                    <a:pt x="17" y="65"/>
                    <a:pt x="21" y="62"/>
                  </a:cubicBezTo>
                  <a:cubicBezTo>
                    <a:pt x="23" y="61"/>
                    <a:pt x="28" y="62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1" y="59"/>
                    <a:pt x="31" y="59"/>
                  </a:cubicBezTo>
                  <a:cubicBezTo>
                    <a:pt x="35" y="61"/>
                    <a:pt x="38" y="63"/>
                    <a:pt x="42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37" y="64"/>
                    <a:pt x="33" y="63"/>
                    <a:pt x="29" y="61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0" y="63"/>
                    <a:pt x="32" y="64"/>
                    <a:pt x="34" y="65"/>
                  </a:cubicBezTo>
                  <a:cubicBezTo>
                    <a:pt x="59" y="76"/>
                    <a:pt x="81" y="92"/>
                    <a:pt x="103" y="107"/>
                  </a:cubicBezTo>
                  <a:cubicBezTo>
                    <a:pt x="108" y="111"/>
                    <a:pt x="114" y="115"/>
                    <a:pt x="119" y="118"/>
                  </a:cubicBezTo>
                  <a:cubicBezTo>
                    <a:pt x="120" y="119"/>
                    <a:pt x="121" y="119"/>
                    <a:pt x="121" y="119"/>
                  </a:cubicBezTo>
                  <a:cubicBezTo>
                    <a:pt x="121" y="119"/>
                    <a:pt x="121" y="119"/>
                    <a:pt x="122" y="119"/>
                  </a:cubicBezTo>
                  <a:cubicBezTo>
                    <a:pt x="127" y="118"/>
                    <a:pt x="133" y="117"/>
                    <a:pt x="139" y="115"/>
                  </a:cubicBezTo>
                  <a:cubicBezTo>
                    <a:pt x="153" y="111"/>
                    <a:pt x="166" y="107"/>
                    <a:pt x="180" y="103"/>
                  </a:cubicBezTo>
                  <a:cubicBezTo>
                    <a:pt x="183" y="102"/>
                    <a:pt x="187" y="102"/>
                    <a:pt x="191" y="101"/>
                  </a:cubicBezTo>
                  <a:cubicBezTo>
                    <a:pt x="184" y="104"/>
                    <a:pt x="177" y="106"/>
                    <a:pt x="171" y="108"/>
                  </a:cubicBezTo>
                  <a:cubicBezTo>
                    <a:pt x="164" y="110"/>
                    <a:pt x="158" y="113"/>
                    <a:pt x="151" y="115"/>
                  </a:cubicBezTo>
                  <a:cubicBezTo>
                    <a:pt x="142" y="117"/>
                    <a:pt x="139" y="125"/>
                    <a:pt x="141" y="133"/>
                  </a:cubicBezTo>
                  <a:cubicBezTo>
                    <a:pt x="141" y="133"/>
                    <a:pt x="141" y="134"/>
                    <a:pt x="142" y="135"/>
                  </a:cubicBezTo>
                  <a:moveTo>
                    <a:pt x="119" y="112"/>
                  </a:moveTo>
                  <a:cubicBezTo>
                    <a:pt x="114" y="109"/>
                    <a:pt x="110" y="106"/>
                    <a:pt x="106" y="104"/>
                  </a:cubicBezTo>
                  <a:cubicBezTo>
                    <a:pt x="93" y="96"/>
                    <a:pt x="81" y="87"/>
                    <a:pt x="69" y="79"/>
                  </a:cubicBezTo>
                  <a:cubicBezTo>
                    <a:pt x="57" y="71"/>
                    <a:pt x="44" y="62"/>
                    <a:pt x="32" y="54"/>
                  </a:cubicBezTo>
                  <a:cubicBezTo>
                    <a:pt x="29" y="52"/>
                    <a:pt x="26" y="51"/>
                    <a:pt x="24" y="49"/>
                  </a:cubicBezTo>
                  <a:cubicBezTo>
                    <a:pt x="23" y="48"/>
                    <a:pt x="22" y="47"/>
                    <a:pt x="21" y="46"/>
                  </a:cubicBezTo>
                  <a:cubicBezTo>
                    <a:pt x="20" y="39"/>
                    <a:pt x="19" y="33"/>
                    <a:pt x="23" y="26"/>
                  </a:cubicBezTo>
                  <a:cubicBezTo>
                    <a:pt x="23" y="25"/>
                    <a:pt x="24" y="24"/>
                    <a:pt x="26" y="23"/>
                  </a:cubicBezTo>
                  <a:cubicBezTo>
                    <a:pt x="42" y="20"/>
                    <a:pt x="58" y="17"/>
                    <a:pt x="74" y="14"/>
                  </a:cubicBezTo>
                  <a:cubicBezTo>
                    <a:pt x="88" y="11"/>
                    <a:pt x="102" y="8"/>
                    <a:pt x="116" y="5"/>
                  </a:cubicBezTo>
                  <a:cubicBezTo>
                    <a:pt x="118" y="5"/>
                    <a:pt x="120" y="4"/>
                    <a:pt x="122" y="4"/>
                  </a:cubicBezTo>
                  <a:cubicBezTo>
                    <a:pt x="125" y="4"/>
                    <a:pt x="128" y="5"/>
                    <a:pt x="131" y="6"/>
                  </a:cubicBezTo>
                  <a:cubicBezTo>
                    <a:pt x="163" y="22"/>
                    <a:pt x="197" y="38"/>
                    <a:pt x="230" y="54"/>
                  </a:cubicBezTo>
                  <a:cubicBezTo>
                    <a:pt x="230" y="55"/>
                    <a:pt x="230" y="55"/>
                    <a:pt x="231" y="56"/>
                  </a:cubicBezTo>
                  <a:cubicBezTo>
                    <a:pt x="213" y="60"/>
                    <a:pt x="194" y="65"/>
                    <a:pt x="176" y="69"/>
                  </a:cubicBezTo>
                  <a:cubicBezTo>
                    <a:pt x="159" y="73"/>
                    <a:pt x="143" y="78"/>
                    <a:pt x="126" y="82"/>
                  </a:cubicBezTo>
                  <a:cubicBezTo>
                    <a:pt x="124" y="82"/>
                    <a:pt x="123" y="83"/>
                    <a:pt x="122" y="84"/>
                  </a:cubicBezTo>
                  <a:cubicBezTo>
                    <a:pt x="116" y="92"/>
                    <a:pt x="113" y="100"/>
                    <a:pt x="118" y="110"/>
                  </a:cubicBezTo>
                  <a:cubicBezTo>
                    <a:pt x="118" y="110"/>
                    <a:pt x="118" y="111"/>
                    <a:pt x="119" y="112"/>
                  </a:cubicBezTo>
                  <a:moveTo>
                    <a:pt x="124" y="0"/>
                  </a:moveTo>
                  <a:cubicBezTo>
                    <a:pt x="123" y="0"/>
                    <a:pt x="123" y="0"/>
                    <a:pt x="122" y="0"/>
                  </a:cubicBezTo>
                  <a:cubicBezTo>
                    <a:pt x="114" y="1"/>
                    <a:pt x="106" y="3"/>
                    <a:pt x="98" y="5"/>
                  </a:cubicBezTo>
                  <a:cubicBezTo>
                    <a:pt x="75" y="9"/>
                    <a:pt x="52" y="14"/>
                    <a:pt x="28" y="18"/>
                  </a:cubicBezTo>
                  <a:cubicBezTo>
                    <a:pt x="22" y="19"/>
                    <a:pt x="19" y="23"/>
                    <a:pt x="16" y="28"/>
                  </a:cubicBezTo>
                  <a:cubicBezTo>
                    <a:pt x="14" y="34"/>
                    <a:pt x="15" y="40"/>
                    <a:pt x="16" y="46"/>
                  </a:cubicBezTo>
                  <a:cubicBezTo>
                    <a:pt x="17" y="50"/>
                    <a:pt x="20" y="51"/>
                    <a:pt x="23" y="53"/>
                  </a:cubicBezTo>
                  <a:cubicBezTo>
                    <a:pt x="24" y="54"/>
                    <a:pt x="24" y="54"/>
                    <a:pt x="25" y="54"/>
                  </a:cubicBezTo>
                  <a:cubicBezTo>
                    <a:pt x="24" y="56"/>
                    <a:pt x="23" y="56"/>
                    <a:pt x="22" y="56"/>
                  </a:cubicBezTo>
                  <a:cubicBezTo>
                    <a:pt x="20" y="57"/>
                    <a:pt x="18" y="57"/>
                    <a:pt x="17" y="58"/>
                  </a:cubicBezTo>
                  <a:cubicBezTo>
                    <a:pt x="15" y="60"/>
                    <a:pt x="15" y="63"/>
                    <a:pt x="13" y="66"/>
                  </a:cubicBezTo>
                  <a:cubicBezTo>
                    <a:pt x="13" y="67"/>
                    <a:pt x="12" y="68"/>
                    <a:pt x="11" y="68"/>
                  </a:cubicBezTo>
                  <a:cubicBezTo>
                    <a:pt x="10" y="70"/>
                    <a:pt x="7" y="71"/>
                    <a:pt x="6" y="72"/>
                  </a:cubicBezTo>
                  <a:cubicBezTo>
                    <a:pt x="3" y="78"/>
                    <a:pt x="2" y="84"/>
                    <a:pt x="3" y="90"/>
                  </a:cubicBezTo>
                  <a:cubicBezTo>
                    <a:pt x="5" y="96"/>
                    <a:pt x="6" y="102"/>
                    <a:pt x="5" y="108"/>
                  </a:cubicBezTo>
                  <a:cubicBezTo>
                    <a:pt x="3" y="117"/>
                    <a:pt x="8" y="124"/>
                    <a:pt x="14" y="129"/>
                  </a:cubicBezTo>
                  <a:cubicBezTo>
                    <a:pt x="14" y="130"/>
                    <a:pt x="15" y="132"/>
                    <a:pt x="14" y="133"/>
                  </a:cubicBezTo>
                  <a:cubicBezTo>
                    <a:pt x="14" y="134"/>
                    <a:pt x="12" y="135"/>
                    <a:pt x="11" y="135"/>
                  </a:cubicBezTo>
                  <a:cubicBezTo>
                    <a:pt x="11" y="135"/>
                    <a:pt x="10" y="135"/>
                    <a:pt x="10" y="135"/>
                  </a:cubicBezTo>
                  <a:cubicBezTo>
                    <a:pt x="9" y="135"/>
                    <a:pt x="9" y="134"/>
                    <a:pt x="8" y="134"/>
                  </a:cubicBezTo>
                  <a:cubicBezTo>
                    <a:pt x="6" y="134"/>
                    <a:pt x="5" y="136"/>
                    <a:pt x="4" y="138"/>
                  </a:cubicBezTo>
                  <a:cubicBezTo>
                    <a:pt x="0" y="146"/>
                    <a:pt x="0" y="153"/>
                    <a:pt x="2" y="161"/>
                  </a:cubicBezTo>
                  <a:cubicBezTo>
                    <a:pt x="3" y="163"/>
                    <a:pt x="4" y="165"/>
                    <a:pt x="6" y="166"/>
                  </a:cubicBezTo>
                  <a:cubicBezTo>
                    <a:pt x="18" y="174"/>
                    <a:pt x="31" y="183"/>
                    <a:pt x="43" y="192"/>
                  </a:cubicBezTo>
                  <a:cubicBezTo>
                    <a:pt x="65" y="207"/>
                    <a:pt x="88" y="223"/>
                    <a:pt x="110" y="238"/>
                  </a:cubicBezTo>
                  <a:cubicBezTo>
                    <a:pt x="112" y="239"/>
                    <a:pt x="113" y="240"/>
                    <a:pt x="115" y="240"/>
                  </a:cubicBezTo>
                  <a:cubicBezTo>
                    <a:pt x="116" y="240"/>
                    <a:pt x="117" y="240"/>
                    <a:pt x="118" y="239"/>
                  </a:cubicBezTo>
                  <a:cubicBezTo>
                    <a:pt x="125" y="236"/>
                    <a:pt x="132" y="233"/>
                    <a:pt x="139" y="230"/>
                  </a:cubicBezTo>
                  <a:cubicBezTo>
                    <a:pt x="165" y="220"/>
                    <a:pt x="190" y="209"/>
                    <a:pt x="215" y="199"/>
                  </a:cubicBezTo>
                  <a:cubicBezTo>
                    <a:pt x="220" y="197"/>
                    <a:pt x="220" y="194"/>
                    <a:pt x="216" y="191"/>
                  </a:cubicBezTo>
                  <a:cubicBezTo>
                    <a:pt x="214" y="190"/>
                    <a:pt x="212" y="189"/>
                    <a:pt x="210" y="187"/>
                  </a:cubicBezTo>
                  <a:cubicBezTo>
                    <a:pt x="207" y="185"/>
                    <a:pt x="206" y="182"/>
                    <a:pt x="209" y="179"/>
                  </a:cubicBezTo>
                  <a:cubicBezTo>
                    <a:pt x="212" y="176"/>
                    <a:pt x="215" y="173"/>
                    <a:pt x="217" y="169"/>
                  </a:cubicBezTo>
                  <a:cubicBezTo>
                    <a:pt x="218" y="169"/>
                    <a:pt x="217" y="166"/>
                    <a:pt x="216" y="165"/>
                  </a:cubicBezTo>
                  <a:cubicBezTo>
                    <a:pt x="215" y="164"/>
                    <a:pt x="213" y="163"/>
                    <a:pt x="212" y="163"/>
                  </a:cubicBezTo>
                  <a:cubicBezTo>
                    <a:pt x="207" y="160"/>
                    <a:pt x="202" y="158"/>
                    <a:pt x="197" y="156"/>
                  </a:cubicBezTo>
                  <a:cubicBezTo>
                    <a:pt x="199" y="154"/>
                    <a:pt x="200" y="154"/>
                    <a:pt x="201" y="153"/>
                  </a:cubicBezTo>
                  <a:cubicBezTo>
                    <a:pt x="202" y="152"/>
                    <a:pt x="203" y="152"/>
                    <a:pt x="203" y="151"/>
                  </a:cubicBezTo>
                  <a:cubicBezTo>
                    <a:pt x="204" y="150"/>
                    <a:pt x="205" y="149"/>
                    <a:pt x="206" y="149"/>
                  </a:cubicBezTo>
                  <a:cubicBezTo>
                    <a:pt x="210" y="147"/>
                    <a:pt x="215" y="146"/>
                    <a:pt x="220" y="145"/>
                  </a:cubicBezTo>
                  <a:cubicBezTo>
                    <a:pt x="221" y="145"/>
                    <a:pt x="222" y="143"/>
                    <a:pt x="222" y="143"/>
                  </a:cubicBezTo>
                  <a:cubicBezTo>
                    <a:pt x="222" y="142"/>
                    <a:pt x="221" y="140"/>
                    <a:pt x="221" y="140"/>
                  </a:cubicBezTo>
                  <a:cubicBezTo>
                    <a:pt x="219" y="138"/>
                    <a:pt x="217" y="137"/>
                    <a:pt x="215" y="136"/>
                  </a:cubicBezTo>
                  <a:cubicBezTo>
                    <a:pt x="210" y="133"/>
                    <a:pt x="210" y="132"/>
                    <a:pt x="212" y="127"/>
                  </a:cubicBezTo>
                  <a:cubicBezTo>
                    <a:pt x="212" y="126"/>
                    <a:pt x="213" y="125"/>
                    <a:pt x="213" y="124"/>
                  </a:cubicBezTo>
                  <a:cubicBezTo>
                    <a:pt x="215" y="118"/>
                    <a:pt x="221" y="117"/>
                    <a:pt x="226" y="114"/>
                  </a:cubicBezTo>
                  <a:cubicBezTo>
                    <a:pt x="231" y="111"/>
                    <a:pt x="237" y="110"/>
                    <a:pt x="242" y="108"/>
                  </a:cubicBezTo>
                  <a:cubicBezTo>
                    <a:pt x="243" y="107"/>
                    <a:pt x="244" y="106"/>
                    <a:pt x="244" y="106"/>
                  </a:cubicBezTo>
                  <a:cubicBezTo>
                    <a:pt x="244" y="105"/>
                    <a:pt x="243" y="104"/>
                    <a:pt x="242" y="103"/>
                  </a:cubicBezTo>
                  <a:cubicBezTo>
                    <a:pt x="241" y="102"/>
                    <a:pt x="240" y="102"/>
                    <a:pt x="240" y="101"/>
                  </a:cubicBezTo>
                  <a:cubicBezTo>
                    <a:pt x="241" y="97"/>
                    <a:pt x="242" y="93"/>
                    <a:pt x="243" y="89"/>
                  </a:cubicBezTo>
                  <a:cubicBezTo>
                    <a:pt x="244" y="88"/>
                    <a:pt x="244" y="88"/>
                    <a:pt x="245" y="87"/>
                  </a:cubicBezTo>
                  <a:cubicBezTo>
                    <a:pt x="247" y="85"/>
                    <a:pt x="247" y="83"/>
                    <a:pt x="244" y="82"/>
                  </a:cubicBezTo>
                  <a:cubicBezTo>
                    <a:pt x="240" y="80"/>
                    <a:pt x="237" y="79"/>
                    <a:pt x="233" y="77"/>
                  </a:cubicBezTo>
                  <a:cubicBezTo>
                    <a:pt x="230" y="76"/>
                    <a:pt x="230" y="75"/>
                    <a:pt x="230" y="73"/>
                  </a:cubicBezTo>
                  <a:cubicBezTo>
                    <a:pt x="230" y="68"/>
                    <a:pt x="232" y="64"/>
                    <a:pt x="236" y="62"/>
                  </a:cubicBezTo>
                  <a:cubicBezTo>
                    <a:pt x="242" y="58"/>
                    <a:pt x="241" y="55"/>
                    <a:pt x="235" y="53"/>
                  </a:cubicBezTo>
                  <a:cubicBezTo>
                    <a:pt x="234" y="52"/>
                    <a:pt x="233" y="51"/>
                    <a:pt x="231" y="51"/>
                  </a:cubicBezTo>
                  <a:cubicBezTo>
                    <a:pt x="197" y="34"/>
                    <a:pt x="162" y="17"/>
                    <a:pt x="127" y="1"/>
                  </a:cubicBezTo>
                  <a:cubicBezTo>
                    <a:pt x="126" y="0"/>
                    <a:pt x="125" y="0"/>
                    <a:pt x="12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128"/>
            <p:cNvSpPr>
              <a:spLocks/>
            </p:cNvSpPr>
            <p:nvPr userDrawn="1"/>
          </p:nvSpPr>
          <p:spPr bwMode="auto">
            <a:xfrm>
              <a:off x="3346450" y="3048000"/>
              <a:ext cx="231775" cy="139700"/>
            </a:xfrm>
            <a:custGeom>
              <a:avLst/>
              <a:gdLst>
                <a:gd name="T0" fmla="*/ 0 w 95"/>
                <a:gd name="T1" fmla="*/ 0 h 57"/>
                <a:gd name="T2" fmla="*/ 95 w 95"/>
                <a:gd name="T3" fmla="*/ 57 h 57"/>
                <a:gd name="T4" fmla="*/ 0 w 95"/>
                <a:gd name="T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57">
                  <a:moveTo>
                    <a:pt x="0" y="0"/>
                  </a:moveTo>
                  <a:cubicBezTo>
                    <a:pt x="32" y="20"/>
                    <a:pt x="63" y="39"/>
                    <a:pt x="95" y="57"/>
                  </a:cubicBezTo>
                  <a:cubicBezTo>
                    <a:pt x="93" y="52"/>
                    <a:pt x="6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129"/>
            <p:cNvSpPr>
              <a:spLocks/>
            </p:cNvSpPr>
            <p:nvPr userDrawn="1"/>
          </p:nvSpPr>
          <p:spPr bwMode="auto">
            <a:xfrm>
              <a:off x="3600450" y="3179763"/>
              <a:ext cx="188913" cy="47625"/>
            </a:xfrm>
            <a:custGeom>
              <a:avLst/>
              <a:gdLst>
                <a:gd name="T0" fmla="*/ 77 w 77"/>
                <a:gd name="T1" fmla="*/ 0 h 19"/>
                <a:gd name="T2" fmla="*/ 0 w 77"/>
                <a:gd name="T3" fmla="*/ 17 h 19"/>
                <a:gd name="T4" fmla="*/ 0 w 77"/>
                <a:gd name="T5" fmla="*/ 19 h 19"/>
                <a:gd name="T6" fmla="*/ 77 w 77"/>
                <a:gd name="T7" fmla="*/ 2 h 19"/>
                <a:gd name="T8" fmla="*/ 77 w 77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19">
                  <a:moveTo>
                    <a:pt x="77" y="0"/>
                  </a:moveTo>
                  <a:cubicBezTo>
                    <a:pt x="51" y="6"/>
                    <a:pt x="25" y="11"/>
                    <a:pt x="0" y="17"/>
                  </a:cubicBezTo>
                  <a:cubicBezTo>
                    <a:pt x="0" y="18"/>
                    <a:pt x="0" y="19"/>
                    <a:pt x="0" y="19"/>
                  </a:cubicBezTo>
                  <a:cubicBezTo>
                    <a:pt x="26" y="14"/>
                    <a:pt x="52" y="8"/>
                    <a:pt x="77" y="2"/>
                  </a:cubicBezTo>
                  <a:cubicBezTo>
                    <a:pt x="77" y="2"/>
                    <a:pt x="77" y="1"/>
                    <a:pt x="7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130"/>
            <p:cNvSpPr>
              <a:spLocks/>
            </p:cNvSpPr>
            <p:nvPr userDrawn="1"/>
          </p:nvSpPr>
          <p:spPr bwMode="auto">
            <a:xfrm>
              <a:off x="3609975" y="3457575"/>
              <a:ext cx="153988" cy="63500"/>
            </a:xfrm>
            <a:custGeom>
              <a:avLst/>
              <a:gdLst>
                <a:gd name="T0" fmla="*/ 62 w 63"/>
                <a:gd name="T1" fmla="*/ 0 h 26"/>
                <a:gd name="T2" fmla="*/ 0 w 63"/>
                <a:gd name="T3" fmla="*/ 25 h 26"/>
                <a:gd name="T4" fmla="*/ 1 w 63"/>
                <a:gd name="T5" fmla="*/ 26 h 26"/>
                <a:gd name="T6" fmla="*/ 63 w 63"/>
                <a:gd name="T7" fmla="*/ 1 h 26"/>
                <a:gd name="T8" fmla="*/ 62 w 63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26">
                  <a:moveTo>
                    <a:pt x="62" y="0"/>
                  </a:moveTo>
                  <a:cubicBezTo>
                    <a:pt x="42" y="8"/>
                    <a:pt x="21" y="16"/>
                    <a:pt x="0" y="25"/>
                  </a:cubicBezTo>
                  <a:cubicBezTo>
                    <a:pt x="1" y="25"/>
                    <a:pt x="1" y="26"/>
                    <a:pt x="1" y="26"/>
                  </a:cubicBezTo>
                  <a:cubicBezTo>
                    <a:pt x="22" y="18"/>
                    <a:pt x="42" y="9"/>
                    <a:pt x="63" y="1"/>
                  </a:cubicBezTo>
                  <a:cubicBezTo>
                    <a:pt x="63" y="1"/>
                    <a:pt x="63" y="0"/>
                    <a:pt x="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131"/>
            <p:cNvSpPr>
              <a:spLocks/>
            </p:cNvSpPr>
            <p:nvPr userDrawn="1"/>
          </p:nvSpPr>
          <p:spPr bwMode="auto">
            <a:xfrm>
              <a:off x="3660775" y="3217863"/>
              <a:ext cx="193675" cy="74613"/>
            </a:xfrm>
            <a:custGeom>
              <a:avLst/>
              <a:gdLst>
                <a:gd name="T0" fmla="*/ 79 w 79"/>
                <a:gd name="T1" fmla="*/ 0 h 31"/>
                <a:gd name="T2" fmla="*/ 0 w 79"/>
                <a:gd name="T3" fmla="*/ 29 h 31"/>
                <a:gd name="T4" fmla="*/ 1 w 79"/>
                <a:gd name="T5" fmla="*/ 31 h 31"/>
                <a:gd name="T6" fmla="*/ 79 w 79"/>
                <a:gd name="T7" fmla="*/ 2 h 31"/>
                <a:gd name="T8" fmla="*/ 79 w 79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31">
                  <a:moveTo>
                    <a:pt x="79" y="0"/>
                  </a:moveTo>
                  <a:cubicBezTo>
                    <a:pt x="53" y="10"/>
                    <a:pt x="26" y="19"/>
                    <a:pt x="0" y="29"/>
                  </a:cubicBezTo>
                  <a:cubicBezTo>
                    <a:pt x="0" y="29"/>
                    <a:pt x="1" y="30"/>
                    <a:pt x="1" y="31"/>
                  </a:cubicBezTo>
                  <a:cubicBezTo>
                    <a:pt x="27" y="21"/>
                    <a:pt x="53" y="11"/>
                    <a:pt x="79" y="2"/>
                  </a:cubicBezTo>
                  <a:cubicBezTo>
                    <a:pt x="79" y="1"/>
                    <a:pt x="79" y="1"/>
                    <a:pt x="7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132"/>
            <p:cNvSpPr>
              <a:spLocks/>
            </p:cNvSpPr>
            <p:nvPr userDrawn="1"/>
          </p:nvSpPr>
          <p:spPr bwMode="auto">
            <a:xfrm>
              <a:off x="3663950" y="3232150"/>
              <a:ext cx="184150" cy="68263"/>
            </a:xfrm>
            <a:custGeom>
              <a:avLst/>
              <a:gdLst>
                <a:gd name="T0" fmla="*/ 74 w 75"/>
                <a:gd name="T1" fmla="*/ 0 h 28"/>
                <a:gd name="T2" fmla="*/ 0 w 75"/>
                <a:gd name="T3" fmla="*/ 27 h 28"/>
                <a:gd name="T4" fmla="*/ 1 w 75"/>
                <a:gd name="T5" fmla="*/ 28 h 28"/>
                <a:gd name="T6" fmla="*/ 75 w 75"/>
                <a:gd name="T7" fmla="*/ 1 h 28"/>
                <a:gd name="T8" fmla="*/ 74 w 75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28">
                  <a:moveTo>
                    <a:pt x="74" y="0"/>
                  </a:moveTo>
                  <a:cubicBezTo>
                    <a:pt x="50" y="9"/>
                    <a:pt x="25" y="18"/>
                    <a:pt x="0" y="27"/>
                  </a:cubicBezTo>
                  <a:cubicBezTo>
                    <a:pt x="1" y="27"/>
                    <a:pt x="1" y="28"/>
                    <a:pt x="1" y="28"/>
                  </a:cubicBezTo>
                  <a:cubicBezTo>
                    <a:pt x="25" y="19"/>
                    <a:pt x="50" y="10"/>
                    <a:pt x="75" y="1"/>
                  </a:cubicBezTo>
                  <a:cubicBezTo>
                    <a:pt x="75" y="1"/>
                    <a:pt x="74" y="0"/>
                    <a:pt x="7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133"/>
            <p:cNvSpPr>
              <a:spLocks noEditPoints="1"/>
            </p:cNvSpPr>
            <p:nvPr userDrawn="1"/>
          </p:nvSpPr>
          <p:spPr bwMode="auto">
            <a:xfrm>
              <a:off x="5951538" y="4260850"/>
              <a:ext cx="608013" cy="587375"/>
            </a:xfrm>
            <a:custGeom>
              <a:avLst/>
              <a:gdLst>
                <a:gd name="T0" fmla="*/ 209 w 248"/>
                <a:gd name="T1" fmla="*/ 176 h 240"/>
                <a:gd name="T2" fmla="*/ 202 w 248"/>
                <a:gd name="T3" fmla="*/ 193 h 240"/>
                <a:gd name="T4" fmla="*/ 180 w 248"/>
                <a:gd name="T5" fmla="*/ 193 h 240"/>
                <a:gd name="T6" fmla="*/ 204 w 248"/>
                <a:gd name="T7" fmla="*/ 170 h 240"/>
                <a:gd name="T8" fmla="*/ 204 w 248"/>
                <a:gd name="T9" fmla="*/ 170 h 240"/>
                <a:gd name="T10" fmla="*/ 162 w 248"/>
                <a:gd name="T11" fmla="*/ 171 h 240"/>
                <a:gd name="T12" fmla="*/ 183 w 248"/>
                <a:gd name="T13" fmla="*/ 170 h 240"/>
                <a:gd name="T14" fmla="*/ 139 w 248"/>
                <a:gd name="T15" fmla="*/ 177 h 240"/>
                <a:gd name="T16" fmla="*/ 82 w 248"/>
                <a:gd name="T17" fmla="*/ 177 h 240"/>
                <a:gd name="T18" fmla="*/ 97 w 248"/>
                <a:gd name="T19" fmla="*/ 173 h 240"/>
                <a:gd name="T20" fmla="*/ 104 w 248"/>
                <a:gd name="T21" fmla="*/ 175 h 240"/>
                <a:gd name="T22" fmla="*/ 131 w 248"/>
                <a:gd name="T23" fmla="*/ 172 h 240"/>
                <a:gd name="T24" fmla="*/ 20 w 248"/>
                <a:gd name="T25" fmla="*/ 137 h 240"/>
                <a:gd name="T26" fmla="*/ 24 w 248"/>
                <a:gd name="T27" fmla="*/ 147 h 240"/>
                <a:gd name="T28" fmla="*/ 108 w 248"/>
                <a:gd name="T29" fmla="*/ 198 h 240"/>
                <a:gd name="T30" fmla="*/ 113 w 248"/>
                <a:gd name="T31" fmla="*/ 197 h 240"/>
                <a:gd name="T32" fmla="*/ 121 w 248"/>
                <a:gd name="T33" fmla="*/ 202 h 240"/>
                <a:gd name="T34" fmla="*/ 108 w 248"/>
                <a:gd name="T35" fmla="*/ 227 h 240"/>
                <a:gd name="T36" fmla="*/ 9 w 248"/>
                <a:gd name="T37" fmla="*/ 157 h 240"/>
                <a:gd name="T38" fmla="*/ 169 w 248"/>
                <a:gd name="T39" fmla="*/ 137 h 240"/>
                <a:gd name="T40" fmla="*/ 203 w 248"/>
                <a:gd name="T41" fmla="*/ 132 h 240"/>
                <a:gd name="T42" fmla="*/ 137 w 248"/>
                <a:gd name="T43" fmla="*/ 152 h 240"/>
                <a:gd name="T44" fmla="*/ 116 w 248"/>
                <a:gd name="T45" fmla="*/ 163 h 240"/>
                <a:gd name="T46" fmla="*/ 136 w 248"/>
                <a:gd name="T47" fmla="*/ 141 h 240"/>
                <a:gd name="T48" fmla="*/ 112 w 248"/>
                <a:gd name="T49" fmla="*/ 153 h 240"/>
                <a:gd name="T50" fmla="*/ 63 w 248"/>
                <a:gd name="T51" fmla="*/ 181 h 240"/>
                <a:gd name="T52" fmla="*/ 49 w 248"/>
                <a:gd name="T53" fmla="*/ 133 h 240"/>
                <a:gd name="T54" fmla="*/ 91 w 248"/>
                <a:gd name="T55" fmla="*/ 165 h 240"/>
                <a:gd name="T56" fmla="*/ 153 w 248"/>
                <a:gd name="T57" fmla="*/ 131 h 240"/>
                <a:gd name="T58" fmla="*/ 230 w 248"/>
                <a:gd name="T59" fmla="*/ 104 h 240"/>
                <a:gd name="T60" fmla="*/ 55 w 248"/>
                <a:gd name="T61" fmla="*/ 131 h 240"/>
                <a:gd name="T62" fmla="*/ 44 w 248"/>
                <a:gd name="T63" fmla="*/ 98 h 240"/>
                <a:gd name="T64" fmla="*/ 106 w 248"/>
                <a:gd name="T65" fmla="*/ 137 h 240"/>
                <a:gd name="T66" fmla="*/ 131 w 248"/>
                <a:gd name="T67" fmla="*/ 90 h 240"/>
                <a:gd name="T68" fmla="*/ 141 w 248"/>
                <a:gd name="T69" fmla="*/ 90 h 240"/>
                <a:gd name="T70" fmla="*/ 156 w 248"/>
                <a:gd name="T71" fmla="*/ 97 h 240"/>
                <a:gd name="T72" fmla="*/ 91 w 248"/>
                <a:gd name="T73" fmla="*/ 110 h 240"/>
                <a:gd name="T74" fmla="*/ 30 w 248"/>
                <a:gd name="T75" fmla="*/ 59 h 240"/>
                <a:gd name="T76" fmla="*/ 29 w 248"/>
                <a:gd name="T77" fmla="*/ 61 h 240"/>
                <a:gd name="T78" fmla="*/ 122 w 248"/>
                <a:gd name="T79" fmla="*/ 119 h 240"/>
                <a:gd name="T80" fmla="*/ 171 w 248"/>
                <a:gd name="T81" fmla="*/ 108 h 240"/>
                <a:gd name="T82" fmla="*/ 106 w 248"/>
                <a:gd name="T83" fmla="*/ 104 h 240"/>
                <a:gd name="T84" fmla="*/ 23 w 248"/>
                <a:gd name="T85" fmla="*/ 26 h 240"/>
                <a:gd name="T86" fmla="*/ 131 w 248"/>
                <a:gd name="T87" fmla="*/ 7 h 240"/>
                <a:gd name="T88" fmla="*/ 123 w 248"/>
                <a:gd name="T89" fmla="*/ 84 h 240"/>
                <a:gd name="T90" fmla="*/ 99 w 248"/>
                <a:gd name="T91" fmla="*/ 5 h 240"/>
                <a:gd name="T92" fmla="*/ 25 w 248"/>
                <a:gd name="T93" fmla="*/ 55 h 240"/>
                <a:gd name="T94" fmla="*/ 7 w 248"/>
                <a:gd name="T95" fmla="*/ 73 h 240"/>
                <a:gd name="T96" fmla="*/ 11 w 248"/>
                <a:gd name="T97" fmla="*/ 135 h 240"/>
                <a:gd name="T98" fmla="*/ 6 w 248"/>
                <a:gd name="T99" fmla="*/ 166 h 240"/>
                <a:gd name="T100" fmla="*/ 140 w 248"/>
                <a:gd name="T101" fmla="*/ 231 h 240"/>
                <a:gd name="T102" fmla="*/ 218 w 248"/>
                <a:gd name="T103" fmla="*/ 170 h 240"/>
                <a:gd name="T104" fmla="*/ 204 w 248"/>
                <a:gd name="T105" fmla="*/ 151 h 240"/>
                <a:gd name="T106" fmla="*/ 216 w 248"/>
                <a:gd name="T107" fmla="*/ 137 h 240"/>
                <a:gd name="T108" fmla="*/ 245 w 248"/>
                <a:gd name="T109" fmla="*/ 106 h 240"/>
                <a:gd name="T110" fmla="*/ 245 w 248"/>
                <a:gd name="T111" fmla="*/ 82 h 240"/>
                <a:gd name="T112" fmla="*/ 232 w 248"/>
                <a:gd name="T113" fmla="*/ 5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8" h="240">
                  <a:moveTo>
                    <a:pt x="121" y="212"/>
                  </a:moveTo>
                  <a:cubicBezTo>
                    <a:pt x="121" y="212"/>
                    <a:pt x="122" y="212"/>
                    <a:pt x="122" y="212"/>
                  </a:cubicBezTo>
                  <a:cubicBezTo>
                    <a:pt x="133" y="205"/>
                    <a:pt x="145" y="202"/>
                    <a:pt x="156" y="197"/>
                  </a:cubicBezTo>
                  <a:cubicBezTo>
                    <a:pt x="173" y="190"/>
                    <a:pt x="189" y="184"/>
                    <a:pt x="205" y="177"/>
                  </a:cubicBezTo>
                  <a:cubicBezTo>
                    <a:pt x="206" y="177"/>
                    <a:pt x="207" y="177"/>
                    <a:pt x="209" y="176"/>
                  </a:cubicBezTo>
                  <a:cubicBezTo>
                    <a:pt x="200" y="183"/>
                    <a:pt x="190" y="185"/>
                    <a:pt x="180" y="189"/>
                  </a:cubicBezTo>
                  <a:cubicBezTo>
                    <a:pt x="177" y="190"/>
                    <a:pt x="174" y="192"/>
                    <a:pt x="171" y="194"/>
                  </a:cubicBezTo>
                  <a:cubicBezTo>
                    <a:pt x="182" y="190"/>
                    <a:pt x="192" y="186"/>
                    <a:pt x="203" y="182"/>
                  </a:cubicBezTo>
                  <a:cubicBezTo>
                    <a:pt x="204" y="185"/>
                    <a:pt x="204" y="188"/>
                    <a:pt x="204" y="191"/>
                  </a:cubicBezTo>
                  <a:cubicBezTo>
                    <a:pt x="204" y="192"/>
                    <a:pt x="203" y="193"/>
                    <a:pt x="202" y="193"/>
                  </a:cubicBezTo>
                  <a:cubicBezTo>
                    <a:pt x="180" y="203"/>
                    <a:pt x="157" y="212"/>
                    <a:pt x="135" y="221"/>
                  </a:cubicBezTo>
                  <a:cubicBezTo>
                    <a:pt x="130" y="223"/>
                    <a:pt x="125" y="226"/>
                    <a:pt x="119" y="228"/>
                  </a:cubicBezTo>
                  <a:cubicBezTo>
                    <a:pt x="118" y="225"/>
                    <a:pt x="118" y="222"/>
                    <a:pt x="117" y="219"/>
                  </a:cubicBezTo>
                  <a:cubicBezTo>
                    <a:pt x="138" y="211"/>
                    <a:pt x="159" y="203"/>
                    <a:pt x="181" y="194"/>
                  </a:cubicBezTo>
                  <a:cubicBezTo>
                    <a:pt x="180" y="194"/>
                    <a:pt x="180" y="193"/>
                    <a:pt x="180" y="193"/>
                  </a:cubicBezTo>
                  <a:cubicBezTo>
                    <a:pt x="159" y="201"/>
                    <a:pt x="138" y="209"/>
                    <a:pt x="117" y="218"/>
                  </a:cubicBezTo>
                  <a:cubicBezTo>
                    <a:pt x="117" y="215"/>
                    <a:pt x="116" y="212"/>
                    <a:pt x="120" y="212"/>
                  </a:cubicBezTo>
                  <a:cubicBezTo>
                    <a:pt x="120" y="212"/>
                    <a:pt x="120" y="212"/>
                    <a:pt x="121" y="212"/>
                  </a:cubicBezTo>
                  <a:cubicBezTo>
                    <a:pt x="121" y="212"/>
                    <a:pt x="121" y="212"/>
                    <a:pt x="121" y="212"/>
                  </a:cubicBezTo>
                  <a:moveTo>
                    <a:pt x="204" y="170"/>
                  </a:moveTo>
                  <a:cubicBezTo>
                    <a:pt x="201" y="170"/>
                    <a:pt x="199" y="167"/>
                    <a:pt x="197" y="166"/>
                  </a:cubicBezTo>
                  <a:cubicBezTo>
                    <a:pt x="196" y="165"/>
                    <a:pt x="195" y="164"/>
                    <a:pt x="195" y="162"/>
                  </a:cubicBezTo>
                  <a:cubicBezTo>
                    <a:pt x="196" y="162"/>
                    <a:pt x="196" y="162"/>
                    <a:pt x="196" y="162"/>
                  </a:cubicBezTo>
                  <a:cubicBezTo>
                    <a:pt x="200" y="164"/>
                    <a:pt x="204" y="166"/>
                    <a:pt x="208" y="168"/>
                  </a:cubicBezTo>
                  <a:cubicBezTo>
                    <a:pt x="206" y="169"/>
                    <a:pt x="205" y="170"/>
                    <a:pt x="204" y="170"/>
                  </a:cubicBezTo>
                  <a:moveTo>
                    <a:pt x="131" y="172"/>
                  </a:moveTo>
                  <a:cubicBezTo>
                    <a:pt x="150" y="164"/>
                    <a:pt x="171" y="161"/>
                    <a:pt x="191" y="158"/>
                  </a:cubicBezTo>
                  <a:cubicBezTo>
                    <a:pt x="191" y="160"/>
                    <a:pt x="191" y="162"/>
                    <a:pt x="190" y="164"/>
                  </a:cubicBezTo>
                  <a:cubicBezTo>
                    <a:pt x="190" y="165"/>
                    <a:pt x="188" y="166"/>
                    <a:pt x="187" y="166"/>
                  </a:cubicBezTo>
                  <a:cubicBezTo>
                    <a:pt x="179" y="168"/>
                    <a:pt x="170" y="169"/>
                    <a:pt x="162" y="171"/>
                  </a:cubicBezTo>
                  <a:cubicBezTo>
                    <a:pt x="161" y="171"/>
                    <a:pt x="160" y="171"/>
                    <a:pt x="160" y="172"/>
                  </a:cubicBezTo>
                  <a:cubicBezTo>
                    <a:pt x="160" y="173"/>
                    <a:pt x="160" y="173"/>
                    <a:pt x="160" y="173"/>
                  </a:cubicBezTo>
                  <a:cubicBezTo>
                    <a:pt x="170" y="171"/>
                    <a:pt x="180" y="169"/>
                    <a:pt x="191" y="167"/>
                  </a:cubicBezTo>
                  <a:cubicBezTo>
                    <a:pt x="191" y="168"/>
                    <a:pt x="191" y="168"/>
                    <a:pt x="191" y="168"/>
                  </a:cubicBezTo>
                  <a:cubicBezTo>
                    <a:pt x="188" y="169"/>
                    <a:pt x="186" y="170"/>
                    <a:pt x="183" y="170"/>
                  </a:cubicBezTo>
                  <a:cubicBezTo>
                    <a:pt x="153" y="178"/>
                    <a:pt x="123" y="185"/>
                    <a:pt x="93" y="192"/>
                  </a:cubicBezTo>
                  <a:cubicBezTo>
                    <a:pt x="91" y="192"/>
                    <a:pt x="89" y="192"/>
                    <a:pt x="87" y="193"/>
                  </a:cubicBezTo>
                  <a:cubicBezTo>
                    <a:pt x="87" y="193"/>
                    <a:pt x="86" y="193"/>
                    <a:pt x="85" y="193"/>
                  </a:cubicBezTo>
                  <a:cubicBezTo>
                    <a:pt x="83" y="193"/>
                    <a:pt x="83" y="192"/>
                    <a:pt x="82" y="190"/>
                  </a:cubicBezTo>
                  <a:cubicBezTo>
                    <a:pt x="101" y="185"/>
                    <a:pt x="120" y="184"/>
                    <a:pt x="139" y="177"/>
                  </a:cubicBezTo>
                  <a:cubicBezTo>
                    <a:pt x="131" y="179"/>
                    <a:pt x="123" y="180"/>
                    <a:pt x="115" y="182"/>
                  </a:cubicBezTo>
                  <a:cubicBezTo>
                    <a:pt x="104" y="184"/>
                    <a:pt x="93" y="186"/>
                    <a:pt x="82" y="187"/>
                  </a:cubicBezTo>
                  <a:cubicBezTo>
                    <a:pt x="82" y="187"/>
                    <a:pt x="82" y="187"/>
                    <a:pt x="82" y="187"/>
                  </a:cubicBezTo>
                  <a:cubicBezTo>
                    <a:pt x="81" y="187"/>
                    <a:pt x="80" y="186"/>
                    <a:pt x="80" y="186"/>
                  </a:cubicBezTo>
                  <a:cubicBezTo>
                    <a:pt x="80" y="183"/>
                    <a:pt x="81" y="180"/>
                    <a:pt x="82" y="177"/>
                  </a:cubicBezTo>
                  <a:cubicBezTo>
                    <a:pt x="82" y="177"/>
                    <a:pt x="83" y="176"/>
                    <a:pt x="83" y="176"/>
                  </a:cubicBezTo>
                  <a:cubicBezTo>
                    <a:pt x="83" y="176"/>
                    <a:pt x="83" y="176"/>
                    <a:pt x="83" y="176"/>
                  </a:cubicBezTo>
                  <a:cubicBezTo>
                    <a:pt x="84" y="176"/>
                    <a:pt x="84" y="176"/>
                    <a:pt x="85" y="176"/>
                  </a:cubicBezTo>
                  <a:cubicBezTo>
                    <a:pt x="87" y="176"/>
                    <a:pt x="89" y="175"/>
                    <a:pt x="91" y="175"/>
                  </a:cubicBezTo>
                  <a:cubicBezTo>
                    <a:pt x="93" y="174"/>
                    <a:pt x="94" y="173"/>
                    <a:pt x="97" y="173"/>
                  </a:cubicBezTo>
                  <a:cubicBezTo>
                    <a:pt x="97" y="173"/>
                    <a:pt x="97" y="173"/>
                    <a:pt x="97" y="173"/>
                  </a:cubicBezTo>
                  <a:cubicBezTo>
                    <a:pt x="97" y="173"/>
                    <a:pt x="97" y="173"/>
                    <a:pt x="97" y="173"/>
                  </a:cubicBezTo>
                  <a:cubicBezTo>
                    <a:pt x="98" y="173"/>
                    <a:pt x="98" y="173"/>
                    <a:pt x="98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101" y="173"/>
                    <a:pt x="103" y="173"/>
                    <a:pt x="104" y="175"/>
                  </a:cubicBezTo>
                  <a:cubicBezTo>
                    <a:pt x="98" y="176"/>
                    <a:pt x="92" y="177"/>
                    <a:pt x="86" y="178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117" y="176"/>
                    <a:pt x="146" y="171"/>
                    <a:pt x="176" y="165"/>
                  </a:cubicBezTo>
                  <a:cubicBezTo>
                    <a:pt x="176" y="165"/>
                    <a:pt x="176" y="164"/>
                    <a:pt x="176" y="164"/>
                  </a:cubicBezTo>
                  <a:cubicBezTo>
                    <a:pt x="161" y="166"/>
                    <a:pt x="146" y="169"/>
                    <a:pt x="131" y="172"/>
                  </a:cubicBezTo>
                  <a:moveTo>
                    <a:pt x="108" y="169"/>
                  </a:moveTo>
                  <a:cubicBezTo>
                    <a:pt x="104" y="165"/>
                    <a:pt x="104" y="159"/>
                    <a:pt x="104" y="154"/>
                  </a:cubicBezTo>
                  <a:cubicBezTo>
                    <a:pt x="105" y="159"/>
                    <a:pt x="107" y="164"/>
                    <a:pt x="108" y="169"/>
                  </a:cubicBezTo>
                  <a:moveTo>
                    <a:pt x="15" y="141"/>
                  </a:moveTo>
                  <a:cubicBezTo>
                    <a:pt x="17" y="141"/>
                    <a:pt x="19" y="139"/>
                    <a:pt x="20" y="137"/>
                  </a:cubicBezTo>
                  <a:cubicBezTo>
                    <a:pt x="24" y="140"/>
                    <a:pt x="27" y="144"/>
                    <a:pt x="30" y="147"/>
                  </a:cubicBezTo>
                  <a:cubicBezTo>
                    <a:pt x="29" y="148"/>
                    <a:pt x="29" y="148"/>
                    <a:pt x="29" y="148"/>
                  </a:cubicBezTo>
                  <a:cubicBezTo>
                    <a:pt x="26" y="146"/>
                    <a:pt x="23" y="145"/>
                    <a:pt x="19" y="142"/>
                  </a:cubicBezTo>
                  <a:cubicBezTo>
                    <a:pt x="19" y="144"/>
                    <a:pt x="19" y="145"/>
                    <a:pt x="20" y="145"/>
                  </a:cubicBezTo>
                  <a:cubicBezTo>
                    <a:pt x="21" y="146"/>
                    <a:pt x="22" y="147"/>
                    <a:pt x="24" y="147"/>
                  </a:cubicBezTo>
                  <a:cubicBezTo>
                    <a:pt x="36" y="153"/>
                    <a:pt x="43" y="164"/>
                    <a:pt x="52" y="174"/>
                  </a:cubicBezTo>
                  <a:cubicBezTo>
                    <a:pt x="59" y="183"/>
                    <a:pt x="67" y="192"/>
                    <a:pt x="75" y="201"/>
                  </a:cubicBezTo>
                  <a:cubicBezTo>
                    <a:pt x="77" y="204"/>
                    <a:pt x="79" y="205"/>
                    <a:pt x="82" y="205"/>
                  </a:cubicBezTo>
                  <a:cubicBezTo>
                    <a:pt x="83" y="205"/>
                    <a:pt x="84" y="204"/>
                    <a:pt x="85" y="204"/>
                  </a:cubicBezTo>
                  <a:cubicBezTo>
                    <a:pt x="93" y="202"/>
                    <a:pt x="101" y="200"/>
                    <a:pt x="108" y="198"/>
                  </a:cubicBezTo>
                  <a:cubicBezTo>
                    <a:pt x="108" y="198"/>
                    <a:pt x="109" y="198"/>
                    <a:pt x="109" y="198"/>
                  </a:cubicBezTo>
                  <a:cubicBezTo>
                    <a:pt x="110" y="198"/>
                    <a:pt x="111" y="199"/>
                    <a:pt x="111" y="199"/>
                  </a:cubicBezTo>
                  <a:cubicBezTo>
                    <a:pt x="113" y="199"/>
                    <a:pt x="114" y="200"/>
                    <a:pt x="116" y="201"/>
                  </a:cubicBezTo>
                  <a:cubicBezTo>
                    <a:pt x="116" y="200"/>
                    <a:pt x="116" y="200"/>
                    <a:pt x="116" y="200"/>
                  </a:cubicBezTo>
                  <a:cubicBezTo>
                    <a:pt x="115" y="199"/>
                    <a:pt x="114" y="198"/>
                    <a:pt x="113" y="197"/>
                  </a:cubicBezTo>
                  <a:cubicBezTo>
                    <a:pt x="129" y="194"/>
                    <a:pt x="144" y="190"/>
                    <a:pt x="159" y="186"/>
                  </a:cubicBezTo>
                  <a:cubicBezTo>
                    <a:pt x="159" y="187"/>
                    <a:pt x="159" y="187"/>
                    <a:pt x="159" y="187"/>
                  </a:cubicBezTo>
                  <a:cubicBezTo>
                    <a:pt x="155" y="188"/>
                    <a:pt x="152" y="190"/>
                    <a:pt x="148" y="191"/>
                  </a:cubicBezTo>
                  <a:cubicBezTo>
                    <a:pt x="140" y="194"/>
                    <a:pt x="132" y="197"/>
                    <a:pt x="124" y="200"/>
                  </a:cubicBezTo>
                  <a:cubicBezTo>
                    <a:pt x="123" y="201"/>
                    <a:pt x="122" y="202"/>
                    <a:pt x="121" y="202"/>
                  </a:cubicBezTo>
                  <a:cubicBezTo>
                    <a:pt x="120" y="202"/>
                    <a:pt x="119" y="203"/>
                    <a:pt x="118" y="203"/>
                  </a:cubicBezTo>
                  <a:cubicBezTo>
                    <a:pt x="117" y="203"/>
                    <a:pt x="117" y="203"/>
                    <a:pt x="117" y="203"/>
                  </a:cubicBezTo>
                  <a:cubicBezTo>
                    <a:pt x="116" y="203"/>
                    <a:pt x="116" y="202"/>
                    <a:pt x="115" y="202"/>
                  </a:cubicBezTo>
                  <a:cubicBezTo>
                    <a:pt x="113" y="202"/>
                    <a:pt x="112" y="203"/>
                    <a:pt x="111" y="205"/>
                  </a:cubicBezTo>
                  <a:cubicBezTo>
                    <a:pt x="107" y="212"/>
                    <a:pt x="106" y="219"/>
                    <a:pt x="108" y="227"/>
                  </a:cubicBezTo>
                  <a:cubicBezTo>
                    <a:pt x="106" y="227"/>
                    <a:pt x="105" y="226"/>
                    <a:pt x="104" y="226"/>
                  </a:cubicBezTo>
                  <a:cubicBezTo>
                    <a:pt x="89" y="215"/>
                    <a:pt x="74" y="205"/>
                    <a:pt x="59" y="194"/>
                  </a:cubicBezTo>
                  <a:cubicBezTo>
                    <a:pt x="49" y="188"/>
                    <a:pt x="40" y="181"/>
                    <a:pt x="30" y="174"/>
                  </a:cubicBezTo>
                  <a:cubicBezTo>
                    <a:pt x="25" y="170"/>
                    <a:pt x="19" y="167"/>
                    <a:pt x="14" y="163"/>
                  </a:cubicBezTo>
                  <a:cubicBezTo>
                    <a:pt x="12" y="161"/>
                    <a:pt x="9" y="159"/>
                    <a:pt x="9" y="157"/>
                  </a:cubicBezTo>
                  <a:cubicBezTo>
                    <a:pt x="7" y="152"/>
                    <a:pt x="7" y="147"/>
                    <a:pt x="10" y="142"/>
                  </a:cubicBezTo>
                  <a:cubicBezTo>
                    <a:pt x="10" y="141"/>
                    <a:pt x="12" y="140"/>
                    <a:pt x="12" y="140"/>
                  </a:cubicBezTo>
                  <a:cubicBezTo>
                    <a:pt x="13" y="140"/>
                    <a:pt x="13" y="140"/>
                    <a:pt x="13" y="140"/>
                  </a:cubicBezTo>
                  <a:cubicBezTo>
                    <a:pt x="14" y="141"/>
                    <a:pt x="14" y="141"/>
                    <a:pt x="15" y="141"/>
                  </a:cubicBezTo>
                  <a:moveTo>
                    <a:pt x="169" y="137"/>
                  </a:moveTo>
                  <a:cubicBezTo>
                    <a:pt x="181" y="130"/>
                    <a:pt x="195" y="127"/>
                    <a:pt x="208" y="124"/>
                  </a:cubicBezTo>
                  <a:cubicBezTo>
                    <a:pt x="208" y="128"/>
                    <a:pt x="207" y="130"/>
                    <a:pt x="203" y="130"/>
                  </a:cubicBezTo>
                  <a:cubicBezTo>
                    <a:pt x="197" y="131"/>
                    <a:pt x="191" y="133"/>
                    <a:pt x="185" y="134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91" y="134"/>
                    <a:pt x="197" y="133"/>
                    <a:pt x="203" y="132"/>
                  </a:cubicBezTo>
                  <a:cubicBezTo>
                    <a:pt x="203" y="132"/>
                    <a:pt x="203" y="132"/>
                    <a:pt x="203" y="132"/>
                  </a:cubicBezTo>
                  <a:cubicBezTo>
                    <a:pt x="204" y="132"/>
                    <a:pt x="205" y="132"/>
                    <a:pt x="207" y="133"/>
                  </a:cubicBezTo>
                  <a:cubicBezTo>
                    <a:pt x="206" y="134"/>
                    <a:pt x="205" y="135"/>
                    <a:pt x="204" y="135"/>
                  </a:cubicBezTo>
                  <a:cubicBezTo>
                    <a:pt x="183" y="140"/>
                    <a:pt x="162" y="145"/>
                    <a:pt x="141" y="151"/>
                  </a:cubicBezTo>
                  <a:cubicBezTo>
                    <a:pt x="140" y="151"/>
                    <a:pt x="138" y="151"/>
                    <a:pt x="137" y="152"/>
                  </a:cubicBezTo>
                  <a:cubicBezTo>
                    <a:pt x="137" y="152"/>
                    <a:pt x="137" y="153"/>
                    <a:pt x="137" y="153"/>
                  </a:cubicBezTo>
                  <a:cubicBezTo>
                    <a:pt x="160" y="148"/>
                    <a:pt x="183" y="142"/>
                    <a:pt x="206" y="136"/>
                  </a:cubicBezTo>
                  <a:cubicBezTo>
                    <a:pt x="206" y="137"/>
                    <a:pt x="206" y="137"/>
                    <a:pt x="207" y="138"/>
                  </a:cubicBezTo>
                  <a:cubicBezTo>
                    <a:pt x="205" y="138"/>
                    <a:pt x="204" y="139"/>
                    <a:pt x="203" y="139"/>
                  </a:cubicBezTo>
                  <a:cubicBezTo>
                    <a:pt x="174" y="147"/>
                    <a:pt x="145" y="155"/>
                    <a:pt x="116" y="163"/>
                  </a:cubicBezTo>
                  <a:cubicBezTo>
                    <a:pt x="114" y="163"/>
                    <a:pt x="113" y="164"/>
                    <a:pt x="112" y="164"/>
                  </a:cubicBezTo>
                  <a:cubicBezTo>
                    <a:pt x="110" y="164"/>
                    <a:pt x="109" y="162"/>
                    <a:pt x="109" y="158"/>
                  </a:cubicBezTo>
                  <a:cubicBezTo>
                    <a:pt x="109" y="156"/>
                    <a:pt x="108" y="155"/>
                    <a:pt x="108" y="154"/>
                  </a:cubicBezTo>
                  <a:cubicBezTo>
                    <a:pt x="108" y="149"/>
                    <a:pt x="109" y="148"/>
                    <a:pt x="114" y="147"/>
                  </a:cubicBezTo>
                  <a:cubicBezTo>
                    <a:pt x="121" y="145"/>
                    <a:pt x="129" y="143"/>
                    <a:pt x="136" y="141"/>
                  </a:cubicBezTo>
                  <a:cubicBezTo>
                    <a:pt x="137" y="141"/>
                    <a:pt x="137" y="141"/>
                    <a:pt x="138" y="141"/>
                  </a:cubicBezTo>
                  <a:cubicBezTo>
                    <a:pt x="140" y="141"/>
                    <a:pt x="142" y="142"/>
                    <a:pt x="143" y="142"/>
                  </a:cubicBezTo>
                  <a:cubicBezTo>
                    <a:pt x="143" y="142"/>
                    <a:pt x="143" y="143"/>
                    <a:pt x="143" y="143"/>
                  </a:cubicBezTo>
                  <a:cubicBezTo>
                    <a:pt x="133" y="146"/>
                    <a:pt x="122" y="149"/>
                    <a:pt x="111" y="152"/>
                  </a:cubicBezTo>
                  <a:cubicBezTo>
                    <a:pt x="111" y="152"/>
                    <a:pt x="112" y="153"/>
                    <a:pt x="112" y="153"/>
                  </a:cubicBezTo>
                  <a:cubicBezTo>
                    <a:pt x="134" y="147"/>
                    <a:pt x="155" y="142"/>
                    <a:pt x="177" y="136"/>
                  </a:cubicBezTo>
                  <a:cubicBezTo>
                    <a:pt x="177" y="135"/>
                    <a:pt x="177" y="135"/>
                    <a:pt x="177" y="135"/>
                  </a:cubicBezTo>
                  <a:cubicBezTo>
                    <a:pt x="174" y="135"/>
                    <a:pt x="172" y="136"/>
                    <a:pt x="169" y="137"/>
                  </a:cubicBezTo>
                  <a:moveTo>
                    <a:pt x="74" y="193"/>
                  </a:moveTo>
                  <a:cubicBezTo>
                    <a:pt x="70" y="189"/>
                    <a:pt x="67" y="185"/>
                    <a:pt x="63" y="181"/>
                  </a:cubicBezTo>
                  <a:cubicBezTo>
                    <a:pt x="56" y="172"/>
                    <a:pt x="49" y="163"/>
                    <a:pt x="42" y="155"/>
                  </a:cubicBezTo>
                  <a:cubicBezTo>
                    <a:pt x="36" y="148"/>
                    <a:pt x="30" y="141"/>
                    <a:pt x="24" y="134"/>
                  </a:cubicBezTo>
                  <a:cubicBezTo>
                    <a:pt x="20" y="129"/>
                    <a:pt x="16" y="125"/>
                    <a:pt x="13" y="120"/>
                  </a:cubicBezTo>
                  <a:cubicBezTo>
                    <a:pt x="10" y="115"/>
                    <a:pt x="11" y="110"/>
                    <a:pt x="12" y="105"/>
                  </a:cubicBezTo>
                  <a:cubicBezTo>
                    <a:pt x="25" y="115"/>
                    <a:pt x="38" y="123"/>
                    <a:pt x="49" y="133"/>
                  </a:cubicBezTo>
                  <a:cubicBezTo>
                    <a:pt x="61" y="144"/>
                    <a:pt x="70" y="156"/>
                    <a:pt x="81" y="167"/>
                  </a:cubicBezTo>
                  <a:cubicBezTo>
                    <a:pt x="81" y="166"/>
                    <a:pt x="82" y="166"/>
                    <a:pt x="83" y="165"/>
                  </a:cubicBezTo>
                  <a:cubicBezTo>
                    <a:pt x="77" y="159"/>
                    <a:pt x="72" y="153"/>
                    <a:pt x="67" y="147"/>
                  </a:cubicBezTo>
                  <a:cubicBezTo>
                    <a:pt x="67" y="146"/>
                    <a:pt x="67" y="146"/>
                    <a:pt x="67" y="146"/>
                  </a:cubicBezTo>
                  <a:cubicBezTo>
                    <a:pt x="75" y="152"/>
                    <a:pt x="83" y="159"/>
                    <a:pt x="91" y="165"/>
                  </a:cubicBezTo>
                  <a:cubicBezTo>
                    <a:pt x="87" y="166"/>
                    <a:pt x="84" y="167"/>
                    <a:pt x="81" y="168"/>
                  </a:cubicBezTo>
                  <a:cubicBezTo>
                    <a:pt x="80" y="168"/>
                    <a:pt x="79" y="169"/>
                    <a:pt x="78" y="170"/>
                  </a:cubicBezTo>
                  <a:cubicBezTo>
                    <a:pt x="72" y="176"/>
                    <a:pt x="71" y="183"/>
                    <a:pt x="73" y="191"/>
                  </a:cubicBezTo>
                  <a:cubicBezTo>
                    <a:pt x="73" y="191"/>
                    <a:pt x="74" y="192"/>
                    <a:pt x="74" y="193"/>
                  </a:cubicBezTo>
                  <a:moveTo>
                    <a:pt x="153" y="131"/>
                  </a:moveTo>
                  <a:cubicBezTo>
                    <a:pt x="152" y="131"/>
                    <a:pt x="151" y="130"/>
                    <a:pt x="150" y="128"/>
                  </a:cubicBezTo>
                  <a:cubicBezTo>
                    <a:pt x="149" y="125"/>
                    <a:pt x="150" y="123"/>
                    <a:pt x="153" y="122"/>
                  </a:cubicBezTo>
                  <a:cubicBezTo>
                    <a:pt x="182" y="112"/>
                    <a:pt x="210" y="102"/>
                    <a:pt x="238" y="92"/>
                  </a:cubicBezTo>
                  <a:cubicBezTo>
                    <a:pt x="239" y="92"/>
                    <a:pt x="239" y="92"/>
                    <a:pt x="241" y="92"/>
                  </a:cubicBezTo>
                  <a:cubicBezTo>
                    <a:pt x="237" y="97"/>
                    <a:pt x="236" y="102"/>
                    <a:pt x="230" y="104"/>
                  </a:cubicBezTo>
                  <a:cubicBezTo>
                    <a:pt x="205" y="113"/>
                    <a:pt x="181" y="122"/>
                    <a:pt x="156" y="131"/>
                  </a:cubicBezTo>
                  <a:cubicBezTo>
                    <a:pt x="155" y="131"/>
                    <a:pt x="154" y="131"/>
                    <a:pt x="153" y="131"/>
                  </a:cubicBezTo>
                  <a:moveTo>
                    <a:pt x="100" y="165"/>
                  </a:moveTo>
                  <a:cubicBezTo>
                    <a:pt x="97" y="163"/>
                    <a:pt x="95" y="162"/>
                    <a:pt x="93" y="160"/>
                  </a:cubicBezTo>
                  <a:cubicBezTo>
                    <a:pt x="80" y="150"/>
                    <a:pt x="68" y="141"/>
                    <a:pt x="55" y="131"/>
                  </a:cubicBezTo>
                  <a:cubicBezTo>
                    <a:pt x="42" y="121"/>
                    <a:pt x="29" y="111"/>
                    <a:pt x="15" y="100"/>
                  </a:cubicBezTo>
                  <a:cubicBezTo>
                    <a:pt x="9" y="96"/>
                    <a:pt x="9" y="89"/>
                    <a:pt x="10" y="83"/>
                  </a:cubicBezTo>
                  <a:cubicBezTo>
                    <a:pt x="10" y="80"/>
                    <a:pt x="12" y="76"/>
                    <a:pt x="14" y="73"/>
                  </a:cubicBezTo>
                  <a:cubicBezTo>
                    <a:pt x="14" y="79"/>
                    <a:pt x="19" y="80"/>
                    <a:pt x="23" y="83"/>
                  </a:cubicBezTo>
                  <a:cubicBezTo>
                    <a:pt x="30" y="87"/>
                    <a:pt x="37" y="93"/>
                    <a:pt x="44" y="98"/>
                  </a:cubicBezTo>
                  <a:cubicBezTo>
                    <a:pt x="60" y="109"/>
                    <a:pt x="77" y="121"/>
                    <a:pt x="93" y="133"/>
                  </a:cubicBezTo>
                  <a:cubicBezTo>
                    <a:pt x="95" y="134"/>
                    <a:pt x="97" y="135"/>
                    <a:pt x="99" y="136"/>
                  </a:cubicBezTo>
                  <a:cubicBezTo>
                    <a:pt x="83" y="121"/>
                    <a:pt x="65" y="108"/>
                    <a:pt x="48" y="95"/>
                  </a:cubicBezTo>
                  <a:cubicBezTo>
                    <a:pt x="73" y="107"/>
                    <a:pt x="98" y="120"/>
                    <a:pt x="124" y="133"/>
                  </a:cubicBezTo>
                  <a:cubicBezTo>
                    <a:pt x="117" y="135"/>
                    <a:pt x="111" y="136"/>
                    <a:pt x="106" y="137"/>
                  </a:cubicBezTo>
                  <a:cubicBezTo>
                    <a:pt x="104" y="138"/>
                    <a:pt x="102" y="139"/>
                    <a:pt x="101" y="141"/>
                  </a:cubicBezTo>
                  <a:cubicBezTo>
                    <a:pt x="97" y="147"/>
                    <a:pt x="97" y="154"/>
                    <a:pt x="100" y="165"/>
                  </a:cubicBezTo>
                  <a:moveTo>
                    <a:pt x="126" y="103"/>
                  </a:moveTo>
                  <a:cubicBezTo>
                    <a:pt x="125" y="99"/>
                    <a:pt x="125" y="95"/>
                    <a:pt x="128" y="92"/>
                  </a:cubicBezTo>
                  <a:cubicBezTo>
                    <a:pt x="128" y="91"/>
                    <a:pt x="130" y="90"/>
                    <a:pt x="131" y="90"/>
                  </a:cubicBezTo>
                  <a:cubicBezTo>
                    <a:pt x="155" y="84"/>
                    <a:pt x="180" y="77"/>
                    <a:pt x="204" y="71"/>
                  </a:cubicBezTo>
                  <a:cubicBezTo>
                    <a:pt x="211" y="69"/>
                    <a:pt x="219" y="67"/>
                    <a:pt x="227" y="65"/>
                  </a:cubicBezTo>
                  <a:cubicBezTo>
                    <a:pt x="226" y="68"/>
                    <a:pt x="225" y="70"/>
                    <a:pt x="221" y="70"/>
                  </a:cubicBezTo>
                  <a:cubicBezTo>
                    <a:pt x="195" y="76"/>
                    <a:pt x="168" y="82"/>
                    <a:pt x="141" y="88"/>
                  </a:cubicBezTo>
                  <a:cubicBezTo>
                    <a:pt x="141" y="89"/>
                    <a:pt x="141" y="90"/>
                    <a:pt x="141" y="90"/>
                  </a:cubicBezTo>
                  <a:cubicBezTo>
                    <a:pt x="169" y="84"/>
                    <a:pt x="197" y="78"/>
                    <a:pt x="225" y="71"/>
                  </a:cubicBezTo>
                  <a:cubicBezTo>
                    <a:pt x="225" y="75"/>
                    <a:pt x="226" y="78"/>
                    <a:pt x="226" y="82"/>
                  </a:cubicBezTo>
                  <a:cubicBezTo>
                    <a:pt x="193" y="90"/>
                    <a:pt x="159" y="98"/>
                    <a:pt x="126" y="106"/>
                  </a:cubicBezTo>
                  <a:cubicBezTo>
                    <a:pt x="126" y="105"/>
                    <a:pt x="126" y="105"/>
                    <a:pt x="126" y="105"/>
                  </a:cubicBezTo>
                  <a:cubicBezTo>
                    <a:pt x="136" y="103"/>
                    <a:pt x="146" y="100"/>
                    <a:pt x="156" y="97"/>
                  </a:cubicBezTo>
                  <a:cubicBezTo>
                    <a:pt x="156" y="97"/>
                    <a:pt x="155" y="97"/>
                    <a:pt x="155" y="96"/>
                  </a:cubicBezTo>
                  <a:cubicBezTo>
                    <a:pt x="146" y="99"/>
                    <a:pt x="136" y="101"/>
                    <a:pt x="126" y="103"/>
                  </a:cubicBezTo>
                  <a:moveTo>
                    <a:pt x="142" y="136"/>
                  </a:moveTo>
                  <a:cubicBezTo>
                    <a:pt x="136" y="133"/>
                    <a:pt x="130" y="130"/>
                    <a:pt x="124" y="127"/>
                  </a:cubicBezTo>
                  <a:cubicBezTo>
                    <a:pt x="113" y="121"/>
                    <a:pt x="102" y="116"/>
                    <a:pt x="91" y="110"/>
                  </a:cubicBezTo>
                  <a:cubicBezTo>
                    <a:pt x="80" y="105"/>
                    <a:pt x="70" y="100"/>
                    <a:pt x="60" y="95"/>
                  </a:cubicBezTo>
                  <a:cubicBezTo>
                    <a:pt x="52" y="91"/>
                    <a:pt x="44" y="87"/>
                    <a:pt x="36" y="83"/>
                  </a:cubicBezTo>
                  <a:cubicBezTo>
                    <a:pt x="32" y="81"/>
                    <a:pt x="27" y="79"/>
                    <a:pt x="22" y="76"/>
                  </a:cubicBezTo>
                  <a:cubicBezTo>
                    <a:pt x="19" y="74"/>
                    <a:pt x="17" y="65"/>
                    <a:pt x="21" y="63"/>
                  </a:cubicBezTo>
                  <a:cubicBezTo>
                    <a:pt x="24" y="61"/>
                    <a:pt x="28" y="62"/>
                    <a:pt x="30" y="59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1" y="59"/>
                    <a:pt x="31" y="59"/>
                    <a:pt x="32" y="59"/>
                  </a:cubicBezTo>
                  <a:cubicBezTo>
                    <a:pt x="35" y="61"/>
                    <a:pt x="39" y="64"/>
                    <a:pt x="42" y="66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38" y="65"/>
                    <a:pt x="33" y="63"/>
                    <a:pt x="29" y="61"/>
                  </a:cubicBezTo>
                  <a:cubicBezTo>
                    <a:pt x="29" y="62"/>
                    <a:pt x="29" y="62"/>
                    <a:pt x="29" y="62"/>
                  </a:cubicBezTo>
                  <a:cubicBezTo>
                    <a:pt x="31" y="63"/>
                    <a:pt x="33" y="65"/>
                    <a:pt x="35" y="66"/>
                  </a:cubicBezTo>
                  <a:cubicBezTo>
                    <a:pt x="60" y="76"/>
                    <a:pt x="81" y="93"/>
                    <a:pt x="103" y="108"/>
                  </a:cubicBezTo>
                  <a:cubicBezTo>
                    <a:pt x="109" y="111"/>
                    <a:pt x="114" y="115"/>
                    <a:pt x="119" y="119"/>
                  </a:cubicBezTo>
                  <a:cubicBezTo>
                    <a:pt x="120" y="119"/>
                    <a:pt x="121" y="119"/>
                    <a:pt x="122" y="119"/>
                  </a:cubicBezTo>
                  <a:cubicBezTo>
                    <a:pt x="122" y="119"/>
                    <a:pt x="122" y="119"/>
                    <a:pt x="122" y="119"/>
                  </a:cubicBezTo>
                  <a:cubicBezTo>
                    <a:pt x="128" y="118"/>
                    <a:pt x="134" y="117"/>
                    <a:pt x="139" y="116"/>
                  </a:cubicBezTo>
                  <a:cubicBezTo>
                    <a:pt x="153" y="112"/>
                    <a:pt x="167" y="108"/>
                    <a:pt x="181" y="104"/>
                  </a:cubicBezTo>
                  <a:cubicBezTo>
                    <a:pt x="184" y="103"/>
                    <a:pt x="187" y="102"/>
                    <a:pt x="191" y="102"/>
                  </a:cubicBezTo>
                  <a:cubicBezTo>
                    <a:pt x="184" y="104"/>
                    <a:pt x="178" y="106"/>
                    <a:pt x="171" y="108"/>
                  </a:cubicBezTo>
                  <a:cubicBezTo>
                    <a:pt x="165" y="111"/>
                    <a:pt x="158" y="113"/>
                    <a:pt x="151" y="115"/>
                  </a:cubicBezTo>
                  <a:cubicBezTo>
                    <a:pt x="143" y="117"/>
                    <a:pt x="139" y="125"/>
                    <a:pt x="142" y="133"/>
                  </a:cubicBezTo>
                  <a:cubicBezTo>
                    <a:pt x="142" y="134"/>
                    <a:pt x="142" y="134"/>
                    <a:pt x="142" y="136"/>
                  </a:cubicBezTo>
                  <a:moveTo>
                    <a:pt x="119" y="113"/>
                  </a:moveTo>
                  <a:cubicBezTo>
                    <a:pt x="114" y="109"/>
                    <a:pt x="110" y="107"/>
                    <a:pt x="106" y="104"/>
                  </a:cubicBezTo>
                  <a:cubicBezTo>
                    <a:pt x="94" y="96"/>
                    <a:pt x="82" y="88"/>
                    <a:pt x="69" y="80"/>
                  </a:cubicBezTo>
                  <a:cubicBezTo>
                    <a:pt x="57" y="71"/>
                    <a:pt x="45" y="63"/>
                    <a:pt x="32" y="54"/>
                  </a:cubicBezTo>
                  <a:cubicBezTo>
                    <a:pt x="29" y="53"/>
                    <a:pt x="27" y="51"/>
                    <a:pt x="24" y="49"/>
                  </a:cubicBezTo>
                  <a:cubicBezTo>
                    <a:pt x="23" y="48"/>
                    <a:pt x="22" y="47"/>
                    <a:pt x="22" y="46"/>
                  </a:cubicBezTo>
                  <a:cubicBezTo>
                    <a:pt x="20" y="40"/>
                    <a:pt x="19" y="33"/>
                    <a:pt x="23" y="26"/>
                  </a:cubicBezTo>
                  <a:cubicBezTo>
                    <a:pt x="24" y="25"/>
                    <a:pt x="25" y="24"/>
                    <a:pt x="26" y="24"/>
                  </a:cubicBezTo>
                  <a:cubicBezTo>
                    <a:pt x="42" y="20"/>
                    <a:pt x="58" y="17"/>
                    <a:pt x="74" y="14"/>
                  </a:cubicBezTo>
                  <a:cubicBezTo>
                    <a:pt x="88" y="11"/>
                    <a:pt x="103" y="8"/>
                    <a:pt x="117" y="5"/>
                  </a:cubicBezTo>
                  <a:cubicBezTo>
                    <a:pt x="119" y="5"/>
                    <a:pt x="121" y="5"/>
                    <a:pt x="123" y="5"/>
                  </a:cubicBezTo>
                  <a:cubicBezTo>
                    <a:pt x="125" y="5"/>
                    <a:pt x="128" y="5"/>
                    <a:pt x="131" y="7"/>
                  </a:cubicBezTo>
                  <a:cubicBezTo>
                    <a:pt x="164" y="23"/>
                    <a:pt x="197" y="39"/>
                    <a:pt x="230" y="55"/>
                  </a:cubicBezTo>
                  <a:cubicBezTo>
                    <a:pt x="230" y="55"/>
                    <a:pt x="231" y="55"/>
                    <a:pt x="232" y="56"/>
                  </a:cubicBezTo>
                  <a:cubicBezTo>
                    <a:pt x="213" y="61"/>
                    <a:pt x="195" y="65"/>
                    <a:pt x="177" y="70"/>
                  </a:cubicBezTo>
                  <a:cubicBezTo>
                    <a:pt x="160" y="74"/>
                    <a:pt x="143" y="78"/>
                    <a:pt x="126" y="82"/>
                  </a:cubicBezTo>
                  <a:cubicBezTo>
                    <a:pt x="125" y="83"/>
                    <a:pt x="123" y="83"/>
                    <a:pt x="123" y="84"/>
                  </a:cubicBezTo>
                  <a:cubicBezTo>
                    <a:pt x="117" y="92"/>
                    <a:pt x="114" y="100"/>
                    <a:pt x="118" y="110"/>
                  </a:cubicBezTo>
                  <a:cubicBezTo>
                    <a:pt x="118" y="110"/>
                    <a:pt x="119" y="111"/>
                    <a:pt x="119" y="113"/>
                  </a:cubicBezTo>
                  <a:moveTo>
                    <a:pt x="124" y="0"/>
                  </a:moveTo>
                  <a:cubicBezTo>
                    <a:pt x="123" y="0"/>
                    <a:pt x="123" y="0"/>
                    <a:pt x="122" y="0"/>
                  </a:cubicBezTo>
                  <a:cubicBezTo>
                    <a:pt x="115" y="2"/>
                    <a:pt x="107" y="3"/>
                    <a:pt x="99" y="5"/>
                  </a:cubicBezTo>
                  <a:cubicBezTo>
                    <a:pt x="75" y="10"/>
                    <a:pt x="52" y="14"/>
                    <a:pt x="28" y="18"/>
                  </a:cubicBezTo>
                  <a:cubicBezTo>
                    <a:pt x="22" y="20"/>
                    <a:pt x="19" y="23"/>
                    <a:pt x="17" y="28"/>
                  </a:cubicBezTo>
                  <a:cubicBezTo>
                    <a:pt x="14" y="34"/>
                    <a:pt x="15" y="40"/>
                    <a:pt x="16" y="46"/>
                  </a:cubicBezTo>
                  <a:cubicBezTo>
                    <a:pt x="17" y="50"/>
                    <a:pt x="21" y="52"/>
                    <a:pt x="24" y="54"/>
                  </a:cubicBezTo>
                  <a:cubicBezTo>
                    <a:pt x="24" y="54"/>
                    <a:pt x="25" y="54"/>
                    <a:pt x="25" y="55"/>
                  </a:cubicBezTo>
                  <a:cubicBezTo>
                    <a:pt x="24" y="56"/>
                    <a:pt x="23" y="56"/>
                    <a:pt x="22" y="57"/>
                  </a:cubicBezTo>
                  <a:cubicBezTo>
                    <a:pt x="20" y="57"/>
                    <a:pt x="18" y="57"/>
                    <a:pt x="17" y="58"/>
                  </a:cubicBezTo>
                  <a:cubicBezTo>
                    <a:pt x="16" y="60"/>
                    <a:pt x="15" y="63"/>
                    <a:pt x="14" y="66"/>
                  </a:cubicBezTo>
                  <a:cubicBezTo>
                    <a:pt x="13" y="67"/>
                    <a:pt x="13" y="68"/>
                    <a:pt x="12" y="69"/>
                  </a:cubicBezTo>
                  <a:cubicBezTo>
                    <a:pt x="10" y="70"/>
                    <a:pt x="8" y="71"/>
                    <a:pt x="7" y="73"/>
                  </a:cubicBezTo>
                  <a:cubicBezTo>
                    <a:pt x="4" y="78"/>
                    <a:pt x="2" y="84"/>
                    <a:pt x="4" y="90"/>
                  </a:cubicBezTo>
                  <a:cubicBezTo>
                    <a:pt x="6" y="96"/>
                    <a:pt x="7" y="102"/>
                    <a:pt x="6" y="108"/>
                  </a:cubicBezTo>
                  <a:cubicBezTo>
                    <a:pt x="4" y="117"/>
                    <a:pt x="8" y="124"/>
                    <a:pt x="14" y="130"/>
                  </a:cubicBezTo>
                  <a:cubicBezTo>
                    <a:pt x="15" y="131"/>
                    <a:pt x="15" y="133"/>
                    <a:pt x="15" y="133"/>
                  </a:cubicBezTo>
                  <a:cubicBezTo>
                    <a:pt x="14" y="134"/>
                    <a:pt x="12" y="135"/>
                    <a:pt x="11" y="135"/>
                  </a:cubicBezTo>
                  <a:cubicBezTo>
                    <a:pt x="11" y="135"/>
                    <a:pt x="11" y="135"/>
                    <a:pt x="11" y="135"/>
                  </a:cubicBezTo>
                  <a:cubicBezTo>
                    <a:pt x="10" y="135"/>
                    <a:pt x="9" y="135"/>
                    <a:pt x="9" y="135"/>
                  </a:cubicBezTo>
                  <a:cubicBezTo>
                    <a:pt x="6" y="135"/>
                    <a:pt x="5" y="137"/>
                    <a:pt x="4" y="139"/>
                  </a:cubicBezTo>
                  <a:cubicBezTo>
                    <a:pt x="1" y="146"/>
                    <a:pt x="0" y="154"/>
                    <a:pt x="3" y="161"/>
                  </a:cubicBezTo>
                  <a:cubicBezTo>
                    <a:pt x="3" y="163"/>
                    <a:pt x="5" y="165"/>
                    <a:pt x="6" y="166"/>
                  </a:cubicBezTo>
                  <a:cubicBezTo>
                    <a:pt x="19" y="175"/>
                    <a:pt x="31" y="183"/>
                    <a:pt x="43" y="192"/>
                  </a:cubicBezTo>
                  <a:cubicBezTo>
                    <a:pt x="66" y="208"/>
                    <a:pt x="88" y="223"/>
                    <a:pt x="110" y="239"/>
                  </a:cubicBezTo>
                  <a:cubicBezTo>
                    <a:pt x="112" y="240"/>
                    <a:pt x="114" y="240"/>
                    <a:pt x="115" y="240"/>
                  </a:cubicBezTo>
                  <a:cubicBezTo>
                    <a:pt x="116" y="240"/>
                    <a:pt x="117" y="240"/>
                    <a:pt x="119" y="240"/>
                  </a:cubicBezTo>
                  <a:cubicBezTo>
                    <a:pt x="126" y="237"/>
                    <a:pt x="133" y="234"/>
                    <a:pt x="140" y="231"/>
                  </a:cubicBezTo>
                  <a:cubicBezTo>
                    <a:pt x="165" y="220"/>
                    <a:pt x="191" y="210"/>
                    <a:pt x="216" y="199"/>
                  </a:cubicBezTo>
                  <a:cubicBezTo>
                    <a:pt x="220" y="197"/>
                    <a:pt x="221" y="195"/>
                    <a:pt x="217" y="192"/>
                  </a:cubicBezTo>
                  <a:cubicBezTo>
                    <a:pt x="215" y="190"/>
                    <a:pt x="212" y="189"/>
                    <a:pt x="210" y="187"/>
                  </a:cubicBezTo>
                  <a:cubicBezTo>
                    <a:pt x="207" y="185"/>
                    <a:pt x="207" y="182"/>
                    <a:pt x="209" y="179"/>
                  </a:cubicBezTo>
                  <a:cubicBezTo>
                    <a:pt x="212" y="176"/>
                    <a:pt x="215" y="173"/>
                    <a:pt x="218" y="170"/>
                  </a:cubicBezTo>
                  <a:cubicBezTo>
                    <a:pt x="218" y="169"/>
                    <a:pt x="218" y="166"/>
                    <a:pt x="217" y="165"/>
                  </a:cubicBezTo>
                  <a:cubicBezTo>
                    <a:pt x="216" y="164"/>
                    <a:pt x="214" y="164"/>
                    <a:pt x="212" y="163"/>
                  </a:cubicBezTo>
                  <a:cubicBezTo>
                    <a:pt x="208" y="161"/>
                    <a:pt x="203" y="159"/>
                    <a:pt x="197" y="156"/>
                  </a:cubicBezTo>
                  <a:cubicBezTo>
                    <a:pt x="199" y="155"/>
                    <a:pt x="200" y="154"/>
                    <a:pt x="201" y="153"/>
                  </a:cubicBezTo>
                  <a:cubicBezTo>
                    <a:pt x="202" y="153"/>
                    <a:pt x="203" y="152"/>
                    <a:pt x="204" y="151"/>
                  </a:cubicBezTo>
                  <a:cubicBezTo>
                    <a:pt x="205" y="151"/>
                    <a:pt x="205" y="150"/>
                    <a:pt x="206" y="149"/>
                  </a:cubicBezTo>
                  <a:cubicBezTo>
                    <a:pt x="211" y="148"/>
                    <a:pt x="216" y="147"/>
                    <a:pt x="220" y="145"/>
                  </a:cubicBezTo>
                  <a:cubicBezTo>
                    <a:pt x="221" y="145"/>
                    <a:pt x="222" y="144"/>
                    <a:pt x="222" y="143"/>
                  </a:cubicBezTo>
                  <a:cubicBezTo>
                    <a:pt x="222" y="142"/>
                    <a:pt x="222" y="141"/>
                    <a:pt x="221" y="140"/>
                  </a:cubicBezTo>
                  <a:cubicBezTo>
                    <a:pt x="219" y="139"/>
                    <a:pt x="218" y="138"/>
                    <a:pt x="216" y="137"/>
                  </a:cubicBezTo>
                  <a:cubicBezTo>
                    <a:pt x="211" y="134"/>
                    <a:pt x="210" y="132"/>
                    <a:pt x="212" y="127"/>
                  </a:cubicBezTo>
                  <a:cubicBezTo>
                    <a:pt x="212" y="126"/>
                    <a:pt x="213" y="125"/>
                    <a:pt x="213" y="124"/>
                  </a:cubicBezTo>
                  <a:cubicBezTo>
                    <a:pt x="215" y="118"/>
                    <a:pt x="222" y="117"/>
                    <a:pt x="226" y="114"/>
                  </a:cubicBezTo>
                  <a:cubicBezTo>
                    <a:pt x="231" y="111"/>
                    <a:pt x="237" y="110"/>
                    <a:pt x="242" y="108"/>
                  </a:cubicBezTo>
                  <a:cubicBezTo>
                    <a:pt x="243" y="108"/>
                    <a:pt x="245" y="107"/>
                    <a:pt x="245" y="106"/>
                  </a:cubicBezTo>
                  <a:cubicBezTo>
                    <a:pt x="245" y="105"/>
                    <a:pt x="244" y="104"/>
                    <a:pt x="243" y="104"/>
                  </a:cubicBezTo>
                  <a:cubicBezTo>
                    <a:pt x="242" y="103"/>
                    <a:pt x="241" y="102"/>
                    <a:pt x="240" y="102"/>
                  </a:cubicBezTo>
                  <a:cubicBezTo>
                    <a:pt x="242" y="97"/>
                    <a:pt x="243" y="93"/>
                    <a:pt x="244" y="89"/>
                  </a:cubicBezTo>
                  <a:cubicBezTo>
                    <a:pt x="244" y="89"/>
                    <a:pt x="244" y="88"/>
                    <a:pt x="245" y="88"/>
                  </a:cubicBezTo>
                  <a:cubicBezTo>
                    <a:pt x="248" y="86"/>
                    <a:pt x="248" y="84"/>
                    <a:pt x="245" y="82"/>
                  </a:cubicBezTo>
                  <a:cubicBezTo>
                    <a:pt x="241" y="81"/>
                    <a:pt x="237" y="79"/>
                    <a:pt x="233" y="78"/>
                  </a:cubicBezTo>
                  <a:cubicBezTo>
                    <a:pt x="231" y="77"/>
                    <a:pt x="230" y="75"/>
                    <a:pt x="230" y="73"/>
                  </a:cubicBezTo>
                  <a:cubicBezTo>
                    <a:pt x="230" y="68"/>
                    <a:pt x="233" y="65"/>
                    <a:pt x="237" y="62"/>
                  </a:cubicBezTo>
                  <a:cubicBezTo>
                    <a:pt x="242" y="58"/>
                    <a:pt x="242" y="56"/>
                    <a:pt x="236" y="53"/>
                  </a:cubicBezTo>
                  <a:cubicBezTo>
                    <a:pt x="234" y="52"/>
                    <a:pt x="233" y="52"/>
                    <a:pt x="232" y="51"/>
                  </a:cubicBezTo>
                  <a:cubicBezTo>
                    <a:pt x="197" y="34"/>
                    <a:pt x="162" y="18"/>
                    <a:pt x="128" y="1"/>
                  </a:cubicBezTo>
                  <a:cubicBezTo>
                    <a:pt x="127" y="1"/>
                    <a:pt x="125" y="0"/>
                    <a:pt x="12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134"/>
            <p:cNvSpPr>
              <a:spLocks/>
            </p:cNvSpPr>
            <p:nvPr userDrawn="1"/>
          </p:nvSpPr>
          <p:spPr bwMode="auto">
            <a:xfrm>
              <a:off x="6018213" y="4324350"/>
              <a:ext cx="231775" cy="136525"/>
            </a:xfrm>
            <a:custGeom>
              <a:avLst/>
              <a:gdLst>
                <a:gd name="T0" fmla="*/ 0 w 95"/>
                <a:gd name="T1" fmla="*/ 0 h 56"/>
                <a:gd name="T2" fmla="*/ 95 w 95"/>
                <a:gd name="T3" fmla="*/ 56 h 56"/>
                <a:gd name="T4" fmla="*/ 0 w 95"/>
                <a:gd name="T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56">
                  <a:moveTo>
                    <a:pt x="0" y="0"/>
                  </a:moveTo>
                  <a:cubicBezTo>
                    <a:pt x="31" y="19"/>
                    <a:pt x="63" y="39"/>
                    <a:pt x="95" y="56"/>
                  </a:cubicBezTo>
                  <a:cubicBezTo>
                    <a:pt x="93" y="52"/>
                    <a:pt x="5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135"/>
            <p:cNvSpPr>
              <a:spLocks/>
            </p:cNvSpPr>
            <p:nvPr userDrawn="1"/>
          </p:nvSpPr>
          <p:spPr bwMode="auto">
            <a:xfrm>
              <a:off x="6270625" y="4456113"/>
              <a:ext cx="190500" cy="46038"/>
            </a:xfrm>
            <a:custGeom>
              <a:avLst/>
              <a:gdLst>
                <a:gd name="T0" fmla="*/ 77 w 78"/>
                <a:gd name="T1" fmla="*/ 0 h 19"/>
                <a:gd name="T2" fmla="*/ 0 w 78"/>
                <a:gd name="T3" fmla="*/ 17 h 19"/>
                <a:gd name="T4" fmla="*/ 1 w 78"/>
                <a:gd name="T5" fmla="*/ 19 h 19"/>
                <a:gd name="T6" fmla="*/ 78 w 78"/>
                <a:gd name="T7" fmla="*/ 2 h 19"/>
                <a:gd name="T8" fmla="*/ 77 w 78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19">
                  <a:moveTo>
                    <a:pt x="77" y="0"/>
                  </a:moveTo>
                  <a:cubicBezTo>
                    <a:pt x="52" y="5"/>
                    <a:pt x="26" y="11"/>
                    <a:pt x="0" y="17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26" y="13"/>
                    <a:pt x="52" y="7"/>
                    <a:pt x="78" y="2"/>
                  </a:cubicBezTo>
                  <a:cubicBezTo>
                    <a:pt x="77" y="1"/>
                    <a:pt x="77" y="0"/>
                    <a:pt x="7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136"/>
            <p:cNvSpPr>
              <a:spLocks/>
            </p:cNvSpPr>
            <p:nvPr userDrawn="1"/>
          </p:nvSpPr>
          <p:spPr bwMode="auto">
            <a:xfrm>
              <a:off x="6281738" y="4730750"/>
              <a:ext cx="153988" cy="63500"/>
            </a:xfrm>
            <a:custGeom>
              <a:avLst/>
              <a:gdLst>
                <a:gd name="T0" fmla="*/ 62 w 63"/>
                <a:gd name="T1" fmla="*/ 0 h 26"/>
                <a:gd name="T2" fmla="*/ 0 w 63"/>
                <a:gd name="T3" fmla="*/ 25 h 26"/>
                <a:gd name="T4" fmla="*/ 0 w 63"/>
                <a:gd name="T5" fmla="*/ 26 h 26"/>
                <a:gd name="T6" fmla="*/ 63 w 63"/>
                <a:gd name="T7" fmla="*/ 1 h 26"/>
                <a:gd name="T8" fmla="*/ 62 w 63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26">
                  <a:moveTo>
                    <a:pt x="62" y="0"/>
                  </a:moveTo>
                  <a:cubicBezTo>
                    <a:pt x="41" y="8"/>
                    <a:pt x="21" y="17"/>
                    <a:pt x="0" y="25"/>
                  </a:cubicBezTo>
                  <a:cubicBezTo>
                    <a:pt x="0" y="25"/>
                    <a:pt x="0" y="26"/>
                    <a:pt x="0" y="26"/>
                  </a:cubicBezTo>
                  <a:cubicBezTo>
                    <a:pt x="21" y="18"/>
                    <a:pt x="42" y="10"/>
                    <a:pt x="63" y="1"/>
                  </a:cubicBezTo>
                  <a:cubicBezTo>
                    <a:pt x="62" y="1"/>
                    <a:pt x="62" y="1"/>
                    <a:pt x="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137"/>
            <p:cNvSpPr>
              <a:spLocks/>
            </p:cNvSpPr>
            <p:nvPr userDrawn="1"/>
          </p:nvSpPr>
          <p:spPr bwMode="auto">
            <a:xfrm>
              <a:off x="6334125" y="4492625"/>
              <a:ext cx="193675" cy="74613"/>
            </a:xfrm>
            <a:custGeom>
              <a:avLst/>
              <a:gdLst>
                <a:gd name="T0" fmla="*/ 78 w 79"/>
                <a:gd name="T1" fmla="*/ 0 h 30"/>
                <a:gd name="T2" fmla="*/ 0 w 79"/>
                <a:gd name="T3" fmla="*/ 28 h 30"/>
                <a:gd name="T4" fmla="*/ 0 w 79"/>
                <a:gd name="T5" fmla="*/ 30 h 30"/>
                <a:gd name="T6" fmla="*/ 79 w 79"/>
                <a:gd name="T7" fmla="*/ 1 h 30"/>
                <a:gd name="T8" fmla="*/ 78 w 79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30">
                  <a:moveTo>
                    <a:pt x="78" y="0"/>
                  </a:moveTo>
                  <a:cubicBezTo>
                    <a:pt x="52" y="10"/>
                    <a:pt x="26" y="18"/>
                    <a:pt x="0" y="28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26" y="20"/>
                    <a:pt x="53" y="11"/>
                    <a:pt x="79" y="1"/>
                  </a:cubicBezTo>
                  <a:cubicBezTo>
                    <a:pt x="79" y="0"/>
                    <a:pt x="79" y="0"/>
                    <a:pt x="7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138"/>
            <p:cNvSpPr>
              <a:spLocks/>
            </p:cNvSpPr>
            <p:nvPr userDrawn="1"/>
          </p:nvSpPr>
          <p:spPr bwMode="auto">
            <a:xfrm>
              <a:off x="6335713" y="4505325"/>
              <a:ext cx="180975" cy="71438"/>
            </a:xfrm>
            <a:custGeom>
              <a:avLst/>
              <a:gdLst>
                <a:gd name="T0" fmla="*/ 74 w 74"/>
                <a:gd name="T1" fmla="*/ 0 h 29"/>
                <a:gd name="T2" fmla="*/ 0 w 74"/>
                <a:gd name="T3" fmla="*/ 27 h 29"/>
                <a:gd name="T4" fmla="*/ 0 w 74"/>
                <a:gd name="T5" fmla="*/ 29 h 29"/>
                <a:gd name="T6" fmla="*/ 74 w 74"/>
                <a:gd name="T7" fmla="*/ 2 h 29"/>
                <a:gd name="T8" fmla="*/ 74 w 74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29">
                  <a:moveTo>
                    <a:pt x="74" y="0"/>
                  </a:moveTo>
                  <a:cubicBezTo>
                    <a:pt x="49" y="9"/>
                    <a:pt x="24" y="18"/>
                    <a:pt x="0" y="27"/>
                  </a:cubicBezTo>
                  <a:cubicBezTo>
                    <a:pt x="0" y="28"/>
                    <a:pt x="0" y="28"/>
                    <a:pt x="0" y="29"/>
                  </a:cubicBezTo>
                  <a:cubicBezTo>
                    <a:pt x="25" y="20"/>
                    <a:pt x="50" y="11"/>
                    <a:pt x="74" y="2"/>
                  </a:cubicBezTo>
                  <a:cubicBezTo>
                    <a:pt x="74" y="1"/>
                    <a:pt x="74" y="1"/>
                    <a:pt x="7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" name="Oval 2"/>
          <p:cNvSpPr/>
          <p:nvPr userDrawn="1"/>
        </p:nvSpPr>
        <p:spPr>
          <a:xfrm>
            <a:off x="2947035" y="473947"/>
            <a:ext cx="3249931" cy="324993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제목 1"/>
          <p:cNvSpPr>
            <a:spLocks noGrp="1"/>
          </p:cNvSpPr>
          <p:nvPr>
            <p:ph type="title" hasCustomPrompt="1"/>
          </p:nvPr>
        </p:nvSpPr>
        <p:spPr>
          <a:xfrm>
            <a:off x="1828381" y="3730051"/>
            <a:ext cx="5472608" cy="54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5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828381" y="4279619"/>
            <a:ext cx="5472608" cy="25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81550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0300" y="267494"/>
            <a:ext cx="8603399" cy="4682598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xmlns="" id="{A4481C05-B01C-4D49-8033-5D0490F682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67028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12905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9076777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lt"/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" name="Half Frame 15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2570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"/>
          <p:cNvSpPr/>
          <p:nvPr/>
        </p:nvSpPr>
        <p:spPr>
          <a:xfrm>
            <a:off x="5321125" y="1002589"/>
            <a:ext cx="3109658" cy="3138321"/>
          </a:xfrm>
          <a:custGeom>
            <a:avLst/>
            <a:gdLst/>
            <a:ahLst/>
            <a:cxnLst/>
            <a:rect l="l" t="t" r="r" b="b"/>
            <a:pathLst>
              <a:path w="38699" h="38722" extrusionOk="0">
                <a:moveTo>
                  <a:pt x="19361" y="0"/>
                </a:moveTo>
                <a:lnTo>
                  <a:pt x="18350" y="24"/>
                </a:lnTo>
                <a:lnTo>
                  <a:pt x="17362" y="94"/>
                </a:lnTo>
                <a:lnTo>
                  <a:pt x="16397" y="235"/>
                </a:lnTo>
                <a:lnTo>
                  <a:pt x="15456" y="400"/>
                </a:lnTo>
                <a:lnTo>
                  <a:pt x="14515" y="612"/>
                </a:lnTo>
                <a:lnTo>
                  <a:pt x="13598" y="871"/>
                </a:lnTo>
                <a:lnTo>
                  <a:pt x="12704" y="1176"/>
                </a:lnTo>
                <a:lnTo>
                  <a:pt x="11810" y="1529"/>
                </a:lnTo>
                <a:lnTo>
                  <a:pt x="10963" y="1906"/>
                </a:lnTo>
                <a:lnTo>
                  <a:pt x="10116" y="2329"/>
                </a:lnTo>
                <a:lnTo>
                  <a:pt x="9316" y="2800"/>
                </a:lnTo>
                <a:lnTo>
                  <a:pt x="8517" y="3317"/>
                </a:lnTo>
                <a:lnTo>
                  <a:pt x="7764" y="3858"/>
                </a:lnTo>
                <a:lnTo>
                  <a:pt x="7034" y="4423"/>
                </a:lnTo>
                <a:lnTo>
                  <a:pt x="6329" y="5034"/>
                </a:lnTo>
                <a:lnTo>
                  <a:pt x="5670" y="5670"/>
                </a:lnTo>
                <a:lnTo>
                  <a:pt x="5011" y="6352"/>
                </a:lnTo>
                <a:lnTo>
                  <a:pt x="4423" y="7034"/>
                </a:lnTo>
                <a:lnTo>
                  <a:pt x="3835" y="7787"/>
                </a:lnTo>
                <a:lnTo>
                  <a:pt x="3294" y="8540"/>
                </a:lnTo>
                <a:lnTo>
                  <a:pt x="2800" y="9316"/>
                </a:lnTo>
                <a:lnTo>
                  <a:pt x="2330" y="10139"/>
                </a:lnTo>
                <a:lnTo>
                  <a:pt x="1906" y="10963"/>
                </a:lnTo>
                <a:lnTo>
                  <a:pt x="1506" y="11833"/>
                </a:lnTo>
                <a:lnTo>
                  <a:pt x="1177" y="12703"/>
                </a:lnTo>
                <a:lnTo>
                  <a:pt x="871" y="13597"/>
                </a:lnTo>
                <a:lnTo>
                  <a:pt x="612" y="14515"/>
                </a:lnTo>
                <a:lnTo>
                  <a:pt x="377" y="15456"/>
                </a:lnTo>
                <a:lnTo>
                  <a:pt x="212" y="16420"/>
                </a:lnTo>
                <a:lnTo>
                  <a:pt x="95" y="17385"/>
                </a:lnTo>
                <a:lnTo>
                  <a:pt x="24" y="18373"/>
                </a:lnTo>
                <a:lnTo>
                  <a:pt x="1" y="19361"/>
                </a:lnTo>
                <a:lnTo>
                  <a:pt x="24" y="20349"/>
                </a:lnTo>
                <a:lnTo>
                  <a:pt x="95" y="21337"/>
                </a:lnTo>
                <a:lnTo>
                  <a:pt x="212" y="22301"/>
                </a:lnTo>
                <a:lnTo>
                  <a:pt x="377" y="23266"/>
                </a:lnTo>
                <a:lnTo>
                  <a:pt x="612" y="24207"/>
                </a:lnTo>
                <a:lnTo>
                  <a:pt x="871" y="25124"/>
                </a:lnTo>
                <a:lnTo>
                  <a:pt x="1177" y="26018"/>
                </a:lnTo>
                <a:lnTo>
                  <a:pt x="1506" y="26889"/>
                </a:lnTo>
                <a:lnTo>
                  <a:pt x="1906" y="27759"/>
                </a:lnTo>
                <a:lnTo>
                  <a:pt x="2330" y="28582"/>
                </a:lnTo>
                <a:lnTo>
                  <a:pt x="2800" y="29406"/>
                </a:lnTo>
                <a:lnTo>
                  <a:pt x="3294" y="30182"/>
                </a:lnTo>
                <a:lnTo>
                  <a:pt x="3835" y="30935"/>
                </a:lnTo>
                <a:lnTo>
                  <a:pt x="4423" y="31664"/>
                </a:lnTo>
                <a:lnTo>
                  <a:pt x="5011" y="32370"/>
                </a:lnTo>
                <a:lnTo>
                  <a:pt x="5670" y="33052"/>
                </a:lnTo>
                <a:lnTo>
                  <a:pt x="6329" y="33687"/>
                </a:lnTo>
                <a:lnTo>
                  <a:pt x="7034" y="34299"/>
                </a:lnTo>
                <a:lnTo>
                  <a:pt x="7764" y="34863"/>
                </a:lnTo>
                <a:lnTo>
                  <a:pt x="8517" y="35404"/>
                </a:lnTo>
                <a:lnTo>
                  <a:pt x="9316" y="35922"/>
                </a:lnTo>
                <a:lnTo>
                  <a:pt x="10116" y="36369"/>
                </a:lnTo>
                <a:lnTo>
                  <a:pt x="10963" y="36816"/>
                </a:lnTo>
                <a:lnTo>
                  <a:pt x="11810" y="37192"/>
                </a:lnTo>
                <a:lnTo>
                  <a:pt x="12704" y="37545"/>
                </a:lnTo>
                <a:lnTo>
                  <a:pt x="13598" y="37851"/>
                </a:lnTo>
                <a:lnTo>
                  <a:pt x="14515" y="38110"/>
                </a:lnTo>
                <a:lnTo>
                  <a:pt x="15456" y="38321"/>
                </a:lnTo>
                <a:lnTo>
                  <a:pt x="16397" y="38486"/>
                </a:lnTo>
                <a:lnTo>
                  <a:pt x="17362" y="38627"/>
                </a:lnTo>
                <a:lnTo>
                  <a:pt x="18350" y="38698"/>
                </a:lnTo>
                <a:lnTo>
                  <a:pt x="19361" y="38721"/>
                </a:lnTo>
                <a:lnTo>
                  <a:pt x="20349" y="38698"/>
                </a:lnTo>
                <a:lnTo>
                  <a:pt x="21337" y="38627"/>
                </a:lnTo>
                <a:lnTo>
                  <a:pt x="22302" y="38486"/>
                </a:lnTo>
                <a:lnTo>
                  <a:pt x="23243" y="38321"/>
                </a:lnTo>
                <a:lnTo>
                  <a:pt x="24184" y="38110"/>
                </a:lnTo>
                <a:lnTo>
                  <a:pt x="25101" y="37851"/>
                </a:lnTo>
                <a:lnTo>
                  <a:pt x="25995" y="37545"/>
                </a:lnTo>
                <a:lnTo>
                  <a:pt x="26889" y="37192"/>
                </a:lnTo>
                <a:lnTo>
                  <a:pt x="27736" y="36816"/>
                </a:lnTo>
                <a:lnTo>
                  <a:pt x="28583" y="36369"/>
                </a:lnTo>
                <a:lnTo>
                  <a:pt x="29383" y="35922"/>
                </a:lnTo>
                <a:lnTo>
                  <a:pt x="30182" y="35404"/>
                </a:lnTo>
                <a:lnTo>
                  <a:pt x="30935" y="34863"/>
                </a:lnTo>
                <a:lnTo>
                  <a:pt x="31664" y="34299"/>
                </a:lnTo>
                <a:lnTo>
                  <a:pt x="32370" y="33687"/>
                </a:lnTo>
                <a:lnTo>
                  <a:pt x="33029" y="33052"/>
                </a:lnTo>
                <a:lnTo>
                  <a:pt x="33688" y="32370"/>
                </a:lnTo>
                <a:lnTo>
                  <a:pt x="34299" y="31664"/>
                </a:lnTo>
                <a:lnTo>
                  <a:pt x="34864" y="30935"/>
                </a:lnTo>
                <a:lnTo>
                  <a:pt x="35405" y="30182"/>
                </a:lnTo>
                <a:lnTo>
                  <a:pt x="35899" y="29406"/>
                </a:lnTo>
                <a:lnTo>
                  <a:pt x="36369" y="28582"/>
                </a:lnTo>
                <a:lnTo>
                  <a:pt x="36793" y="27759"/>
                </a:lnTo>
                <a:lnTo>
                  <a:pt x="37193" y="26889"/>
                </a:lnTo>
                <a:lnTo>
                  <a:pt x="37522" y="26018"/>
                </a:lnTo>
                <a:lnTo>
                  <a:pt x="37828" y="25124"/>
                </a:lnTo>
                <a:lnTo>
                  <a:pt x="38110" y="24207"/>
                </a:lnTo>
                <a:lnTo>
                  <a:pt x="38322" y="23266"/>
                </a:lnTo>
                <a:lnTo>
                  <a:pt x="38486" y="22301"/>
                </a:lnTo>
                <a:lnTo>
                  <a:pt x="38604" y="21337"/>
                </a:lnTo>
                <a:lnTo>
                  <a:pt x="38675" y="20349"/>
                </a:lnTo>
                <a:lnTo>
                  <a:pt x="38698" y="19361"/>
                </a:lnTo>
                <a:lnTo>
                  <a:pt x="38675" y="18373"/>
                </a:lnTo>
                <a:lnTo>
                  <a:pt x="38604" y="17385"/>
                </a:lnTo>
                <a:lnTo>
                  <a:pt x="38486" y="16420"/>
                </a:lnTo>
                <a:lnTo>
                  <a:pt x="38322" y="15456"/>
                </a:lnTo>
                <a:lnTo>
                  <a:pt x="38110" y="14515"/>
                </a:lnTo>
                <a:lnTo>
                  <a:pt x="37828" y="13597"/>
                </a:lnTo>
                <a:lnTo>
                  <a:pt x="37522" y="12703"/>
                </a:lnTo>
                <a:lnTo>
                  <a:pt x="37193" y="11833"/>
                </a:lnTo>
                <a:lnTo>
                  <a:pt x="36793" y="10963"/>
                </a:lnTo>
                <a:lnTo>
                  <a:pt x="36369" y="10139"/>
                </a:lnTo>
                <a:lnTo>
                  <a:pt x="35899" y="9316"/>
                </a:lnTo>
                <a:lnTo>
                  <a:pt x="35405" y="8540"/>
                </a:lnTo>
                <a:lnTo>
                  <a:pt x="34864" y="7787"/>
                </a:lnTo>
                <a:lnTo>
                  <a:pt x="34299" y="7034"/>
                </a:lnTo>
                <a:lnTo>
                  <a:pt x="33688" y="6352"/>
                </a:lnTo>
                <a:lnTo>
                  <a:pt x="33029" y="5670"/>
                </a:lnTo>
                <a:lnTo>
                  <a:pt x="32370" y="5034"/>
                </a:lnTo>
                <a:lnTo>
                  <a:pt x="31664" y="4423"/>
                </a:lnTo>
                <a:lnTo>
                  <a:pt x="30935" y="3858"/>
                </a:lnTo>
                <a:lnTo>
                  <a:pt x="30182" y="3317"/>
                </a:lnTo>
                <a:lnTo>
                  <a:pt x="29383" y="2800"/>
                </a:lnTo>
                <a:lnTo>
                  <a:pt x="28583" y="2329"/>
                </a:lnTo>
                <a:lnTo>
                  <a:pt x="27736" y="1906"/>
                </a:lnTo>
                <a:lnTo>
                  <a:pt x="26889" y="1529"/>
                </a:lnTo>
                <a:lnTo>
                  <a:pt x="25995" y="1176"/>
                </a:lnTo>
                <a:lnTo>
                  <a:pt x="25101" y="871"/>
                </a:lnTo>
                <a:lnTo>
                  <a:pt x="24184" y="612"/>
                </a:lnTo>
                <a:lnTo>
                  <a:pt x="23243" y="400"/>
                </a:lnTo>
                <a:lnTo>
                  <a:pt x="22302" y="235"/>
                </a:lnTo>
                <a:lnTo>
                  <a:pt x="21337" y="94"/>
                </a:lnTo>
                <a:lnTo>
                  <a:pt x="20349" y="24"/>
                </a:lnTo>
                <a:lnTo>
                  <a:pt x="19361" y="0"/>
                </a:lnTo>
                <a:close/>
              </a:path>
            </a:pathLst>
          </a:custGeom>
          <a:noFill/>
          <a:ln w="28575" cap="flat" cmpd="sng">
            <a:solidFill>
              <a:schemeClr val="l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9"/>
          <p:cNvSpPr/>
          <p:nvPr/>
        </p:nvSpPr>
        <p:spPr>
          <a:xfrm>
            <a:off x="855900" y="1158675"/>
            <a:ext cx="914895" cy="881399"/>
          </a:xfrm>
          <a:custGeom>
            <a:avLst/>
            <a:gdLst/>
            <a:ahLst/>
            <a:cxnLst/>
            <a:rect l="l" t="t" r="r" b="b"/>
            <a:pathLst>
              <a:path w="12210" h="12234" extrusionOk="0">
                <a:moveTo>
                  <a:pt x="6093" y="0"/>
                </a:moveTo>
                <a:lnTo>
                  <a:pt x="5787" y="24"/>
                </a:lnTo>
                <a:lnTo>
                  <a:pt x="5482" y="47"/>
                </a:lnTo>
                <a:lnTo>
                  <a:pt x="5176" y="71"/>
                </a:lnTo>
                <a:lnTo>
                  <a:pt x="4870" y="142"/>
                </a:lnTo>
                <a:lnTo>
                  <a:pt x="4564" y="212"/>
                </a:lnTo>
                <a:lnTo>
                  <a:pt x="4282" y="283"/>
                </a:lnTo>
                <a:lnTo>
                  <a:pt x="3999" y="377"/>
                </a:lnTo>
                <a:lnTo>
                  <a:pt x="3717" y="494"/>
                </a:lnTo>
                <a:lnTo>
                  <a:pt x="3458" y="612"/>
                </a:lnTo>
                <a:lnTo>
                  <a:pt x="3200" y="753"/>
                </a:lnTo>
                <a:lnTo>
                  <a:pt x="2941" y="894"/>
                </a:lnTo>
                <a:lnTo>
                  <a:pt x="2682" y="1059"/>
                </a:lnTo>
                <a:lnTo>
                  <a:pt x="2212" y="1412"/>
                </a:lnTo>
                <a:lnTo>
                  <a:pt x="1788" y="1788"/>
                </a:lnTo>
                <a:lnTo>
                  <a:pt x="1388" y="2235"/>
                </a:lnTo>
                <a:lnTo>
                  <a:pt x="1035" y="2706"/>
                </a:lnTo>
                <a:lnTo>
                  <a:pt x="871" y="2941"/>
                </a:lnTo>
                <a:lnTo>
                  <a:pt x="730" y="3200"/>
                </a:lnTo>
                <a:lnTo>
                  <a:pt x="588" y="3458"/>
                </a:lnTo>
                <a:lnTo>
                  <a:pt x="471" y="3741"/>
                </a:lnTo>
                <a:lnTo>
                  <a:pt x="353" y="4023"/>
                </a:lnTo>
                <a:lnTo>
                  <a:pt x="259" y="4305"/>
                </a:lnTo>
                <a:lnTo>
                  <a:pt x="189" y="4588"/>
                </a:lnTo>
                <a:lnTo>
                  <a:pt x="118" y="4893"/>
                </a:lnTo>
                <a:lnTo>
                  <a:pt x="71" y="5176"/>
                </a:lnTo>
                <a:lnTo>
                  <a:pt x="24" y="5482"/>
                </a:lnTo>
                <a:lnTo>
                  <a:pt x="0" y="5811"/>
                </a:lnTo>
                <a:lnTo>
                  <a:pt x="0" y="6117"/>
                </a:lnTo>
                <a:lnTo>
                  <a:pt x="0" y="6423"/>
                </a:lnTo>
                <a:lnTo>
                  <a:pt x="24" y="6752"/>
                </a:lnTo>
                <a:lnTo>
                  <a:pt x="71" y="7058"/>
                </a:lnTo>
                <a:lnTo>
                  <a:pt x="118" y="7340"/>
                </a:lnTo>
                <a:lnTo>
                  <a:pt x="189" y="7646"/>
                </a:lnTo>
                <a:lnTo>
                  <a:pt x="259" y="7928"/>
                </a:lnTo>
                <a:lnTo>
                  <a:pt x="353" y="8210"/>
                </a:lnTo>
                <a:lnTo>
                  <a:pt x="471" y="8493"/>
                </a:lnTo>
                <a:lnTo>
                  <a:pt x="588" y="8775"/>
                </a:lnTo>
                <a:lnTo>
                  <a:pt x="730" y="9034"/>
                </a:lnTo>
                <a:lnTo>
                  <a:pt x="871" y="9293"/>
                </a:lnTo>
                <a:lnTo>
                  <a:pt x="1035" y="9528"/>
                </a:lnTo>
                <a:lnTo>
                  <a:pt x="1388" y="9998"/>
                </a:lnTo>
                <a:lnTo>
                  <a:pt x="1788" y="10445"/>
                </a:lnTo>
                <a:lnTo>
                  <a:pt x="2212" y="10822"/>
                </a:lnTo>
                <a:lnTo>
                  <a:pt x="2682" y="11174"/>
                </a:lnTo>
                <a:lnTo>
                  <a:pt x="2941" y="11339"/>
                </a:lnTo>
                <a:lnTo>
                  <a:pt x="3200" y="11480"/>
                </a:lnTo>
                <a:lnTo>
                  <a:pt x="3458" y="11621"/>
                </a:lnTo>
                <a:lnTo>
                  <a:pt x="3717" y="11739"/>
                </a:lnTo>
                <a:lnTo>
                  <a:pt x="3999" y="11857"/>
                </a:lnTo>
                <a:lnTo>
                  <a:pt x="4282" y="11951"/>
                </a:lnTo>
                <a:lnTo>
                  <a:pt x="4564" y="12045"/>
                </a:lnTo>
                <a:lnTo>
                  <a:pt x="4870" y="12092"/>
                </a:lnTo>
                <a:lnTo>
                  <a:pt x="5176" y="12162"/>
                </a:lnTo>
                <a:lnTo>
                  <a:pt x="5482" y="12186"/>
                </a:lnTo>
                <a:lnTo>
                  <a:pt x="5787" y="12210"/>
                </a:lnTo>
                <a:lnTo>
                  <a:pt x="6093" y="12233"/>
                </a:lnTo>
                <a:lnTo>
                  <a:pt x="6422" y="12210"/>
                </a:lnTo>
                <a:lnTo>
                  <a:pt x="6728" y="12186"/>
                </a:lnTo>
                <a:lnTo>
                  <a:pt x="7034" y="12162"/>
                </a:lnTo>
                <a:lnTo>
                  <a:pt x="7340" y="12092"/>
                </a:lnTo>
                <a:lnTo>
                  <a:pt x="7622" y="12045"/>
                </a:lnTo>
                <a:lnTo>
                  <a:pt x="7905" y="11951"/>
                </a:lnTo>
                <a:lnTo>
                  <a:pt x="8210" y="11857"/>
                </a:lnTo>
                <a:lnTo>
                  <a:pt x="8469" y="11739"/>
                </a:lnTo>
                <a:lnTo>
                  <a:pt x="8751" y="11621"/>
                </a:lnTo>
                <a:lnTo>
                  <a:pt x="9010" y="11480"/>
                </a:lnTo>
                <a:lnTo>
                  <a:pt x="9269" y="11339"/>
                </a:lnTo>
                <a:lnTo>
                  <a:pt x="9504" y="11174"/>
                </a:lnTo>
                <a:lnTo>
                  <a:pt x="9975" y="10822"/>
                </a:lnTo>
                <a:lnTo>
                  <a:pt x="10422" y="10445"/>
                </a:lnTo>
                <a:lnTo>
                  <a:pt x="10822" y="9998"/>
                </a:lnTo>
                <a:lnTo>
                  <a:pt x="11174" y="9528"/>
                </a:lnTo>
                <a:lnTo>
                  <a:pt x="11316" y="9293"/>
                </a:lnTo>
                <a:lnTo>
                  <a:pt x="11480" y="9034"/>
                </a:lnTo>
                <a:lnTo>
                  <a:pt x="11598" y="8775"/>
                </a:lnTo>
                <a:lnTo>
                  <a:pt x="11715" y="8493"/>
                </a:lnTo>
                <a:lnTo>
                  <a:pt x="11833" y="8210"/>
                </a:lnTo>
                <a:lnTo>
                  <a:pt x="11927" y="7928"/>
                </a:lnTo>
                <a:lnTo>
                  <a:pt x="12021" y="7646"/>
                </a:lnTo>
                <a:lnTo>
                  <a:pt x="12092" y="7340"/>
                </a:lnTo>
                <a:lnTo>
                  <a:pt x="12139" y="7058"/>
                </a:lnTo>
                <a:lnTo>
                  <a:pt x="12186" y="6752"/>
                </a:lnTo>
                <a:lnTo>
                  <a:pt x="12209" y="6423"/>
                </a:lnTo>
                <a:lnTo>
                  <a:pt x="12209" y="6117"/>
                </a:lnTo>
                <a:lnTo>
                  <a:pt x="12209" y="5811"/>
                </a:lnTo>
                <a:lnTo>
                  <a:pt x="12186" y="5482"/>
                </a:lnTo>
                <a:lnTo>
                  <a:pt x="12139" y="5176"/>
                </a:lnTo>
                <a:lnTo>
                  <a:pt x="12092" y="4893"/>
                </a:lnTo>
                <a:lnTo>
                  <a:pt x="12021" y="4588"/>
                </a:lnTo>
                <a:lnTo>
                  <a:pt x="11927" y="4305"/>
                </a:lnTo>
                <a:lnTo>
                  <a:pt x="11833" y="4023"/>
                </a:lnTo>
                <a:lnTo>
                  <a:pt x="11715" y="3741"/>
                </a:lnTo>
                <a:lnTo>
                  <a:pt x="11598" y="3458"/>
                </a:lnTo>
                <a:lnTo>
                  <a:pt x="11480" y="3200"/>
                </a:lnTo>
                <a:lnTo>
                  <a:pt x="11316" y="2941"/>
                </a:lnTo>
                <a:lnTo>
                  <a:pt x="11174" y="2706"/>
                </a:lnTo>
                <a:lnTo>
                  <a:pt x="10822" y="2235"/>
                </a:lnTo>
                <a:lnTo>
                  <a:pt x="10422" y="1788"/>
                </a:lnTo>
                <a:lnTo>
                  <a:pt x="9975" y="1412"/>
                </a:lnTo>
                <a:lnTo>
                  <a:pt x="9504" y="1059"/>
                </a:lnTo>
                <a:lnTo>
                  <a:pt x="9269" y="894"/>
                </a:lnTo>
                <a:lnTo>
                  <a:pt x="9010" y="753"/>
                </a:lnTo>
                <a:lnTo>
                  <a:pt x="8751" y="612"/>
                </a:lnTo>
                <a:lnTo>
                  <a:pt x="8469" y="494"/>
                </a:lnTo>
                <a:lnTo>
                  <a:pt x="8210" y="377"/>
                </a:lnTo>
                <a:lnTo>
                  <a:pt x="7905" y="283"/>
                </a:lnTo>
                <a:lnTo>
                  <a:pt x="7622" y="212"/>
                </a:lnTo>
                <a:lnTo>
                  <a:pt x="7340" y="142"/>
                </a:lnTo>
                <a:lnTo>
                  <a:pt x="7034" y="71"/>
                </a:lnTo>
                <a:lnTo>
                  <a:pt x="6728" y="47"/>
                </a:lnTo>
                <a:lnTo>
                  <a:pt x="6422" y="24"/>
                </a:lnTo>
                <a:lnTo>
                  <a:pt x="6093" y="0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9"/>
          <p:cNvSpPr/>
          <p:nvPr/>
        </p:nvSpPr>
        <p:spPr>
          <a:xfrm>
            <a:off x="8474507" y="4297003"/>
            <a:ext cx="326500" cy="331248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9"/>
          <p:cNvSpPr/>
          <p:nvPr/>
        </p:nvSpPr>
        <p:spPr>
          <a:xfrm>
            <a:off x="4553693" y="473289"/>
            <a:ext cx="287468" cy="291306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9"/>
          <p:cNvSpPr/>
          <p:nvPr/>
        </p:nvSpPr>
        <p:spPr>
          <a:xfrm>
            <a:off x="8287043" y="677289"/>
            <a:ext cx="287468" cy="291306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9"/>
          <p:cNvSpPr/>
          <p:nvPr/>
        </p:nvSpPr>
        <p:spPr>
          <a:xfrm>
            <a:off x="484471" y="4362846"/>
            <a:ext cx="472080" cy="478402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title"/>
          </p:nvPr>
        </p:nvSpPr>
        <p:spPr>
          <a:xfrm>
            <a:off x="721525" y="1083338"/>
            <a:ext cx="3502200" cy="130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1"/>
          </p:nvPr>
        </p:nvSpPr>
        <p:spPr>
          <a:xfrm>
            <a:off x="721525" y="2582250"/>
            <a:ext cx="3888600" cy="148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-25492" y="4362846"/>
            <a:ext cx="9169491" cy="787305"/>
          </a:xfrm>
          <a:custGeom>
            <a:avLst/>
            <a:gdLst>
              <a:gd name="T0" fmla="*/ 3841 w 3841"/>
              <a:gd name="T1" fmla="*/ 315 h 315"/>
              <a:gd name="T2" fmla="*/ 0 w 3841"/>
              <a:gd name="T3" fmla="*/ 315 h 315"/>
              <a:gd name="T4" fmla="*/ 0 w 3841"/>
              <a:gd name="T5" fmla="*/ 315 h 315"/>
              <a:gd name="T6" fmla="*/ 315 w 3841"/>
              <a:gd name="T7" fmla="*/ 0 h 315"/>
              <a:gd name="T8" fmla="*/ 3527 w 3841"/>
              <a:gd name="T9" fmla="*/ 0 h 315"/>
              <a:gd name="T10" fmla="*/ 3841 w 3841"/>
              <a:gd name="T11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315">
                <a:moveTo>
                  <a:pt x="3841" y="315"/>
                </a:moveTo>
                <a:cubicBezTo>
                  <a:pt x="0" y="315"/>
                  <a:pt x="0" y="315"/>
                  <a:pt x="0" y="315"/>
                </a:cubicBezTo>
                <a:cubicBezTo>
                  <a:pt x="0" y="315"/>
                  <a:pt x="0" y="315"/>
                  <a:pt x="0" y="315"/>
                </a:cubicBezTo>
                <a:cubicBezTo>
                  <a:pt x="0" y="141"/>
                  <a:pt x="141" y="0"/>
                  <a:pt x="315" y="0"/>
                </a:cubicBezTo>
                <a:cubicBezTo>
                  <a:pt x="3527" y="0"/>
                  <a:pt x="3527" y="0"/>
                  <a:pt x="3527" y="0"/>
                </a:cubicBezTo>
                <a:cubicBezTo>
                  <a:pt x="3700" y="0"/>
                  <a:pt x="3841" y="141"/>
                  <a:pt x="3841" y="315"/>
                </a:cubicBezTo>
                <a:close/>
              </a:path>
            </a:pathLst>
          </a:custGeom>
          <a:solidFill>
            <a:srgbClr val="81BB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876647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"/>
          <p:cNvSpPr/>
          <p:nvPr/>
        </p:nvSpPr>
        <p:spPr>
          <a:xfrm>
            <a:off x="1185325" y="385162"/>
            <a:ext cx="914895" cy="881399"/>
          </a:xfrm>
          <a:custGeom>
            <a:avLst/>
            <a:gdLst/>
            <a:ahLst/>
            <a:cxnLst/>
            <a:rect l="l" t="t" r="r" b="b"/>
            <a:pathLst>
              <a:path w="12210" h="12234" extrusionOk="0">
                <a:moveTo>
                  <a:pt x="6093" y="0"/>
                </a:moveTo>
                <a:lnTo>
                  <a:pt x="5787" y="24"/>
                </a:lnTo>
                <a:lnTo>
                  <a:pt x="5482" y="47"/>
                </a:lnTo>
                <a:lnTo>
                  <a:pt x="5176" y="71"/>
                </a:lnTo>
                <a:lnTo>
                  <a:pt x="4870" y="142"/>
                </a:lnTo>
                <a:lnTo>
                  <a:pt x="4564" y="212"/>
                </a:lnTo>
                <a:lnTo>
                  <a:pt x="4282" y="283"/>
                </a:lnTo>
                <a:lnTo>
                  <a:pt x="3999" y="377"/>
                </a:lnTo>
                <a:lnTo>
                  <a:pt x="3717" y="494"/>
                </a:lnTo>
                <a:lnTo>
                  <a:pt x="3458" y="612"/>
                </a:lnTo>
                <a:lnTo>
                  <a:pt x="3200" y="753"/>
                </a:lnTo>
                <a:lnTo>
                  <a:pt x="2941" y="894"/>
                </a:lnTo>
                <a:lnTo>
                  <a:pt x="2682" y="1059"/>
                </a:lnTo>
                <a:lnTo>
                  <a:pt x="2212" y="1412"/>
                </a:lnTo>
                <a:lnTo>
                  <a:pt x="1788" y="1788"/>
                </a:lnTo>
                <a:lnTo>
                  <a:pt x="1388" y="2235"/>
                </a:lnTo>
                <a:lnTo>
                  <a:pt x="1035" y="2706"/>
                </a:lnTo>
                <a:lnTo>
                  <a:pt x="871" y="2941"/>
                </a:lnTo>
                <a:lnTo>
                  <a:pt x="730" y="3200"/>
                </a:lnTo>
                <a:lnTo>
                  <a:pt x="588" y="3458"/>
                </a:lnTo>
                <a:lnTo>
                  <a:pt x="471" y="3741"/>
                </a:lnTo>
                <a:lnTo>
                  <a:pt x="353" y="4023"/>
                </a:lnTo>
                <a:lnTo>
                  <a:pt x="259" y="4305"/>
                </a:lnTo>
                <a:lnTo>
                  <a:pt x="189" y="4588"/>
                </a:lnTo>
                <a:lnTo>
                  <a:pt x="118" y="4893"/>
                </a:lnTo>
                <a:lnTo>
                  <a:pt x="71" y="5176"/>
                </a:lnTo>
                <a:lnTo>
                  <a:pt x="24" y="5482"/>
                </a:lnTo>
                <a:lnTo>
                  <a:pt x="0" y="5811"/>
                </a:lnTo>
                <a:lnTo>
                  <a:pt x="0" y="6117"/>
                </a:lnTo>
                <a:lnTo>
                  <a:pt x="0" y="6423"/>
                </a:lnTo>
                <a:lnTo>
                  <a:pt x="24" y="6752"/>
                </a:lnTo>
                <a:lnTo>
                  <a:pt x="71" y="7058"/>
                </a:lnTo>
                <a:lnTo>
                  <a:pt x="118" y="7340"/>
                </a:lnTo>
                <a:lnTo>
                  <a:pt x="189" y="7646"/>
                </a:lnTo>
                <a:lnTo>
                  <a:pt x="259" y="7928"/>
                </a:lnTo>
                <a:lnTo>
                  <a:pt x="353" y="8210"/>
                </a:lnTo>
                <a:lnTo>
                  <a:pt x="471" y="8493"/>
                </a:lnTo>
                <a:lnTo>
                  <a:pt x="588" y="8775"/>
                </a:lnTo>
                <a:lnTo>
                  <a:pt x="730" y="9034"/>
                </a:lnTo>
                <a:lnTo>
                  <a:pt x="871" y="9293"/>
                </a:lnTo>
                <a:lnTo>
                  <a:pt x="1035" y="9528"/>
                </a:lnTo>
                <a:lnTo>
                  <a:pt x="1388" y="9998"/>
                </a:lnTo>
                <a:lnTo>
                  <a:pt x="1788" y="10445"/>
                </a:lnTo>
                <a:lnTo>
                  <a:pt x="2212" y="10822"/>
                </a:lnTo>
                <a:lnTo>
                  <a:pt x="2682" y="11174"/>
                </a:lnTo>
                <a:lnTo>
                  <a:pt x="2941" y="11339"/>
                </a:lnTo>
                <a:lnTo>
                  <a:pt x="3200" y="11480"/>
                </a:lnTo>
                <a:lnTo>
                  <a:pt x="3458" y="11621"/>
                </a:lnTo>
                <a:lnTo>
                  <a:pt x="3717" y="11739"/>
                </a:lnTo>
                <a:lnTo>
                  <a:pt x="3999" y="11857"/>
                </a:lnTo>
                <a:lnTo>
                  <a:pt x="4282" y="11951"/>
                </a:lnTo>
                <a:lnTo>
                  <a:pt x="4564" y="12045"/>
                </a:lnTo>
                <a:lnTo>
                  <a:pt x="4870" y="12092"/>
                </a:lnTo>
                <a:lnTo>
                  <a:pt x="5176" y="12162"/>
                </a:lnTo>
                <a:lnTo>
                  <a:pt x="5482" y="12186"/>
                </a:lnTo>
                <a:lnTo>
                  <a:pt x="5787" y="12210"/>
                </a:lnTo>
                <a:lnTo>
                  <a:pt x="6093" y="12233"/>
                </a:lnTo>
                <a:lnTo>
                  <a:pt x="6422" y="12210"/>
                </a:lnTo>
                <a:lnTo>
                  <a:pt x="6728" y="12186"/>
                </a:lnTo>
                <a:lnTo>
                  <a:pt x="7034" y="12162"/>
                </a:lnTo>
                <a:lnTo>
                  <a:pt x="7340" y="12092"/>
                </a:lnTo>
                <a:lnTo>
                  <a:pt x="7622" y="12045"/>
                </a:lnTo>
                <a:lnTo>
                  <a:pt x="7905" y="11951"/>
                </a:lnTo>
                <a:lnTo>
                  <a:pt x="8210" y="11857"/>
                </a:lnTo>
                <a:lnTo>
                  <a:pt x="8469" y="11739"/>
                </a:lnTo>
                <a:lnTo>
                  <a:pt x="8751" y="11621"/>
                </a:lnTo>
                <a:lnTo>
                  <a:pt x="9010" y="11480"/>
                </a:lnTo>
                <a:lnTo>
                  <a:pt x="9269" y="11339"/>
                </a:lnTo>
                <a:lnTo>
                  <a:pt x="9504" y="11174"/>
                </a:lnTo>
                <a:lnTo>
                  <a:pt x="9975" y="10822"/>
                </a:lnTo>
                <a:lnTo>
                  <a:pt x="10422" y="10445"/>
                </a:lnTo>
                <a:lnTo>
                  <a:pt x="10822" y="9998"/>
                </a:lnTo>
                <a:lnTo>
                  <a:pt x="11174" y="9528"/>
                </a:lnTo>
                <a:lnTo>
                  <a:pt x="11316" y="9293"/>
                </a:lnTo>
                <a:lnTo>
                  <a:pt x="11480" y="9034"/>
                </a:lnTo>
                <a:lnTo>
                  <a:pt x="11598" y="8775"/>
                </a:lnTo>
                <a:lnTo>
                  <a:pt x="11715" y="8493"/>
                </a:lnTo>
                <a:lnTo>
                  <a:pt x="11833" y="8210"/>
                </a:lnTo>
                <a:lnTo>
                  <a:pt x="11927" y="7928"/>
                </a:lnTo>
                <a:lnTo>
                  <a:pt x="12021" y="7646"/>
                </a:lnTo>
                <a:lnTo>
                  <a:pt x="12092" y="7340"/>
                </a:lnTo>
                <a:lnTo>
                  <a:pt x="12139" y="7058"/>
                </a:lnTo>
                <a:lnTo>
                  <a:pt x="12186" y="6752"/>
                </a:lnTo>
                <a:lnTo>
                  <a:pt x="12209" y="6423"/>
                </a:lnTo>
                <a:lnTo>
                  <a:pt x="12209" y="6117"/>
                </a:lnTo>
                <a:lnTo>
                  <a:pt x="12209" y="5811"/>
                </a:lnTo>
                <a:lnTo>
                  <a:pt x="12186" y="5482"/>
                </a:lnTo>
                <a:lnTo>
                  <a:pt x="12139" y="5176"/>
                </a:lnTo>
                <a:lnTo>
                  <a:pt x="12092" y="4893"/>
                </a:lnTo>
                <a:lnTo>
                  <a:pt x="12021" y="4588"/>
                </a:lnTo>
                <a:lnTo>
                  <a:pt x="11927" y="4305"/>
                </a:lnTo>
                <a:lnTo>
                  <a:pt x="11833" y="4023"/>
                </a:lnTo>
                <a:lnTo>
                  <a:pt x="11715" y="3741"/>
                </a:lnTo>
                <a:lnTo>
                  <a:pt x="11598" y="3458"/>
                </a:lnTo>
                <a:lnTo>
                  <a:pt x="11480" y="3200"/>
                </a:lnTo>
                <a:lnTo>
                  <a:pt x="11316" y="2941"/>
                </a:lnTo>
                <a:lnTo>
                  <a:pt x="11174" y="2706"/>
                </a:lnTo>
                <a:lnTo>
                  <a:pt x="10822" y="2235"/>
                </a:lnTo>
                <a:lnTo>
                  <a:pt x="10422" y="1788"/>
                </a:lnTo>
                <a:lnTo>
                  <a:pt x="9975" y="1412"/>
                </a:lnTo>
                <a:lnTo>
                  <a:pt x="9504" y="1059"/>
                </a:lnTo>
                <a:lnTo>
                  <a:pt x="9269" y="894"/>
                </a:lnTo>
                <a:lnTo>
                  <a:pt x="9010" y="753"/>
                </a:lnTo>
                <a:lnTo>
                  <a:pt x="8751" y="612"/>
                </a:lnTo>
                <a:lnTo>
                  <a:pt x="8469" y="494"/>
                </a:lnTo>
                <a:lnTo>
                  <a:pt x="8210" y="377"/>
                </a:lnTo>
                <a:lnTo>
                  <a:pt x="7905" y="283"/>
                </a:lnTo>
                <a:lnTo>
                  <a:pt x="7622" y="212"/>
                </a:lnTo>
                <a:lnTo>
                  <a:pt x="7340" y="142"/>
                </a:lnTo>
                <a:lnTo>
                  <a:pt x="7034" y="71"/>
                </a:lnTo>
                <a:lnTo>
                  <a:pt x="6728" y="47"/>
                </a:lnTo>
                <a:lnTo>
                  <a:pt x="6422" y="24"/>
                </a:lnTo>
                <a:lnTo>
                  <a:pt x="6093" y="0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title"/>
          </p:nvPr>
        </p:nvSpPr>
        <p:spPr>
          <a:xfrm>
            <a:off x="1069950" y="539500"/>
            <a:ext cx="700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1"/>
          </p:nvPr>
        </p:nvSpPr>
        <p:spPr>
          <a:xfrm>
            <a:off x="1076590" y="1786032"/>
            <a:ext cx="2730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subTitle" idx="2"/>
          </p:nvPr>
        </p:nvSpPr>
        <p:spPr>
          <a:xfrm>
            <a:off x="5344038" y="1786032"/>
            <a:ext cx="2730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1" name="Google Shape;51;p5"/>
          <p:cNvSpPr/>
          <p:nvPr/>
        </p:nvSpPr>
        <p:spPr>
          <a:xfrm>
            <a:off x="8147927" y="1027375"/>
            <a:ext cx="235754" cy="239179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5"/>
          <p:cNvSpPr/>
          <p:nvPr/>
        </p:nvSpPr>
        <p:spPr>
          <a:xfrm>
            <a:off x="267568" y="1870664"/>
            <a:ext cx="287468" cy="291306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5"/>
          <p:cNvSpPr/>
          <p:nvPr/>
        </p:nvSpPr>
        <p:spPr>
          <a:xfrm>
            <a:off x="713254" y="4213928"/>
            <a:ext cx="472080" cy="478402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5"/>
          <p:cNvSpPr/>
          <p:nvPr/>
        </p:nvSpPr>
        <p:spPr>
          <a:xfrm>
            <a:off x="8383674" y="2834750"/>
            <a:ext cx="405412" cy="411304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ubTitle" idx="3"/>
          </p:nvPr>
        </p:nvSpPr>
        <p:spPr>
          <a:xfrm>
            <a:off x="1076600" y="2215525"/>
            <a:ext cx="2730000" cy="10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6" name="Google Shape;56;p5"/>
          <p:cNvSpPr txBox="1">
            <a:spLocks noGrp="1"/>
          </p:cNvSpPr>
          <p:nvPr>
            <p:ph type="subTitle" idx="4"/>
          </p:nvPr>
        </p:nvSpPr>
        <p:spPr>
          <a:xfrm>
            <a:off x="5344050" y="2215525"/>
            <a:ext cx="2730000" cy="10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5"/>
          <p:cNvSpPr/>
          <p:nvPr/>
        </p:nvSpPr>
        <p:spPr>
          <a:xfrm>
            <a:off x="7526726" y="4394302"/>
            <a:ext cx="365374" cy="367779"/>
          </a:xfrm>
          <a:custGeom>
            <a:avLst/>
            <a:gdLst/>
            <a:ahLst/>
            <a:cxnLst/>
            <a:rect l="l" t="t" r="r" b="b"/>
            <a:pathLst>
              <a:path w="3459" h="3483" extrusionOk="0">
                <a:moveTo>
                  <a:pt x="1717" y="1"/>
                </a:moveTo>
                <a:lnTo>
                  <a:pt x="1553" y="24"/>
                </a:lnTo>
                <a:lnTo>
                  <a:pt x="1364" y="48"/>
                </a:lnTo>
                <a:lnTo>
                  <a:pt x="1200" y="95"/>
                </a:lnTo>
                <a:lnTo>
                  <a:pt x="1059" y="142"/>
                </a:lnTo>
                <a:lnTo>
                  <a:pt x="894" y="212"/>
                </a:lnTo>
                <a:lnTo>
                  <a:pt x="753" y="306"/>
                </a:lnTo>
                <a:lnTo>
                  <a:pt x="612" y="401"/>
                </a:lnTo>
                <a:lnTo>
                  <a:pt x="494" y="518"/>
                </a:lnTo>
                <a:lnTo>
                  <a:pt x="376" y="636"/>
                </a:lnTo>
                <a:lnTo>
                  <a:pt x="282" y="777"/>
                </a:lnTo>
                <a:lnTo>
                  <a:pt x="188" y="918"/>
                </a:lnTo>
                <a:lnTo>
                  <a:pt x="118" y="1059"/>
                </a:lnTo>
                <a:lnTo>
                  <a:pt x="71" y="1224"/>
                </a:lnTo>
                <a:lnTo>
                  <a:pt x="24" y="1389"/>
                </a:lnTo>
                <a:lnTo>
                  <a:pt x="0" y="1577"/>
                </a:lnTo>
                <a:lnTo>
                  <a:pt x="0" y="1741"/>
                </a:lnTo>
                <a:lnTo>
                  <a:pt x="0" y="1930"/>
                </a:lnTo>
                <a:lnTo>
                  <a:pt x="24" y="2094"/>
                </a:lnTo>
                <a:lnTo>
                  <a:pt x="71" y="2259"/>
                </a:lnTo>
                <a:lnTo>
                  <a:pt x="118" y="2424"/>
                </a:lnTo>
                <a:lnTo>
                  <a:pt x="188" y="2565"/>
                </a:lnTo>
                <a:lnTo>
                  <a:pt x="282" y="2706"/>
                </a:lnTo>
                <a:lnTo>
                  <a:pt x="376" y="2847"/>
                </a:lnTo>
                <a:lnTo>
                  <a:pt x="494" y="2965"/>
                </a:lnTo>
                <a:lnTo>
                  <a:pt x="612" y="3082"/>
                </a:lnTo>
                <a:lnTo>
                  <a:pt x="753" y="3176"/>
                </a:lnTo>
                <a:lnTo>
                  <a:pt x="894" y="3271"/>
                </a:lnTo>
                <a:lnTo>
                  <a:pt x="1059" y="3341"/>
                </a:lnTo>
                <a:lnTo>
                  <a:pt x="1200" y="3388"/>
                </a:lnTo>
                <a:lnTo>
                  <a:pt x="1364" y="3435"/>
                </a:lnTo>
                <a:lnTo>
                  <a:pt x="1553" y="3459"/>
                </a:lnTo>
                <a:lnTo>
                  <a:pt x="1717" y="3482"/>
                </a:lnTo>
                <a:lnTo>
                  <a:pt x="1906" y="3459"/>
                </a:lnTo>
                <a:lnTo>
                  <a:pt x="2070" y="3435"/>
                </a:lnTo>
                <a:lnTo>
                  <a:pt x="2235" y="3388"/>
                </a:lnTo>
                <a:lnTo>
                  <a:pt x="2400" y="3341"/>
                </a:lnTo>
                <a:lnTo>
                  <a:pt x="2541" y="3271"/>
                </a:lnTo>
                <a:lnTo>
                  <a:pt x="2682" y="3176"/>
                </a:lnTo>
                <a:lnTo>
                  <a:pt x="2823" y="3082"/>
                </a:lnTo>
                <a:lnTo>
                  <a:pt x="2941" y="2965"/>
                </a:lnTo>
                <a:lnTo>
                  <a:pt x="3058" y="2847"/>
                </a:lnTo>
                <a:lnTo>
                  <a:pt x="3152" y="2706"/>
                </a:lnTo>
                <a:lnTo>
                  <a:pt x="3246" y="2565"/>
                </a:lnTo>
                <a:lnTo>
                  <a:pt x="3317" y="2424"/>
                </a:lnTo>
                <a:lnTo>
                  <a:pt x="3388" y="2259"/>
                </a:lnTo>
                <a:lnTo>
                  <a:pt x="3411" y="2094"/>
                </a:lnTo>
                <a:lnTo>
                  <a:pt x="3435" y="1930"/>
                </a:lnTo>
                <a:lnTo>
                  <a:pt x="3458" y="1741"/>
                </a:lnTo>
                <a:lnTo>
                  <a:pt x="3435" y="1577"/>
                </a:lnTo>
                <a:lnTo>
                  <a:pt x="3411" y="1389"/>
                </a:lnTo>
                <a:lnTo>
                  <a:pt x="3388" y="1224"/>
                </a:lnTo>
                <a:lnTo>
                  <a:pt x="3317" y="1059"/>
                </a:lnTo>
                <a:lnTo>
                  <a:pt x="3246" y="918"/>
                </a:lnTo>
                <a:lnTo>
                  <a:pt x="3152" y="777"/>
                </a:lnTo>
                <a:lnTo>
                  <a:pt x="3058" y="636"/>
                </a:lnTo>
                <a:lnTo>
                  <a:pt x="2941" y="518"/>
                </a:lnTo>
                <a:lnTo>
                  <a:pt x="2823" y="401"/>
                </a:lnTo>
                <a:lnTo>
                  <a:pt x="2682" y="306"/>
                </a:lnTo>
                <a:lnTo>
                  <a:pt x="2541" y="212"/>
                </a:lnTo>
                <a:lnTo>
                  <a:pt x="2400" y="142"/>
                </a:lnTo>
                <a:lnTo>
                  <a:pt x="2235" y="95"/>
                </a:lnTo>
                <a:lnTo>
                  <a:pt x="2070" y="48"/>
                </a:lnTo>
                <a:lnTo>
                  <a:pt x="1906" y="24"/>
                </a:lnTo>
                <a:lnTo>
                  <a:pt x="1717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1" y="4384675"/>
            <a:ext cx="9144000" cy="757491"/>
          </a:xfrm>
          <a:custGeom>
            <a:avLst/>
            <a:gdLst>
              <a:gd name="T0" fmla="*/ 3841 w 3841"/>
              <a:gd name="T1" fmla="*/ 315 h 315"/>
              <a:gd name="T2" fmla="*/ 0 w 3841"/>
              <a:gd name="T3" fmla="*/ 315 h 315"/>
              <a:gd name="T4" fmla="*/ 0 w 3841"/>
              <a:gd name="T5" fmla="*/ 315 h 315"/>
              <a:gd name="T6" fmla="*/ 315 w 3841"/>
              <a:gd name="T7" fmla="*/ 0 h 315"/>
              <a:gd name="T8" fmla="*/ 3841 w 3841"/>
              <a:gd name="T9" fmla="*/ 0 h 315"/>
              <a:gd name="T10" fmla="*/ 3841 w 3841"/>
              <a:gd name="T11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315">
                <a:moveTo>
                  <a:pt x="3841" y="315"/>
                </a:moveTo>
                <a:cubicBezTo>
                  <a:pt x="0" y="315"/>
                  <a:pt x="0" y="315"/>
                  <a:pt x="0" y="315"/>
                </a:cubicBezTo>
                <a:cubicBezTo>
                  <a:pt x="0" y="315"/>
                  <a:pt x="0" y="315"/>
                  <a:pt x="0" y="315"/>
                </a:cubicBezTo>
                <a:cubicBezTo>
                  <a:pt x="0" y="141"/>
                  <a:pt x="141" y="0"/>
                  <a:pt x="315" y="0"/>
                </a:cubicBezTo>
                <a:cubicBezTo>
                  <a:pt x="3841" y="0"/>
                  <a:pt x="3841" y="0"/>
                  <a:pt x="3841" y="0"/>
                </a:cubicBezTo>
                <a:lnTo>
                  <a:pt x="3841" y="315"/>
                </a:lnTo>
                <a:close/>
              </a:path>
            </a:pathLst>
          </a:custGeom>
          <a:solidFill>
            <a:srgbClr val="81BB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535156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0300" y="267494"/>
            <a:ext cx="8603399" cy="4682598"/>
          </a:xfrm>
          <a:prstGeom prst="rect">
            <a:avLst/>
          </a:prstGeom>
        </p:spPr>
      </p:pic>
      <p:sp>
        <p:nvSpPr>
          <p:cNvPr id="216" name="Google Shape;216;p12"/>
          <p:cNvSpPr/>
          <p:nvPr/>
        </p:nvSpPr>
        <p:spPr>
          <a:xfrm>
            <a:off x="1185325" y="385162"/>
            <a:ext cx="914895" cy="881399"/>
          </a:xfrm>
          <a:custGeom>
            <a:avLst/>
            <a:gdLst/>
            <a:ahLst/>
            <a:cxnLst/>
            <a:rect l="l" t="t" r="r" b="b"/>
            <a:pathLst>
              <a:path w="12210" h="12234" extrusionOk="0">
                <a:moveTo>
                  <a:pt x="6093" y="0"/>
                </a:moveTo>
                <a:lnTo>
                  <a:pt x="5787" y="24"/>
                </a:lnTo>
                <a:lnTo>
                  <a:pt x="5482" y="47"/>
                </a:lnTo>
                <a:lnTo>
                  <a:pt x="5176" y="71"/>
                </a:lnTo>
                <a:lnTo>
                  <a:pt x="4870" y="142"/>
                </a:lnTo>
                <a:lnTo>
                  <a:pt x="4564" y="212"/>
                </a:lnTo>
                <a:lnTo>
                  <a:pt x="4282" y="283"/>
                </a:lnTo>
                <a:lnTo>
                  <a:pt x="3999" y="377"/>
                </a:lnTo>
                <a:lnTo>
                  <a:pt x="3717" y="494"/>
                </a:lnTo>
                <a:lnTo>
                  <a:pt x="3458" y="612"/>
                </a:lnTo>
                <a:lnTo>
                  <a:pt x="3200" y="753"/>
                </a:lnTo>
                <a:lnTo>
                  <a:pt x="2941" y="894"/>
                </a:lnTo>
                <a:lnTo>
                  <a:pt x="2682" y="1059"/>
                </a:lnTo>
                <a:lnTo>
                  <a:pt x="2212" y="1412"/>
                </a:lnTo>
                <a:lnTo>
                  <a:pt x="1788" y="1788"/>
                </a:lnTo>
                <a:lnTo>
                  <a:pt x="1388" y="2235"/>
                </a:lnTo>
                <a:lnTo>
                  <a:pt x="1035" y="2706"/>
                </a:lnTo>
                <a:lnTo>
                  <a:pt x="871" y="2941"/>
                </a:lnTo>
                <a:lnTo>
                  <a:pt x="730" y="3200"/>
                </a:lnTo>
                <a:lnTo>
                  <a:pt x="588" y="3458"/>
                </a:lnTo>
                <a:lnTo>
                  <a:pt x="471" y="3741"/>
                </a:lnTo>
                <a:lnTo>
                  <a:pt x="353" y="4023"/>
                </a:lnTo>
                <a:lnTo>
                  <a:pt x="259" y="4305"/>
                </a:lnTo>
                <a:lnTo>
                  <a:pt x="189" y="4588"/>
                </a:lnTo>
                <a:lnTo>
                  <a:pt x="118" y="4893"/>
                </a:lnTo>
                <a:lnTo>
                  <a:pt x="71" y="5176"/>
                </a:lnTo>
                <a:lnTo>
                  <a:pt x="24" y="5482"/>
                </a:lnTo>
                <a:lnTo>
                  <a:pt x="0" y="5811"/>
                </a:lnTo>
                <a:lnTo>
                  <a:pt x="0" y="6117"/>
                </a:lnTo>
                <a:lnTo>
                  <a:pt x="0" y="6423"/>
                </a:lnTo>
                <a:lnTo>
                  <a:pt x="24" y="6752"/>
                </a:lnTo>
                <a:lnTo>
                  <a:pt x="71" y="7058"/>
                </a:lnTo>
                <a:lnTo>
                  <a:pt x="118" y="7340"/>
                </a:lnTo>
                <a:lnTo>
                  <a:pt x="189" y="7646"/>
                </a:lnTo>
                <a:lnTo>
                  <a:pt x="259" y="7928"/>
                </a:lnTo>
                <a:lnTo>
                  <a:pt x="353" y="8210"/>
                </a:lnTo>
                <a:lnTo>
                  <a:pt x="471" y="8493"/>
                </a:lnTo>
                <a:lnTo>
                  <a:pt x="588" y="8775"/>
                </a:lnTo>
                <a:lnTo>
                  <a:pt x="730" y="9034"/>
                </a:lnTo>
                <a:lnTo>
                  <a:pt x="871" y="9293"/>
                </a:lnTo>
                <a:lnTo>
                  <a:pt x="1035" y="9528"/>
                </a:lnTo>
                <a:lnTo>
                  <a:pt x="1388" y="9998"/>
                </a:lnTo>
                <a:lnTo>
                  <a:pt x="1788" y="10445"/>
                </a:lnTo>
                <a:lnTo>
                  <a:pt x="2212" y="10822"/>
                </a:lnTo>
                <a:lnTo>
                  <a:pt x="2682" y="11174"/>
                </a:lnTo>
                <a:lnTo>
                  <a:pt x="2941" y="11339"/>
                </a:lnTo>
                <a:lnTo>
                  <a:pt x="3200" y="11480"/>
                </a:lnTo>
                <a:lnTo>
                  <a:pt x="3458" y="11621"/>
                </a:lnTo>
                <a:lnTo>
                  <a:pt x="3717" y="11739"/>
                </a:lnTo>
                <a:lnTo>
                  <a:pt x="3999" y="11857"/>
                </a:lnTo>
                <a:lnTo>
                  <a:pt x="4282" y="11951"/>
                </a:lnTo>
                <a:lnTo>
                  <a:pt x="4564" y="12045"/>
                </a:lnTo>
                <a:lnTo>
                  <a:pt x="4870" y="12092"/>
                </a:lnTo>
                <a:lnTo>
                  <a:pt x="5176" y="12162"/>
                </a:lnTo>
                <a:lnTo>
                  <a:pt x="5482" y="12186"/>
                </a:lnTo>
                <a:lnTo>
                  <a:pt x="5787" y="12210"/>
                </a:lnTo>
                <a:lnTo>
                  <a:pt x="6093" y="12233"/>
                </a:lnTo>
                <a:lnTo>
                  <a:pt x="6422" y="12210"/>
                </a:lnTo>
                <a:lnTo>
                  <a:pt x="6728" y="12186"/>
                </a:lnTo>
                <a:lnTo>
                  <a:pt x="7034" y="12162"/>
                </a:lnTo>
                <a:lnTo>
                  <a:pt x="7340" y="12092"/>
                </a:lnTo>
                <a:lnTo>
                  <a:pt x="7622" y="12045"/>
                </a:lnTo>
                <a:lnTo>
                  <a:pt x="7905" y="11951"/>
                </a:lnTo>
                <a:lnTo>
                  <a:pt x="8210" y="11857"/>
                </a:lnTo>
                <a:lnTo>
                  <a:pt x="8469" y="11739"/>
                </a:lnTo>
                <a:lnTo>
                  <a:pt x="8751" y="11621"/>
                </a:lnTo>
                <a:lnTo>
                  <a:pt x="9010" y="11480"/>
                </a:lnTo>
                <a:lnTo>
                  <a:pt x="9269" y="11339"/>
                </a:lnTo>
                <a:lnTo>
                  <a:pt x="9504" y="11174"/>
                </a:lnTo>
                <a:lnTo>
                  <a:pt x="9975" y="10822"/>
                </a:lnTo>
                <a:lnTo>
                  <a:pt x="10422" y="10445"/>
                </a:lnTo>
                <a:lnTo>
                  <a:pt x="10822" y="9998"/>
                </a:lnTo>
                <a:lnTo>
                  <a:pt x="11174" y="9528"/>
                </a:lnTo>
                <a:lnTo>
                  <a:pt x="11316" y="9293"/>
                </a:lnTo>
                <a:lnTo>
                  <a:pt x="11480" y="9034"/>
                </a:lnTo>
                <a:lnTo>
                  <a:pt x="11598" y="8775"/>
                </a:lnTo>
                <a:lnTo>
                  <a:pt x="11715" y="8493"/>
                </a:lnTo>
                <a:lnTo>
                  <a:pt x="11833" y="8210"/>
                </a:lnTo>
                <a:lnTo>
                  <a:pt x="11927" y="7928"/>
                </a:lnTo>
                <a:lnTo>
                  <a:pt x="12021" y="7646"/>
                </a:lnTo>
                <a:lnTo>
                  <a:pt x="12092" y="7340"/>
                </a:lnTo>
                <a:lnTo>
                  <a:pt x="12139" y="7058"/>
                </a:lnTo>
                <a:lnTo>
                  <a:pt x="12186" y="6752"/>
                </a:lnTo>
                <a:lnTo>
                  <a:pt x="12209" y="6423"/>
                </a:lnTo>
                <a:lnTo>
                  <a:pt x="12209" y="6117"/>
                </a:lnTo>
                <a:lnTo>
                  <a:pt x="12209" y="5811"/>
                </a:lnTo>
                <a:lnTo>
                  <a:pt x="12186" y="5482"/>
                </a:lnTo>
                <a:lnTo>
                  <a:pt x="12139" y="5176"/>
                </a:lnTo>
                <a:lnTo>
                  <a:pt x="12092" y="4893"/>
                </a:lnTo>
                <a:lnTo>
                  <a:pt x="12021" y="4588"/>
                </a:lnTo>
                <a:lnTo>
                  <a:pt x="11927" y="4305"/>
                </a:lnTo>
                <a:lnTo>
                  <a:pt x="11833" y="4023"/>
                </a:lnTo>
                <a:lnTo>
                  <a:pt x="11715" y="3741"/>
                </a:lnTo>
                <a:lnTo>
                  <a:pt x="11598" y="3458"/>
                </a:lnTo>
                <a:lnTo>
                  <a:pt x="11480" y="3200"/>
                </a:lnTo>
                <a:lnTo>
                  <a:pt x="11316" y="2941"/>
                </a:lnTo>
                <a:lnTo>
                  <a:pt x="11174" y="2706"/>
                </a:lnTo>
                <a:lnTo>
                  <a:pt x="10822" y="2235"/>
                </a:lnTo>
                <a:lnTo>
                  <a:pt x="10422" y="1788"/>
                </a:lnTo>
                <a:lnTo>
                  <a:pt x="9975" y="1412"/>
                </a:lnTo>
                <a:lnTo>
                  <a:pt x="9504" y="1059"/>
                </a:lnTo>
                <a:lnTo>
                  <a:pt x="9269" y="894"/>
                </a:lnTo>
                <a:lnTo>
                  <a:pt x="9010" y="753"/>
                </a:lnTo>
                <a:lnTo>
                  <a:pt x="8751" y="612"/>
                </a:lnTo>
                <a:lnTo>
                  <a:pt x="8469" y="494"/>
                </a:lnTo>
                <a:lnTo>
                  <a:pt x="8210" y="377"/>
                </a:lnTo>
                <a:lnTo>
                  <a:pt x="7905" y="283"/>
                </a:lnTo>
                <a:lnTo>
                  <a:pt x="7622" y="212"/>
                </a:lnTo>
                <a:lnTo>
                  <a:pt x="7340" y="142"/>
                </a:lnTo>
                <a:lnTo>
                  <a:pt x="7034" y="71"/>
                </a:lnTo>
                <a:lnTo>
                  <a:pt x="6728" y="47"/>
                </a:lnTo>
                <a:lnTo>
                  <a:pt x="6422" y="24"/>
                </a:lnTo>
                <a:lnTo>
                  <a:pt x="6093" y="0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2"/>
          <p:cNvSpPr txBox="1">
            <a:spLocks noGrp="1"/>
          </p:cNvSpPr>
          <p:nvPr>
            <p:ph type="title"/>
          </p:nvPr>
        </p:nvSpPr>
        <p:spPr>
          <a:xfrm>
            <a:off x="1069950" y="539500"/>
            <a:ext cx="700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2"/>
          <p:cNvSpPr txBox="1">
            <a:spLocks noGrp="1"/>
          </p:cNvSpPr>
          <p:nvPr>
            <p:ph type="body" idx="1"/>
          </p:nvPr>
        </p:nvSpPr>
        <p:spPr>
          <a:xfrm>
            <a:off x="1069850" y="3075093"/>
            <a:ext cx="20979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9" name="Google Shape;219;p12"/>
          <p:cNvSpPr txBox="1">
            <a:spLocks noGrp="1"/>
          </p:cNvSpPr>
          <p:nvPr>
            <p:ph type="body" idx="2"/>
          </p:nvPr>
        </p:nvSpPr>
        <p:spPr>
          <a:xfrm>
            <a:off x="5971051" y="3075093"/>
            <a:ext cx="21030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0" name="Google Shape;220;p12"/>
          <p:cNvSpPr txBox="1">
            <a:spLocks noGrp="1"/>
          </p:cNvSpPr>
          <p:nvPr>
            <p:ph type="subTitle" idx="3"/>
          </p:nvPr>
        </p:nvSpPr>
        <p:spPr>
          <a:xfrm>
            <a:off x="1075030" y="2640582"/>
            <a:ext cx="20979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21" name="Google Shape;221;p12"/>
          <p:cNvSpPr txBox="1">
            <a:spLocks noGrp="1"/>
          </p:cNvSpPr>
          <p:nvPr>
            <p:ph type="subTitle" idx="4"/>
          </p:nvPr>
        </p:nvSpPr>
        <p:spPr>
          <a:xfrm>
            <a:off x="5970963" y="2640582"/>
            <a:ext cx="2103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22" name="Google Shape;222;p12"/>
          <p:cNvSpPr/>
          <p:nvPr/>
        </p:nvSpPr>
        <p:spPr>
          <a:xfrm>
            <a:off x="8436352" y="1844575"/>
            <a:ext cx="235754" cy="239179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2"/>
          <p:cNvSpPr/>
          <p:nvPr/>
        </p:nvSpPr>
        <p:spPr>
          <a:xfrm>
            <a:off x="301893" y="1396814"/>
            <a:ext cx="287468" cy="291306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2"/>
          <p:cNvSpPr/>
          <p:nvPr/>
        </p:nvSpPr>
        <p:spPr>
          <a:xfrm>
            <a:off x="500354" y="4481753"/>
            <a:ext cx="472080" cy="478402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2"/>
          <p:cNvSpPr/>
          <p:nvPr/>
        </p:nvSpPr>
        <p:spPr>
          <a:xfrm>
            <a:off x="8610299" y="2366100"/>
            <a:ext cx="405412" cy="411304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2"/>
          <p:cNvSpPr txBox="1">
            <a:spLocks noGrp="1"/>
          </p:cNvSpPr>
          <p:nvPr>
            <p:ph type="body" idx="5"/>
          </p:nvPr>
        </p:nvSpPr>
        <p:spPr>
          <a:xfrm>
            <a:off x="3520488" y="3075093"/>
            <a:ext cx="21030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7" name="Google Shape;227;p12"/>
          <p:cNvSpPr txBox="1">
            <a:spLocks noGrp="1"/>
          </p:cNvSpPr>
          <p:nvPr>
            <p:ph type="subTitle" idx="6"/>
          </p:nvPr>
        </p:nvSpPr>
        <p:spPr>
          <a:xfrm>
            <a:off x="3520400" y="2640582"/>
            <a:ext cx="2103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96127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 userDrawn="1"/>
        </p:nvGrpSpPr>
        <p:grpSpPr>
          <a:xfrm>
            <a:off x="-2382" y="2382"/>
            <a:ext cx="9146381" cy="1458671"/>
            <a:chOff x="-3175" y="3175"/>
            <a:chExt cx="8561388" cy="1377951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4021138" y="3175"/>
              <a:ext cx="511175" cy="765175"/>
            </a:xfrm>
            <a:custGeom>
              <a:avLst/>
              <a:gdLst>
                <a:gd name="T0" fmla="*/ 50 w 136"/>
                <a:gd name="T1" fmla="*/ 88 h 202"/>
                <a:gd name="T2" fmla="*/ 0 w 136"/>
                <a:gd name="T3" fmla="*/ 88 h 202"/>
                <a:gd name="T4" fmla="*/ 0 w 136"/>
                <a:gd name="T5" fmla="*/ 52 h 202"/>
                <a:gd name="T6" fmla="*/ 50 w 136"/>
                <a:gd name="T7" fmla="*/ 52 h 202"/>
                <a:gd name="T8" fmla="*/ 50 w 136"/>
                <a:gd name="T9" fmla="*/ 0 h 202"/>
                <a:gd name="T10" fmla="*/ 85 w 136"/>
                <a:gd name="T11" fmla="*/ 0 h 202"/>
                <a:gd name="T12" fmla="*/ 85 w 136"/>
                <a:gd name="T13" fmla="*/ 52 h 202"/>
                <a:gd name="T14" fmla="*/ 136 w 136"/>
                <a:gd name="T15" fmla="*/ 52 h 202"/>
                <a:gd name="T16" fmla="*/ 136 w 136"/>
                <a:gd name="T17" fmla="*/ 88 h 202"/>
                <a:gd name="T18" fmla="*/ 86 w 136"/>
                <a:gd name="T19" fmla="*/ 88 h 202"/>
                <a:gd name="T20" fmla="*/ 86 w 136"/>
                <a:gd name="T21" fmla="*/ 202 h 202"/>
                <a:gd name="T22" fmla="*/ 50 w 136"/>
                <a:gd name="T23" fmla="*/ 202 h 202"/>
                <a:gd name="T24" fmla="*/ 50 w 136"/>
                <a:gd name="T25" fmla="*/ 8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6" h="202">
                  <a:moveTo>
                    <a:pt x="50" y="88"/>
                  </a:moveTo>
                  <a:cubicBezTo>
                    <a:pt x="33" y="88"/>
                    <a:pt x="17" y="88"/>
                    <a:pt x="0" y="88"/>
                  </a:cubicBezTo>
                  <a:cubicBezTo>
                    <a:pt x="0" y="76"/>
                    <a:pt x="0" y="64"/>
                    <a:pt x="0" y="52"/>
                  </a:cubicBezTo>
                  <a:cubicBezTo>
                    <a:pt x="16" y="52"/>
                    <a:pt x="33" y="52"/>
                    <a:pt x="50" y="52"/>
                  </a:cubicBezTo>
                  <a:cubicBezTo>
                    <a:pt x="50" y="34"/>
                    <a:pt x="50" y="18"/>
                    <a:pt x="50" y="0"/>
                  </a:cubicBezTo>
                  <a:cubicBezTo>
                    <a:pt x="62" y="0"/>
                    <a:pt x="73" y="0"/>
                    <a:pt x="85" y="0"/>
                  </a:cubicBezTo>
                  <a:cubicBezTo>
                    <a:pt x="85" y="17"/>
                    <a:pt x="85" y="34"/>
                    <a:pt x="85" y="52"/>
                  </a:cubicBezTo>
                  <a:cubicBezTo>
                    <a:pt x="103" y="52"/>
                    <a:pt x="119" y="52"/>
                    <a:pt x="136" y="52"/>
                  </a:cubicBezTo>
                  <a:cubicBezTo>
                    <a:pt x="136" y="64"/>
                    <a:pt x="136" y="75"/>
                    <a:pt x="136" y="88"/>
                  </a:cubicBezTo>
                  <a:cubicBezTo>
                    <a:pt x="119" y="88"/>
                    <a:pt x="103" y="88"/>
                    <a:pt x="86" y="88"/>
                  </a:cubicBezTo>
                  <a:cubicBezTo>
                    <a:pt x="86" y="126"/>
                    <a:pt x="86" y="164"/>
                    <a:pt x="86" y="202"/>
                  </a:cubicBezTo>
                  <a:cubicBezTo>
                    <a:pt x="74" y="202"/>
                    <a:pt x="62" y="202"/>
                    <a:pt x="50" y="202"/>
                  </a:cubicBezTo>
                  <a:cubicBezTo>
                    <a:pt x="50" y="165"/>
                    <a:pt x="50" y="127"/>
                    <a:pt x="50" y="8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-3175" y="757238"/>
              <a:ext cx="8561388" cy="6238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</p:grpSp>
    </p:spTree>
    <p:extLst>
      <p:ext uri="{BB962C8B-B14F-4D97-AF65-F5344CB8AC3E}">
        <p14:creationId xmlns:p14="http://schemas.microsoft.com/office/powerpoint/2010/main" val="35391317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6865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90491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1" y="889772"/>
            <a:ext cx="9144000" cy="33639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665156" y="2091331"/>
            <a:ext cx="5472608" cy="54207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 b="1" baseline="0">
                <a:solidFill>
                  <a:schemeClr val="tx1"/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665156" y="2640899"/>
            <a:ext cx="5472608" cy="276687"/>
          </a:xfrm>
          <a:prstGeom prst="rect">
            <a:avLst/>
          </a:prstGeom>
        </p:spPr>
        <p:txBody>
          <a:bodyPr lIns="108000" anchor="ctr"/>
          <a:lstStyle>
            <a:lvl1pPr marL="0" indent="0" algn="l">
              <a:buNone/>
              <a:defRPr sz="1400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Add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694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 point 1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1"/>
          <p:cNvSpPr/>
          <p:nvPr/>
        </p:nvSpPr>
        <p:spPr>
          <a:xfrm>
            <a:off x="2732701" y="362851"/>
            <a:ext cx="3676502" cy="3710342"/>
          </a:xfrm>
          <a:custGeom>
            <a:avLst/>
            <a:gdLst/>
            <a:ahLst/>
            <a:cxnLst/>
            <a:rect l="l" t="t" r="r" b="b"/>
            <a:pathLst>
              <a:path w="38699" h="38722" extrusionOk="0">
                <a:moveTo>
                  <a:pt x="19361" y="0"/>
                </a:moveTo>
                <a:lnTo>
                  <a:pt x="18350" y="24"/>
                </a:lnTo>
                <a:lnTo>
                  <a:pt x="17362" y="94"/>
                </a:lnTo>
                <a:lnTo>
                  <a:pt x="16397" y="235"/>
                </a:lnTo>
                <a:lnTo>
                  <a:pt x="15456" y="400"/>
                </a:lnTo>
                <a:lnTo>
                  <a:pt x="14515" y="612"/>
                </a:lnTo>
                <a:lnTo>
                  <a:pt x="13598" y="871"/>
                </a:lnTo>
                <a:lnTo>
                  <a:pt x="12704" y="1176"/>
                </a:lnTo>
                <a:lnTo>
                  <a:pt x="11810" y="1529"/>
                </a:lnTo>
                <a:lnTo>
                  <a:pt x="10963" y="1906"/>
                </a:lnTo>
                <a:lnTo>
                  <a:pt x="10116" y="2329"/>
                </a:lnTo>
                <a:lnTo>
                  <a:pt x="9316" y="2800"/>
                </a:lnTo>
                <a:lnTo>
                  <a:pt x="8517" y="3317"/>
                </a:lnTo>
                <a:lnTo>
                  <a:pt x="7764" y="3858"/>
                </a:lnTo>
                <a:lnTo>
                  <a:pt x="7034" y="4423"/>
                </a:lnTo>
                <a:lnTo>
                  <a:pt x="6329" y="5034"/>
                </a:lnTo>
                <a:lnTo>
                  <a:pt x="5670" y="5670"/>
                </a:lnTo>
                <a:lnTo>
                  <a:pt x="5011" y="6352"/>
                </a:lnTo>
                <a:lnTo>
                  <a:pt x="4423" y="7034"/>
                </a:lnTo>
                <a:lnTo>
                  <a:pt x="3835" y="7787"/>
                </a:lnTo>
                <a:lnTo>
                  <a:pt x="3294" y="8540"/>
                </a:lnTo>
                <a:lnTo>
                  <a:pt x="2800" y="9316"/>
                </a:lnTo>
                <a:lnTo>
                  <a:pt x="2330" y="10139"/>
                </a:lnTo>
                <a:lnTo>
                  <a:pt x="1906" y="10963"/>
                </a:lnTo>
                <a:lnTo>
                  <a:pt x="1506" y="11833"/>
                </a:lnTo>
                <a:lnTo>
                  <a:pt x="1177" y="12703"/>
                </a:lnTo>
                <a:lnTo>
                  <a:pt x="871" y="13597"/>
                </a:lnTo>
                <a:lnTo>
                  <a:pt x="612" y="14515"/>
                </a:lnTo>
                <a:lnTo>
                  <a:pt x="377" y="15456"/>
                </a:lnTo>
                <a:lnTo>
                  <a:pt x="212" y="16420"/>
                </a:lnTo>
                <a:lnTo>
                  <a:pt x="95" y="17385"/>
                </a:lnTo>
                <a:lnTo>
                  <a:pt x="24" y="18373"/>
                </a:lnTo>
                <a:lnTo>
                  <a:pt x="1" y="19361"/>
                </a:lnTo>
                <a:lnTo>
                  <a:pt x="24" y="20349"/>
                </a:lnTo>
                <a:lnTo>
                  <a:pt x="95" y="21337"/>
                </a:lnTo>
                <a:lnTo>
                  <a:pt x="212" y="22301"/>
                </a:lnTo>
                <a:lnTo>
                  <a:pt x="377" y="23266"/>
                </a:lnTo>
                <a:lnTo>
                  <a:pt x="612" y="24207"/>
                </a:lnTo>
                <a:lnTo>
                  <a:pt x="871" y="25124"/>
                </a:lnTo>
                <a:lnTo>
                  <a:pt x="1177" y="26018"/>
                </a:lnTo>
                <a:lnTo>
                  <a:pt x="1506" y="26889"/>
                </a:lnTo>
                <a:lnTo>
                  <a:pt x="1906" y="27759"/>
                </a:lnTo>
                <a:lnTo>
                  <a:pt x="2330" y="28582"/>
                </a:lnTo>
                <a:lnTo>
                  <a:pt x="2800" y="29406"/>
                </a:lnTo>
                <a:lnTo>
                  <a:pt x="3294" y="30182"/>
                </a:lnTo>
                <a:lnTo>
                  <a:pt x="3835" y="30935"/>
                </a:lnTo>
                <a:lnTo>
                  <a:pt x="4423" y="31664"/>
                </a:lnTo>
                <a:lnTo>
                  <a:pt x="5011" y="32370"/>
                </a:lnTo>
                <a:lnTo>
                  <a:pt x="5670" y="33052"/>
                </a:lnTo>
                <a:lnTo>
                  <a:pt x="6329" y="33687"/>
                </a:lnTo>
                <a:lnTo>
                  <a:pt x="7034" y="34299"/>
                </a:lnTo>
                <a:lnTo>
                  <a:pt x="7764" y="34863"/>
                </a:lnTo>
                <a:lnTo>
                  <a:pt x="8517" y="35404"/>
                </a:lnTo>
                <a:lnTo>
                  <a:pt x="9316" y="35922"/>
                </a:lnTo>
                <a:lnTo>
                  <a:pt x="10116" y="36369"/>
                </a:lnTo>
                <a:lnTo>
                  <a:pt x="10963" y="36816"/>
                </a:lnTo>
                <a:lnTo>
                  <a:pt x="11810" y="37192"/>
                </a:lnTo>
                <a:lnTo>
                  <a:pt x="12704" y="37545"/>
                </a:lnTo>
                <a:lnTo>
                  <a:pt x="13598" y="37851"/>
                </a:lnTo>
                <a:lnTo>
                  <a:pt x="14515" y="38110"/>
                </a:lnTo>
                <a:lnTo>
                  <a:pt x="15456" y="38321"/>
                </a:lnTo>
                <a:lnTo>
                  <a:pt x="16397" y="38486"/>
                </a:lnTo>
                <a:lnTo>
                  <a:pt x="17362" y="38627"/>
                </a:lnTo>
                <a:lnTo>
                  <a:pt x="18350" y="38698"/>
                </a:lnTo>
                <a:lnTo>
                  <a:pt x="19361" y="38721"/>
                </a:lnTo>
                <a:lnTo>
                  <a:pt x="20349" y="38698"/>
                </a:lnTo>
                <a:lnTo>
                  <a:pt x="21337" y="38627"/>
                </a:lnTo>
                <a:lnTo>
                  <a:pt x="22302" y="38486"/>
                </a:lnTo>
                <a:lnTo>
                  <a:pt x="23243" y="38321"/>
                </a:lnTo>
                <a:lnTo>
                  <a:pt x="24184" y="38110"/>
                </a:lnTo>
                <a:lnTo>
                  <a:pt x="25101" y="37851"/>
                </a:lnTo>
                <a:lnTo>
                  <a:pt x="25995" y="37545"/>
                </a:lnTo>
                <a:lnTo>
                  <a:pt x="26889" y="37192"/>
                </a:lnTo>
                <a:lnTo>
                  <a:pt x="27736" y="36816"/>
                </a:lnTo>
                <a:lnTo>
                  <a:pt x="28583" y="36369"/>
                </a:lnTo>
                <a:lnTo>
                  <a:pt x="29383" y="35922"/>
                </a:lnTo>
                <a:lnTo>
                  <a:pt x="30182" y="35404"/>
                </a:lnTo>
                <a:lnTo>
                  <a:pt x="30935" y="34863"/>
                </a:lnTo>
                <a:lnTo>
                  <a:pt x="31664" y="34299"/>
                </a:lnTo>
                <a:lnTo>
                  <a:pt x="32370" y="33687"/>
                </a:lnTo>
                <a:lnTo>
                  <a:pt x="33029" y="33052"/>
                </a:lnTo>
                <a:lnTo>
                  <a:pt x="33688" y="32370"/>
                </a:lnTo>
                <a:lnTo>
                  <a:pt x="34299" y="31664"/>
                </a:lnTo>
                <a:lnTo>
                  <a:pt x="34864" y="30935"/>
                </a:lnTo>
                <a:lnTo>
                  <a:pt x="35405" y="30182"/>
                </a:lnTo>
                <a:lnTo>
                  <a:pt x="35899" y="29406"/>
                </a:lnTo>
                <a:lnTo>
                  <a:pt x="36369" y="28582"/>
                </a:lnTo>
                <a:lnTo>
                  <a:pt x="36793" y="27759"/>
                </a:lnTo>
                <a:lnTo>
                  <a:pt x="37193" y="26889"/>
                </a:lnTo>
                <a:lnTo>
                  <a:pt x="37522" y="26018"/>
                </a:lnTo>
                <a:lnTo>
                  <a:pt x="37828" y="25124"/>
                </a:lnTo>
                <a:lnTo>
                  <a:pt x="38110" y="24207"/>
                </a:lnTo>
                <a:lnTo>
                  <a:pt x="38322" y="23266"/>
                </a:lnTo>
                <a:lnTo>
                  <a:pt x="38486" y="22301"/>
                </a:lnTo>
                <a:lnTo>
                  <a:pt x="38604" y="21337"/>
                </a:lnTo>
                <a:lnTo>
                  <a:pt x="38675" y="20349"/>
                </a:lnTo>
                <a:lnTo>
                  <a:pt x="38698" y="19361"/>
                </a:lnTo>
                <a:lnTo>
                  <a:pt x="38675" y="18373"/>
                </a:lnTo>
                <a:lnTo>
                  <a:pt x="38604" y="17385"/>
                </a:lnTo>
                <a:lnTo>
                  <a:pt x="38486" y="16420"/>
                </a:lnTo>
                <a:lnTo>
                  <a:pt x="38322" y="15456"/>
                </a:lnTo>
                <a:lnTo>
                  <a:pt x="38110" y="14515"/>
                </a:lnTo>
                <a:lnTo>
                  <a:pt x="37828" y="13597"/>
                </a:lnTo>
                <a:lnTo>
                  <a:pt x="37522" y="12703"/>
                </a:lnTo>
                <a:lnTo>
                  <a:pt x="37193" y="11833"/>
                </a:lnTo>
                <a:lnTo>
                  <a:pt x="36793" y="10963"/>
                </a:lnTo>
                <a:lnTo>
                  <a:pt x="36369" y="10139"/>
                </a:lnTo>
                <a:lnTo>
                  <a:pt x="35899" y="9316"/>
                </a:lnTo>
                <a:lnTo>
                  <a:pt x="35405" y="8540"/>
                </a:lnTo>
                <a:lnTo>
                  <a:pt x="34864" y="7787"/>
                </a:lnTo>
                <a:lnTo>
                  <a:pt x="34299" y="7034"/>
                </a:lnTo>
                <a:lnTo>
                  <a:pt x="33688" y="6352"/>
                </a:lnTo>
                <a:lnTo>
                  <a:pt x="33029" y="5670"/>
                </a:lnTo>
                <a:lnTo>
                  <a:pt x="32370" y="5034"/>
                </a:lnTo>
                <a:lnTo>
                  <a:pt x="31664" y="4423"/>
                </a:lnTo>
                <a:lnTo>
                  <a:pt x="30935" y="3858"/>
                </a:lnTo>
                <a:lnTo>
                  <a:pt x="30182" y="3317"/>
                </a:lnTo>
                <a:lnTo>
                  <a:pt x="29383" y="2800"/>
                </a:lnTo>
                <a:lnTo>
                  <a:pt x="28583" y="2329"/>
                </a:lnTo>
                <a:lnTo>
                  <a:pt x="27736" y="1906"/>
                </a:lnTo>
                <a:lnTo>
                  <a:pt x="26889" y="1529"/>
                </a:lnTo>
                <a:lnTo>
                  <a:pt x="25995" y="1176"/>
                </a:lnTo>
                <a:lnTo>
                  <a:pt x="25101" y="871"/>
                </a:lnTo>
                <a:lnTo>
                  <a:pt x="24184" y="612"/>
                </a:lnTo>
                <a:lnTo>
                  <a:pt x="23243" y="400"/>
                </a:lnTo>
                <a:lnTo>
                  <a:pt x="22302" y="235"/>
                </a:lnTo>
                <a:lnTo>
                  <a:pt x="21337" y="94"/>
                </a:lnTo>
                <a:lnTo>
                  <a:pt x="20349" y="24"/>
                </a:lnTo>
                <a:lnTo>
                  <a:pt x="19361" y="0"/>
                </a:lnTo>
                <a:close/>
              </a:path>
            </a:pathLst>
          </a:custGeom>
          <a:noFill/>
          <a:ln w="28575" cap="flat" cmpd="sng">
            <a:solidFill>
              <a:schemeClr val="l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1"/>
          <p:cNvSpPr/>
          <p:nvPr/>
        </p:nvSpPr>
        <p:spPr>
          <a:xfrm>
            <a:off x="7261075" y="4575375"/>
            <a:ext cx="326500" cy="331248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1"/>
          <p:cNvSpPr/>
          <p:nvPr/>
        </p:nvSpPr>
        <p:spPr>
          <a:xfrm>
            <a:off x="454771" y="1535079"/>
            <a:ext cx="326494" cy="332822"/>
          </a:xfrm>
          <a:custGeom>
            <a:avLst/>
            <a:gdLst/>
            <a:ahLst/>
            <a:cxnLst/>
            <a:rect l="l" t="t" r="r" b="b"/>
            <a:pathLst>
              <a:path w="6188" h="6188" extrusionOk="0">
                <a:moveTo>
                  <a:pt x="2777" y="1"/>
                </a:moveTo>
                <a:lnTo>
                  <a:pt x="2471" y="48"/>
                </a:lnTo>
                <a:lnTo>
                  <a:pt x="2189" y="118"/>
                </a:lnTo>
                <a:lnTo>
                  <a:pt x="1906" y="236"/>
                </a:lnTo>
                <a:lnTo>
                  <a:pt x="1624" y="354"/>
                </a:lnTo>
                <a:lnTo>
                  <a:pt x="1365" y="518"/>
                </a:lnTo>
                <a:lnTo>
                  <a:pt x="1130" y="706"/>
                </a:lnTo>
                <a:lnTo>
                  <a:pt x="918" y="895"/>
                </a:lnTo>
                <a:lnTo>
                  <a:pt x="707" y="1106"/>
                </a:lnTo>
                <a:lnTo>
                  <a:pt x="542" y="1365"/>
                </a:lnTo>
                <a:lnTo>
                  <a:pt x="377" y="1600"/>
                </a:lnTo>
                <a:lnTo>
                  <a:pt x="236" y="1883"/>
                </a:lnTo>
                <a:lnTo>
                  <a:pt x="142" y="2165"/>
                </a:lnTo>
                <a:lnTo>
                  <a:pt x="71" y="2471"/>
                </a:lnTo>
                <a:lnTo>
                  <a:pt x="24" y="2777"/>
                </a:lnTo>
                <a:lnTo>
                  <a:pt x="1" y="3082"/>
                </a:lnTo>
                <a:lnTo>
                  <a:pt x="24" y="3412"/>
                </a:lnTo>
                <a:lnTo>
                  <a:pt x="71" y="3718"/>
                </a:lnTo>
                <a:lnTo>
                  <a:pt x="142" y="4000"/>
                </a:lnTo>
                <a:lnTo>
                  <a:pt x="236" y="4282"/>
                </a:lnTo>
                <a:lnTo>
                  <a:pt x="377" y="4564"/>
                </a:lnTo>
                <a:lnTo>
                  <a:pt x="542" y="4823"/>
                </a:lnTo>
                <a:lnTo>
                  <a:pt x="707" y="5058"/>
                </a:lnTo>
                <a:lnTo>
                  <a:pt x="918" y="5270"/>
                </a:lnTo>
                <a:lnTo>
                  <a:pt x="1130" y="5482"/>
                </a:lnTo>
                <a:lnTo>
                  <a:pt x="1365" y="5647"/>
                </a:lnTo>
                <a:lnTo>
                  <a:pt x="1624" y="5811"/>
                </a:lnTo>
                <a:lnTo>
                  <a:pt x="1906" y="5929"/>
                </a:lnTo>
                <a:lnTo>
                  <a:pt x="2189" y="6046"/>
                </a:lnTo>
                <a:lnTo>
                  <a:pt x="2471" y="6117"/>
                </a:lnTo>
                <a:lnTo>
                  <a:pt x="2777" y="6164"/>
                </a:lnTo>
                <a:lnTo>
                  <a:pt x="3106" y="6188"/>
                </a:lnTo>
                <a:lnTo>
                  <a:pt x="3412" y="6164"/>
                </a:lnTo>
                <a:lnTo>
                  <a:pt x="3718" y="6117"/>
                </a:lnTo>
                <a:lnTo>
                  <a:pt x="4024" y="6046"/>
                </a:lnTo>
                <a:lnTo>
                  <a:pt x="4306" y="5929"/>
                </a:lnTo>
                <a:lnTo>
                  <a:pt x="4565" y="5811"/>
                </a:lnTo>
                <a:lnTo>
                  <a:pt x="4823" y="5647"/>
                </a:lnTo>
                <a:lnTo>
                  <a:pt x="5059" y="5482"/>
                </a:lnTo>
                <a:lnTo>
                  <a:pt x="5294" y="5270"/>
                </a:lnTo>
                <a:lnTo>
                  <a:pt x="5482" y="5058"/>
                </a:lnTo>
                <a:lnTo>
                  <a:pt x="5670" y="4823"/>
                </a:lnTo>
                <a:lnTo>
                  <a:pt x="5811" y="4564"/>
                </a:lnTo>
                <a:lnTo>
                  <a:pt x="5953" y="4282"/>
                </a:lnTo>
                <a:lnTo>
                  <a:pt x="6047" y="4000"/>
                </a:lnTo>
                <a:lnTo>
                  <a:pt x="6141" y="3718"/>
                </a:lnTo>
                <a:lnTo>
                  <a:pt x="6188" y="3412"/>
                </a:lnTo>
                <a:lnTo>
                  <a:pt x="6188" y="3082"/>
                </a:lnTo>
                <a:lnTo>
                  <a:pt x="6188" y="2777"/>
                </a:lnTo>
                <a:lnTo>
                  <a:pt x="6141" y="2471"/>
                </a:lnTo>
                <a:lnTo>
                  <a:pt x="6047" y="2165"/>
                </a:lnTo>
                <a:lnTo>
                  <a:pt x="5953" y="1883"/>
                </a:lnTo>
                <a:lnTo>
                  <a:pt x="5811" y="1600"/>
                </a:lnTo>
                <a:lnTo>
                  <a:pt x="5670" y="1365"/>
                </a:lnTo>
                <a:lnTo>
                  <a:pt x="5482" y="1106"/>
                </a:lnTo>
                <a:lnTo>
                  <a:pt x="5294" y="895"/>
                </a:lnTo>
                <a:lnTo>
                  <a:pt x="5059" y="706"/>
                </a:lnTo>
                <a:lnTo>
                  <a:pt x="4823" y="518"/>
                </a:lnTo>
                <a:lnTo>
                  <a:pt x="4565" y="354"/>
                </a:lnTo>
                <a:lnTo>
                  <a:pt x="4306" y="236"/>
                </a:lnTo>
                <a:lnTo>
                  <a:pt x="4024" y="118"/>
                </a:lnTo>
                <a:lnTo>
                  <a:pt x="3718" y="48"/>
                </a:lnTo>
                <a:lnTo>
                  <a:pt x="3412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1"/>
          <p:cNvSpPr/>
          <p:nvPr/>
        </p:nvSpPr>
        <p:spPr>
          <a:xfrm>
            <a:off x="1869743" y="477721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1"/>
          <p:cNvSpPr/>
          <p:nvPr/>
        </p:nvSpPr>
        <p:spPr>
          <a:xfrm>
            <a:off x="1389619" y="4306822"/>
            <a:ext cx="394399" cy="399698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1"/>
          <p:cNvSpPr/>
          <p:nvPr/>
        </p:nvSpPr>
        <p:spPr>
          <a:xfrm>
            <a:off x="7058043" y="888196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1"/>
          <p:cNvSpPr/>
          <p:nvPr/>
        </p:nvSpPr>
        <p:spPr>
          <a:xfrm>
            <a:off x="8543168" y="3321521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1"/>
          <p:cNvSpPr/>
          <p:nvPr/>
        </p:nvSpPr>
        <p:spPr>
          <a:xfrm>
            <a:off x="2256800" y="2363775"/>
            <a:ext cx="4543500" cy="1712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1"/>
          <p:cNvSpPr txBox="1">
            <a:spLocks noGrp="1"/>
          </p:cNvSpPr>
          <p:nvPr>
            <p:ph type="title"/>
          </p:nvPr>
        </p:nvSpPr>
        <p:spPr>
          <a:xfrm>
            <a:off x="1069850" y="2548755"/>
            <a:ext cx="7004100" cy="10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361" name="Google Shape;361;p21"/>
          <p:cNvSpPr txBox="1">
            <a:spLocks noGrp="1"/>
          </p:cNvSpPr>
          <p:nvPr>
            <p:ph type="subTitle" idx="1"/>
          </p:nvPr>
        </p:nvSpPr>
        <p:spPr>
          <a:xfrm>
            <a:off x="1306575" y="3610000"/>
            <a:ext cx="6532800" cy="69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99760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3"/>
          <p:cNvSpPr/>
          <p:nvPr/>
        </p:nvSpPr>
        <p:spPr>
          <a:xfrm>
            <a:off x="5130576" y="811849"/>
            <a:ext cx="3487747" cy="3519830"/>
          </a:xfrm>
          <a:custGeom>
            <a:avLst/>
            <a:gdLst/>
            <a:ahLst/>
            <a:cxnLst/>
            <a:rect l="l" t="t" r="r" b="b"/>
            <a:pathLst>
              <a:path w="38699" h="38722" extrusionOk="0">
                <a:moveTo>
                  <a:pt x="19361" y="0"/>
                </a:moveTo>
                <a:lnTo>
                  <a:pt x="18350" y="24"/>
                </a:lnTo>
                <a:lnTo>
                  <a:pt x="17362" y="94"/>
                </a:lnTo>
                <a:lnTo>
                  <a:pt x="16397" y="235"/>
                </a:lnTo>
                <a:lnTo>
                  <a:pt x="15456" y="400"/>
                </a:lnTo>
                <a:lnTo>
                  <a:pt x="14515" y="612"/>
                </a:lnTo>
                <a:lnTo>
                  <a:pt x="13598" y="871"/>
                </a:lnTo>
                <a:lnTo>
                  <a:pt x="12704" y="1176"/>
                </a:lnTo>
                <a:lnTo>
                  <a:pt x="11810" y="1529"/>
                </a:lnTo>
                <a:lnTo>
                  <a:pt x="10963" y="1906"/>
                </a:lnTo>
                <a:lnTo>
                  <a:pt x="10116" y="2329"/>
                </a:lnTo>
                <a:lnTo>
                  <a:pt x="9316" y="2800"/>
                </a:lnTo>
                <a:lnTo>
                  <a:pt x="8517" y="3317"/>
                </a:lnTo>
                <a:lnTo>
                  <a:pt x="7764" y="3858"/>
                </a:lnTo>
                <a:lnTo>
                  <a:pt x="7034" y="4423"/>
                </a:lnTo>
                <a:lnTo>
                  <a:pt x="6329" y="5034"/>
                </a:lnTo>
                <a:lnTo>
                  <a:pt x="5670" y="5670"/>
                </a:lnTo>
                <a:lnTo>
                  <a:pt x="5011" y="6352"/>
                </a:lnTo>
                <a:lnTo>
                  <a:pt x="4423" y="7034"/>
                </a:lnTo>
                <a:lnTo>
                  <a:pt x="3835" y="7787"/>
                </a:lnTo>
                <a:lnTo>
                  <a:pt x="3294" y="8540"/>
                </a:lnTo>
                <a:lnTo>
                  <a:pt x="2800" y="9316"/>
                </a:lnTo>
                <a:lnTo>
                  <a:pt x="2330" y="10139"/>
                </a:lnTo>
                <a:lnTo>
                  <a:pt x="1906" y="10963"/>
                </a:lnTo>
                <a:lnTo>
                  <a:pt x="1506" y="11833"/>
                </a:lnTo>
                <a:lnTo>
                  <a:pt x="1177" y="12703"/>
                </a:lnTo>
                <a:lnTo>
                  <a:pt x="871" y="13597"/>
                </a:lnTo>
                <a:lnTo>
                  <a:pt x="612" y="14515"/>
                </a:lnTo>
                <a:lnTo>
                  <a:pt x="377" y="15456"/>
                </a:lnTo>
                <a:lnTo>
                  <a:pt x="212" y="16420"/>
                </a:lnTo>
                <a:lnTo>
                  <a:pt x="95" y="17385"/>
                </a:lnTo>
                <a:lnTo>
                  <a:pt x="24" y="18373"/>
                </a:lnTo>
                <a:lnTo>
                  <a:pt x="1" y="19361"/>
                </a:lnTo>
                <a:lnTo>
                  <a:pt x="24" y="20349"/>
                </a:lnTo>
                <a:lnTo>
                  <a:pt x="95" y="21337"/>
                </a:lnTo>
                <a:lnTo>
                  <a:pt x="212" y="22301"/>
                </a:lnTo>
                <a:lnTo>
                  <a:pt x="377" y="23266"/>
                </a:lnTo>
                <a:lnTo>
                  <a:pt x="612" y="24207"/>
                </a:lnTo>
                <a:lnTo>
                  <a:pt x="871" y="25124"/>
                </a:lnTo>
                <a:lnTo>
                  <a:pt x="1177" y="26018"/>
                </a:lnTo>
                <a:lnTo>
                  <a:pt x="1506" y="26889"/>
                </a:lnTo>
                <a:lnTo>
                  <a:pt x="1906" y="27759"/>
                </a:lnTo>
                <a:lnTo>
                  <a:pt x="2330" y="28582"/>
                </a:lnTo>
                <a:lnTo>
                  <a:pt x="2800" y="29406"/>
                </a:lnTo>
                <a:lnTo>
                  <a:pt x="3294" y="30182"/>
                </a:lnTo>
                <a:lnTo>
                  <a:pt x="3835" y="30935"/>
                </a:lnTo>
                <a:lnTo>
                  <a:pt x="4423" y="31664"/>
                </a:lnTo>
                <a:lnTo>
                  <a:pt x="5011" y="32370"/>
                </a:lnTo>
                <a:lnTo>
                  <a:pt x="5670" y="33052"/>
                </a:lnTo>
                <a:lnTo>
                  <a:pt x="6329" y="33687"/>
                </a:lnTo>
                <a:lnTo>
                  <a:pt x="7034" y="34299"/>
                </a:lnTo>
                <a:lnTo>
                  <a:pt x="7764" y="34863"/>
                </a:lnTo>
                <a:lnTo>
                  <a:pt x="8517" y="35404"/>
                </a:lnTo>
                <a:lnTo>
                  <a:pt x="9316" y="35922"/>
                </a:lnTo>
                <a:lnTo>
                  <a:pt x="10116" y="36369"/>
                </a:lnTo>
                <a:lnTo>
                  <a:pt x="10963" y="36816"/>
                </a:lnTo>
                <a:lnTo>
                  <a:pt x="11810" y="37192"/>
                </a:lnTo>
                <a:lnTo>
                  <a:pt x="12704" y="37545"/>
                </a:lnTo>
                <a:lnTo>
                  <a:pt x="13598" y="37851"/>
                </a:lnTo>
                <a:lnTo>
                  <a:pt x="14515" y="38110"/>
                </a:lnTo>
                <a:lnTo>
                  <a:pt x="15456" y="38321"/>
                </a:lnTo>
                <a:lnTo>
                  <a:pt x="16397" y="38486"/>
                </a:lnTo>
                <a:lnTo>
                  <a:pt x="17362" y="38627"/>
                </a:lnTo>
                <a:lnTo>
                  <a:pt x="18350" y="38698"/>
                </a:lnTo>
                <a:lnTo>
                  <a:pt x="19361" y="38721"/>
                </a:lnTo>
                <a:lnTo>
                  <a:pt x="20349" y="38698"/>
                </a:lnTo>
                <a:lnTo>
                  <a:pt x="21337" y="38627"/>
                </a:lnTo>
                <a:lnTo>
                  <a:pt x="22302" y="38486"/>
                </a:lnTo>
                <a:lnTo>
                  <a:pt x="23243" y="38321"/>
                </a:lnTo>
                <a:lnTo>
                  <a:pt x="24184" y="38110"/>
                </a:lnTo>
                <a:lnTo>
                  <a:pt x="25101" y="37851"/>
                </a:lnTo>
                <a:lnTo>
                  <a:pt x="25995" y="37545"/>
                </a:lnTo>
                <a:lnTo>
                  <a:pt x="26889" y="37192"/>
                </a:lnTo>
                <a:lnTo>
                  <a:pt x="27736" y="36816"/>
                </a:lnTo>
                <a:lnTo>
                  <a:pt x="28583" y="36369"/>
                </a:lnTo>
                <a:lnTo>
                  <a:pt x="29383" y="35922"/>
                </a:lnTo>
                <a:lnTo>
                  <a:pt x="30182" y="35404"/>
                </a:lnTo>
                <a:lnTo>
                  <a:pt x="30935" y="34863"/>
                </a:lnTo>
                <a:lnTo>
                  <a:pt x="31664" y="34299"/>
                </a:lnTo>
                <a:lnTo>
                  <a:pt x="32370" y="33687"/>
                </a:lnTo>
                <a:lnTo>
                  <a:pt x="33029" y="33052"/>
                </a:lnTo>
                <a:lnTo>
                  <a:pt x="33688" y="32370"/>
                </a:lnTo>
                <a:lnTo>
                  <a:pt x="34299" y="31664"/>
                </a:lnTo>
                <a:lnTo>
                  <a:pt x="34864" y="30935"/>
                </a:lnTo>
                <a:lnTo>
                  <a:pt x="35405" y="30182"/>
                </a:lnTo>
                <a:lnTo>
                  <a:pt x="35899" y="29406"/>
                </a:lnTo>
                <a:lnTo>
                  <a:pt x="36369" y="28582"/>
                </a:lnTo>
                <a:lnTo>
                  <a:pt x="36793" y="27759"/>
                </a:lnTo>
                <a:lnTo>
                  <a:pt x="37193" y="26889"/>
                </a:lnTo>
                <a:lnTo>
                  <a:pt x="37522" y="26018"/>
                </a:lnTo>
                <a:lnTo>
                  <a:pt x="37828" y="25124"/>
                </a:lnTo>
                <a:lnTo>
                  <a:pt x="38110" y="24207"/>
                </a:lnTo>
                <a:lnTo>
                  <a:pt x="38322" y="23266"/>
                </a:lnTo>
                <a:lnTo>
                  <a:pt x="38486" y="22301"/>
                </a:lnTo>
                <a:lnTo>
                  <a:pt x="38604" y="21337"/>
                </a:lnTo>
                <a:lnTo>
                  <a:pt x="38675" y="20349"/>
                </a:lnTo>
                <a:lnTo>
                  <a:pt x="38698" y="19361"/>
                </a:lnTo>
                <a:lnTo>
                  <a:pt x="38675" y="18373"/>
                </a:lnTo>
                <a:lnTo>
                  <a:pt x="38604" y="17385"/>
                </a:lnTo>
                <a:lnTo>
                  <a:pt x="38486" y="16420"/>
                </a:lnTo>
                <a:lnTo>
                  <a:pt x="38322" y="15456"/>
                </a:lnTo>
                <a:lnTo>
                  <a:pt x="38110" y="14515"/>
                </a:lnTo>
                <a:lnTo>
                  <a:pt x="37828" y="13597"/>
                </a:lnTo>
                <a:lnTo>
                  <a:pt x="37522" y="12703"/>
                </a:lnTo>
                <a:lnTo>
                  <a:pt x="37193" y="11833"/>
                </a:lnTo>
                <a:lnTo>
                  <a:pt x="36793" y="10963"/>
                </a:lnTo>
                <a:lnTo>
                  <a:pt x="36369" y="10139"/>
                </a:lnTo>
                <a:lnTo>
                  <a:pt x="35899" y="9316"/>
                </a:lnTo>
                <a:lnTo>
                  <a:pt x="35405" y="8540"/>
                </a:lnTo>
                <a:lnTo>
                  <a:pt x="34864" y="7787"/>
                </a:lnTo>
                <a:lnTo>
                  <a:pt x="34299" y="7034"/>
                </a:lnTo>
                <a:lnTo>
                  <a:pt x="33688" y="6352"/>
                </a:lnTo>
                <a:lnTo>
                  <a:pt x="33029" y="5670"/>
                </a:lnTo>
                <a:lnTo>
                  <a:pt x="32370" y="5034"/>
                </a:lnTo>
                <a:lnTo>
                  <a:pt x="31664" y="4423"/>
                </a:lnTo>
                <a:lnTo>
                  <a:pt x="30935" y="3858"/>
                </a:lnTo>
                <a:lnTo>
                  <a:pt x="30182" y="3317"/>
                </a:lnTo>
                <a:lnTo>
                  <a:pt x="29383" y="2800"/>
                </a:lnTo>
                <a:lnTo>
                  <a:pt x="28583" y="2329"/>
                </a:lnTo>
                <a:lnTo>
                  <a:pt x="27736" y="1906"/>
                </a:lnTo>
                <a:lnTo>
                  <a:pt x="26889" y="1529"/>
                </a:lnTo>
                <a:lnTo>
                  <a:pt x="25995" y="1176"/>
                </a:lnTo>
                <a:lnTo>
                  <a:pt x="25101" y="871"/>
                </a:lnTo>
                <a:lnTo>
                  <a:pt x="24184" y="612"/>
                </a:lnTo>
                <a:lnTo>
                  <a:pt x="23243" y="400"/>
                </a:lnTo>
                <a:lnTo>
                  <a:pt x="22302" y="235"/>
                </a:lnTo>
                <a:lnTo>
                  <a:pt x="21337" y="94"/>
                </a:lnTo>
                <a:lnTo>
                  <a:pt x="20349" y="24"/>
                </a:lnTo>
                <a:lnTo>
                  <a:pt x="19361" y="0"/>
                </a:lnTo>
                <a:close/>
              </a:path>
            </a:pathLst>
          </a:custGeom>
          <a:noFill/>
          <a:ln w="28575" cap="flat" cmpd="sng">
            <a:solidFill>
              <a:schemeClr val="l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3"/>
          <p:cNvSpPr/>
          <p:nvPr/>
        </p:nvSpPr>
        <p:spPr>
          <a:xfrm>
            <a:off x="277529" y="240250"/>
            <a:ext cx="571428" cy="550499"/>
          </a:xfrm>
          <a:custGeom>
            <a:avLst/>
            <a:gdLst/>
            <a:ahLst/>
            <a:cxnLst/>
            <a:rect l="l" t="t" r="r" b="b"/>
            <a:pathLst>
              <a:path w="12210" h="12234" extrusionOk="0">
                <a:moveTo>
                  <a:pt x="6093" y="0"/>
                </a:moveTo>
                <a:lnTo>
                  <a:pt x="5787" y="24"/>
                </a:lnTo>
                <a:lnTo>
                  <a:pt x="5482" y="47"/>
                </a:lnTo>
                <a:lnTo>
                  <a:pt x="5176" y="71"/>
                </a:lnTo>
                <a:lnTo>
                  <a:pt x="4870" y="142"/>
                </a:lnTo>
                <a:lnTo>
                  <a:pt x="4564" y="212"/>
                </a:lnTo>
                <a:lnTo>
                  <a:pt x="4282" y="283"/>
                </a:lnTo>
                <a:lnTo>
                  <a:pt x="3999" y="377"/>
                </a:lnTo>
                <a:lnTo>
                  <a:pt x="3717" y="494"/>
                </a:lnTo>
                <a:lnTo>
                  <a:pt x="3458" y="612"/>
                </a:lnTo>
                <a:lnTo>
                  <a:pt x="3200" y="753"/>
                </a:lnTo>
                <a:lnTo>
                  <a:pt x="2941" y="894"/>
                </a:lnTo>
                <a:lnTo>
                  <a:pt x="2682" y="1059"/>
                </a:lnTo>
                <a:lnTo>
                  <a:pt x="2212" y="1412"/>
                </a:lnTo>
                <a:lnTo>
                  <a:pt x="1788" y="1788"/>
                </a:lnTo>
                <a:lnTo>
                  <a:pt x="1388" y="2235"/>
                </a:lnTo>
                <a:lnTo>
                  <a:pt x="1035" y="2706"/>
                </a:lnTo>
                <a:lnTo>
                  <a:pt x="871" y="2941"/>
                </a:lnTo>
                <a:lnTo>
                  <a:pt x="730" y="3200"/>
                </a:lnTo>
                <a:lnTo>
                  <a:pt x="588" y="3458"/>
                </a:lnTo>
                <a:lnTo>
                  <a:pt x="471" y="3741"/>
                </a:lnTo>
                <a:lnTo>
                  <a:pt x="353" y="4023"/>
                </a:lnTo>
                <a:lnTo>
                  <a:pt x="259" y="4305"/>
                </a:lnTo>
                <a:lnTo>
                  <a:pt x="189" y="4588"/>
                </a:lnTo>
                <a:lnTo>
                  <a:pt x="118" y="4893"/>
                </a:lnTo>
                <a:lnTo>
                  <a:pt x="71" y="5176"/>
                </a:lnTo>
                <a:lnTo>
                  <a:pt x="24" y="5482"/>
                </a:lnTo>
                <a:lnTo>
                  <a:pt x="0" y="5811"/>
                </a:lnTo>
                <a:lnTo>
                  <a:pt x="0" y="6117"/>
                </a:lnTo>
                <a:lnTo>
                  <a:pt x="0" y="6423"/>
                </a:lnTo>
                <a:lnTo>
                  <a:pt x="24" y="6752"/>
                </a:lnTo>
                <a:lnTo>
                  <a:pt x="71" y="7058"/>
                </a:lnTo>
                <a:lnTo>
                  <a:pt x="118" y="7340"/>
                </a:lnTo>
                <a:lnTo>
                  <a:pt x="189" y="7646"/>
                </a:lnTo>
                <a:lnTo>
                  <a:pt x="259" y="7928"/>
                </a:lnTo>
                <a:lnTo>
                  <a:pt x="353" y="8210"/>
                </a:lnTo>
                <a:lnTo>
                  <a:pt x="471" y="8493"/>
                </a:lnTo>
                <a:lnTo>
                  <a:pt x="588" y="8775"/>
                </a:lnTo>
                <a:lnTo>
                  <a:pt x="730" y="9034"/>
                </a:lnTo>
                <a:lnTo>
                  <a:pt x="871" y="9293"/>
                </a:lnTo>
                <a:lnTo>
                  <a:pt x="1035" y="9528"/>
                </a:lnTo>
                <a:lnTo>
                  <a:pt x="1388" y="9998"/>
                </a:lnTo>
                <a:lnTo>
                  <a:pt x="1788" y="10445"/>
                </a:lnTo>
                <a:lnTo>
                  <a:pt x="2212" y="10822"/>
                </a:lnTo>
                <a:lnTo>
                  <a:pt x="2682" y="11174"/>
                </a:lnTo>
                <a:lnTo>
                  <a:pt x="2941" y="11339"/>
                </a:lnTo>
                <a:lnTo>
                  <a:pt x="3200" y="11480"/>
                </a:lnTo>
                <a:lnTo>
                  <a:pt x="3458" y="11621"/>
                </a:lnTo>
                <a:lnTo>
                  <a:pt x="3717" y="11739"/>
                </a:lnTo>
                <a:lnTo>
                  <a:pt x="3999" y="11857"/>
                </a:lnTo>
                <a:lnTo>
                  <a:pt x="4282" y="11951"/>
                </a:lnTo>
                <a:lnTo>
                  <a:pt x="4564" y="12045"/>
                </a:lnTo>
                <a:lnTo>
                  <a:pt x="4870" y="12092"/>
                </a:lnTo>
                <a:lnTo>
                  <a:pt x="5176" y="12162"/>
                </a:lnTo>
                <a:lnTo>
                  <a:pt x="5482" y="12186"/>
                </a:lnTo>
                <a:lnTo>
                  <a:pt x="5787" y="12210"/>
                </a:lnTo>
                <a:lnTo>
                  <a:pt x="6093" y="12233"/>
                </a:lnTo>
                <a:lnTo>
                  <a:pt x="6422" y="12210"/>
                </a:lnTo>
                <a:lnTo>
                  <a:pt x="6728" y="12186"/>
                </a:lnTo>
                <a:lnTo>
                  <a:pt x="7034" y="12162"/>
                </a:lnTo>
                <a:lnTo>
                  <a:pt x="7340" y="12092"/>
                </a:lnTo>
                <a:lnTo>
                  <a:pt x="7622" y="12045"/>
                </a:lnTo>
                <a:lnTo>
                  <a:pt x="7905" y="11951"/>
                </a:lnTo>
                <a:lnTo>
                  <a:pt x="8210" y="11857"/>
                </a:lnTo>
                <a:lnTo>
                  <a:pt x="8469" y="11739"/>
                </a:lnTo>
                <a:lnTo>
                  <a:pt x="8751" y="11621"/>
                </a:lnTo>
                <a:lnTo>
                  <a:pt x="9010" y="11480"/>
                </a:lnTo>
                <a:lnTo>
                  <a:pt x="9269" y="11339"/>
                </a:lnTo>
                <a:lnTo>
                  <a:pt x="9504" y="11174"/>
                </a:lnTo>
                <a:lnTo>
                  <a:pt x="9975" y="10822"/>
                </a:lnTo>
                <a:lnTo>
                  <a:pt x="10422" y="10445"/>
                </a:lnTo>
                <a:lnTo>
                  <a:pt x="10822" y="9998"/>
                </a:lnTo>
                <a:lnTo>
                  <a:pt x="11174" y="9528"/>
                </a:lnTo>
                <a:lnTo>
                  <a:pt x="11316" y="9293"/>
                </a:lnTo>
                <a:lnTo>
                  <a:pt x="11480" y="9034"/>
                </a:lnTo>
                <a:lnTo>
                  <a:pt x="11598" y="8775"/>
                </a:lnTo>
                <a:lnTo>
                  <a:pt x="11715" y="8493"/>
                </a:lnTo>
                <a:lnTo>
                  <a:pt x="11833" y="8210"/>
                </a:lnTo>
                <a:lnTo>
                  <a:pt x="11927" y="7928"/>
                </a:lnTo>
                <a:lnTo>
                  <a:pt x="12021" y="7646"/>
                </a:lnTo>
                <a:lnTo>
                  <a:pt x="12092" y="7340"/>
                </a:lnTo>
                <a:lnTo>
                  <a:pt x="12139" y="7058"/>
                </a:lnTo>
                <a:lnTo>
                  <a:pt x="12186" y="6752"/>
                </a:lnTo>
                <a:lnTo>
                  <a:pt x="12209" y="6423"/>
                </a:lnTo>
                <a:lnTo>
                  <a:pt x="12209" y="6117"/>
                </a:lnTo>
                <a:lnTo>
                  <a:pt x="12209" y="5811"/>
                </a:lnTo>
                <a:lnTo>
                  <a:pt x="12186" y="5482"/>
                </a:lnTo>
                <a:lnTo>
                  <a:pt x="12139" y="5176"/>
                </a:lnTo>
                <a:lnTo>
                  <a:pt x="12092" y="4893"/>
                </a:lnTo>
                <a:lnTo>
                  <a:pt x="12021" y="4588"/>
                </a:lnTo>
                <a:lnTo>
                  <a:pt x="11927" y="4305"/>
                </a:lnTo>
                <a:lnTo>
                  <a:pt x="11833" y="4023"/>
                </a:lnTo>
                <a:lnTo>
                  <a:pt x="11715" y="3741"/>
                </a:lnTo>
                <a:lnTo>
                  <a:pt x="11598" y="3458"/>
                </a:lnTo>
                <a:lnTo>
                  <a:pt x="11480" y="3200"/>
                </a:lnTo>
                <a:lnTo>
                  <a:pt x="11316" y="2941"/>
                </a:lnTo>
                <a:lnTo>
                  <a:pt x="11174" y="2706"/>
                </a:lnTo>
                <a:lnTo>
                  <a:pt x="10822" y="2235"/>
                </a:lnTo>
                <a:lnTo>
                  <a:pt x="10422" y="1788"/>
                </a:lnTo>
                <a:lnTo>
                  <a:pt x="9975" y="1412"/>
                </a:lnTo>
                <a:lnTo>
                  <a:pt x="9504" y="1059"/>
                </a:lnTo>
                <a:lnTo>
                  <a:pt x="9269" y="894"/>
                </a:lnTo>
                <a:lnTo>
                  <a:pt x="9010" y="753"/>
                </a:lnTo>
                <a:lnTo>
                  <a:pt x="8751" y="612"/>
                </a:lnTo>
                <a:lnTo>
                  <a:pt x="8469" y="494"/>
                </a:lnTo>
                <a:lnTo>
                  <a:pt x="8210" y="377"/>
                </a:lnTo>
                <a:lnTo>
                  <a:pt x="7905" y="283"/>
                </a:lnTo>
                <a:lnTo>
                  <a:pt x="7622" y="212"/>
                </a:lnTo>
                <a:lnTo>
                  <a:pt x="7340" y="142"/>
                </a:lnTo>
                <a:lnTo>
                  <a:pt x="7034" y="71"/>
                </a:lnTo>
                <a:lnTo>
                  <a:pt x="6728" y="47"/>
                </a:lnTo>
                <a:lnTo>
                  <a:pt x="6422" y="24"/>
                </a:lnTo>
                <a:lnTo>
                  <a:pt x="6093" y="0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3"/>
          <p:cNvSpPr/>
          <p:nvPr/>
        </p:nvSpPr>
        <p:spPr>
          <a:xfrm>
            <a:off x="8443131" y="312091"/>
            <a:ext cx="398229" cy="406811"/>
          </a:xfrm>
          <a:custGeom>
            <a:avLst/>
            <a:gdLst/>
            <a:ahLst/>
            <a:cxnLst/>
            <a:rect l="l" t="t" r="r" b="b"/>
            <a:pathLst>
              <a:path w="12210" h="12234" extrusionOk="0">
                <a:moveTo>
                  <a:pt x="6093" y="0"/>
                </a:moveTo>
                <a:lnTo>
                  <a:pt x="5787" y="24"/>
                </a:lnTo>
                <a:lnTo>
                  <a:pt x="5482" y="47"/>
                </a:lnTo>
                <a:lnTo>
                  <a:pt x="5176" y="71"/>
                </a:lnTo>
                <a:lnTo>
                  <a:pt x="4870" y="142"/>
                </a:lnTo>
                <a:lnTo>
                  <a:pt x="4564" y="212"/>
                </a:lnTo>
                <a:lnTo>
                  <a:pt x="4282" y="283"/>
                </a:lnTo>
                <a:lnTo>
                  <a:pt x="3999" y="377"/>
                </a:lnTo>
                <a:lnTo>
                  <a:pt x="3717" y="494"/>
                </a:lnTo>
                <a:lnTo>
                  <a:pt x="3458" y="612"/>
                </a:lnTo>
                <a:lnTo>
                  <a:pt x="3200" y="753"/>
                </a:lnTo>
                <a:lnTo>
                  <a:pt x="2941" y="894"/>
                </a:lnTo>
                <a:lnTo>
                  <a:pt x="2682" y="1059"/>
                </a:lnTo>
                <a:lnTo>
                  <a:pt x="2212" y="1412"/>
                </a:lnTo>
                <a:lnTo>
                  <a:pt x="1788" y="1788"/>
                </a:lnTo>
                <a:lnTo>
                  <a:pt x="1388" y="2235"/>
                </a:lnTo>
                <a:lnTo>
                  <a:pt x="1035" y="2706"/>
                </a:lnTo>
                <a:lnTo>
                  <a:pt x="871" y="2941"/>
                </a:lnTo>
                <a:lnTo>
                  <a:pt x="730" y="3200"/>
                </a:lnTo>
                <a:lnTo>
                  <a:pt x="588" y="3458"/>
                </a:lnTo>
                <a:lnTo>
                  <a:pt x="471" y="3741"/>
                </a:lnTo>
                <a:lnTo>
                  <a:pt x="353" y="4023"/>
                </a:lnTo>
                <a:lnTo>
                  <a:pt x="259" y="4305"/>
                </a:lnTo>
                <a:lnTo>
                  <a:pt x="189" y="4588"/>
                </a:lnTo>
                <a:lnTo>
                  <a:pt x="118" y="4893"/>
                </a:lnTo>
                <a:lnTo>
                  <a:pt x="71" y="5176"/>
                </a:lnTo>
                <a:lnTo>
                  <a:pt x="24" y="5482"/>
                </a:lnTo>
                <a:lnTo>
                  <a:pt x="0" y="5811"/>
                </a:lnTo>
                <a:lnTo>
                  <a:pt x="0" y="6117"/>
                </a:lnTo>
                <a:lnTo>
                  <a:pt x="0" y="6423"/>
                </a:lnTo>
                <a:lnTo>
                  <a:pt x="24" y="6752"/>
                </a:lnTo>
                <a:lnTo>
                  <a:pt x="71" y="7058"/>
                </a:lnTo>
                <a:lnTo>
                  <a:pt x="118" y="7340"/>
                </a:lnTo>
                <a:lnTo>
                  <a:pt x="189" y="7646"/>
                </a:lnTo>
                <a:lnTo>
                  <a:pt x="259" y="7928"/>
                </a:lnTo>
                <a:lnTo>
                  <a:pt x="353" y="8210"/>
                </a:lnTo>
                <a:lnTo>
                  <a:pt x="471" y="8493"/>
                </a:lnTo>
                <a:lnTo>
                  <a:pt x="588" y="8775"/>
                </a:lnTo>
                <a:lnTo>
                  <a:pt x="730" y="9034"/>
                </a:lnTo>
                <a:lnTo>
                  <a:pt x="871" y="9293"/>
                </a:lnTo>
                <a:lnTo>
                  <a:pt x="1035" y="9528"/>
                </a:lnTo>
                <a:lnTo>
                  <a:pt x="1388" y="9998"/>
                </a:lnTo>
                <a:lnTo>
                  <a:pt x="1788" y="10445"/>
                </a:lnTo>
                <a:lnTo>
                  <a:pt x="2212" y="10822"/>
                </a:lnTo>
                <a:lnTo>
                  <a:pt x="2682" y="11174"/>
                </a:lnTo>
                <a:lnTo>
                  <a:pt x="2941" y="11339"/>
                </a:lnTo>
                <a:lnTo>
                  <a:pt x="3200" y="11480"/>
                </a:lnTo>
                <a:lnTo>
                  <a:pt x="3458" y="11621"/>
                </a:lnTo>
                <a:lnTo>
                  <a:pt x="3717" y="11739"/>
                </a:lnTo>
                <a:lnTo>
                  <a:pt x="3999" y="11857"/>
                </a:lnTo>
                <a:lnTo>
                  <a:pt x="4282" y="11951"/>
                </a:lnTo>
                <a:lnTo>
                  <a:pt x="4564" y="12045"/>
                </a:lnTo>
                <a:lnTo>
                  <a:pt x="4870" y="12092"/>
                </a:lnTo>
                <a:lnTo>
                  <a:pt x="5176" y="12162"/>
                </a:lnTo>
                <a:lnTo>
                  <a:pt x="5482" y="12186"/>
                </a:lnTo>
                <a:lnTo>
                  <a:pt x="5787" y="12210"/>
                </a:lnTo>
                <a:lnTo>
                  <a:pt x="6093" y="12233"/>
                </a:lnTo>
                <a:lnTo>
                  <a:pt x="6422" y="12210"/>
                </a:lnTo>
                <a:lnTo>
                  <a:pt x="6728" y="12186"/>
                </a:lnTo>
                <a:lnTo>
                  <a:pt x="7034" y="12162"/>
                </a:lnTo>
                <a:lnTo>
                  <a:pt x="7340" y="12092"/>
                </a:lnTo>
                <a:lnTo>
                  <a:pt x="7622" y="12045"/>
                </a:lnTo>
                <a:lnTo>
                  <a:pt x="7905" y="11951"/>
                </a:lnTo>
                <a:lnTo>
                  <a:pt x="8210" y="11857"/>
                </a:lnTo>
                <a:lnTo>
                  <a:pt x="8469" y="11739"/>
                </a:lnTo>
                <a:lnTo>
                  <a:pt x="8751" y="11621"/>
                </a:lnTo>
                <a:lnTo>
                  <a:pt x="9010" y="11480"/>
                </a:lnTo>
                <a:lnTo>
                  <a:pt x="9269" y="11339"/>
                </a:lnTo>
                <a:lnTo>
                  <a:pt x="9504" y="11174"/>
                </a:lnTo>
                <a:lnTo>
                  <a:pt x="9975" y="10822"/>
                </a:lnTo>
                <a:lnTo>
                  <a:pt x="10422" y="10445"/>
                </a:lnTo>
                <a:lnTo>
                  <a:pt x="10822" y="9998"/>
                </a:lnTo>
                <a:lnTo>
                  <a:pt x="11174" y="9528"/>
                </a:lnTo>
                <a:lnTo>
                  <a:pt x="11316" y="9293"/>
                </a:lnTo>
                <a:lnTo>
                  <a:pt x="11480" y="9034"/>
                </a:lnTo>
                <a:lnTo>
                  <a:pt x="11598" y="8775"/>
                </a:lnTo>
                <a:lnTo>
                  <a:pt x="11715" y="8493"/>
                </a:lnTo>
                <a:lnTo>
                  <a:pt x="11833" y="8210"/>
                </a:lnTo>
                <a:lnTo>
                  <a:pt x="11927" y="7928"/>
                </a:lnTo>
                <a:lnTo>
                  <a:pt x="12021" y="7646"/>
                </a:lnTo>
                <a:lnTo>
                  <a:pt x="12092" y="7340"/>
                </a:lnTo>
                <a:lnTo>
                  <a:pt x="12139" y="7058"/>
                </a:lnTo>
                <a:lnTo>
                  <a:pt x="12186" y="6752"/>
                </a:lnTo>
                <a:lnTo>
                  <a:pt x="12209" y="6423"/>
                </a:lnTo>
                <a:lnTo>
                  <a:pt x="12209" y="6117"/>
                </a:lnTo>
                <a:lnTo>
                  <a:pt x="12209" y="5811"/>
                </a:lnTo>
                <a:lnTo>
                  <a:pt x="12186" y="5482"/>
                </a:lnTo>
                <a:lnTo>
                  <a:pt x="12139" y="5176"/>
                </a:lnTo>
                <a:lnTo>
                  <a:pt x="12092" y="4893"/>
                </a:lnTo>
                <a:lnTo>
                  <a:pt x="12021" y="4588"/>
                </a:lnTo>
                <a:lnTo>
                  <a:pt x="11927" y="4305"/>
                </a:lnTo>
                <a:lnTo>
                  <a:pt x="11833" y="4023"/>
                </a:lnTo>
                <a:lnTo>
                  <a:pt x="11715" y="3741"/>
                </a:lnTo>
                <a:lnTo>
                  <a:pt x="11598" y="3458"/>
                </a:lnTo>
                <a:lnTo>
                  <a:pt x="11480" y="3200"/>
                </a:lnTo>
                <a:lnTo>
                  <a:pt x="11316" y="2941"/>
                </a:lnTo>
                <a:lnTo>
                  <a:pt x="11174" y="2706"/>
                </a:lnTo>
                <a:lnTo>
                  <a:pt x="10822" y="2235"/>
                </a:lnTo>
                <a:lnTo>
                  <a:pt x="10422" y="1788"/>
                </a:lnTo>
                <a:lnTo>
                  <a:pt x="9975" y="1412"/>
                </a:lnTo>
                <a:lnTo>
                  <a:pt x="9504" y="1059"/>
                </a:lnTo>
                <a:lnTo>
                  <a:pt x="9269" y="894"/>
                </a:lnTo>
                <a:lnTo>
                  <a:pt x="9010" y="753"/>
                </a:lnTo>
                <a:lnTo>
                  <a:pt x="8751" y="612"/>
                </a:lnTo>
                <a:lnTo>
                  <a:pt x="8469" y="494"/>
                </a:lnTo>
                <a:lnTo>
                  <a:pt x="8210" y="377"/>
                </a:lnTo>
                <a:lnTo>
                  <a:pt x="7905" y="283"/>
                </a:lnTo>
                <a:lnTo>
                  <a:pt x="7622" y="212"/>
                </a:lnTo>
                <a:lnTo>
                  <a:pt x="7340" y="142"/>
                </a:lnTo>
                <a:lnTo>
                  <a:pt x="7034" y="71"/>
                </a:lnTo>
                <a:lnTo>
                  <a:pt x="6728" y="47"/>
                </a:lnTo>
                <a:lnTo>
                  <a:pt x="6422" y="24"/>
                </a:lnTo>
                <a:lnTo>
                  <a:pt x="6093" y="0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"/>
          <p:cNvSpPr/>
          <p:nvPr/>
        </p:nvSpPr>
        <p:spPr>
          <a:xfrm>
            <a:off x="277525" y="2759799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3"/>
          <p:cNvSpPr/>
          <p:nvPr/>
        </p:nvSpPr>
        <p:spPr>
          <a:xfrm>
            <a:off x="1607326" y="4453400"/>
            <a:ext cx="394399" cy="399698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3"/>
          <p:cNvSpPr txBox="1">
            <a:spLocks noGrp="1"/>
          </p:cNvSpPr>
          <p:nvPr>
            <p:ph type="title"/>
          </p:nvPr>
        </p:nvSpPr>
        <p:spPr>
          <a:xfrm>
            <a:off x="721525" y="3242325"/>
            <a:ext cx="3764100" cy="5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 sz="1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36" name="Google Shape;236;p13"/>
          <p:cNvSpPr/>
          <p:nvPr/>
        </p:nvSpPr>
        <p:spPr>
          <a:xfrm>
            <a:off x="4749700" y="189249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3"/>
          <p:cNvSpPr/>
          <p:nvPr/>
        </p:nvSpPr>
        <p:spPr>
          <a:xfrm>
            <a:off x="8705400" y="4413324"/>
            <a:ext cx="174272" cy="176600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3"/>
          <p:cNvSpPr txBox="1">
            <a:spLocks noGrp="1"/>
          </p:cNvSpPr>
          <p:nvPr>
            <p:ph type="subTitle" idx="1"/>
          </p:nvPr>
        </p:nvSpPr>
        <p:spPr>
          <a:xfrm>
            <a:off x="721525" y="1499950"/>
            <a:ext cx="37641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Freeform 5"/>
          <p:cNvSpPr>
            <a:spLocks/>
          </p:cNvSpPr>
          <p:nvPr userDrawn="1"/>
        </p:nvSpPr>
        <p:spPr bwMode="auto">
          <a:xfrm>
            <a:off x="-25492" y="4362846"/>
            <a:ext cx="9169491" cy="787305"/>
          </a:xfrm>
          <a:custGeom>
            <a:avLst/>
            <a:gdLst>
              <a:gd name="T0" fmla="*/ 3841 w 3841"/>
              <a:gd name="T1" fmla="*/ 315 h 315"/>
              <a:gd name="T2" fmla="*/ 0 w 3841"/>
              <a:gd name="T3" fmla="*/ 315 h 315"/>
              <a:gd name="T4" fmla="*/ 0 w 3841"/>
              <a:gd name="T5" fmla="*/ 315 h 315"/>
              <a:gd name="T6" fmla="*/ 315 w 3841"/>
              <a:gd name="T7" fmla="*/ 0 h 315"/>
              <a:gd name="T8" fmla="*/ 3527 w 3841"/>
              <a:gd name="T9" fmla="*/ 0 h 315"/>
              <a:gd name="T10" fmla="*/ 3841 w 3841"/>
              <a:gd name="T11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315">
                <a:moveTo>
                  <a:pt x="3841" y="315"/>
                </a:moveTo>
                <a:cubicBezTo>
                  <a:pt x="0" y="315"/>
                  <a:pt x="0" y="315"/>
                  <a:pt x="0" y="315"/>
                </a:cubicBezTo>
                <a:cubicBezTo>
                  <a:pt x="0" y="315"/>
                  <a:pt x="0" y="315"/>
                  <a:pt x="0" y="315"/>
                </a:cubicBezTo>
                <a:cubicBezTo>
                  <a:pt x="0" y="141"/>
                  <a:pt x="141" y="0"/>
                  <a:pt x="315" y="0"/>
                </a:cubicBezTo>
                <a:cubicBezTo>
                  <a:pt x="3527" y="0"/>
                  <a:pt x="3527" y="0"/>
                  <a:pt x="3527" y="0"/>
                </a:cubicBezTo>
                <a:cubicBezTo>
                  <a:pt x="3700" y="0"/>
                  <a:pt x="3841" y="141"/>
                  <a:pt x="3841" y="315"/>
                </a:cubicBezTo>
                <a:close/>
              </a:path>
            </a:pathLst>
          </a:custGeom>
          <a:solidFill>
            <a:srgbClr val="81BB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454104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Table of Content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7"/>
          <p:cNvSpPr/>
          <p:nvPr/>
        </p:nvSpPr>
        <p:spPr>
          <a:xfrm>
            <a:off x="4024975" y="299465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7"/>
          <p:cNvSpPr/>
          <p:nvPr/>
        </p:nvSpPr>
        <p:spPr>
          <a:xfrm>
            <a:off x="6724250" y="293275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7"/>
          <p:cNvSpPr/>
          <p:nvPr/>
        </p:nvSpPr>
        <p:spPr>
          <a:xfrm>
            <a:off x="1325700" y="299465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7"/>
          <p:cNvSpPr/>
          <p:nvPr/>
        </p:nvSpPr>
        <p:spPr>
          <a:xfrm>
            <a:off x="4024975" y="129920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7"/>
          <p:cNvSpPr/>
          <p:nvPr/>
        </p:nvSpPr>
        <p:spPr>
          <a:xfrm>
            <a:off x="6724250" y="123730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7"/>
          <p:cNvSpPr/>
          <p:nvPr/>
        </p:nvSpPr>
        <p:spPr>
          <a:xfrm>
            <a:off x="1325700" y="1299200"/>
            <a:ext cx="1094100" cy="1027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7"/>
          <p:cNvSpPr/>
          <p:nvPr/>
        </p:nvSpPr>
        <p:spPr>
          <a:xfrm>
            <a:off x="-67152" y="2835277"/>
            <a:ext cx="235747" cy="238929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7"/>
          <p:cNvSpPr/>
          <p:nvPr/>
        </p:nvSpPr>
        <p:spPr>
          <a:xfrm>
            <a:off x="3025498" y="4525827"/>
            <a:ext cx="197796" cy="200447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7"/>
          <p:cNvSpPr/>
          <p:nvPr/>
        </p:nvSpPr>
        <p:spPr>
          <a:xfrm>
            <a:off x="523801" y="4682249"/>
            <a:ext cx="315277" cy="319501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7"/>
          <p:cNvSpPr/>
          <p:nvPr/>
        </p:nvSpPr>
        <p:spPr>
          <a:xfrm>
            <a:off x="6318428" y="4682073"/>
            <a:ext cx="315275" cy="319864"/>
          </a:xfrm>
          <a:custGeom>
            <a:avLst/>
            <a:gdLst/>
            <a:ahLst/>
            <a:cxnLst/>
            <a:rect l="l" t="t" r="r" b="b"/>
            <a:pathLst>
              <a:path w="4517" h="4495" extrusionOk="0">
                <a:moveTo>
                  <a:pt x="2023" y="1"/>
                </a:moveTo>
                <a:lnTo>
                  <a:pt x="1812" y="48"/>
                </a:lnTo>
                <a:lnTo>
                  <a:pt x="1576" y="95"/>
                </a:lnTo>
                <a:lnTo>
                  <a:pt x="1388" y="166"/>
                </a:lnTo>
                <a:lnTo>
                  <a:pt x="1176" y="260"/>
                </a:lnTo>
                <a:lnTo>
                  <a:pt x="988" y="377"/>
                </a:lnTo>
                <a:lnTo>
                  <a:pt x="824" y="518"/>
                </a:lnTo>
                <a:lnTo>
                  <a:pt x="659" y="660"/>
                </a:lnTo>
                <a:lnTo>
                  <a:pt x="518" y="801"/>
                </a:lnTo>
                <a:lnTo>
                  <a:pt x="377" y="989"/>
                </a:lnTo>
                <a:lnTo>
                  <a:pt x="282" y="1177"/>
                </a:lnTo>
                <a:lnTo>
                  <a:pt x="188" y="1365"/>
                </a:lnTo>
                <a:lnTo>
                  <a:pt x="94" y="1577"/>
                </a:lnTo>
                <a:lnTo>
                  <a:pt x="47" y="1789"/>
                </a:lnTo>
                <a:lnTo>
                  <a:pt x="24" y="2024"/>
                </a:lnTo>
                <a:lnTo>
                  <a:pt x="0" y="2236"/>
                </a:lnTo>
                <a:lnTo>
                  <a:pt x="24" y="2471"/>
                </a:lnTo>
                <a:lnTo>
                  <a:pt x="47" y="2706"/>
                </a:lnTo>
                <a:lnTo>
                  <a:pt x="94" y="2918"/>
                </a:lnTo>
                <a:lnTo>
                  <a:pt x="188" y="3130"/>
                </a:lnTo>
                <a:lnTo>
                  <a:pt x="282" y="3318"/>
                </a:lnTo>
                <a:lnTo>
                  <a:pt x="377" y="3506"/>
                </a:lnTo>
                <a:lnTo>
                  <a:pt x="518" y="3671"/>
                </a:lnTo>
                <a:lnTo>
                  <a:pt x="659" y="3835"/>
                </a:lnTo>
                <a:lnTo>
                  <a:pt x="824" y="3977"/>
                </a:lnTo>
                <a:lnTo>
                  <a:pt x="988" y="4118"/>
                </a:lnTo>
                <a:lnTo>
                  <a:pt x="1176" y="4235"/>
                </a:lnTo>
                <a:lnTo>
                  <a:pt x="1388" y="4329"/>
                </a:lnTo>
                <a:lnTo>
                  <a:pt x="1576" y="4400"/>
                </a:lnTo>
                <a:lnTo>
                  <a:pt x="1812" y="4447"/>
                </a:lnTo>
                <a:lnTo>
                  <a:pt x="2023" y="4494"/>
                </a:lnTo>
                <a:lnTo>
                  <a:pt x="2494" y="4494"/>
                </a:lnTo>
                <a:lnTo>
                  <a:pt x="2705" y="4447"/>
                </a:lnTo>
                <a:lnTo>
                  <a:pt x="2917" y="4400"/>
                </a:lnTo>
                <a:lnTo>
                  <a:pt x="3129" y="4329"/>
                </a:lnTo>
                <a:lnTo>
                  <a:pt x="3341" y="4235"/>
                </a:lnTo>
                <a:lnTo>
                  <a:pt x="3505" y="4118"/>
                </a:lnTo>
                <a:lnTo>
                  <a:pt x="3693" y="3977"/>
                </a:lnTo>
                <a:lnTo>
                  <a:pt x="3858" y="3835"/>
                </a:lnTo>
                <a:lnTo>
                  <a:pt x="3999" y="3671"/>
                </a:lnTo>
                <a:lnTo>
                  <a:pt x="4117" y="3506"/>
                </a:lnTo>
                <a:lnTo>
                  <a:pt x="4235" y="3318"/>
                </a:lnTo>
                <a:lnTo>
                  <a:pt x="4329" y="3130"/>
                </a:lnTo>
                <a:lnTo>
                  <a:pt x="4399" y="2918"/>
                </a:lnTo>
                <a:lnTo>
                  <a:pt x="4470" y="2706"/>
                </a:lnTo>
                <a:lnTo>
                  <a:pt x="4493" y="2471"/>
                </a:lnTo>
                <a:lnTo>
                  <a:pt x="4517" y="2236"/>
                </a:lnTo>
                <a:lnTo>
                  <a:pt x="4493" y="2024"/>
                </a:lnTo>
                <a:lnTo>
                  <a:pt x="4470" y="1789"/>
                </a:lnTo>
                <a:lnTo>
                  <a:pt x="4399" y="1577"/>
                </a:lnTo>
                <a:lnTo>
                  <a:pt x="4329" y="1365"/>
                </a:lnTo>
                <a:lnTo>
                  <a:pt x="4235" y="1177"/>
                </a:lnTo>
                <a:lnTo>
                  <a:pt x="4117" y="989"/>
                </a:lnTo>
                <a:lnTo>
                  <a:pt x="3999" y="801"/>
                </a:lnTo>
                <a:lnTo>
                  <a:pt x="3858" y="660"/>
                </a:lnTo>
                <a:lnTo>
                  <a:pt x="3693" y="518"/>
                </a:lnTo>
                <a:lnTo>
                  <a:pt x="3505" y="377"/>
                </a:lnTo>
                <a:lnTo>
                  <a:pt x="3341" y="260"/>
                </a:lnTo>
                <a:lnTo>
                  <a:pt x="3129" y="166"/>
                </a:lnTo>
                <a:lnTo>
                  <a:pt x="2917" y="95"/>
                </a:lnTo>
                <a:lnTo>
                  <a:pt x="2705" y="48"/>
                </a:lnTo>
                <a:lnTo>
                  <a:pt x="2494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17"/>
          <p:cNvSpPr txBox="1">
            <a:spLocks noGrp="1"/>
          </p:cNvSpPr>
          <p:nvPr>
            <p:ph type="title" idx="2"/>
          </p:nvPr>
        </p:nvSpPr>
        <p:spPr>
          <a:xfrm>
            <a:off x="720000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5" name="Google Shape;285;p17"/>
          <p:cNvSpPr txBox="1">
            <a:spLocks noGrp="1"/>
          </p:cNvSpPr>
          <p:nvPr>
            <p:ph type="subTitle" idx="1"/>
          </p:nvPr>
        </p:nvSpPr>
        <p:spPr>
          <a:xfrm>
            <a:off x="720000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7"/>
          <p:cNvSpPr txBox="1">
            <a:spLocks noGrp="1"/>
          </p:cNvSpPr>
          <p:nvPr>
            <p:ph type="title" idx="3"/>
          </p:nvPr>
        </p:nvSpPr>
        <p:spPr>
          <a:xfrm>
            <a:off x="3419269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7" name="Google Shape;287;p17"/>
          <p:cNvSpPr txBox="1">
            <a:spLocks noGrp="1"/>
          </p:cNvSpPr>
          <p:nvPr>
            <p:ph type="subTitle" idx="4"/>
          </p:nvPr>
        </p:nvSpPr>
        <p:spPr>
          <a:xfrm>
            <a:off x="3419269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7"/>
          <p:cNvSpPr txBox="1">
            <a:spLocks noGrp="1"/>
          </p:cNvSpPr>
          <p:nvPr>
            <p:ph type="title" idx="5"/>
          </p:nvPr>
        </p:nvSpPr>
        <p:spPr>
          <a:xfrm>
            <a:off x="720000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9" name="Google Shape;289;p17"/>
          <p:cNvSpPr txBox="1">
            <a:spLocks noGrp="1"/>
          </p:cNvSpPr>
          <p:nvPr>
            <p:ph type="subTitle" idx="6"/>
          </p:nvPr>
        </p:nvSpPr>
        <p:spPr>
          <a:xfrm>
            <a:off x="720000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7"/>
          </p:nvPr>
        </p:nvSpPr>
        <p:spPr>
          <a:xfrm>
            <a:off x="3419269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8"/>
          </p:nvPr>
        </p:nvSpPr>
        <p:spPr>
          <a:xfrm>
            <a:off x="3419269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9"/>
          </p:nvPr>
        </p:nvSpPr>
        <p:spPr>
          <a:xfrm>
            <a:off x="6118545" y="1707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13"/>
          </p:nvPr>
        </p:nvSpPr>
        <p:spPr>
          <a:xfrm>
            <a:off x="6118545" y="2103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14"/>
          </p:nvPr>
        </p:nvSpPr>
        <p:spPr>
          <a:xfrm>
            <a:off x="6118545" y="3369343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15"/>
          </p:nvPr>
        </p:nvSpPr>
        <p:spPr>
          <a:xfrm>
            <a:off x="6118545" y="3765368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17"/>
          <p:cNvSpPr txBox="1">
            <a:spLocks noGrp="1"/>
          </p:cNvSpPr>
          <p:nvPr>
            <p:ph type="title" idx="16" hasCustomPrompt="1"/>
          </p:nvPr>
        </p:nvSpPr>
        <p:spPr>
          <a:xfrm>
            <a:off x="1552650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  <a:defRPr sz="2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297" name="Google Shape;297;p17"/>
          <p:cNvSpPr txBox="1">
            <a:spLocks noGrp="1"/>
          </p:cNvSpPr>
          <p:nvPr>
            <p:ph type="title" idx="17" hasCustomPrompt="1"/>
          </p:nvPr>
        </p:nvSpPr>
        <p:spPr>
          <a:xfrm>
            <a:off x="4251919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298" name="Google Shape;298;p17"/>
          <p:cNvSpPr txBox="1">
            <a:spLocks noGrp="1"/>
          </p:cNvSpPr>
          <p:nvPr>
            <p:ph type="title" idx="18" hasCustomPrompt="1"/>
          </p:nvPr>
        </p:nvSpPr>
        <p:spPr>
          <a:xfrm>
            <a:off x="6951195" y="1492304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299" name="Google Shape;299;p17"/>
          <p:cNvSpPr txBox="1">
            <a:spLocks noGrp="1"/>
          </p:cNvSpPr>
          <p:nvPr>
            <p:ph type="title" idx="19" hasCustomPrompt="1"/>
          </p:nvPr>
        </p:nvSpPr>
        <p:spPr>
          <a:xfrm>
            <a:off x="1552650" y="3150391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  <a:defRPr sz="2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Raleway"/>
              <a:buNone/>
              <a:defRPr sz="20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300" name="Google Shape;300;p17"/>
          <p:cNvSpPr txBox="1">
            <a:spLocks noGrp="1"/>
          </p:cNvSpPr>
          <p:nvPr>
            <p:ph type="title" idx="20" hasCustomPrompt="1"/>
          </p:nvPr>
        </p:nvSpPr>
        <p:spPr>
          <a:xfrm>
            <a:off x="4251919" y="3150402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aleway"/>
              <a:buNone/>
              <a:defRPr sz="20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301" name="Google Shape;301;p17"/>
          <p:cNvSpPr txBox="1">
            <a:spLocks noGrp="1"/>
          </p:cNvSpPr>
          <p:nvPr>
            <p:ph type="title" idx="21" hasCustomPrompt="1"/>
          </p:nvPr>
        </p:nvSpPr>
        <p:spPr>
          <a:xfrm>
            <a:off x="6951195" y="3150391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Raleway"/>
              <a:buNone/>
              <a:defRPr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302" name="Google Shape;302;p17"/>
          <p:cNvSpPr/>
          <p:nvPr/>
        </p:nvSpPr>
        <p:spPr>
          <a:xfrm rot="10800000">
            <a:off x="8817834" y="2226320"/>
            <a:ext cx="235747" cy="238929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7"/>
          <p:cNvSpPr/>
          <p:nvPr/>
        </p:nvSpPr>
        <p:spPr>
          <a:xfrm rot="10800000">
            <a:off x="5984035" y="199764"/>
            <a:ext cx="197796" cy="200447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7"/>
          <p:cNvSpPr/>
          <p:nvPr/>
        </p:nvSpPr>
        <p:spPr>
          <a:xfrm rot="10800000">
            <a:off x="8368251" y="-75711"/>
            <a:ext cx="315277" cy="319501"/>
          </a:xfrm>
          <a:custGeom>
            <a:avLst/>
            <a:gdLst/>
            <a:ahLst/>
            <a:cxnLst/>
            <a:rect l="l" t="t" r="r" b="b"/>
            <a:pathLst>
              <a:path w="3977" h="3953" extrusionOk="0">
                <a:moveTo>
                  <a:pt x="1788" y="1"/>
                </a:moveTo>
                <a:lnTo>
                  <a:pt x="1600" y="24"/>
                </a:lnTo>
                <a:lnTo>
                  <a:pt x="1388" y="95"/>
                </a:lnTo>
                <a:lnTo>
                  <a:pt x="1224" y="142"/>
                </a:lnTo>
                <a:lnTo>
                  <a:pt x="1036" y="236"/>
                </a:lnTo>
                <a:lnTo>
                  <a:pt x="894" y="330"/>
                </a:lnTo>
                <a:lnTo>
                  <a:pt x="730" y="448"/>
                </a:lnTo>
                <a:lnTo>
                  <a:pt x="589" y="565"/>
                </a:lnTo>
                <a:lnTo>
                  <a:pt x="471" y="706"/>
                </a:lnTo>
                <a:lnTo>
                  <a:pt x="353" y="871"/>
                </a:lnTo>
                <a:lnTo>
                  <a:pt x="259" y="1036"/>
                </a:lnTo>
                <a:lnTo>
                  <a:pt x="165" y="1200"/>
                </a:lnTo>
                <a:lnTo>
                  <a:pt x="95" y="1389"/>
                </a:lnTo>
                <a:lnTo>
                  <a:pt x="48" y="1577"/>
                </a:lnTo>
                <a:lnTo>
                  <a:pt x="24" y="1765"/>
                </a:lnTo>
                <a:lnTo>
                  <a:pt x="0" y="1977"/>
                </a:lnTo>
                <a:lnTo>
                  <a:pt x="24" y="2165"/>
                </a:lnTo>
                <a:lnTo>
                  <a:pt x="48" y="2377"/>
                </a:lnTo>
                <a:lnTo>
                  <a:pt x="95" y="2565"/>
                </a:lnTo>
                <a:lnTo>
                  <a:pt x="165" y="2753"/>
                </a:lnTo>
                <a:lnTo>
                  <a:pt x="259" y="2918"/>
                </a:lnTo>
                <a:lnTo>
                  <a:pt x="353" y="3082"/>
                </a:lnTo>
                <a:lnTo>
                  <a:pt x="471" y="3223"/>
                </a:lnTo>
                <a:lnTo>
                  <a:pt x="589" y="3365"/>
                </a:lnTo>
                <a:lnTo>
                  <a:pt x="730" y="3506"/>
                </a:lnTo>
                <a:lnTo>
                  <a:pt x="894" y="3623"/>
                </a:lnTo>
                <a:lnTo>
                  <a:pt x="1036" y="3717"/>
                </a:lnTo>
                <a:lnTo>
                  <a:pt x="1224" y="3788"/>
                </a:lnTo>
                <a:lnTo>
                  <a:pt x="1388" y="3859"/>
                </a:lnTo>
                <a:lnTo>
                  <a:pt x="1600" y="3906"/>
                </a:lnTo>
                <a:lnTo>
                  <a:pt x="1788" y="3929"/>
                </a:lnTo>
                <a:lnTo>
                  <a:pt x="1977" y="3953"/>
                </a:lnTo>
                <a:lnTo>
                  <a:pt x="2188" y="3929"/>
                </a:lnTo>
                <a:lnTo>
                  <a:pt x="2376" y="3906"/>
                </a:lnTo>
                <a:lnTo>
                  <a:pt x="2565" y="3859"/>
                </a:lnTo>
                <a:lnTo>
                  <a:pt x="2753" y="3788"/>
                </a:lnTo>
                <a:lnTo>
                  <a:pt x="2941" y="3717"/>
                </a:lnTo>
                <a:lnTo>
                  <a:pt x="3082" y="3623"/>
                </a:lnTo>
                <a:lnTo>
                  <a:pt x="3247" y="3506"/>
                </a:lnTo>
                <a:lnTo>
                  <a:pt x="3388" y="3365"/>
                </a:lnTo>
                <a:lnTo>
                  <a:pt x="3506" y="3223"/>
                </a:lnTo>
                <a:lnTo>
                  <a:pt x="3623" y="3082"/>
                </a:lnTo>
                <a:lnTo>
                  <a:pt x="3717" y="2918"/>
                </a:lnTo>
                <a:lnTo>
                  <a:pt x="3811" y="2753"/>
                </a:lnTo>
                <a:lnTo>
                  <a:pt x="3882" y="2565"/>
                </a:lnTo>
                <a:lnTo>
                  <a:pt x="3929" y="2377"/>
                </a:lnTo>
                <a:lnTo>
                  <a:pt x="3953" y="2165"/>
                </a:lnTo>
                <a:lnTo>
                  <a:pt x="3976" y="1977"/>
                </a:lnTo>
                <a:lnTo>
                  <a:pt x="3953" y="1765"/>
                </a:lnTo>
                <a:lnTo>
                  <a:pt x="3929" y="1577"/>
                </a:lnTo>
                <a:lnTo>
                  <a:pt x="3882" y="1389"/>
                </a:lnTo>
                <a:lnTo>
                  <a:pt x="3811" y="1200"/>
                </a:lnTo>
                <a:lnTo>
                  <a:pt x="3717" y="1036"/>
                </a:lnTo>
                <a:lnTo>
                  <a:pt x="3623" y="871"/>
                </a:lnTo>
                <a:lnTo>
                  <a:pt x="3506" y="706"/>
                </a:lnTo>
                <a:lnTo>
                  <a:pt x="3388" y="565"/>
                </a:lnTo>
                <a:lnTo>
                  <a:pt x="3247" y="448"/>
                </a:lnTo>
                <a:lnTo>
                  <a:pt x="3082" y="330"/>
                </a:lnTo>
                <a:lnTo>
                  <a:pt x="2941" y="236"/>
                </a:lnTo>
                <a:lnTo>
                  <a:pt x="2753" y="142"/>
                </a:lnTo>
                <a:lnTo>
                  <a:pt x="2565" y="95"/>
                </a:lnTo>
                <a:lnTo>
                  <a:pt x="2376" y="24"/>
                </a:lnTo>
                <a:lnTo>
                  <a:pt x="2188" y="1"/>
                </a:lnTo>
                <a:close/>
              </a:path>
            </a:pathLst>
          </a:custGeom>
          <a:solidFill>
            <a:srgbClr val="E4EC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Rectángulo 34"/>
          <p:cNvSpPr/>
          <p:nvPr userDrawn="1"/>
        </p:nvSpPr>
        <p:spPr>
          <a:xfrm>
            <a:off x="241300" y="215900"/>
            <a:ext cx="8674100" cy="4711700"/>
          </a:xfrm>
          <a:prstGeom prst="rect">
            <a:avLst/>
          </a:prstGeom>
          <a:noFill/>
          <a:ln w="76200">
            <a:solidFill>
              <a:srgbClr val="9FED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01327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32220" y="-469969"/>
            <a:ext cx="10808439" cy="608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79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2EB5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grpSp>
        <p:nvGrpSpPr>
          <p:cNvPr id="19" name="Grupo 18"/>
          <p:cNvGrpSpPr/>
          <p:nvPr userDrawn="1"/>
        </p:nvGrpSpPr>
        <p:grpSpPr>
          <a:xfrm flipH="1">
            <a:off x="7897087" y="71254"/>
            <a:ext cx="942199" cy="748729"/>
            <a:chOff x="7994651" y="185737"/>
            <a:chExt cx="773113" cy="614363"/>
          </a:xfrm>
          <a:solidFill>
            <a:schemeClr val="bg1"/>
          </a:solidFill>
        </p:grpSpPr>
        <p:sp>
          <p:nvSpPr>
            <p:cNvPr id="8" name="Freeform 5"/>
            <p:cNvSpPr>
              <a:spLocks noEditPoints="1"/>
            </p:cNvSpPr>
            <p:nvPr userDrawn="1"/>
          </p:nvSpPr>
          <p:spPr bwMode="auto">
            <a:xfrm>
              <a:off x="7994651" y="185737"/>
              <a:ext cx="773113" cy="614363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8399463" y="417513"/>
              <a:ext cx="79375" cy="25400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8399463" y="715963"/>
              <a:ext cx="84138" cy="25400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8399463" y="371475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8396288" y="501650"/>
              <a:ext cx="87313" cy="28575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8399463" y="458788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8053388" y="627063"/>
              <a:ext cx="57150" cy="5556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8053388" y="371475"/>
              <a:ext cx="57150" cy="53975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8189913" y="422275"/>
              <a:ext cx="25400" cy="117475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8189913" y="627063"/>
              <a:ext cx="25400" cy="96838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auto">
            <a:xfrm>
              <a:off x="8659813" y="703263"/>
              <a:ext cx="49213" cy="38100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" name="Grupo 32"/>
          <p:cNvGrpSpPr/>
          <p:nvPr userDrawn="1"/>
        </p:nvGrpSpPr>
        <p:grpSpPr>
          <a:xfrm>
            <a:off x="323528" y="120114"/>
            <a:ext cx="857708" cy="679986"/>
            <a:chOff x="542925" y="244475"/>
            <a:chExt cx="704850" cy="558801"/>
          </a:xfrm>
        </p:grpSpPr>
        <p:sp>
          <p:nvSpPr>
            <p:cNvPr id="22" name="Freeform 19"/>
            <p:cNvSpPr>
              <a:spLocks noEditPoints="1"/>
            </p:cNvSpPr>
            <p:nvPr userDrawn="1"/>
          </p:nvSpPr>
          <p:spPr bwMode="auto">
            <a:xfrm>
              <a:off x="542925" y="244475"/>
              <a:ext cx="704850" cy="558801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912813" y="454025"/>
              <a:ext cx="73025" cy="23813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12813" y="725488"/>
              <a:ext cx="76200" cy="23813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912813" y="412750"/>
              <a:ext cx="76200" cy="22225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909638" y="530225"/>
              <a:ext cx="79375" cy="26988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/>
            <p:cNvSpPr>
              <a:spLocks/>
            </p:cNvSpPr>
            <p:nvPr userDrawn="1"/>
          </p:nvSpPr>
          <p:spPr bwMode="auto">
            <a:xfrm>
              <a:off x="912813" y="492125"/>
              <a:ext cx="76200" cy="23813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/>
            <p:cNvSpPr>
              <a:spLocks/>
            </p:cNvSpPr>
            <p:nvPr userDrawn="1"/>
          </p:nvSpPr>
          <p:spPr bwMode="auto">
            <a:xfrm>
              <a:off x="596900" y="646113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596900" y="412750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"/>
            <p:cNvSpPr>
              <a:spLocks/>
            </p:cNvSpPr>
            <p:nvPr userDrawn="1"/>
          </p:nvSpPr>
          <p:spPr bwMode="auto">
            <a:xfrm>
              <a:off x="722313" y="458788"/>
              <a:ext cx="23813" cy="106363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8"/>
            <p:cNvSpPr>
              <a:spLocks/>
            </p:cNvSpPr>
            <p:nvPr userDrawn="1"/>
          </p:nvSpPr>
          <p:spPr bwMode="auto">
            <a:xfrm>
              <a:off x="722313" y="646113"/>
              <a:ext cx="23813" cy="87313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9"/>
            <p:cNvSpPr>
              <a:spLocks/>
            </p:cNvSpPr>
            <p:nvPr userDrawn="1"/>
          </p:nvSpPr>
          <p:spPr bwMode="auto">
            <a:xfrm>
              <a:off x="1149350" y="714375"/>
              <a:ext cx="46038" cy="34925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117550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0619" y="414000"/>
            <a:ext cx="8449824" cy="4599011"/>
          </a:xfrm>
          <a:prstGeom prst="rect">
            <a:avLst/>
          </a:prstGeom>
        </p:spPr>
      </p:pic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1245" y="0"/>
            <a:ext cx="9151701" cy="986408"/>
          </a:xfrm>
          <a:prstGeom prst="rect">
            <a:avLst/>
          </a:prstGeom>
          <a:solidFill>
            <a:srgbClr val="FEB8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16416" y="254063"/>
            <a:ext cx="635681" cy="546148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0" y="251052"/>
            <a:ext cx="635681" cy="54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132">
            <a:extLst>
              <a:ext uri="{FF2B5EF4-FFF2-40B4-BE49-F238E27FC236}">
                <a16:creationId xmlns:a16="http://schemas.microsoft.com/office/drawing/2014/main" xmlns="" id="{447CDFBA-A030-4D6E-9FAD-493BCB45F4AC}"/>
              </a:ext>
            </a:extLst>
          </p:cNvPr>
          <p:cNvSpPr/>
          <p:nvPr/>
        </p:nvSpPr>
        <p:spPr>
          <a:xfrm>
            <a:off x="8007323" y="3939702"/>
            <a:ext cx="1029173" cy="102917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1998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52" y="172053"/>
            <a:ext cx="8944744" cy="4775961"/>
          </a:xfrm>
          <a:prstGeom prst="rect">
            <a:avLst/>
          </a:prstGeom>
        </p:spPr>
      </p:pic>
      <p:sp>
        <p:nvSpPr>
          <p:cNvPr id="6" name="Oval 132">
            <a:extLst>
              <a:ext uri="{FF2B5EF4-FFF2-40B4-BE49-F238E27FC236}">
                <a16:creationId xmlns:a16="http://schemas.microsoft.com/office/drawing/2014/main" xmlns="" id="{9F7729A7-5A12-4764-9BB8-3EE3D0790F11}"/>
              </a:ext>
            </a:extLst>
          </p:cNvPr>
          <p:cNvSpPr/>
          <p:nvPr/>
        </p:nvSpPr>
        <p:spPr>
          <a:xfrm>
            <a:off x="126464" y="3578903"/>
            <a:ext cx="1296144" cy="129614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47" name="Grupo 46"/>
          <p:cNvGrpSpPr/>
          <p:nvPr userDrawn="1"/>
        </p:nvGrpSpPr>
        <p:grpSpPr>
          <a:xfrm>
            <a:off x="288343" y="3771541"/>
            <a:ext cx="1043297" cy="1016439"/>
            <a:chOff x="393701" y="3956051"/>
            <a:chExt cx="801688" cy="781050"/>
          </a:xfrm>
          <a:solidFill>
            <a:schemeClr val="tx1"/>
          </a:solidFill>
        </p:grpSpPr>
        <p:sp>
          <p:nvSpPr>
            <p:cNvPr id="48" name="Freeform 5"/>
            <p:cNvSpPr>
              <a:spLocks noEditPoints="1"/>
            </p:cNvSpPr>
            <p:nvPr/>
          </p:nvSpPr>
          <p:spPr bwMode="auto">
            <a:xfrm>
              <a:off x="393701" y="3956051"/>
              <a:ext cx="801688" cy="781050"/>
            </a:xfrm>
            <a:custGeom>
              <a:avLst/>
              <a:gdLst>
                <a:gd name="T0" fmla="*/ 373 w 442"/>
                <a:gd name="T1" fmla="*/ 320 h 431"/>
                <a:gd name="T2" fmla="*/ 211 w 442"/>
                <a:gd name="T3" fmla="*/ 428 h 431"/>
                <a:gd name="T4" fmla="*/ 7 w 442"/>
                <a:gd name="T5" fmla="*/ 248 h 431"/>
                <a:gd name="T6" fmla="*/ 6 w 442"/>
                <a:gd name="T7" fmla="*/ 162 h 431"/>
                <a:gd name="T8" fmla="*/ 39 w 442"/>
                <a:gd name="T9" fmla="*/ 101 h 431"/>
                <a:gd name="T10" fmla="*/ 50 w 442"/>
                <a:gd name="T11" fmla="*/ 33 h 431"/>
                <a:gd name="T12" fmla="*/ 421 w 442"/>
                <a:gd name="T13" fmla="*/ 95 h 431"/>
                <a:gd name="T14" fmla="*/ 437 w 442"/>
                <a:gd name="T15" fmla="*/ 156 h 431"/>
                <a:gd name="T16" fmla="*/ 433 w 442"/>
                <a:gd name="T17" fmla="*/ 193 h 431"/>
                <a:gd name="T18" fmla="*/ 395 w 442"/>
                <a:gd name="T19" fmla="*/ 250 h 431"/>
                <a:gd name="T20" fmla="*/ 359 w 442"/>
                <a:gd name="T21" fmla="*/ 274 h 431"/>
                <a:gd name="T22" fmla="*/ 208 w 442"/>
                <a:gd name="T23" fmla="*/ 10 h 431"/>
                <a:gd name="T24" fmla="*/ 42 w 442"/>
                <a:gd name="T25" fmla="*/ 88 h 431"/>
                <a:gd name="T26" fmla="*/ 210 w 442"/>
                <a:gd name="T27" fmla="*/ 197 h 431"/>
                <a:gd name="T28" fmla="*/ 221 w 442"/>
                <a:gd name="T29" fmla="*/ 238 h 431"/>
                <a:gd name="T30" fmla="*/ 40 w 442"/>
                <a:gd name="T31" fmla="*/ 148 h 431"/>
                <a:gd name="T32" fmla="*/ 165 w 442"/>
                <a:gd name="T33" fmla="*/ 286 h 431"/>
                <a:gd name="T34" fmla="*/ 207 w 442"/>
                <a:gd name="T35" fmla="*/ 357 h 431"/>
                <a:gd name="T36" fmla="*/ 134 w 442"/>
                <a:gd name="T37" fmla="*/ 360 h 431"/>
                <a:gd name="T38" fmla="*/ 51 w 442"/>
                <a:gd name="T39" fmla="*/ 265 h 431"/>
                <a:gd name="T40" fmla="*/ 15 w 442"/>
                <a:gd name="T41" fmla="*/ 281 h 431"/>
                <a:gd name="T42" fmla="*/ 192 w 442"/>
                <a:gd name="T43" fmla="*/ 407 h 431"/>
                <a:gd name="T44" fmla="*/ 263 w 442"/>
                <a:gd name="T45" fmla="*/ 342 h 431"/>
                <a:gd name="T46" fmla="*/ 74 w 442"/>
                <a:gd name="T47" fmla="*/ 119 h 431"/>
                <a:gd name="T48" fmla="*/ 39 w 442"/>
                <a:gd name="T49" fmla="*/ 137 h 431"/>
                <a:gd name="T50" fmla="*/ 254 w 442"/>
                <a:gd name="T51" fmla="*/ 243 h 431"/>
                <a:gd name="T52" fmla="*/ 322 w 442"/>
                <a:gd name="T53" fmla="*/ 186 h 431"/>
                <a:gd name="T54" fmla="*/ 61 w 442"/>
                <a:gd name="T55" fmla="*/ 117 h 431"/>
                <a:gd name="T56" fmla="*/ 144 w 442"/>
                <a:gd name="T57" fmla="*/ 298 h 431"/>
                <a:gd name="T58" fmla="*/ 74 w 442"/>
                <a:gd name="T59" fmla="*/ 277 h 431"/>
                <a:gd name="T60" fmla="*/ 144 w 442"/>
                <a:gd name="T61" fmla="*/ 300 h 431"/>
                <a:gd name="T62" fmla="*/ 252 w 442"/>
                <a:gd name="T63" fmla="*/ 161 h 431"/>
                <a:gd name="T64" fmla="*/ 234 w 442"/>
                <a:gd name="T65" fmla="*/ 161 h 431"/>
                <a:gd name="T66" fmla="*/ 224 w 442"/>
                <a:gd name="T67" fmla="*/ 188 h 431"/>
                <a:gd name="T68" fmla="*/ 340 w 442"/>
                <a:gd name="T69" fmla="*/ 283 h 431"/>
                <a:gd name="T70" fmla="*/ 153 w 442"/>
                <a:gd name="T71" fmla="*/ 319 h 431"/>
                <a:gd name="T72" fmla="*/ 143 w 442"/>
                <a:gd name="T73" fmla="*/ 333 h 431"/>
                <a:gd name="T74" fmla="*/ 155 w 442"/>
                <a:gd name="T75" fmla="*/ 345 h 431"/>
                <a:gd name="T76" fmla="*/ 285 w 442"/>
                <a:gd name="T77" fmla="*/ 309 h 431"/>
                <a:gd name="T78" fmla="*/ 340 w 442"/>
                <a:gd name="T79" fmla="*/ 283 h 431"/>
                <a:gd name="T80" fmla="*/ 369 w 442"/>
                <a:gd name="T81" fmla="*/ 237 h 431"/>
                <a:gd name="T82" fmla="*/ 371 w 442"/>
                <a:gd name="T83" fmla="*/ 222 h 431"/>
                <a:gd name="T84" fmla="*/ 198 w 442"/>
                <a:gd name="T85" fmla="*/ 272 h 431"/>
                <a:gd name="T86" fmla="*/ 193 w 442"/>
                <a:gd name="T87" fmla="*/ 275 h 431"/>
                <a:gd name="T88" fmla="*/ 368 w 442"/>
                <a:gd name="T89" fmla="*/ 244 h 431"/>
                <a:gd name="T90" fmla="*/ 212 w 442"/>
                <a:gd name="T91" fmla="*/ 407 h 431"/>
                <a:gd name="T92" fmla="*/ 305 w 442"/>
                <a:gd name="T93" fmla="*/ 346 h 431"/>
                <a:gd name="T94" fmla="*/ 218 w 442"/>
                <a:gd name="T95" fmla="*/ 378 h 431"/>
                <a:gd name="T96" fmla="*/ 425 w 442"/>
                <a:gd name="T97" fmla="*/ 164 h 431"/>
                <a:gd name="T98" fmla="*/ 430 w 442"/>
                <a:gd name="T99" fmla="*/ 164 h 431"/>
                <a:gd name="T100" fmla="*/ 371 w 442"/>
                <a:gd name="T101" fmla="*/ 300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2" h="431">
                  <a:moveTo>
                    <a:pt x="352" y="279"/>
                  </a:moveTo>
                  <a:cubicBezTo>
                    <a:pt x="362" y="284"/>
                    <a:pt x="370" y="288"/>
                    <a:pt x="379" y="292"/>
                  </a:cubicBezTo>
                  <a:cubicBezTo>
                    <a:pt x="381" y="293"/>
                    <a:pt x="385" y="294"/>
                    <a:pt x="387" y="296"/>
                  </a:cubicBezTo>
                  <a:cubicBezTo>
                    <a:pt x="388" y="298"/>
                    <a:pt x="389" y="302"/>
                    <a:pt x="388" y="303"/>
                  </a:cubicBezTo>
                  <a:cubicBezTo>
                    <a:pt x="384" y="310"/>
                    <a:pt x="378" y="315"/>
                    <a:pt x="373" y="320"/>
                  </a:cubicBezTo>
                  <a:cubicBezTo>
                    <a:pt x="369" y="325"/>
                    <a:pt x="369" y="331"/>
                    <a:pt x="375" y="335"/>
                  </a:cubicBezTo>
                  <a:cubicBezTo>
                    <a:pt x="379" y="338"/>
                    <a:pt x="383" y="340"/>
                    <a:pt x="387" y="343"/>
                  </a:cubicBezTo>
                  <a:cubicBezTo>
                    <a:pt x="394" y="348"/>
                    <a:pt x="393" y="353"/>
                    <a:pt x="385" y="356"/>
                  </a:cubicBezTo>
                  <a:cubicBezTo>
                    <a:pt x="340" y="375"/>
                    <a:pt x="295" y="394"/>
                    <a:pt x="249" y="413"/>
                  </a:cubicBezTo>
                  <a:cubicBezTo>
                    <a:pt x="237" y="418"/>
                    <a:pt x="224" y="423"/>
                    <a:pt x="211" y="428"/>
                  </a:cubicBezTo>
                  <a:cubicBezTo>
                    <a:pt x="206" y="431"/>
                    <a:pt x="202" y="430"/>
                    <a:pt x="197" y="427"/>
                  </a:cubicBezTo>
                  <a:cubicBezTo>
                    <a:pt x="157" y="399"/>
                    <a:pt x="117" y="371"/>
                    <a:pt x="77" y="344"/>
                  </a:cubicBezTo>
                  <a:cubicBezTo>
                    <a:pt x="55" y="328"/>
                    <a:pt x="32" y="312"/>
                    <a:pt x="10" y="297"/>
                  </a:cubicBezTo>
                  <a:cubicBezTo>
                    <a:pt x="8" y="295"/>
                    <a:pt x="5" y="292"/>
                    <a:pt x="4" y="289"/>
                  </a:cubicBezTo>
                  <a:cubicBezTo>
                    <a:pt x="0" y="275"/>
                    <a:pt x="0" y="261"/>
                    <a:pt x="7" y="248"/>
                  </a:cubicBezTo>
                  <a:cubicBezTo>
                    <a:pt x="9" y="243"/>
                    <a:pt x="12" y="239"/>
                    <a:pt x="18" y="242"/>
                  </a:cubicBezTo>
                  <a:cubicBezTo>
                    <a:pt x="20" y="243"/>
                    <a:pt x="24" y="240"/>
                    <a:pt x="26" y="238"/>
                  </a:cubicBezTo>
                  <a:cubicBezTo>
                    <a:pt x="27" y="237"/>
                    <a:pt x="26" y="233"/>
                    <a:pt x="24" y="232"/>
                  </a:cubicBezTo>
                  <a:cubicBezTo>
                    <a:pt x="13" y="222"/>
                    <a:pt x="6" y="209"/>
                    <a:pt x="9" y="194"/>
                  </a:cubicBezTo>
                  <a:cubicBezTo>
                    <a:pt x="11" y="182"/>
                    <a:pt x="9" y="172"/>
                    <a:pt x="6" y="162"/>
                  </a:cubicBezTo>
                  <a:cubicBezTo>
                    <a:pt x="3" y="151"/>
                    <a:pt x="6" y="140"/>
                    <a:pt x="11" y="130"/>
                  </a:cubicBezTo>
                  <a:cubicBezTo>
                    <a:pt x="13" y="127"/>
                    <a:pt x="17" y="125"/>
                    <a:pt x="20" y="123"/>
                  </a:cubicBezTo>
                  <a:cubicBezTo>
                    <a:pt x="22" y="121"/>
                    <a:pt x="23" y="120"/>
                    <a:pt x="24" y="118"/>
                  </a:cubicBezTo>
                  <a:cubicBezTo>
                    <a:pt x="26" y="113"/>
                    <a:pt x="27" y="108"/>
                    <a:pt x="30" y="104"/>
                  </a:cubicBezTo>
                  <a:cubicBezTo>
                    <a:pt x="31" y="102"/>
                    <a:pt x="36" y="102"/>
                    <a:pt x="39" y="101"/>
                  </a:cubicBezTo>
                  <a:cubicBezTo>
                    <a:pt x="40" y="101"/>
                    <a:pt x="42" y="100"/>
                    <a:pt x="44" y="98"/>
                  </a:cubicBezTo>
                  <a:cubicBezTo>
                    <a:pt x="43" y="97"/>
                    <a:pt x="42" y="97"/>
                    <a:pt x="41" y="96"/>
                  </a:cubicBezTo>
                  <a:cubicBezTo>
                    <a:pt x="36" y="92"/>
                    <a:pt x="30" y="90"/>
                    <a:pt x="28" y="82"/>
                  </a:cubicBezTo>
                  <a:cubicBezTo>
                    <a:pt x="26" y="71"/>
                    <a:pt x="25" y="61"/>
                    <a:pt x="29" y="50"/>
                  </a:cubicBezTo>
                  <a:cubicBezTo>
                    <a:pt x="33" y="41"/>
                    <a:pt x="39" y="35"/>
                    <a:pt x="50" y="33"/>
                  </a:cubicBezTo>
                  <a:cubicBezTo>
                    <a:pt x="92" y="26"/>
                    <a:pt x="134" y="17"/>
                    <a:pt x="176" y="9"/>
                  </a:cubicBezTo>
                  <a:cubicBezTo>
                    <a:pt x="190" y="6"/>
                    <a:pt x="204" y="3"/>
                    <a:pt x="218" y="1"/>
                  </a:cubicBezTo>
                  <a:cubicBezTo>
                    <a:pt x="221" y="0"/>
                    <a:pt x="225" y="1"/>
                    <a:pt x="228" y="2"/>
                  </a:cubicBezTo>
                  <a:cubicBezTo>
                    <a:pt x="290" y="31"/>
                    <a:pt x="352" y="61"/>
                    <a:pt x="414" y="91"/>
                  </a:cubicBezTo>
                  <a:cubicBezTo>
                    <a:pt x="416" y="92"/>
                    <a:pt x="418" y="93"/>
                    <a:pt x="421" y="95"/>
                  </a:cubicBezTo>
                  <a:cubicBezTo>
                    <a:pt x="431" y="99"/>
                    <a:pt x="432" y="104"/>
                    <a:pt x="422" y="111"/>
                  </a:cubicBezTo>
                  <a:cubicBezTo>
                    <a:pt x="415" y="116"/>
                    <a:pt x="411" y="122"/>
                    <a:pt x="411" y="131"/>
                  </a:cubicBezTo>
                  <a:cubicBezTo>
                    <a:pt x="411" y="135"/>
                    <a:pt x="412" y="137"/>
                    <a:pt x="416" y="139"/>
                  </a:cubicBezTo>
                  <a:cubicBezTo>
                    <a:pt x="423" y="141"/>
                    <a:pt x="430" y="144"/>
                    <a:pt x="437" y="147"/>
                  </a:cubicBezTo>
                  <a:cubicBezTo>
                    <a:pt x="442" y="150"/>
                    <a:pt x="442" y="153"/>
                    <a:pt x="437" y="156"/>
                  </a:cubicBezTo>
                  <a:cubicBezTo>
                    <a:pt x="436" y="157"/>
                    <a:pt x="436" y="159"/>
                    <a:pt x="435" y="160"/>
                  </a:cubicBezTo>
                  <a:cubicBezTo>
                    <a:pt x="433" y="167"/>
                    <a:pt x="431" y="174"/>
                    <a:pt x="429" y="182"/>
                  </a:cubicBezTo>
                  <a:cubicBezTo>
                    <a:pt x="430" y="182"/>
                    <a:pt x="432" y="184"/>
                    <a:pt x="434" y="185"/>
                  </a:cubicBezTo>
                  <a:cubicBezTo>
                    <a:pt x="435" y="186"/>
                    <a:pt x="437" y="188"/>
                    <a:pt x="437" y="190"/>
                  </a:cubicBezTo>
                  <a:cubicBezTo>
                    <a:pt x="436" y="191"/>
                    <a:pt x="434" y="193"/>
                    <a:pt x="433" y="193"/>
                  </a:cubicBezTo>
                  <a:cubicBezTo>
                    <a:pt x="423" y="197"/>
                    <a:pt x="412" y="199"/>
                    <a:pt x="404" y="205"/>
                  </a:cubicBezTo>
                  <a:cubicBezTo>
                    <a:pt x="396" y="210"/>
                    <a:pt x="384" y="211"/>
                    <a:pt x="381" y="222"/>
                  </a:cubicBezTo>
                  <a:cubicBezTo>
                    <a:pt x="380" y="224"/>
                    <a:pt x="379" y="226"/>
                    <a:pt x="379" y="227"/>
                  </a:cubicBezTo>
                  <a:cubicBezTo>
                    <a:pt x="375" y="237"/>
                    <a:pt x="376" y="239"/>
                    <a:pt x="385" y="244"/>
                  </a:cubicBezTo>
                  <a:cubicBezTo>
                    <a:pt x="388" y="246"/>
                    <a:pt x="392" y="248"/>
                    <a:pt x="395" y="250"/>
                  </a:cubicBezTo>
                  <a:cubicBezTo>
                    <a:pt x="396" y="251"/>
                    <a:pt x="397" y="254"/>
                    <a:pt x="397" y="256"/>
                  </a:cubicBezTo>
                  <a:cubicBezTo>
                    <a:pt x="397" y="257"/>
                    <a:pt x="395" y="259"/>
                    <a:pt x="393" y="260"/>
                  </a:cubicBezTo>
                  <a:cubicBezTo>
                    <a:pt x="385" y="262"/>
                    <a:pt x="376" y="264"/>
                    <a:pt x="368" y="267"/>
                  </a:cubicBezTo>
                  <a:cubicBezTo>
                    <a:pt x="366" y="267"/>
                    <a:pt x="365" y="269"/>
                    <a:pt x="364" y="271"/>
                  </a:cubicBezTo>
                  <a:cubicBezTo>
                    <a:pt x="362" y="272"/>
                    <a:pt x="361" y="273"/>
                    <a:pt x="359" y="274"/>
                  </a:cubicBezTo>
                  <a:cubicBezTo>
                    <a:pt x="357" y="275"/>
                    <a:pt x="355" y="277"/>
                    <a:pt x="352" y="279"/>
                  </a:cubicBezTo>
                  <a:close/>
                  <a:moveTo>
                    <a:pt x="414" y="100"/>
                  </a:moveTo>
                  <a:cubicBezTo>
                    <a:pt x="412" y="99"/>
                    <a:pt x="411" y="98"/>
                    <a:pt x="411" y="98"/>
                  </a:cubicBezTo>
                  <a:cubicBezTo>
                    <a:pt x="352" y="69"/>
                    <a:pt x="292" y="41"/>
                    <a:pt x="233" y="12"/>
                  </a:cubicBezTo>
                  <a:cubicBezTo>
                    <a:pt x="225" y="7"/>
                    <a:pt x="217" y="8"/>
                    <a:pt x="208" y="10"/>
                  </a:cubicBezTo>
                  <a:cubicBezTo>
                    <a:pt x="183" y="15"/>
                    <a:pt x="157" y="20"/>
                    <a:pt x="132" y="25"/>
                  </a:cubicBezTo>
                  <a:cubicBezTo>
                    <a:pt x="103" y="31"/>
                    <a:pt x="75" y="36"/>
                    <a:pt x="46" y="43"/>
                  </a:cubicBezTo>
                  <a:cubicBezTo>
                    <a:pt x="44" y="43"/>
                    <a:pt x="41" y="45"/>
                    <a:pt x="40" y="47"/>
                  </a:cubicBezTo>
                  <a:cubicBezTo>
                    <a:pt x="33" y="59"/>
                    <a:pt x="35" y="71"/>
                    <a:pt x="38" y="83"/>
                  </a:cubicBezTo>
                  <a:cubicBezTo>
                    <a:pt x="39" y="85"/>
                    <a:pt x="41" y="87"/>
                    <a:pt x="42" y="88"/>
                  </a:cubicBezTo>
                  <a:cubicBezTo>
                    <a:pt x="47" y="91"/>
                    <a:pt x="52" y="94"/>
                    <a:pt x="57" y="97"/>
                  </a:cubicBezTo>
                  <a:cubicBezTo>
                    <a:pt x="79" y="112"/>
                    <a:pt x="101" y="127"/>
                    <a:pt x="123" y="142"/>
                  </a:cubicBezTo>
                  <a:cubicBezTo>
                    <a:pt x="145" y="157"/>
                    <a:pt x="167" y="171"/>
                    <a:pt x="189" y="186"/>
                  </a:cubicBezTo>
                  <a:cubicBezTo>
                    <a:pt x="196" y="191"/>
                    <a:pt x="203" y="196"/>
                    <a:pt x="212" y="201"/>
                  </a:cubicBezTo>
                  <a:cubicBezTo>
                    <a:pt x="211" y="199"/>
                    <a:pt x="211" y="198"/>
                    <a:pt x="210" y="197"/>
                  </a:cubicBezTo>
                  <a:cubicBezTo>
                    <a:pt x="203" y="179"/>
                    <a:pt x="208" y="165"/>
                    <a:pt x="219" y="151"/>
                  </a:cubicBezTo>
                  <a:cubicBezTo>
                    <a:pt x="220" y="149"/>
                    <a:pt x="223" y="148"/>
                    <a:pt x="225" y="147"/>
                  </a:cubicBezTo>
                  <a:cubicBezTo>
                    <a:pt x="255" y="139"/>
                    <a:pt x="285" y="132"/>
                    <a:pt x="315" y="124"/>
                  </a:cubicBezTo>
                  <a:cubicBezTo>
                    <a:pt x="348" y="116"/>
                    <a:pt x="380" y="108"/>
                    <a:pt x="414" y="100"/>
                  </a:cubicBezTo>
                  <a:close/>
                  <a:moveTo>
                    <a:pt x="221" y="238"/>
                  </a:moveTo>
                  <a:cubicBezTo>
                    <a:pt x="174" y="215"/>
                    <a:pt x="129" y="192"/>
                    <a:pt x="84" y="169"/>
                  </a:cubicBezTo>
                  <a:cubicBezTo>
                    <a:pt x="116" y="192"/>
                    <a:pt x="147" y="217"/>
                    <a:pt x="177" y="243"/>
                  </a:cubicBezTo>
                  <a:cubicBezTo>
                    <a:pt x="173" y="242"/>
                    <a:pt x="169" y="240"/>
                    <a:pt x="166" y="238"/>
                  </a:cubicBezTo>
                  <a:cubicBezTo>
                    <a:pt x="136" y="217"/>
                    <a:pt x="107" y="196"/>
                    <a:pt x="77" y="175"/>
                  </a:cubicBezTo>
                  <a:cubicBezTo>
                    <a:pt x="65" y="166"/>
                    <a:pt x="53" y="156"/>
                    <a:pt x="40" y="148"/>
                  </a:cubicBezTo>
                  <a:cubicBezTo>
                    <a:pt x="34" y="143"/>
                    <a:pt x="24" y="142"/>
                    <a:pt x="24" y="131"/>
                  </a:cubicBezTo>
                  <a:cubicBezTo>
                    <a:pt x="20" y="137"/>
                    <a:pt x="17" y="142"/>
                    <a:pt x="17" y="148"/>
                  </a:cubicBezTo>
                  <a:cubicBezTo>
                    <a:pt x="15" y="160"/>
                    <a:pt x="16" y="171"/>
                    <a:pt x="27" y="179"/>
                  </a:cubicBezTo>
                  <a:cubicBezTo>
                    <a:pt x="50" y="198"/>
                    <a:pt x="74" y="216"/>
                    <a:pt x="97" y="234"/>
                  </a:cubicBezTo>
                  <a:cubicBezTo>
                    <a:pt x="120" y="251"/>
                    <a:pt x="143" y="269"/>
                    <a:pt x="165" y="286"/>
                  </a:cubicBezTo>
                  <a:cubicBezTo>
                    <a:pt x="169" y="289"/>
                    <a:pt x="173" y="292"/>
                    <a:pt x="178" y="295"/>
                  </a:cubicBezTo>
                  <a:cubicBezTo>
                    <a:pt x="172" y="275"/>
                    <a:pt x="172" y="263"/>
                    <a:pt x="179" y="252"/>
                  </a:cubicBezTo>
                  <a:cubicBezTo>
                    <a:pt x="181" y="249"/>
                    <a:pt x="185" y="246"/>
                    <a:pt x="188" y="245"/>
                  </a:cubicBezTo>
                  <a:cubicBezTo>
                    <a:pt x="198" y="243"/>
                    <a:pt x="209" y="241"/>
                    <a:pt x="221" y="238"/>
                  </a:cubicBezTo>
                  <a:close/>
                  <a:moveTo>
                    <a:pt x="207" y="357"/>
                  </a:moveTo>
                  <a:cubicBezTo>
                    <a:pt x="206" y="358"/>
                    <a:pt x="206" y="358"/>
                    <a:pt x="206" y="359"/>
                  </a:cubicBezTo>
                  <a:cubicBezTo>
                    <a:pt x="203" y="358"/>
                    <a:pt x="201" y="356"/>
                    <a:pt x="198" y="356"/>
                  </a:cubicBezTo>
                  <a:cubicBezTo>
                    <a:pt x="197" y="355"/>
                    <a:pt x="195" y="354"/>
                    <a:pt x="193" y="355"/>
                  </a:cubicBezTo>
                  <a:cubicBezTo>
                    <a:pt x="179" y="358"/>
                    <a:pt x="166" y="361"/>
                    <a:pt x="152" y="365"/>
                  </a:cubicBezTo>
                  <a:cubicBezTo>
                    <a:pt x="145" y="367"/>
                    <a:pt x="139" y="366"/>
                    <a:pt x="134" y="360"/>
                  </a:cubicBezTo>
                  <a:cubicBezTo>
                    <a:pt x="120" y="343"/>
                    <a:pt x="106" y="327"/>
                    <a:pt x="91" y="310"/>
                  </a:cubicBezTo>
                  <a:cubicBezTo>
                    <a:pt x="77" y="293"/>
                    <a:pt x="63" y="274"/>
                    <a:pt x="42" y="264"/>
                  </a:cubicBezTo>
                  <a:cubicBezTo>
                    <a:pt x="39" y="263"/>
                    <a:pt x="37" y="261"/>
                    <a:pt x="35" y="259"/>
                  </a:cubicBezTo>
                  <a:cubicBezTo>
                    <a:pt x="34" y="258"/>
                    <a:pt x="34" y="257"/>
                    <a:pt x="33" y="255"/>
                  </a:cubicBezTo>
                  <a:cubicBezTo>
                    <a:pt x="40" y="259"/>
                    <a:pt x="46" y="262"/>
                    <a:pt x="51" y="265"/>
                  </a:cubicBezTo>
                  <a:cubicBezTo>
                    <a:pt x="52" y="264"/>
                    <a:pt x="52" y="264"/>
                    <a:pt x="52" y="264"/>
                  </a:cubicBezTo>
                  <a:cubicBezTo>
                    <a:pt x="47" y="257"/>
                    <a:pt x="41" y="251"/>
                    <a:pt x="35" y="245"/>
                  </a:cubicBezTo>
                  <a:cubicBezTo>
                    <a:pt x="32" y="249"/>
                    <a:pt x="28" y="253"/>
                    <a:pt x="22" y="251"/>
                  </a:cubicBezTo>
                  <a:cubicBezTo>
                    <a:pt x="21" y="250"/>
                    <a:pt x="17" y="252"/>
                    <a:pt x="16" y="254"/>
                  </a:cubicBezTo>
                  <a:cubicBezTo>
                    <a:pt x="12" y="263"/>
                    <a:pt x="12" y="272"/>
                    <a:pt x="15" y="281"/>
                  </a:cubicBezTo>
                  <a:cubicBezTo>
                    <a:pt x="16" y="285"/>
                    <a:pt x="20" y="289"/>
                    <a:pt x="24" y="292"/>
                  </a:cubicBezTo>
                  <a:cubicBezTo>
                    <a:pt x="33" y="298"/>
                    <a:pt x="43" y="304"/>
                    <a:pt x="53" y="311"/>
                  </a:cubicBezTo>
                  <a:cubicBezTo>
                    <a:pt x="70" y="323"/>
                    <a:pt x="88" y="336"/>
                    <a:pt x="105" y="348"/>
                  </a:cubicBezTo>
                  <a:cubicBezTo>
                    <a:pt x="132" y="366"/>
                    <a:pt x="159" y="385"/>
                    <a:pt x="186" y="403"/>
                  </a:cubicBezTo>
                  <a:cubicBezTo>
                    <a:pt x="187" y="404"/>
                    <a:pt x="189" y="405"/>
                    <a:pt x="192" y="407"/>
                  </a:cubicBezTo>
                  <a:cubicBezTo>
                    <a:pt x="189" y="392"/>
                    <a:pt x="191" y="380"/>
                    <a:pt x="197" y="367"/>
                  </a:cubicBezTo>
                  <a:cubicBezTo>
                    <a:pt x="199" y="363"/>
                    <a:pt x="203" y="361"/>
                    <a:pt x="208" y="362"/>
                  </a:cubicBezTo>
                  <a:cubicBezTo>
                    <a:pt x="210" y="363"/>
                    <a:pt x="213" y="362"/>
                    <a:pt x="215" y="361"/>
                  </a:cubicBezTo>
                  <a:cubicBezTo>
                    <a:pt x="217" y="360"/>
                    <a:pt x="219" y="359"/>
                    <a:pt x="221" y="358"/>
                  </a:cubicBezTo>
                  <a:cubicBezTo>
                    <a:pt x="235" y="353"/>
                    <a:pt x="249" y="347"/>
                    <a:pt x="263" y="342"/>
                  </a:cubicBezTo>
                  <a:cubicBezTo>
                    <a:pt x="270" y="339"/>
                    <a:pt x="277" y="337"/>
                    <a:pt x="284" y="334"/>
                  </a:cubicBezTo>
                  <a:cubicBezTo>
                    <a:pt x="284" y="334"/>
                    <a:pt x="284" y="333"/>
                    <a:pt x="284" y="333"/>
                  </a:cubicBezTo>
                  <a:cubicBezTo>
                    <a:pt x="257" y="340"/>
                    <a:pt x="229" y="346"/>
                    <a:pt x="201" y="353"/>
                  </a:cubicBezTo>
                  <a:cubicBezTo>
                    <a:pt x="204" y="355"/>
                    <a:pt x="205" y="356"/>
                    <a:pt x="207" y="357"/>
                  </a:cubicBezTo>
                  <a:close/>
                  <a:moveTo>
                    <a:pt x="74" y="119"/>
                  </a:moveTo>
                  <a:cubicBezTo>
                    <a:pt x="74" y="119"/>
                    <a:pt x="74" y="118"/>
                    <a:pt x="74" y="118"/>
                  </a:cubicBezTo>
                  <a:cubicBezTo>
                    <a:pt x="68" y="114"/>
                    <a:pt x="62" y="110"/>
                    <a:pt x="56" y="106"/>
                  </a:cubicBezTo>
                  <a:cubicBezTo>
                    <a:pt x="55" y="105"/>
                    <a:pt x="54" y="104"/>
                    <a:pt x="53" y="105"/>
                  </a:cubicBezTo>
                  <a:cubicBezTo>
                    <a:pt x="50" y="111"/>
                    <a:pt x="42" y="109"/>
                    <a:pt x="37" y="112"/>
                  </a:cubicBezTo>
                  <a:cubicBezTo>
                    <a:pt x="30" y="116"/>
                    <a:pt x="32" y="133"/>
                    <a:pt x="39" y="137"/>
                  </a:cubicBezTo>
                  <a:cubicBezTo>
                    <a:pt x="47" y="141"/>
                    <a:pt x="56" y="145"/>
                    <a:pt x="64" y="149"/>
                  </a:cubicBezTo>
                  <a:cubicBezTo>
                    <a:pt x="78" y="156"/>
                    <a:pt x="93" y="163"/>
                    <a:pt x="107" y="170"/>
                  </a:cubicBezTo>
                  <a:cubicBezTo>
                    <a:pt x="125" y="179"/>
                    <a:pt x="143" y="188"/>
                    <a:pt x="161" y="197"/>
                  </a:cubicBezTo>
                  <a:cubicBezTo>
                    <a:pt x="181" y="207"/>
                    <a:pt x="201" y="217"/>
                    <a:pt x="221" y="227"/>
                  </a:cubicBezTo>
                  <a:cubicBezTo>
                    <a:pt x="231" y="232"/>
                    <a:pt x="242" y="237"/>
                    <a:pt x="254" y="243"/>
                  </a:cubicBezTo>
                  <a:cubicBezTo>
                    <a:pt x="253" y="240"/>
                    <a:pt x="253" y="239"/>
                    <a:pt x="252" y="238"/>
                  </a:cubicBezTo>
                  <a:cubicBezTo>
                    <a:pt x="249" y="224"/>
                    <a:pt x="255" y="210"/>
                    <a:pt x="269" y="206"/>
                  </a:cubicBezTo>
                  <a:cubicBezTo>
                    <a:pt x="282" y="202"/>
                    <a:pt x="294" y="198"/>
                    <a:pt x="306" y="194"/>
                  </a:cubicBezTo>
                  <a:cubicBezTo>
                    <a:pt x="317" y="190"/>
                    <a:pt x="329" y="186"/>
                    <a:pt x="341" y="182"/>
                  </a:cubicBezTo>
                  <a:cubicBezTo>
                    <a:pt x="334" y="182"/>
                    <a:pt x="328" y="184"/>
                    <a:pt x="322" y="186"/>
                  </a:cubicBezTo>
                  <a:cubicBezTo>
                    <a:pt x="298" y="193"/>
                    <a:pt x="273" y="200"/>
                    <a:pt x="249" y="207"/>
                  </a:cubicBezTo>
                  <a:cubicBezTo>
                    <a:pt x="238" y="210"/>
                    <a:pt x="228" y="211"/>
                    <a:pt x="217" y="214"/>
                  </a:cubicBezTo>
                  <a:cubicBezTo>
                    <a:pt x="216" y="214"/>
                    <a:pt x="214" y="213"/>
                    <a:pt x="213" y="212"/>
                  </a:cubicBezTo>
                  <a:cubicBezTo>
                    <a:pt x="203" y="205"/>
                    <a:pt x="193" y="199"/>
                    <a:pt x="184" y="192"/>
                  </a:cubicBezTo>
                  <a:cubicBezTo>
                    <a:pt x="144" y="166"/>
                    <a:pt x="106" y="137"/>
                    <a:pt x="61" y="117"/>
                  </a:cubicBezTo>
                  <a:cubicBezTo>
                    <a:pt x="58" y="116"/>
                    <a:pt x="54" y="113"/>
                    <a:pt x="51" y="111"/>
                  </a:cubicBezTo>
                  <a:cubicBezTo>
                    <a:pt x="51" y="110"/>
                    <a:pt x="51" y="110"/>
                    <a:pt x="51" y="109"/>
                  </a:cubicBezTo>
                  <a:cubicBezTo>
                    <a:pt x="59" y="112"/>
                    <a:pt x="66" y="116"/>
                    <a:pt x="74" y="119"/>
                  </a:cubicBezTo>
                  <a:close/>
                  <a:moveTo>
                    <a:pt x="147" y="295"/>
                  </a:moveTo>
                  <a:cubicBezTo>
                    <a:pt x="146" y="296"/>
                    <a:pt x="145" y="297"/>
                    <a:pt x="144" y="298"/>
                  </a:cubicBezTo>
                  <a:cubicBezTo>
                    <a:pt x="125" y="278"/>
                    <a:pt x="107" y="257"/>
                    <a:pt x="87" y="239"/>
                  </a:cubicBezTo>
                  <a:cubicBezTo>
                    <a:pt x="67" y="220"/>
                    <a:pt x="43" y="205"/>
                    <a:pt x="20" y="188"/>
                  </a:cubicBezTo>
                  <a:cubicBezTo>
                    <a:pt x="18" y="197"/>
                    <a:pt x="17" y="206"/>
                    <a:pt x="22" y="214"/>
                  </a:cubicBezTo>
                  <a:cubicBezTo>
                    <a:pt x="28" y="223"/>
                    <a:pt x="36" y="231"/>
                    <a:pt x="42" y="239"/>
                  </a:cubicBezTo>
                  <a:cubicBezTo>
                    <a:pt x="53" y="252"/>
                    <a:pt x="64" y="264"/>
                    <a:pt x="74" y="277"/>
                  </a:cubicBezTo>
                  <a:cubicBezTo>
                    <a:pt x="87" y="292"/>
                    <a:pt x="99" y="308"/>
                    <a:pt x="112" y="323"/>
                  </a:cubicBezTo>
                  <a:cubicBezTo>
                    <a:pt x="118" y="330"/>
                    <a:pt x="125" y="337"/>
                    <a:pt x="131" y="345"/>
                  </a:cubicBezTo>
                  <a:cubicBezTo>
                    <a:pt x="131" y="343"/>
                    <a:pt x="131" y="342"/>
                    <a:pt x="130" y="341"/>
                  </a:cubicBezTo>
                  <a:cubicBezTo>
                    <a:pt x="126" y="327"/>
                    <a:pt x="129" y="314"/>
                    <a:pt x="139" y="303"/>
                  </a:cubicBezTo>
                  <a:cubicBezTo>
                    <a:pt x="140" y="302"/>
                    <a:pt x="142" y="300"/>
                    <a:pt x="144" y="300"/>
                  </a:cubicBezTo>
                  <a:cubicBezTo>
                    <a:pt x="150" y="298"/>
                    <a:pt x="155" y="297"/>
                    <a:pt x="162" y="295"/>
                  </a:cubicBezTo>
                  <a:cubicBezTo>
                    <a:pt x="147" y="283"/>
                    <a:pt x="133" y="273"/>
                    <a:pt x="119" y="262"/>
                  </a:cubicBezTo>
                  <a:cubicBezTo>
                    <a:pt x="119" y="262"/>
                    <a:pt x="118" y="262"/>
                    <a:pt x="118" y="262"/>
                  </a:cubicBezTo>
                  <a:cubicBezTo>
                    <a:pt x="128" y="273"/>
                    <a:pt x="137" y="284"/>
                    <a:pt x="147" y="295"/>
                  </a:cubicBezTo>
                  <a:close/>
                  <a:moveTo>
                    <a:pt x="252" y="161"/>
                  </a:moveTo>
                  <a:cubicBezTo>
                    <a:pt x="252" y="160"/>
                    <a:pt x="252" y="159"/>
                    <a:pt x="252" y="158"/>
                  </a:cubicBezTo>
                  <a:cubicBezTo>
                    <a:pt x="299" y="147"/>
                    <a:pt x="347" y="136"/>
                    <a:pt x="395" y="126"/>
                  </a:cubicBezTo>
                  <a:cubicBezTo>
                    <a:pt x="401" y="125"/>
                    <a:pt x="403" y="122"/>
                    <a:pt x="404" y="117"/>
                  </a:cubicBezTo>
                  <a:cubicBezTo>
                    <a:pt x="390" y="120"/>
                    <a:pt x="377" y="124"/>
                    <a:pt x="363" y="127"/>
                  </a:cubicBezTo>
                  <a:cubicBezTo>
                    <a:pt x="320" y="138"/>
                    <a:pt x="277" y="150"/>
                    <a:pt x="234" y="161"/>
                  </a:cubicBezTo>
                  <a:cubicBezTo>
                    <a:pt x="231" y="161"/>
                    <a:pt x="228" y="163"/>
                    <a:pt x="227" y="165"/>
                  </a:cubicBezTo>
                  <a:cubicBezTo>
                    <a:pt x="223" y="171"/>
                    <a:pt x="222" y="177"/>
                    <a:pt x="224" y="185"/>
                  </a:cubicBezTo>
                  <a:cubicBezTo>
                    <a:pt x="242" y="181"/>
                    <a:pt x="259" y="176"/>
                    <a:pt x="277" y="172"/>
                  </a:cubicBezTo>
                  <a:cubicBezTo>
                    <a:pt x="277" y="173"/>
                    <a:pt x="277" y="173"/>
                    <a:pt x="278" y="174"/>
                  </a:cubicBezTo>
                  <a:cubicBezTo>
                    <a:pt x="260" y="179"/>
                    <a:pt x="242" y="183"/>
                    <a:pt x="224" y="188"/>
                  </a:cubicBezTo>
                  <a:cubicBezTo>
                    <a:pt x="224" y="189"/>
                    <a:pt x="225" y="190"/>
                    <a:pt x="225" y="190"/>
                  </a:cubicBezTo>
                  <a:cubicBezTo>
                    <a:pt x="284" y="175"/>
                    <a:pt x="344" y="161"/>
                    <a:pt x="403" y="146"/>
                  </a:cubicBezTo>
                  <a:cubicBezTo>
                    <a:pt x="403" y="140"/>
                    <a:pt x="402" y="133"/>
                    <a:pt x="402" y="127"/>
                  </a:cubicBezTo>
                  <a:cubicBezTo>
                    <a:pt x="351" y="139"/>
                    <a:pt x="302" y="150"/>
                    <a:pt x="252" y="161"/>
                  </a:cubicBezTo>
                  <a:close/>
                  <a:moveTo>
                    <a:pt x="340" y="283"/>
                  </a:moveTo>
                  <a:cubicBezTo>
                    <a:pt x="304" y="288"/>
                    <a:pt x="268" y="292"/>
                    <a:pt x="234" y="307"/>
                  </a:cubicBezTo>
                  <a:cubicBezTo>
                    <a:pt x="261" y="302"/>
                    <a:pt x="287" y="298"/>
                    <a:pt x="314" y="293"/>
                  </a:cubicBezTo>
                  <a:cubicBezTo>
                    <a:pt x="314" y="294"/>
                    <a:pt x="314" y="294"/>
                    <a:pt x="314" y="295"/>
                  </a:cubicBezTo>
                  <a:cubicBezTo>
                    <a:pt x="261" y="305"/>
                    <a:pt x="208" y="315"/>
                    <a:pt x="154" y="321"/>
                  </a:cubicBezTo>
                  <a:cubicBezTo>
                    <a:pt x="154" y="320"/>
                    <a:pt x="154" y="320"/>
                    <a:pt x="153" y="319"/>
                  </a:cubicBezTo>
                  <a:cubicBezTo>
                    <a:pt x="164" y="317"/>
                    <a:pt x="174" y="315"/>
                    <a:pt x="185" y="314"/>
                  </a:cubicBezTo>
                  <a:cubicBezTo>
                    <a:pt x="182" y="307"/>
                    <a:pt x="177" y="309"/>
                    <a:pt x="172" y="309"/>
                  </a:cubicBezTo>
                  <a:cubicBezTo>
                    <a:pt x="163" y="309"/>
                    <a:pt x="157" y="317"/>
                    <a:pt x="147" y="315"/>
                  </a:cubicBezTo>
                  <a:cubicBezTo>
                    <a:pt x="147" y="315"/>
                    <a:pt x="145" y="316"/>
                    <a:pt x="145" y="317"/>
                  </a:cubicBezTo>
                  <a:cubicBezTo>
                    <a:pt x="144" y="322"/>
                    <a:pt x="143" y="327"/>
                    <a:pt x="143" y="333"/>
                  </a:cubicBezTo>
                  <a:cubicBezTo>
                    <a:pt x="142" y="333"/>
                    <a:pt x="145" y="335"/>
                    <a:pt x="146" y="335"/>
                  </a:cubicBezTo>
                  <a:cubicBezTo>
                    <a:pt x="166" y="332"/>
                    <a:pt x="185" y="329"/>
                    <a:pt x="204" y="325"/>
                  </a:cubicBezTo>
                  <a:cubicBezTo>
                    <a:pt x="219" y="323"/>
                    <a:pt x="233" y="320"/>
                    <a:pt x="247" y="317"/>
                  </a:cubicBezTo>
                  <a:cubicBezTo>
                    <a:pt x="214" y="328"/>
                    <a:pt x="179" y="332"/>
                    <a:pt x="145" y="339"/>
                  </a:cubicBezTo>
                  <a:cubicBezTo>
                    <a:pt x="147" y="344"/>
                    <a:pt x="149" y="347"/>
                    <a:pt x="155" y="345"/>
                  </a:cubicBezTo>
                  <a:cubicBezTo>
                    <a:pt x="158" y="344"/>
                    <a:pt x="162" y="343"/>
                    <a:pt x="165" y="343"/>
                  </a:cubicBezTo>
                  <a:cubicBezTo>
                    <a:pt x="219" y="330"/>
                    <a:pt x="273" y="317"/>
                    <a:pt x="327" y="305"/>
                  </a:cubicBezTo>
                  <a:cubicBezTo>
                    <a:pt x="332" y="304"/>
                    <a:pt x="336" y="302"/>
                    <a:pt x="340" y="301"/>
                  </a:cubicBezTo>
                  <a:cubicBezTo>
                    <a:pt x="340" y="300"/>
                    <a:pt x="340" y="300"/>
                    <a:pt x="340" y="299"/>
                  </a:cubicBezTo>
                  <a:cubicBezTo>
                    <a:pt x="322" y="302"/>
                    <a:pt x="303" y="305"/>
                    <a:pt x="285" y="309"/>
                  </a:cubicBezTo>
                  <a:cubicBezTo>
                    <a:pt x="285" y="308"/>
                    <a:pt x="285" y="308"/>
                    <a:pt x="285" y="307"/>
                  </a:cubicBezTo>
                  <a:cubicBezTo>
                    <a:pt x="286" y="306"/>
                    <a:pt x="287" y="305"/>
                    <a:pt x="289" y="305"/>
                  </a:cubicBezTo>
                  <a:cubicBezTo>
                    <a:pt x="304" y="302"/>
                    <a:pt x="319" y="300"/>
                    <a:pt x="334" y="297"/>
                  </a:cubicBezTo>
                  <a:cubicBezTo>
                    <a:pt x="336" y="296"/>
                    <a:pt x="338" y="295"/>
                    <a:pt x="339" y="293"/>
                  </a:cubicBezTo>
                  <a:cubicBezTo>
                    <a:pt x="340" y="290"/>
                    <a:pt x="340" y="287"/>
                    <a:pt x="340" y="283"/>
                  </a:cubicBezTo>
                  <a:close/>
                  <a:moveTo>
                    <a:pt x="245" y="274"/>
                  </a:moveTo>
                  <a:cubicBezTo>
                    <a:pt x="244" y="273"/>
                    <a:pt x="244" y="272"/>
                    <a:pt x="244" y="272"/>
                  </a:cubicBezTo>
                  <a:cubicBezTo>
                    <a:pt x="247" y="271"/>
                    <a:pt x="249" y="270"/>
                    <a:pt x="252" y="269"/>
                  </a:cubicBezTo>
                  <a:cubicBezTo>
                    <a:pt x="289" y="260"/>
                    <a:pt x="326" y="251"/>
                    <a:pt x="363" y="241"/>
                  </a:cubicBezTo>
                  <a:cubicBezTo>
                    <a:pt x="365" y="241"/>
                    <a:pt x="367" y="239"/>
                    <a:pt x="369" y="237"/>
                  </a:cubicBezTo>
                  <a:cubicBezTo>
                    <a:pt x="366" y="237"/>
                    <a:pt x="364" y="235"/>
                    <a:pt x="361" y="236"/>
                  </a:cubicBezTo>
                  <a:cubicBezTo>
                    <a:pt x="351" y="237"/>
                    <a:pt x="340" y="240"/>
                    <a:pt x="330" y="242"/>
                  </a:cubicBezTo>
                  <a:cubicBezTo>
                    <a:pt x="330" y="241"/>
                    <a:pt x="330" y="241"/>
                    <a:pt x="329" y="240"/>
                  </a:cubicBezTo>
                  <a:cubicBezTo>
                    <a:pt x="340" y="237"/>
                    <a:pt x="351" y="234"/>
                    <a:pt x="362" y="232"/>
                  </a:cubicBezTo>
                  <a:cubicBezTo>
                    <a:pt x="369" y="232"/>
                    <a:pt x="371" y="229"/>
                    <a:pt x="371" y="222"/>
                  </a:cubicBezTo>
                  <a:cubicBezTo>
                    <a:pt x="347" y="227"/>
                    <a:pt x="324" y="233"/>
                    <a:pt x="302" y="244"/>
                  </a:cubicBezTo>
                  <a:cubicBezTo>
                    <a:pt x="306" y="243"/>
                    <a:pt x="311" y="242"/>
                    <a:pt x="316" y="241"/>
                  </a:cubicBezTo>
                  <a:cubicBezTo>
                    <a:pt x="316" y="242"/>
                    <a:pt x="316" y="242"/>
                    <a:pt x="316" y="243"/>
                  </a:cubicBezTo>
                  <a:cubicBezTo>
                    <a:pt x="277" y="253"/>
                    <a:pt x="238" y="264"/>
                    <a:pt x="199" y="274"/>
                  </a:cubicBezTo>
                  <a:cubicBezTo>
                    <a:pt x="199" y="273"/>
                    <a:pt x="198" y="272"/>
                    <a:pt x="198" y="272"/>
                  </a:cubicBezTo>
                  <a:cubicBezTo>
                    <a:pt x="217" y="266"/>
                    <a:pt x="236" y="261"/>
                    <a:pt x="256" y="256"/>
                  </a:cubicBezTo>
                  <a:cubicBezTo>
                    <a:pt x="256" y="255"/>
                    <a:pt x="256" y="254"/>
                    <a:pt x="256" y="254"/>
                  </a:cubicBezTo>
                  <a:cubicBezTo>
                    <a:pt x="251" y="253"/>
                    <a:pt x="247" y="252"/>
                    <a:pt x="243" y="253"/>
                  </a:cubicBezTo>
                  <a:cubicBezTo>
                    <a:pt x="230" y="255"/>
                    <a:pt x="216" y="259"/>
                    <a:pt x="203" y="262"/>
                  </a:cubicBezTo>
                  <a:cubicBezTo>
                    <a:pt x="195" y="264"/>
                    <a:pt x="192" y="267"/>
                    <a:pt x="193" y="275"/>
                  </a:cubicBezTo>
                  <a:cubicBezTo>
                    <a:pt x="193" y="278"/>
                    <a:pt x="193" y="280"/>
                    <a:pt x="194" y="282"/>
                  </a:cubicBezTo>
                  <a:cubicBezTo>
                    <a:pt x="195" y="293"/>
                    <a:pt x="196" y="294"/>
                    <a:pt x="206" y="291"/>
                  </a:cubicBezTo>
                  <a:cubicBezTo>
                    <a:pt x="258" y="277"/>
                    <a:pt x="310" y="263"/>
                    <a:pt x="362" y="249"/>
                  </a:cubicBezTo>
                  <a:cubicBezTo>
                    <a:pt x="364" y="248"/>
                    <a:pt x="367" y="247"/>
                    <a:pt x="369" y="246"/>
                  </a:cubicBezTo>
                  <a:cubicBezTo>
                    <a:pt x="368" y="245"/>
                    <a:pt x="368" y="245"/>
                    <a:pt x="368" y="244"/>
                  </a:cubicBezTo>
                  <a:cubicBezTo>
                    <a:pt x="327" y="254"/>
                    <a:pt x="286" y="264"/>
                    <a:pt x="245" y="274"/>
                  </a:cubicBezTo>
                  <a:close/>
                  <a:moveTo>
                    <a:pt x="321" y="345"/>
                  </a:moveTo>
                  <a:cubicBezTo>
                    <a:pt x="321" y="346"/>
                    <a:pt x="322" y="347"/>
                    <a:pt x="322" y="348"/>
                  </a:cubicBezTo>
                  <a:cubicBezTo>
                    <a:pt x="284" y="362"/>
                    <a:pt x="246" y="377"/>
                    <a:pt x="208" y="392"/>
                  </a:cubicBezTo>
                  <a:cubicBezTo>
                    <a:pt x="209" y="398"/>
                    <a:pt x="211" y="402"/>
                    <a:pt x="212" y="407"/>
                  </a:cubicBezTo>
                  <a:cubicBezTo>
                    <a:pt x="222" y="403"/>
                    <a:pt x="231" y="400"/>
                    <a:pt x="240" y="396"/>
                  </a:cubicBezTo>
                  <a:cubicBezTo>
                    <a:pt x="280" y="379"/>
                    <a:pt x="320" y="363"/>
                    <a:pt x="361" y="346"/>
                  </a:cubicBezTo>
                  <a:cubicBezTo>
                    <a:pt x="362" y="345"/>
                    <a:pt x="364" y="343"/>
                    <a:pt x="364" y="341"/>
                  </a:cubicBezTo>
                  <a:cubicBezTo>
                    <a:pt x="364" y="336"/>
                    <a:pt x="363" y="331"/>
                    <a:pt x="363" y="325"/>
                  </a:cubicBezTo>
                  <a:cubicBezTo>
                    <a:pt x="343" y="332"/>
                    <a:pt x="324" y="339"/>
                    <a:pt x="305" y="346"/>
                  </a:cubicBezTo>
                  <a:cubicBezTo>
                    <a:pt x="310" y="343"/>
                    <a:pt x="316" y="341"/>
                    <a:pt x="322" y="338"/>
                  </a:cubicBezTo>
                  <a:cubicBezTo>
                    <a:pt x="339" y="330"/>
                    <a:pt x="357" y="328"/>
                    <a:pt x="372" y="316"/>
                  </a:cubicBezTo>
                  <a:cubicBezTo>
                    <a:pt x="370" y="316"/>
                    <a:pt x="368" y="316"/>
                    <a:pt x="366" y="317"/>
                  </a:cubicBezTo>
                  <a:cubicBezTo>
                    <a:pt x="337" y="329"/>
                    <a:pt x="308" y="340"/>
                    <a:pt x="279" y="352"/>
                  </a:cubicBezTo>
                  <a:cubicBezTo>
                    <a:pt x="258" y="360"/>
                    <a:pt x="236" y="366"/>
                    <a:pt x="218" y="378"/>
                  </a:cubicBezTo>
                  <a:cubicBezTo>
                    <a:pt x="217" y="379"/>
                    <a:pt x="216" y="379"/>
                    <a:pt x="215" y="379"/>
                  </a:cubicBezTo>
                  <a:cubicBezTo>
                    <a:pt x="207" y="378"/>
                    <a:pt x="209" y="384"/>
                    <a:pt x="209" y="389"/>
                  </a:cubicBezTo>
                  <a:cubicBezTo>
                    <a:pt x="247" y="374"/>
                    <a:pt x="284" y="360"/>
                    <a:pt x="321" y="345"/>
                  </a:cubicBezTo>
                  <a:close/>
                  <a:moveTo>
                    <a:pt x="430" y="164"/>
                  </a:moveTo>
                  <a:cubicBezTo>
                    <a:pt x="427" y="164"/>
                    <a:pt x="426" y="164"/>
                    <a:pt x="425" y="164"/>
                  </a:cubicBezTo>
                  <a:cubicBezTo>
                    <a:pt x="374" y="182"/>
                    <a:pt x="324" y="201"/>
                    <a:pt x="273" y="219"/>
                  </a:cubicBezTo>
                  <a:cubicBezTo>
                    <a:pt x="267" y="221"/>
                    <a:pt x="266" y="224"/>
                    <a:pt x="268" y="230"/>
                  </a:cubicBezTo>
                  <a:cubicBezTo>
                    <a:pt x="270" y="236"/>
                    <a:pt x="274" y="235"/>
                    <a:pt x="278" y="233"/>
                  </a:cubicBezTo>
                  <a:cubicBezTo>
                    <a:pt x="322" y="217"/>
                    <a:pt x="366" y="202"/>
                    <a:pt x="410" y="186"/>
                  </a:cubicBezTo>
                  <a:cubicBezTo>
                    <a:pt x="421" y="182"/>
                    <a:pt x="424" y="173"/>
                    <a:pt x="430" y="164"/>
                  </a:cubicBezTo>
                  <a:close/>
                  <a:moveTo>
                    <a:pt x="371" y="300"/>
                  </a:moveTo>
                  <a:cubicBezTo>
                    <a:pt x="363" y="296"/>
                    <a:pt x="356" y="293"/>
                    <a:pt x="349" y="289"/>
                  </a:cubicBezTo>
                  <a:cubicBezTo>
                    <a:pt x="348" y="290"/>
                    <a:pt x="348" y="290"/>
                    <a:pt x="347" y="290"/>
                  </a:cubicBezTo>
                  <a:cubicBezTo>
                    <a:pt x="348" y="292"/>
                    <a:pt x="349" y="296"/>
                    <a:pt x="351" y="296"/>
                  </a:cubicBezTo>
                  <a:cubicBezTo>
                    <a:pt x="357" y="299"/>
                    <a:pt x="362" y="307"/>
                    <a:pt x="371" y="300"/>
                  </a:cubicBezTo>
                  <a:close/>
                  <a:moveTo>
                    <a:pt x="192" y="303"/>
                  </a:moveTo>
                  <a:cubicBezTo>
                    <a:pt x="190" y="293"/>
                    <a:pt x="187" y="284"/>
                    <a:pt x="185" y="275"/>
                  </a:cubicBezTo>
                  <a:cubicBezTo>
                    <a:pt x="184" y="284"/>
                    <a:pt x="186" y="294"/>
                    <a:pt x="192" y="3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6"/>
            <p:cNvSpPr>
              <a:spLocks/>
            </p:cNvSpPr>
            <p:nvPr/>
          </p:nvSpPr>
          <p:spPr bwMode="auto">
            <a:xfrm>
              <a:off x="479426" y="4038601"/>
              <a:ext cx="307975" cy="184150"/>
            </a:xfrm>
            <a:custGeom>
              <a:avLst/>
              <a:gdLst>
                <a:gd name="T0" fmla="*/ 0 w 170"/>
                <a:gd name="T1" fmla="*/ 0 h 101"/>
                <a:gd name="T2" fmla="*/ 170 w 170"/>
                <a:gd name="T3" fmla="*/ 101 h 101"/>
                <a:gd name="T4" fmla="*/ 0 w 170"/>
                <a:gd name="T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0" h="101">
                  <a:moveTo>
                    <a:pt x="0" y="0"/>
                  </a:moveTo>
                  <a:cubicBezTo>
                    <a:pt x="10" y="0"/>
                    <a:pt x="166" y="93"/>
                    <a:pt x="170" y="101"/>
                  </a:cubicBezTo>
                  <a:cubicBezTo>
                    <a:pt x="112" y="69"/>
                    <a:pt x="56" y="3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7"/>
            <p:cNvSpPr>
              <a:spLocks/>
            </p:cNvSpPr>
            <p:nvPr/>
          </p:nvSpPr>
          <p:spPr bwMode="auto">
            <a:xfrm>
              <a:off x="815976" y="4214813"/>
              <a:ext cx="249238" cy="60325"/>
            </a:xfrm>
            <a:custGeom>
              <a:avLst/>
              <a:gdLst>
                <a:gd name="T0" fmla="*/ 137 w 137"/>
                <a:gd name="T1" fmla="*/ 3 h 33"/>
                <a:gd name="T2" fmla="*/ 0 w 137"/>
                <a:gd name="T3" fmla="*/ 33 h 33"/>
                <a:gd name="T4" fmla="*/ 0 w 137"/>
                <a:gd name="T5" fmla="*/ 30 h 33"/>
                <a:gd name="T6" fmla="*/ 137 w 137"/>
                <a:gd name="T7" fmla="*/ 0 h 33"/>
                <a:gd name="T8" fmla="*/ 137 w 137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33">
                  <a:moveTo>
                    <a:pt x="137" y="3"/>
                  </a:moveTo>
                  <a:cubicBezTo>
                    <a:pt x="92" y="13"/>
                    <a:pt x="46" y="23"/>
                    <a:pt x="0" y="33"/>
                  </a:cubicBezTo>
                  <a:cubicBezTo>
                    <a:pt x="0" y="32"/>
                    <a:pt x="0" y="31"/>
                    <a:pt x="0" y="30"/>
                  </a:cubicBezTo>
                  <a:cubicBezTo>
                    <a:pt x="45" y="19"/>
                    <a:pt x="91" y="10"/>
                    <a:pt x="137" y="0"/>
                  </a:cubicBezTo>
                  <a:cubicBezTo>
                    <a:pt x="137" y="1"/>
                    <a:pt x="137" y="2"/>
                    <a:pt x="13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8"/>
            <p:cNvSpPr>
              <a:spLocks/>
            </p:cNvSpPr>
            <p:nvPr/>
          </p:nvSpPr>
          <p:spPr bwMode="auto">
            <a:xfrm>
              <a:off x="828676" y="4579938"/>
              <a:ext cx="204788" cy="82550"/>
            </a:xfrm>
            <a:custGeom>
              <a:avLst/>
              <a:gdLst>
                <a:gd name="T0" fmla="*/ 113 w 113"/>
                <a:gd name="T1" fmla="*/ 2 h 46"/>
                <a:gd name="T2" fmla="*/ 1 w 113"/>
                <a:gd name="T3" fmla="*/ 46 h 46"/>
                <a:gd name="T4" fmla="*/ 0 w 113"/>
                <a:gd name="T5" fmla="*/ 44 h 46"/>
                <a:gd name="T6" fmla="*/ 111 w 113"/>
                <a:gd name="T7" fmla="*/ 0 h 46"/>
                <a:gd name="T8" fmla="*/ 113 w 113"/>
                <a:gd name="T9" fmla="*/ 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46">
                  <a:moveTo>
                    <a:pt x="113" y="2"/>
                  </a:moveTo>
                  <a:cubicBezTo>
                    <a:pt x="75" y="17"/>
                    <a:pt x="38" y="32"/>
                    <a:pt x="1" y="46"/>
                  </a:cubicBezTo>
                  <a:cubicBezTo>
                    <a:pt x="1" y="46"/>
                    <a:pt x="1" y="45"/>
                    <a:pt x="0" y="44"/>
                  </a:cubicBezTo>
                  <a:cubicBezTo>
                    <a:pt x="37" y="29"/>
                    <a:pt x="74" y="14"/>
                    <a:pt x="111" y="0"/>
                  </a:cubicBezTo>
                  <a:cubicBezTo>
                    <a:pt x="112" y="0"/>
                    <a:pt x="112" y="1"/>
                    <a:pt x="113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9"/>
            <p:cNvSpPr>
              <a:spLocks/>
            </p:cNvSpPr>
            <p:nvPr/>
          </p:nvSpPr>
          <p:spPr bwMode="auto">
            <a:xfrm>
              <a:off x="895351" y="4262438"/>
              <a:ext cx="258763" cy="100013"/>
            </a:xfrm>
            <a:custGeom>
              <a:avLst/>
              <a:gdLst>
                <a:gd name="T0" fmla="*/ 142 w 142"/>
                <a:gd name="T1" fmla="*/ 2 h 55"/>
                <a:gd name="T2" fmla="*/ 1 w 142"/>
                <a:gd name="T3" fmla="*/ 55 h 55"/>
                <a:gd name="T4" fmla="*/ 0 w 142"/>
                <a:gd name="T5" fmla="*/ 51 h 55"/>
                <a:gd name="T6" fmla="*/ 141 w 142"/>
                <a:gd name="T7" fmla="*/ 0 h 55"/>
                <a:gd name="T8" fmla="*/ 142 w 142"/>
                <a:gd name="T9" fmla="*/ 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5">
                  <a:moveTo>
                    <a:pt x="142" y="2"/>
                  </a:moveTo>
                  <a:cubicBezTo>
                    <a:pt x="95" y="20"/>
                    <a:pt x="48" y="37"/>
                    <a:pt x="1" y="55"/>
                  </a:cubicBezTo>
                  <a:cubicBezTo>
                    <a:pt x="1" y="53"/>
                    <a:pt x="1" y="52"/>
                    <a:pt x="0" y="51"/>
                  </a:cubicBezTo>
                  <a:cubicBezTo>
                    <a:pt x="47" y="34"/>
                    <a:pt x="95" y="18"/>
                    <a:pt x="141" y="0"/>
                  </a:cubicBezTo>
                  <a:cubicBezTo>
                    <a:pt x="142" y="1"/>
                    <a:pt x="142" y="2"/>
                    <a:pt x="142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0"/>
            <p:cNvSpPr>
              <a:spLocks/>
            </p:cNvSpPr>
            <p:nvPr/>
          </p:nvSpPr>
          <p:spPr bwMode="auto">
            <a:xfrm>
              <a:off x="901701" y="4279901"/>
              <a:ext cx="241300" cy="93663"/>
            </a:xfrm>
            <a:custGeom>
              <a:avLst/>
              <a:gdLst>
                <a:gd name="T0" fmla="*/ 133 w 133"/>
                <a:gd name="T1" fmla="*/ 3 h 51"/>
                <a:gd name="T2" fmla="*/ 0 w 133"/>
                <a:gd name="T3" fmla="*/ 51 h 51"/>
                <a:gd name="T4" fmla="*/ 0 w 133"/>
                <a:gd name="T5" fmla="*/ 49 h 51"/>
                <a:gd name="T6" fmla="*/ 132 w 133"/>
                <a:gd name="T7" fmla="*/ 0 h 51"/>
                <a:gd name="T8" fmla="*/ 133 w 133"/>
                <a:gd name="T9" fmla="*/ 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51">
                  <a:moveTo>
                    <a:pt x="133" y="3"/>
                  </a:moveTo>
                  <a:cubicBezTo>
                    <a:pt x="89" y="19"/>
                    <a:pt x="44" y="35"/>
                    <a:pt x="0" y="51"/>
                  </a:cubicBezTo>
                  <a:cubicBezTo>
                    <a:pt x="0" y="50"/>
                    <a:pt x="0" y="49"/>
                    <a:pt x="0" y="49"/>
                  </a:cubicBezTo>
                  <a:cubicBezTo>
                    <a:pt x="44" y="33"/>
                    <a:pt x="88" y="17"/>
                    <a:pt x="132" y="0"/>
                  </a:cubicBezTo>
                  <a:cubicBezTo>
                    <a:pt x="132" y="1"/>
                    <a:pt x="132" y="2"/>
                    <a:pt x="133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071759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752" y="172053"/>
            <a:ext cx="8944744" cy="477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23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7.xml"/><Relationship Id="rId21" Type="http://schemas.openxmlformats.org/officeDocument/2006/relationships/slideLayout" Target="../slideLayouts/slideLayout25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2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438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5" r:id="rId2"/>
    <p:sldLayoutId id="2147483680" r:id="rId3"/>
    <p:sldLayoutId id="2147483691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533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65" r:id="rId3"/>
    <p:sldLayoutId id="2147483664" r:id="rId4"/>
    <p:sldLayoutId id="2147483690" r:id="rId5"/>
    <p:sldLayoutId id="2147483677" r:id="rId6"/>
    <p:sldLayoutId id="2147483666" r:id="rId7"/>
    <p:sldLayoutId id="2147483676" r:id="rId8"/>
    <p:sldLayoutId id="2147483657" r:id="rId9"/>
    <p:sldLayoutId id="2147483673" r:id="rId10"/>
    <p:sldLayoutId id="2147483667" r:id="rId11"/>
    <p:sldLayoutId id="2147483671" r:id="rId12"/>
    <p:sldLayoutId id="2147483672" r:id="rId13"/>
    <p:sldLayoutId id="2147483668" r:id="rId14"/>
    <p:sldLayoutId id="2147483669" r:id="rId15"/>
    <p:sldLayoutId id="2147483670" r:id="rId16"/>
    <p:sldLayoutId id="2147483679" r:id="rId17"/>
    <p:sldLayoutId id="2147483678" r:id="rId18"/>
    <p:sldLayoutId id="2147483683" r:id="rId19"/>
    <p:sldLayoutId id="2147483684" r:id="rId20"/>
    <p:sldLayoutId id="2147483686" r:id="rId21"/>
    <p:sldLayoutId id="2147483687" r:id="rId22"/>
    <p:sldLayoutId id="2147483688" r:id="rId23"/>
    <p:sldLayoutId id="2147483689" r:id="rId2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771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81" r:id="rId2"/>
    <p:sldLayoutId id="2147483682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8.emf"/><Relationship Id="rId7" Type="http://schemas.openxmlformats.org/officeDocument/2006/relationships/image" Target="../media/image31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0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4.emf"/><Relationship Id="rId4" Type="http://schemas.openxmlformats.org/officeDocument/2006/relationships/image" Target="../media/image7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7.emf"/><Relationship Id="rId5" Type="http://schemas.openxmlformats.org/officeDocument/2006/relationships/image" Target="../media/image22.emf"/><Relationship Id="rId4" Type="http://schemas.openxmlformats.org/officeDocument/2006/relationships/image" Target="../media/image36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rupo 144"/>
          <p:cNvGrpSpPr/>
          <p:nvPr/>
        </p:nvGrpSpPr>
        <p:grpSpPr>
          <a:xfrm>
            <a:off x="213048" y="264888"/>
            <a:ext cx="8607424" cy="4683126"/>
            <a:chOff x="10363201" y="2246313"/>
            <a:chExt cx="8607424" cy="4683126"/>
          </a:xfrm>
        </p:grpSpPr>
        <p:sp>
          <p:nvSpPr>
            <p:cNvPr id="4" name="Freeform 5"/>
            <p:cNvSpPr>
              <a:spLocks noEditPoints="1"/>
            </p:cNvSpPr>
            <p:nvPr/>
          </p:nvSpPr>
          <p:spPr bwMode="auto">
            <a:xfrm>
              <a:off x="10363201" y="2246313"/>
              <a:ext cx="1030287" cy="1003300"/>
            </a:xfrm>
            <a:custGeom>
              <a:avLst/>
              <a:gdLst>
                <a:gd name="T0" fmla="*/ 372 w 442"/>
                <a:gd name="T1" fmla="*/ 316 h 430"/>
                <a:gd name="T2" fmla="*/ 360 w 442"/>
                <a:gd name="T3" fmla="*/ 346 h 430"/>
                <a:gd name="T4" fmla="*/ 321 w 442"/>
                <a:gd name="T5" fmla="*/ 345 h 430"/>
                <a:gd name="T6" fmla="*/ 364 w 442"/>
                <a:gd name="T7" fmla="*/ 303 h 430"/>
                <a:gd name="T8" fmla="*/ 364 w 442"/>
                <a:gd name="T9" fmla="*/ 303 h 430"/>
                <a:gd name="T10" fmla="*/ 289 w 442"/>
                <a:gd name="T11" fmla="*/ 305 h 430"/>
                <a:gd name="T12" fmla="*/ 327 w 442"/>
                <a:gd name="T13" fmla="*/ 305 h 430"/>
                <a:gd name="T14" fmla="*/ 247 w 442"/>
                <a:gd name="T15" fmla="*/ 317 h 430"/>
                <a:gd name="T16" fmla="*/ 145 w 442"/>
                <a:gd name="T17" fmla="*/ 317 h 430"/>
                <a:gd name="T18" fmla="*/ 172 w 442"/>
                <a:gd name="T19" fmla="*/ 309 h 430"/>
                <a:gd name="T20" fmla="*/ 185 w 442"/>
                <a:gd name="T21" fmla="*/ 314 h 430"/>
                <a:gd name="T22" fmla="*/ 234 w 442"/>
                <a:gd name="T23" fmla="*/ 307 h 430"/>
                <a:gd name="T24" fmla="*/ 35 w 442"/>
                <a:gd name="T25" fmla="*/ 245 h 430"/>
                <a:gd name="T26" fmla="*/ 42 w 442"/>
                <a:gd name="T27" fmla="*/ 264 h 430"/>
                <a:gd name="T28" fmla="*/ 193 w 442"/>
                <a:gd name="T29" fmla="*/ 355 h 430"/>
                <a:gd name="T30" fmla="*/ 201 w 442"/>
                <a:gd name="T31" fmla="*/ 353 h 430"/>
                <a:gd name="T32" fmla="*/ 215 w 442"/>
                <a:gd name="T33" fmla="*/ 361 h 430"/>
                <a:gd name="T34" fmla="*/ 192 w 442"/>
                <a:gd name="T35" fmla="*/ 407 h 430"/>
                <a:gd name="T36" fmla="*/ 15 w 442"/>
                <a:gd name="T37" fmla="*/ 281 h 430"/>
                <a:gd name="T38" fmla="*/ 302 w 442"/>
                <a:gd name="T39" fmla="*/ 244 h 430"/>
                <a:gd name="T40" fmla="*/ 361 w 442"/>
                <a:gd name="T41" fmla="*/ 236 h 430"/>
                <a:gd name="T42" fmla="*/ 244 w 442"/>
                <a:gd name="T43" fmla="*/ 272 h 430"/>
                <a:gd name="T44" fmla="*/ 206 w 442"/>
                <a:gd name="T45" fmla="*/ 291 h 430"/>
                <a:gd name="T46" fmla="*/ 243 w 442"/>
                <a:gd name="T47" fmla="*/ 253 h 430"/>
                <a:gd name="T48" fmla="*/ 199 w 442"/>
                <a:gd name="T49" fmla="*/ 274 h 430"/>
                <a:gd name="T50" fmla="*/ 112 w 442"/>
                <a:gd name="T51" fmla="*/ 323 h 430"/>
                <a:gd name="T52" fmla="*/ 87 w 442"/>
                <a:gd name="T53" fmla="*/ 239 h 430"/>
                <a:gd name="T54" fmla="*/ 162 w 442"/>
                <a:gd name="T55" fmla="*/ 295 h 430"/>
                <a:gd name="T56" fmla="*/ 273 w 442"/>
                <a:gd name="T57" fmla="*/ 235 h 430"/>
                <a:gd name="T58" fmla="*/ 410 w 442"/>
                <a:gd name="T59" fmla="*/ 186 h 430"/>
                <a:gd name="T60" fmla="*/ 97 w 442"/>
                <a:gd name="T61" fmla="*/ 234 h 430"/>
                <a:gd name="T62" fmla="*/ 77 w 442"/>
                <a:gd name="T63" fmla="*/ 175 h 430"/>
                <a:gd name="T64" fmla="*/ 188 w 442"/>
                <a:gd name="T65" fmla="*/ 245 h 430"/>
                <a:gd name="T66" fmla="*/ 234 w 442"/>
                <a:gd name="T67" fmla="*/ 161 h 430"/>
                <a:gd name="T68" fmla="*/ 252 w 442"/>
                <a:gd name="T69" fmla="*/ 161 h 430"/>
                <a:gd name="T70" fmla="*/ 224 w 442"/>
                <a:gd name="T71" fmla="*/ 188 h 430"/>
                <a:gd name="T72" fmla="*/ 221 w 442"/>
                <a:gd name="T73" fmla="*/ 227 h 430"/>
                <a:gd name="T74" fmla="*/ 37 w 442"/>
                <a:gd name="T75" fmla="*/ 112 h 430"/>
                <a:gd name="T76" fmla="*/ 74 w 442"/>
                <a:gd name="T77" fmla="*/ 119 h 430"/>
                <a:gd name="T78" fmla="*/ 213 w 442"/>
                <a:gd name="T79" fmla="*/ 212 h 430"/>
                <a:gd name="T80" fmla="*/ 341 w 442"/>
                <a:gd name="T81" fmla="*/ 182 h 430"/>
                <a:gd name="T82" fmla="*/ 212 w 442"/>
                <a:gd name="T83" fmla="*/ 201 h 430"/>
                <a:gd name="T84" fmla="*/ 38 w 442"/>
                <a:gd name="T85" fmla="*/ 83 h 430"/>
                <a:gd name="T86" fmla="*/ 218 w 442"/>
                <a:gd name="T87" fmla="*/ 8 h 430"/>
                <a:gd name="T88" fmla="*/ 225 w 442"/>
                <a:gd name="T89" fmla="*/ 147 h 430"/>
                <a:gd name="T90" fmla="*/ 218 w 442"/>
                <a:gd name="T91" fmla="*/ 1 h 430"/>
                <a:gd name="T92" fmla="*/ 41 w 442"/>
                <a:gd name="T93" fmla="*/ 96 h 430"/>
                <a:gd name="T94" fmla="*/ 20 w 442"/>
                <a:gd name="T95" fmla="*/ 123 h 430"/>
                <a:gd name="T96" fmla="*/ 26 w 442"/>
                <a:gd name="T97" fmla="*/ 238 h 430"/>
                <a:gd name="T98" fmla="*/ 4 w 442"/>
                <a:gd name="T99" fmla="*/ 289 h 430"/>
                <a:gd name="T100" fmla="*/ 211 w 442"/>
                <a:gd name="T101" fmla="*/ 428 h 430"/>
                <a:gd name="T102" fmla="*/ 373 w 442"/>
                <a:gd name="T103" fmla="*/ 320 h 430"/>
                <a:gd name="T104" fmla="*/ 359 w 442"/>
                <a:gd name="T105" fmla="*/ 274 h 430"/>
                <a:gd name="T106" fmla="*/ 394 w 442"/>
                <a:gd name="T107" fmla="*/ 250 h 430"/>
                <a:gd name="T108" fmla="*/ 433 w 442"/>
                <a:gd name="T109" fmla="*/ 193 h 430"/>
                <a:gd name="T110" fmla="*/ 437 w 442"/>
                <a:gd name="T111" fmla="*/ 156 h 430"/>
                <a:gd name="T112" fmla="*/ 421 w 442"/>
                <a:gd name="T113" fmla="*/ 95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2" h="430">
                  <a:moveTo>
                    <a:pt x="215" y="379"/>
                  </a:moveTo>
                  <a:cubicBezTo>
                    <a:pt x="216" y="379"/>
                    <a:pt x="217" y="379"/>
                    <a:pt x="217" y="378"/>
                  </a:cubicBezTo>
                  <a:cubicBezTo>
                    <a:pt x="236" y="366"/>
                    <a:pt x="258" y="360"/>
                    <a:pt x="279" y="352"/>
                  </a:cubicBezTo>
                  <a:cubicBezTo>
                    <a:pt x="308" y="340"/>
                    <a:pt x="337" y="329"/>
                    <a:pt x="366" y="317"/>
                  </a:cubicBezTo>
                  <a:cubicBezTo>
                    <a:pt x="368" y="316"/>
                    <a:pt x="370" y="316"/>
                    <a:pt x="372" y="316"/>
                  </a:cubicBezTo>
                  <a:cubicBezTo>
                    <a:pt x="357" y="328"/>
                    <a:pt x="339" y="330"/>
                    <a:pt x="322" y="338"/>
                  </a:cubicBezTo>
                  <a:cubicBezTo>
                    <a:pt x="316" y="341"/>
                    <a:pt x="310" y="343"/>
                    <a:pt x="305" y="346"/>
                  </a:cubicBezTo>
                  <a:cubicBezTo>
                    <a:pt x="324" y="339"/>
                    <a:pt x="343" y="332"/>
                    <a:pt x="362" y="325"/>
                  </a:cubicBezTo>
                  <a:cubicBezTo>
                    <a:pt x="363" y="331"/>
                    <a:pt x="364" y="336"/>
                    <a:pt x="364" y="341"/>
                  </a:cubicBezTo>
                  <a:cubicBezTo>
                    <a:pt x="364" y="343"/>
                    <a:pt x="362" y="345"/>
                    <a:pt x="360" y="346"/>
                  </a:cubicBezTo>
                  <a:cubicBezTo>
                    <a:pt x="320" y="363"/>
                    <a:pt x="280" y="379"/>
                    <a:pt x="240" y="396"/>
                  </a:cubicBezTo>
                  <a:cubicBezTo>
                    <a:pt x="231" y="400"/>
                    <a:pt x="222" y="403"/>
                    <a:pt x="212" y="407"/>
                  </a:cubicBezTo>
                  <a:cubicBezTo>
                    <a:pt x="211" y="402"/>
                    <a:pt x="209" y="398"/>
                    <a:pt x="208" y="392"/>
                  </a:cubicBezTo>
                  <a:cubicBezTo>
                    <a:pt x="246" y="377"/>
                    <a:pt x="284" y="362"/>
                    <a:pt x="322" y="348"/>
                  </a:cubicBezTo>
                  <a:cubicBezTo>
                    <a:pt x="322" y="347"/>
                    <a:pt x="321" y="346"/>
                    <a:pt x="321" y="345"/>
                  </a:cubicBezTo>
                  <a:cubicBezTo>
                    <a:pt x="284" y="360"/>
                    <a:pt x="247" y="374"/>
                    <a:pt x="209" y="389"/>
                  </a:cubicBezTo>
                  <a:cubicBezTo>
                    <a:pt x="209" y="384"/>
                    <a:pt x="207" y="379"/>
                    <a:pt x="213" y="379"/>
                  </a:cubicBezTo>
                  <a:cubicBezTo>
                    <a:pt x="214" y="379"/>
                    <a:pt x="214" y="379"/>
                    <a:pt x="215" y="379"/>
                  </a:cubicBezTo>
                  <a:cubicBezTo>
                    <a:pt x="215" y="379"/>
                    <a:pt x="215" y="379"/>
                    <a:pt x="215" y="379"/>
                  </a:cubicBezTo>
                  <a:moveTo>
                    <a:pt x="364" y="303"/>
                  </a:moveTo>
                  <a:cubicBezTo>
                    <a:pt x="359" y="303"/>
                    <a:pt x="355" y="299"/>
                    <a:pt x="351" y="296"/>
                  </a:cubicBezTo>
                  <a:cubicBezTo>
                    <a:pt x="349" y="296"/>
                    <a:pt x="348" y="292"/>
                    <a:pt x="347" y="290"/>
                  </a:cubicBezTo>
                  <a:cubicBezTo>
                    <a:pt x="348" y="290"/>
                    <a:pt x="348" y="290"/>
                    <a:pt x="349" y="289"/>
                  </a:cubicBezTo>
                  <a:cubicBezTo>
                    <a:pt x="356" y="293"/>
                    <a:pt x="363" y="296"/>
                    <a:pt x="371" y="300"/>
                  </a:cubicBezTo>
                  <a:cubicBezTo>
                    <a:pt x="368" y="302"/>
                    <a:pt x="366" y="303"/>
                    <a:pt x="364" y="303"/>
                  </a:cubicBezTo>
                  <a:moveTo>
                    <a:pt x="234" y="307"/>
                  </a:moveTo>
                  <a:cubicBezTo>
                    <a:pt x="268" y="292"/>
                    <a:pt x="304" y="288"/>
                    <a:pt x="340" y="283"/>
                  </a:cubicBezTo>
                  <a:cubicBezTo>
                    <a:pt x="340" y="287"/>
                    <a:pt x="340" y="290"/>
                    <a:pt x="339" y="293"/>
                  </a:cubicBezTo>
                  <a:cubicBezTo>
                    <a:pt x="338" y="295"/>
                    <a:pt x="336" y="296"/>
                    <a:pt x="334" y="297"/>
                  </a:cubicBezTo>
                  <a:cubicBezTo>
                    <a:pt x="319" y="300"/>
                    <a:pt x="304" y="302"/>
                    <a:pt x="289" y="305"/>
                  </a:cubicBezTo>
                  <a:cubicBezTo>
                    <a:pt x="287" y="305"/>
                    <a:pt x="286" y="306"/>
                    <a:pt x="285" y="307"/>
                  </a:cubicBezTo>
                  <a:cubicBezTo>
                    <a:pt x="285" y="308"/>
                    <a:pt x="285" y="308"/>
                    <a:pt x="285" y="309"/>
                  </a:cubicBezTo>
                  <a:cubicBezTo>
                    <a:pt x="303" y="305"/>
                    <a:pt x="322" y="302"/>
                    <a:pt x="340" y="299"/>
                  </a:cubicBezTo>
                  <a:cubicBezTo>
                    <a:pt x="340" y="300"/>
                    <a:pt x="340" y="300"/>
                    <a:pt x="340" y="301"/>
                  </a:cubicBezTo>
                  <a:cubicBezTo>
                    <a:pt x="336" y="302"/>
                    <a:pt x="332" y="304"/>
                    <a:pt x="327" y="305"/>
                  </a:cubicBezTo>
                  <a:cubicBezTo>
                    <a:pt x="273" y="317"/>
                    <a:pt x="219" y="330"/>
                    <a:pt x="165" y="343"/>
                  </a:cubicBezTo>
                  <a:cubicBezTo>
                    <a:pt x="162" y="343"/>
                    <a:pt x="158" y="344"/>
                    <a:pt x="155" y="345"/>
                  </a:cubicBezTo>
                  <a:cubicBezTo>
                    <a:pt x="154" y="345"/>
                    <a:pt x="153" y="346"/>
                    <a:pt x="152" y="346"/>
                  </a:cubicBezTo>
                  <a:cubicBezTo>
                    <a:pt x="148" y="346"/>
                    <a:pt x="147" y="343"/>
                    <a:pt x="145" y="339"/>
                  </a:cubicBezTo>
                  <a:cubicBezTo>
                    <a:pt x="179" y="331"/>
                    <a:pt x="214" y="328"/>
                    <a:pt x="247" y="317"/>
                  </a:cubicBezTo>
                  <a:cubicBezTo>
                    <a:pt x="233" y="320"/>
                    <a:pt x="219" y="323"/>
                    <a:pt x="204" y="325"/>
                  </a:cubicBezTo>
                  <a:cubicBezTo>
                    <a:pt x="185" y="329"/>
                    <a:pt x="166" y="332"/>
                    <a:pt x="146" y="335"/>
                  </a:cubicBezTo>
                  <a:cubicBezTo>
                    <a:pt x="146" y="335"/>
                    <a:pt x="146" y="335"/>
                    <a:pt x="146" y="335"/>
                  </a:cubicBezTo>
                  <a:cubicBezTo>
                    <a:pt x="145" y="335"/>
                    <a:pt x="142" y="333"/>
                    <a:pt x="142" y="333"/>
                  </a:cubicBezTo>
                  <a:cubicBezTo>
                    <a:pt x="143" y="327"/>
                    <a:pt x="144" y="322"/>
                    <a:pt x="145" y="317"/>
                  </a:cubicBezTo>
                  <a:cubicBezTo>
                    <a:pt x="145" y="316"/>
                    <a:pt x="147" y="315"/>
                    <a:pt x="147" y="315"/>
                  </a:cubicBezTo>
                  <a:cubicBezTo>
                    <a:pt x="147" y="315"/>
                    <a:pt x="147" y="315"/>
                    <a:pt x="147" y="315"/>
                  </a:cubicBezTo>
                  <a:cubicBezTo>
                    <a:pt x="149" y="315"/>
                    <a:pt x="150" y="315"/>
                    <a:pt x="151" y="315"/>
                  </a:cubicBezTo>
                  <a:cubicBezTo>
                    <a:pt x="155" y="315"/>
                    <a:pt x="158" y="314"/>
                    <a:pt x="161" y="312"/>
                  </a:cubicBezTo>
                  <a:cubicBezTo>
                    <a:pt x="165" y="311"/>
                    <a:pt x="168" y="309"/>
                    <a:pt x="172" y="309"/>
                  </a:cubicBezTo>
                  <a:cubicBezTo>
                    <a:pt x="172" y="309"/>
                    <a:pt x="172" y="309"/>
                    <a:pt x="172" y="309"/>
                  </a:cubicBezTo>
                  <a:cubicBezTo>
                    <a:pt x="172" y="309"/>
                    <a:pt x="173" y="309"/>
                    <a:pt x="173" y="309"/>
                  </a:cubicBezTo>
                  <a:cubicBezTo>
                    <a:pt x="174" y="309"/>
                    <a:pt x="174" y="309"/>
                    <a:pt x="175" y="309"/>
                  </a:cubicBezTo>
                  <a:cubicBezTo>
                    <a:pt x="176" y="309"/>
                    <a:pt x="176" y="309"/>
                    <a:pt x="177" y="309"/>
                  </a:cubicBezTo>
                  <a:cubicBezTo>
                    <a:pt x="180" y="309"/>
                    <a:pt x="183" y="309"/>
                    <a:pt x="185" y="314"/>
                  </a:cubicBezTo>
                  <a:cubicBezTo>
                    <a:pt x="174" y="315"/>
                    <a:pt x="164" y="317"/>
                    <a:pt x="153" y="319"/>
                  </a:cubicBezTo>
                  <a:cubicBezTo>
                    <a:pt x="154" y="320"/>
                    <a:pt x="154" y="320"/>
                    <a:pt x="154" y="321"/>
                  </a:cubicBezTo>
                  <a:cubicBezTo>
                    <a:pt x="208" y="315"/>
                    <a:pt x="261" y="305"/>
                    <a:pt x="314" y="295"/>
                  </a:cubicBezTo>
                  <a:cubicBezTo>
                    <a:pt x="314" y="294"/>
                    <a:pt x="314" y="294"/>
                    <a:pt x="314" y="293"/>
                  </a:cubicBezTo>
                  <a:cubicBezTo>
                    <a:pt x="287" y="298"/>
                    <a:pt x="261" y="302"/>
                    <a:pt x="234" y="307"/>
                  </a:cubicBezTo>
                  <a:moveTo>
                    <a:pt x="192" y="303"/>
                  </a:moveTo>
                  <a:cubicBezTo>
                    <a:pt x="186" y="294"/>
                    <a:pt x="184" y="284"/>
                    <a:pt x="185" y="275"/>
                  </a:cubicBezTo>
                  <a:cubicBezTo>
                    <a:pt x="187" y="284"/>
                    <a:pt x="190" y="293"/>
                    <a:pt x="192" y="303"/>
                  </a:cubicBezTo>
                  <a:moveTo>
                    <a:pt x="26" y="252"/>
                  </a:moveTo>
                  <a:cubicBezTo>
                    <a:pt x="30" y="252"/>
                    <a:pt x="32" y="248"/>
                    <a:pt x="35" y="245"/>
                  </a:cubicBezTo>
                  <a:cubicBezTo>
                    <a:pt x="41" y="251"/>
                    <a:pt x="47" y="257"/>
                    <a:pt x="52" y="264"/>
                  </a:cubicBezTo>
                  <a:cubicBezTo>
                    <a:pt x="51" y="265"/>
                    <a:pt x="51" y="265"/>
                    <a:pt x="51" y="265"/>
                  </a:cubicBezTo>
                  <a:cubicBezTo>
                    <a:pt x="46" y="262"/>
                    <a:pt x="40" y="259"/>
                    <a:pt x="33" y="255"/>
                  </a:cubicBezTo>
                  <a:cubicBezTo>
                    <a:pt x="34" y="257"/>
                    <a:pt x="34" y="258"/>
                    <a:pt x="35" y="259"/>
                  </a:cubicBezTo>
                  <a:cubicBezTo>
                    <a:pt x="37" y="261"/>
                    <a:pt x="39" y="263"/>
                    <a:pt x="42" y="264"/>
                  </a:cubicBezTo>
                  <a:cubicBezTo>
                    <a:pt x="63" y="274"/>
                    <a:pt x="76" y="293"/>
                    <a:pt x="91" y="310"/>
                  </a:cubicBezTo>
                  <a:cubicBezTo>
                    <a:pt x="105" y="327"/>
                    <a:pt x="119" y="343"/>
                    <a:pt x="134" y="360"/>
                  </a:cubicBezTo>
                  <a:cubicBezTo>
                    <a:pt x="137" y="364"/>
                    <a:pt x="141" y="366"/>
                    <a:pt x="146" y="366"/>
                  </a:cubicBezTo>
                  <a:cubicBezTo>
                    <a:pt x="148" y="366"/>
                    <a:pt x="150" y="365"/>
                    <a:pt x="152" y="365"/>
                  </a:cubicBezTo>
                  <a:cubicBezTo>
                    <a:pt x="165" y="361"/>
                    <a:pt x="179" y="358"/>
                    <a:pt x="193" y="355"/>
                  </a:cubicBezTo>
                  <a:cubicBezTo>
                    <a:pt x="193" y="355"/>
                    <a:pt x="193" y="354"/>
                    <a:pt x="194" y="354"/>
                  </a:cubicBezTo>
                  <a:cubicBezTo>
                    <a:pt x="195" y="354"/>
                    <a:pt x="197" y="355"/>
                    <a:pt x="198" y="356"/>
                  </a:cubicBezTo>
                  <a:cubicBezTo>
                    <a:pt x="201" y="356"/>
                    <a:pt x="203" y="358"/>
                    <a:pt x="206" y="359"/>
                  </a:cubicBezTo>
                  <a:cubicBezTo>
                    <a:pt x="206" y="358"/>
                    <a:pt x="206" y="358"/>
                    <a:pt x="207" y="357"/>
                  </a:cubicBezTo>
                  <a:cubicBezTo>
                    <a:pt x="205" y="356"/>
                    <a:pt x="204" y="355"/>
                    <a:pt x="201" y="353"/>
                  </a:cubicBezTo>
                  <a:cubicBezTo>
                    <a:pt x="229" y="346"/>
                    <a:pt x="257" y="340"/>
                    <a:pt x="284" y="333"/>
                  </a:cubicBezTo>
                  <a:cubicBezTo>
                    <a:pt x="284" y="334"/>
                    <a:pt x="284" y="334"/>
                    <a:pt x="284" y="334"/>
                  </a:cubicBezTo>
                  <a:cubicBezTo>
                    <a:pt x="277" y="337"/>
                    <a:pt x="270" y="339"/>
                    <a:pt x="263" y="342"/>
                  </a:cubicBezTo>
                  <a:cubicBezTo>
                    <a:pt x="249" y="347"/>
                    <a:pt x="235" y="353"/>
                    <a:pt x="221" y="358"/>
                  </a:cubicBezTo>
                  <a:cubicBezTo>
                    <a:pt x="219" y="359"/>
                    <a:pt x="217" y="360"/>
                    <a:pt x="215" y="361"/>
                  </a:cubicBezTo>
                  <a:cubicBezTo>
                    <a:pt x="213" y="362"/>
                    <a:pt x="211" y="363"/>
                    <a:pt x="209" y="363"/>
                  </a:cubicBezTo>
                  <a:cubicBezTo>
                    <a:pt x="209" y="363"/>
                    <a:pt x="209" y="363"/>
                    <a:pt x="208" y="362"/>
                  </a:cubicBezTo>
                  <a:cubicBezTo>
                    <a:pt x="207" y="362"/>
                    <a:pt x="206" y="362"/>
                    <a:pt x="205" y="362"/>
                  </a:cubicBezTo>
                  <a:cubicBezTo>
                    <a:pt x="201" y="362"/>
                    <a:pt x="199" y="364"/>
                    <a:pt x="197" y="367"/>
                  </a:cubicBezTo>
                  <a:cubicBezTo>
                    <a:pt x="191" y="380"/>
                    <a:pt x="189" y="392"/>
                    <a:pt x="192" y="407"/>
                  </a:cubicBezTo>
                  <a:cubicBezTo>
                    <a:pt x="189" y="405"/>
                    <a:pt x="187" y="404"/>
                    <a:pt x="186" y="403"/>
                  </a:cubicBezTo>
                  <a:cubicBezTo>
                    <a:pt x="159" y="385"/>
                    <a:pt x="132" y="366"/>
                    <a:pt x="105" y="348"/>
                  </a:cubicBezTo>
                  <a:cubicBezTo>
                    <a:pt x="88" y="336"/>
                    <a:pt x="70" y="323"/>
                    <a:pt x="53" y="311"/>
                  </a:cubicBezTo>
                  <a:cubicBezTo>
                    <a:pt x="43" y="304"/>
                    <a:pt x="33" y="298"/>
                    <a:pt x="24" y="292"/>
                  </a:cubicBezTo>
                  <a:cubicBezTo>
                    <a:pt x="20" y="289"/>
                    <a:pt x="16" y="285"/>
                    <a:pt x="15" y="281"/>
                  </a:cubicBezTo>
                  <a:cubicBezTo>
                    <a:pt x="12" y="272"/>
                    <a:pt x="12" y="263"/>
                    <a:pt x="16" y="254"/>
                  </a:cubicBezTo>
                  <a:cubicBezTo>
                    <a:pt x="17" y="253"/>
                    <a:pt x="20" y="251"/>
                    <a:pt x="21" y="251"/>
                  </a:cubicBezTo>
                  <a:cubicBezTo>
                    <a:pt x="22" y="251"/>
                    <a:pt x="22" y="251"/>
                    <a:pt x="22" y="251"/>
                  </a:cubicBezTo>
                  <a:cubicBezTo>
                    <a:pt x="23" y="251"/>
                    <a:pt x="25" y="252"/>
                    <a:pt x="26" y="252"/>
                  </a:cubicBezTo>
                  <a:moveTo>
                    <a:pt x="302" y="244"/>
                  </a:moveTo>
                  <a:cubicBezTo>
                    <a:pt x="324" y="233"/>
                    <a:pt x="347" y="227"/>
                    <a:pt x="371" y="222"/>
                  </a:cubicBezTo>
                  <a:cubicBezTo>
                    <a:pt x="371" y="229"/>
                    <a:pt x="369" y="232"/>
                    <a:pt x="362" y="232"/>
                  </a:cubicBezTo>
                  <a:cubicBezTo>
                    <a:pt x="351" y="234"/>
                    <a:pt x="340" y="237"/>
                    <a:pt x="329" y="240"/>
                  </a:cubicBezTo>
                  <a:cubicBezTo>
                    <a:pt x="330" y="241"/>
                    <a:pt x="330" y="241"/>
                    <a:pt x="330" y="242"/>
                  </a:cubicBezTo>
                  <a:cubicBezTo>
                    <a:pt x="340" y="240"/>
                    <a:pt x="351" y="237"/>
                    <a:pt x="361" y="236"/>
                  </a:cubicBezTo>
                  <a:cubicBezTo>
                    <a:pt x="362" y="235"/>
                    <a:pt x="362" y="235"/>
                    <a:pt x="362" y="235"/>
                  </a:cubicBezTo>
                  <a:cubicBezTo>
                    <a:pt x="364" y="235"/>
                    <a:pt x="366" y="237"/>
                    <a:pt x="369" y="237"/>
                  </a:cubicBezTo>
                  <a:cubicBezTo>
                    <a:pt x="367" y="239"/>
                    <a:pt x="365" y="241"/>
                    <a:pt x="363" y="241"/>
                  </a:cubicBezTo>
                  <a:cubicBezTo>
                    <a:pt x="326" y="251"/>
                    <a:pt x="289" y="260"/>
                    <a:pt x="252" y="269"/>
                  </a:cubicBezTo>
                  <a:cubicBezTo>
                    <a:pt x="249" y="270"/>
                    <a:pt x="247" y="271"/>
                    <a:pt x="244" y="272"/>
                  </a:cubicBezTo>
                  <a:cubicBezTo>
                    <a:pt x="244" y="272"/>
                    <a:pt x="244" y="273"/>
                    <a:pt x="244" y="274"/>
                  </a:cubicBezTo>
                  <a:cubicBezTo>
                    <a:pt x="286" y="264"/>
                    <a:pt x="327" y="254"/>
                    <a:pt x="368" y="244"/>
                  </a:cubicBezTo>
                  <a:cubicBezTo>
                    <a:pt x="368" y="245"/>
                    <a:pt x="368" y="245"/>
                    <a:pt x="369" y="246"/>
                  </a:cubicBezTo>
                  <a:cubicBezTo>
                    <a:pt x="366" y="247"/>
                    <a:pt x="364" y="248"/>
                    <a:pt x="362" y="249"/>
                  </a:cubicBezTo>
                  <a:cubicBezTo>
                    <a:pt x="310" y="263"/>
                    <a:pt x="258" y="277"/>
                    <a:pt x="206" y="291"/>
                  </a:cubicBezTo>
                  <a:cubicBezTo>
                    <a:pt x="203" y="292"/>
                    <a:pt x="201" y="292"/>
                    <a:pt x="200" y="292"/>
                  </a:cubicBezTo>
                  <a:cubicBezTo>
                    <a:pt x="195" y="292"/>
                    <a:pt x="194" y="290"/>
                    <a:pt x="194" y="282"/>
                  </a:cubicBezTo>
                  <a:cubicBezTo>
                    <a:pt x="193" y="280"/>
                    <a:pt x="193" y="278"/>
                    <a:pt x="193" y="275"/>
                  </a:cubicBezTo>
                  <a:cubicBezTo>
                    <a:pt x="192" y="267"/>
                    <a:pt x="195" y="264"/>
                    <a:pt x="203" y="262"/>
                  </a:cubicBezTo>
                  <a:cubicBezTo>
                    <a:pt x="216" y="259"/>
                    <a:pt x="229" y="255"/>
                    <a:pt x="243" y="253"/>
                  </a:cubicBezTo>
                  <a:cubicBezTo>
                    <a:pt x="244" y="252"/>
                    <a:pt x="245" y="252"/>
                    <a:pt x="246" y="252"/>
                  </a:cubicBezTo>
                  <a:cubicBezTo>
                    <a:pt x="249" y="252"/>
                    <a:pt x="252" y="253"/>
                    <a:pt x="255" y="254"/>
                  </a:cubicBezTo>
                  <a:cubicBezTo>
                    <a:pt x="255" y="254"/>
                    <a:pt x="256" y="255"/>
                    <a:pt x="256" y="256"/>
                  </a:cubicBezTo>
                  <a:cubicBezTo>
                    <a:pt x="236" y="261"/>
                    <a:pt x="217" y="266"/>
                    <a:pt x="198" y="272"/>
                  </a:cubicBezTo>
                  <a:cubicBezTo>
                    <a:pt x="198" y="272"/>
                    <a:pt x="199" y="273"/>
                    <a:pt x="199" y="274"/>
                  </a:cubicBezTo>
                  <a:cubicBezTo>
                    <a:pt x="238" y="264"/>
                    <a:pt x="277" y="253"/>
                    <a:pt x="316" y="243"/>
                  </a:cubicBezTo>
                  <a:cubicBezTo>
                    <a:pt x="316" y="242"/>
                    <a:pt x="316" y="242"/>
                    <a:pt x="316" y="241"/>
                  </a:cubicBezTo>
                  <a:cubicBezTo>
                    <a:pt x="311" y="242"/>
                    <a:pt x="306" y="243"/>
                    <a:pt x="302" y="244"/>
                  </a:cubicBezTo>
                  <a:moveTo>
                    <a:pt x="131" y="345"/>
                  </a:moveTo>
                  <a:cubicBezTo>
                    <a:pt x="124" y="337"/>
                    <a:pt x="118" y="330"/>
                    <a:pt x="112" y="323"/>
                  </a:cubicBezTo>
                  <a:cubicBezTo>
                    <a:pt x="99" y="308"/>
                    <a:pt x="87" y="292"/>
                    <a:pt x="74" y="277"/>
                  </a:cubicBezTo>
                  <a:cubicBezTo>
                    <a:pt x="63" y="264"/>
                    <a:pt x="53" y="252"/>
                    <a:pt x="42" y="239"/>
                  </a:cubicBezTo>
                  <a:cubicBezTo>
                    <a:pt x="36" y="231"/>
                    <a:pt x="28" y="223"/>
                    <a:pt x="22" y="214"/>
                  </a:cubicBezTo>
                  <a:cubicBezTo>
                    <a:pt x="17" y="206"/>
                    <a:pt x="18" y="197"/>
                    <a:pt x="20" y="188"/>
                  </a:cubicBezTo>
                  <a:cubicBezTo>
                    <a:pt x="43" y="205"/>
                    <a:pt x="67" y="220"/>
                    <a:pt x="87" y="239"/>
                  </a:cubicBezTo>
                  <a:cubicBezTo>
                    <a:pt x="107" y="257"/>
                    <a:pt x="125" y="278"/>
                    <a:pt x="144" y="298"/>
                  </a:cubicBezTo>
                  <a:cubicBezTo>
                    <a:pt x="145" y="297"/>
                    <a:pt x="146" y="296"/>
                    <a:pt x="147" y="295"/>
                  </a:cubicBezTo>
                  <a:cubicBezTo>
                    <a:pt x="137" y="284"/>
                    <a:pt x="128" y="273"/>
                    <a:pt x="118" y="262"/>
                  </a:cubicBezTo>
                  <a:cubicBezTo>
                    <a:pt x="119" y="262"/>
                    <a:pt x="119" y="262"/>
                    <a:pt x="119" y="262"/>
                  </a:cubicBezTo>
                  <a:cubicBezTo>
                    <a:pt x="133" y="273"/>
                    <a:pt x="147" y="283"/>
                    <a:pt x="162" y="295"/>
                  </a:cubicBezTo>
                  <a:cubicBezTo>
                    <a:pt x="155" y="297"/>
                    <a:pt x="149" y="298"/>
                    <a:pt x="144" y="300"/>
                  </a:cubicBezTo>
                  <a:cubicBezTo>
                    <a:pt x="142" y="300"/>
                    <a:pt x="140" y="302"/>
                    <a:pt x="139" y="303"/>
                  </a:cubicBezTo>
                  <a:cubicBezTo>
                    <a:pt x="129" y="314"/>
                    <a:pt x="126" y="327"/>
                    <a:pt x="130" y="341"/>
                  </a:cubicBezTo>
                  <a:cubicBezTo>
                    <a:pt x="130" y="342"/>
                    <a:pt x="131" y="343"/>
                    <a:pt x="131" y="345"/>
                  </a:cubicBezTo>
                  <a:moveTo>
                    <a:pt x="273" y="235"/>
                  </a:moveTo>
                  <a:cubicBezTo>
                    <a:pt x="271" y="235"/>
                    <a:pt x="269" y="233"/>
                    <a:pt x="268" y="230"/>
                  </a:cubicBezTo>
                  <a:cubicBezTo>
                    <a:pt x="266" y="224"/>
                    <a:pt x="267" y="221"/>
                    <a:pt x="273" y="219"/>
                  </a:cubicBezTo>
                  <a:cubicBezTo>
                    <a:pt x="324" y="201"/>
                    <a:pt x="374" y="182"/>
                    <a:pt x="425" y="164"/>
                  </a:cubicBezTo>
                  <a:cubicBezTo>
                    <a:pt x="426" y="164"/>
                    <a:pt x="427" y="164"/>
                    <a:pt x="430" y="164"/>
                  </a:cubicBezTo>
                  <a:cubicBezTo>
                    <a:pt x="424" y="173"/>
                    <a:pt x="421" y="182"/>
                    <a:pt x="410" y="186"/>
                  </a:cubicBezTo>
                  <a:cubicBezTo>
                    <a:pt x="366" y="202"/>
                    <a:pt x="322" y="217"/>
                    <a:pt x="278" y="233"/>
                  </a:cubicBezTo>
                  <a:cubicBezTo>
                    <a:pt x="276" y="234"/>
                    <a:pt x="275" y="235"/>
                    <a:pt x="273" y="235"/>
                  </a:cubicBezTo>
                  <a:moveTo>
                    <a:pt x="178" y="295"/>
                  </a:moveTo>
                  <a:cubicBezTo>
                    <a:pt x="173" y="292"/>
                    <a:pt x="169" y="289"/>
                    <a:pt x="165" y="286"/>
                  </a:cubicBezTo>
                  <a:cubicBezTo>
                    <a:pt x="143" y="269"/>
                    <a:pt x="120" y="251"/>
                    <a:pt x="97" y="234"/>
                  </a:cubicBezTo>
                  <a:cubicBezTo>
                    <a:pt x="74" y="216"/>
                    <a:pt x="50" y="198"/>
                    <a:pt x="27" y="179"/>
                  </a:cubicBezTo>
                  <a:cubicBezTo>
                    <a:pt x="16" y="171"/>
                    <a:pt x="15" y="160"/>
                    <a:pt x="17" y="148"/>
                  </a:cubicBezTo>
                  <a:cubicBezTo>
                    <a:pt x="17" y="142"/>
                    <a:pt x="20" y="137"/>
                    <a:pt x="24" y="131"/>
                  </a:cubicBezTo>
                  <a:cubicBezTo>
                    <a:pt x="24" y="142"/>
                    <a:pt x="34" y="143"/>
                    <a:pt x="40" y="148"/>
                  </a:cubicBezTo>
                  <a:cubicBezTo>
                    <a:pt x="53" y="156"/>
                    <a:pt x="65" y="166"/>
                    <a:pt x="77" y="175"/>
                  </a:cubicBezTo>
                  <a:cubicBezTo>
                    <a:pt x="107" y="196"/>
                    <a:pt x="136" y="217"/>
                    <a:pt x="166" y="238"/>
                  </a:cubicBezTo>
                  <a:cubicBezTo>
                    <a:pt x="169" y="240"/>
                    <a:pt x="173" y="242"/>
                    <a:pt x="177" y="243"/>
                  </a:cubicBezTo>
                  <a:cubicBezTo>
                    <a:pt x="147" y="217"/>
                    <a:pt x="116" y="192"/>
                    <a:pt x="84" y="169"/>
                  </a:cubicBezTo>
                  <a:cubicBezTo>
                    <a:pt x="129" y="192"/>
                    <a:pt x="174" y="215"/>
                    <a:pt x="221" y="238"/>
                  </a:cubicBezTo>
                  <a:cubicBezTo>
                    <a:pt x="209" y="241"/>
                    <a:pt x="198" y="243"/>
                    <a:pt x="188" y="245"/>
                  </a:cubicBezTo>
                  <a:cubicBezTo>
                    <a:pt x="185" y="246"/>
                    <a:pt x="181" y="249"/>
                    <a:pt x="179" y="252"/>
                  </a:cubicBezTo>
                  <a:cubicBezTo>
                    <a:pt x="172" y="263"/>
                    <a:pt x="172" y="275"/>
                    <a:pt x="178" y="295"/>
                  </a:cubicBezTo>
                  <a:moveTo>
                    <a:pt x="224" y="185"/>
                  </a:moveTo>
                  <a:cubicBezTo>
                    <a:pt x="222" y="177"/>
                    <a:pt x="223" y="171"/>
                    <a:pt x="227" y="165"/>
                  </a:cubicBezTo>
                  <a:cubicBezTo>
                    <a:pt x="228" y="163"/>
                    <a:pt x="231" y="161"/>
                    <a:pt x="234" y="161"/>
                  </a:cubicBezTo>
                  <a:cubicBezTo>
                    <a:pt x="277" y="150"/>
                    <a:pt x="320" y="138"/>
                    <a:pt x="363" y="127"/>
                  </a:cubicBezTo>
                  <a:cubicBezTo>
                    <a:pt x="377" y="124"/>
                    <a:pt x="390" y="120"/>
                    <a:pt x="404" y="117"/>
                  </a:cubicBezTo>
                  <a:cubicBezTo>
                    <a:pt x="403" y="122"/>
                    <a:pt x="401" y="125"/>
                    <a:pt x="395" y="126"/>
                  </a:cubicBezTo>
                  <a:cubicBezTo>
                    <a:pt x="347" y="136"/>
                    <a:pt x="299" y="147"/>
                    <a:pt x="252" y="158"/>
                  </a:cubicBezTo>
                  <a:cubicBezTo>
                    <a:pt x="252" y="159"/>
                    <a:pt x="252" y="160"/>
                    <a:pt x="252" y="161"/>
                  </a:cubicBezTo>
                  <a:cubicBezTo>
                    <a:pt x="302" y="150"/>
                    <a:pt x="351" y="139"/>
                    <a:pt x="401" y="127"/>
                  </a:cubicBezTo>
                  <a:cubicBezTo>
                    <a:pt x="402" y="133"/>
                    <a:pt x="402" y="140"/>
                    <a:pt x="403" y="146"/>
                  </a:cubicBezTo>
                  <a:cubicBezTo>
                    <a:pt x="344" y="161"/>
                    <a:pt x="284" y="175"/>
                    <a:pt x="225" y="190"/>
                  </a:cubicBezTo>
                  <a:cubicBezTo>
                    <a:pt x="225" y="190"/>
                    <a:pt x="225" y="190"/>
                    <a:pt x="225" y="190"/>
                  </a:cubicBezTo>
                  <a:cubicBezTo>
                    <a:pt x="225" y="190"/>
                    <a:pt x="224" y="189"/>
                    <a:pt x="224" y="188"/>
                  </a:cubicBezTo>
                  <a:cubicBezTo>
                    <a:pt x="242" y="183"/>
                    <a:pt x="260" y="179"/>
                    <a:pt x="278" y="174"/>
                  </a:cubicBezTo>
                  <a:cubicBezTo>
                    <a:pt x="277" y="173"/>
                    <a:pt x="277" y="173"/>
                    <a:pt x="277" y="172"/>
                  </a:cubicBezTo>
                  <a:cubicBezTo>
                    <a:pt x="259" y="176"/>
                    <a:pt x="242" y="181"/>
                    <a:pt x="224" y="185"/>
                  </a:cubicBezTo>
                  <a:moveTo>
                    <a:pt x="254" y="243"/>
                  </a:moveTo>
                  <a:cubicBezTo>
                    <a:pt x="242" y="237"/>
                    <a:pt x="231" y="232"/>
                    <a:pt x="221" y="227"/>
                  </a:cubicBezTo>
                  <a:cubicBezTo>
                    <a:pt x="201" y="217"/>
                    <a:pt x="181" y="207"/>
                    <a:pt x="161" y="197"/>
                  </a:cubicBezTo>
                  <a:cubicBezTo>
                    <a:pt x="143" y="188"/>
                    <a:pt x="125" y="179"/>
                    <a:pt x="107" y="170"/>
                  </a:cubicBezTo>
                  <a:cubicBezTo>
                    <a:pt x="93" y="163"/>
                    <a:pt x="78" y="156"/>
                    <a:pt x="64" y="149"/>
                  </a:cubicBezTo>
                  <a:cubicBezTo>
                    <a:pt x="56" y="145"/>
                    <a:pt x="47" y="141"/>
                    <a:pt x="39" y="137"/>
                  </a:cubicBezTo>
                  <a:cubicBezTo>
                    <a:pt x="32" y="133"/>
                    <a:pt x="30" y="116"/>
                    <a:pt x="37" y="112"/>
                  </a:cubicBezTo>
                  <a:cubicBezTo>
                    <a:pt x="42" y="109"/>
                    <a:pt x="49" y="111"/>
                    <a:pt x="53" y="105"/>
                  </a:cubicBezTo>
                  <a:cubicBezTo>
                    <a:pt x="53" y="105"/>
                    <a:pt x="53" y="105"/>
                    <a:pt x="53" y="105"/>
                  </a:cubicBezTo>
                  <a:cubicBezTo>
                    <a:pt x="54" y="105"/>
                    <a:pt x="55" y="105"/>
                    <a:pt x="56" y="106"/>
                  </a:cubicBezTo>
                  <a:cubicBezTo>
                    <a:pt x="62" y="110"/>
                    <a:pt x="68" y="114"/>
                    <a:pt x="74" y="118"/>
                  </a:cubicBezTo>
                  <a:cubicBezTo>
                    <a:pt x="74" y="119"/>
                    <a:pt x="74" y="119"/>
                    <a:pt x="74" y="119"/>
                  </a:cubicBezTo>
                  <a:cubicBezTo>
                    <a:pt x="66" y="116"/>
                    <a:pt x="59" y="112"/>
                    <a:pt x="51" y="109"/>
                  </a:cubicBezTo>
                  <a:cubicBezTo>
                    <a:pt x="51" y="110"/>
                    <a:pt x="51" y="110"/>
                    <a:pt x="50" y="111"/>
                  </a:cubicBezTo>
                  <a:cubicBezTo>
                    <a:pt x="54" y="113"/>
                    <a:pt x="57" y="116"/>
                    <a:pt x="61" y="117"/>
                  </a:cubicBezTo>
                  <a:cubicBezTo>
                    <a:pt x="106" y="137"/>
                    <a:pt x="144" y="166"/>
                    <a:pt x="184" y="192"/>
                  </a:cubicBezTo>
                  <a:cubicBezTo>
                    <a:pt x="193" y="199"/>
                    <a:pt x="203" y="205"/>
                    <a:pt x="213" y="212"/>
                  </a:cubicBezTo>
                  <a:cubicBezTo>
                    <a:pt x="214" y="213"/>
                    <a:pt x="215" y="214"/>
                    <a:pt x="217" y="214"/>
                  </a:cubicBezTo>
                  <a:cubicBezTo>
                    <a:pt x="217" y="214"/>
                    <a:pt x="217" y="214"/>
                    <a:pt x="217" y="214"/>
                  </a:cubicBezTo>
                  <a:cubicBezTo>
                    <a:pt x="228" y="211"/>
                    <a:pt x="238" y="210"/>
                    <a:pt x="249" y="207"/>
                  </a:cubicBezTo>
                  <a:cubicBezTo>
                    <a:pt x="273" y="200"/>
                    <a:pt x="297" y="193"/>
                    <a:pt x="322" y="186"/>
                  </a:cubicBezTo>
                  <a:cubicBezTo>
                    <a:pt x="328" y="184"/>
                    <a:pt x="334" y="182"/>
                    <a:pt x="341" y="182"/>
                  </a:cubicBezTo>
                  <a:cubicBezTo>
                    <a:pt x="329" y="186"/>
                    <a:pt x="317" y="190"/>
                    <a:pt x="306" y="194"/>
                  </a:cubicBezTo>
                  <a:cubicBezTo>
                    <a:pt x="294" y="198"/>
                    <a:pt x="282" y="202"/>
                    <a:pt x="269" y="206"/>
                  </a:cubicBezTo>
                  <a:cubicBezTo>
                    <a:pt x="255" y="210"/>
                    <a:pt x="249" y="224"/>
                    <a:pt x="252" y="238"/>
                  </a:cubicBezTo>
                  <a:cubicBezTo>
                    <a:pt x="253" y="239"/>
                    <a:pt x="253" y="240"/>
                    <a:pt x="254" y="243"/>
                  </a:cubicBezTo>
                  <a:moveTo>
                    <a:pt x="212" y="201"/>
                  </a:moveTo>
                  <a:cubicBezTo>
                    <a:pt x="203" y="196"/>
                    <a:pt x="196" y="191"/>
                    <a:pt x="189" y="186"/>
                  </a:cubicBezTo>
                  <a:cubicBezTo>
                    <a:pt x="167" y="171"/>
                    <a:pt x="145" y="157"/>
                    <a:pt x="123" y="142"/>
                  </a:cubicBezTo>
                  <a:cubicBezTo>
                    <a:pt x="101" y="127"/>
                    <a:pt x="79" y="112"/>
                    <a:pt x="56" y="97"/>
                  </a:cubicBezTo>
                  <a:cubicBezTo>
                    <a:pt x="52" y="94"/>
                    <a:pt x="47" y="91"/>
                    <a:pt x="42" y="88"/>
                  </a:cubicBezTo>
                  <a:cubicBezTo>
                    <a:pt x="41" y="87"/>
                    <a:pt x="39" y="85"/>
                    <a:pt x="38" y="83"/>
                  </a:cubicBezTo>
                  <a:cubicBezTo>
                    <a:pt x="35" y="71"/>
                    <a:pt x="33" y="59"/>
                    <a:pt x="40" y="47"/>
                  </a:cubicBezTo>
                  <a:cubicBezTo>
                    <a:pt x="41" y="45"/>
                    <a:pt x="44" y="43"/>
                    <a:pt x="46" y="43"/>
                  </a:cubicBezTo>
                  <a:cubicBezTo>
                    <a:pt x="75" y="36"/>
                    <a:pt x="103" y="31"/>
                    <a:pt x="132" y="25"/>
                  </a:cubicBezTo>
                  <a:cubicBezTo>
                    <a:pt x="157" y="20"/>
                    <a:pt x="183" y="15"/>
                    <a:pt x="208" y="10"/>
                  </a:cubicBezTo>
                  <a:cubicBezTo>
                    <a:pt x="211" y="9"/>
                    <a:pt x="215" y="8"/>
                    <a:pt x="218" y="8"/>
                  </a:cubicBezTo>
                  <a:cubicBezTo>
                    <a:pt x="223" y="8"/>
                    <a:pt x="228" y="9"/>
                    <a:pt x="233" y="12"/>
                  </a:cubicBezTo>
                  <a:cubicBezTo>
                    <a:pt x="292" y="41"/>
                    <a:pt x="351" y="69"/>
                    <a:pt x="411" y="98"/>
                  </a:cubicBezTo>
                  <a:cubicBezTo>
                    <a:pt x="411" y="98"/>
                    <a:pt x="412" y="99"/>
                    <a:pt x="414" y="100"/>
                  </a:cubicBezTo>
                  <a:cubicBezTo>
                    <a:pt x="380" y="108"/>
                    <a:pt x="348" y="116"/>
                    <a:pt x="315" y="124"/>
                  </a:cubicBezTo>
                  <a:cubicBezTo>
                    <a:pt x="285" y="132"/>
                    <a:pt x="255" y="139"/>
                    <a:pt x="225" y="147"/>
                  </a:cubicBezTo>
                  <a:cubicBezTo>
                    <a:pt x="222" y="148"/>
                    <a:pt x="220" y="149"/>
                    <a:pt x="219" y="151"/>
                  </a:cubicBezTo>
                  <a:cubicBezTo>
                    <a:pt x="208" y="165"/>
                    <a:pt x="203" y="179"/>
                    <a:pt x="210" y="197"/>
                  </a:cubicBezTo>
                  <a:cubicBezTo>
                    <a:pt x="211" y="198"/>
                    <a:pt x="211" y="199"/>
                    <a:pt x="212" y="201"/>
                  </a:cubicBezTo>
                  <a:moveTo>
                    <a:pt x="221" y="0"/>
                  </a:moveTo>
                  <a:cubicBezTo>
                    <a:pt x="220" y="0"/>
                    <a:pt x="219" y="1"/>
                    <a:pt x="218" y="1"/>
                  </a:cubicBezTo>
                  <a:cubicBezTo>
                    <a:pt x="204" y="3"/>
                    <a:pt x="190" y="6"/>
                    <a:pt x="176" y="9"/>
                  </a:cubicBezTo>
                  <a:cubicBezTo>
                    <a:pt x="134" y="17"/>
                    <a:pt x="92" y="26"/>
                    <a:pt x="50" y="33"/>
                  </a:cubicBezTo>
                  <a:cubicBezTo>
                    <a:pt x="39" y="35"/>
                    <a:pt x="33" y="41"/>
                    <a:pt x="29" y="50"/>
                  </a:cubicBezTo>
                  <a:cubicBezTo>
                    <a:pt x="25" y="61"/>
                    <a:pt x="26" y="71"/>
                    <a:pt x="28" y="82"/>
                  </a:cubicBezTo>
                  <a:cubicBezTo>
                    <a:pt x="29" y="90"/>
                    <a:pt x="36" y="92"/>
                    <a:pt x="41" y="96"/>
                  </a:cubicBezTo>
                  <a:cubicBezTo>
                    <a:pt x="42" y="97"/>
                    <a:pt x="43" y="97"/>
                    <a:pt x="44" y="98"/>
                  </a:cubicBezTo>
                  <a:cubicBezTo>
                    <a:pt x="42" y="100"/>
                    <a:pt x="40" y="101"/>
                    <a:pt x="39" y="101"/>
                  </a:cubicBezTo>
                  <a:cubicBezTo>
                    <a:pt x="36" y="102"/>
                    <a:pt x="31" y="102"/>
                    <a:pt x="30" y="104"/>
                  </a:cubicBezTo>
                  <a:cubicBezTo>
                    <a:pt x="27" y="108"/>
                    <a:pt x="26" y="113"/>
                    <a:pt x="24" y="118"/>
                  </a:cubicBezTo>
                  <a:cubicBezTo>
                    <a:pt x="23" y="120"/>
                    <a:pt x="22" y="121"/>
                    <a:pt x="20" y="123"/>
                  </a:cubicBezTo>
                  <a:cubicBezTo>
                    <a:pt x="17" y="125"/>
                    <a:pt x="13" y="127"/>
                    <a:pt x="11" y="130"/>
                  </a:cubicBezTo>
                  <a:cubicBezTo>
                    <a:pt x="6" y="140"/>
                    <a:pt x="3" y="151"/>
                    <a:pt x="6" y="162"/>
                  </a:cubicBezTo>
                  <a:cubicBezTo>
                    <a:pt x="9" y="172"/>
                    <a:pt x="11" y="182"/>
                    <a:pt x="9" y="194"/>
                  </a:cubicBezTo>
                  <a:cubicBezTo>
                    <a:pt x="6" y="209"/>
                    <a:pt x="13" y="222"/>
                    <a:pt x="24" y="232"/>
                  </a:cubicBezTo>
                  <a:cubicBezTo>
                    <a:pt x="26" y="233"/>
                    <a:pt x="27" y="237"/>
                    <a:pt x="26" y="238"/>
                  </a:cubicBezTo>
                  <a:cubicBezTo>
                    <a:pt x="24" y="240"/>
                    <a:pt x="21" y="242"/>
                    <a:pt x="19" y="242"/>
                  </a:cubicBezTo>
                  <a:cubicBezTo>
                    <a:pt x="19" y="242"/>
                    <a:pt x="19" y="242"/>
                    <a:pt x="18" y="242"/>
                  </a:cubicBezTo>
                  <a:cubicBezTo>
                    <a:pt x="17" y="241"/>
                    <a:pt x="15" y="241"/>
                    <a:pt x="14" y="241"/>
                  </a:cubicBezTo>
                  <a:cubicBezTo>
                    <a:pt x="10" y="241"/>
                    <a:pt x="8" y="244"/>
                    <a:pt x="7" y="248"/>
                  </a:cubicBezTo>
                  <a:cubicBezTo>
                    <a:pt x="0" y="261"/>
                    <a:pt x="0" y="275"/>
                    <a:pt x="4" y="289"/>
                  </a:cubicBezTo>
                  <a:cubicBezTo>
                    <a:pt x="5" y="292"/>
                    <a:pt x="8" y="295"/>
                    <a:pt x="10" y="297"/>
                  </a:cubicBezTo>
                  <a:cubicBezTo>
                    <a:pt x="32" y="312"/>
                    <a:pt x="55" y="328"/>
                    <a:pt x="77" y="344"/>
                  </a:cubicBezTo>
                  <a:cubicBezTo>
                    <a:pt x="117" y="371"/>
                    <a:pt x="157" y="399"/>
                    <a:pt x="197" y="427"/>
                  </a:cubicBezTo>
                  <a:cubicBezTo>
                    <a:pt x="199" y="429"/>
                    <a:pt x="202" y="430"/>
                    <a:pt x="205" y="430"/>
                  </a:cubicBezTo>
                  <a:cubicBezTo>
                    <a:pt x="207" y="430"/>
                    <a:pt x="209" y="429"/>
                    <a:pt x="211" y="428"/>
                  </a:cubicBezTo>
                  <a:cubicBezTo>
                    <a:pt x="224" y="423"/>
                    <a:pt x="237" y="418"/>
                    <a:pt x="249" y="413"/>
                  </a:cubicBezTo>
                  <a:cubicBezTo>
                    <a:pt x="295" y="394"/>
                    <a:pt x="340" y="375"/>
                    <a:pt x="385" y="356"/>
                  </a:cubicBezTo>
                  <a:cubicBezTo>
                    <a:pt x="393" y="353"/>
                    <a:pt x="394" y="348"/>
                    <a:pt x="386" y="343"/>
                  </a:cubicBezTo>
                  <a:cubicBezTo>
                    <a:pt x="383" y="340"/>
                    <a:pt x="379" y="338"/>
                    <a:pt x="375" y="335"/>
                  </a:cubicBezTo>
                  <a:cubicBezTo>
                    <a:pt x="369" y="331"/>
                    <a:pt x="369" y="325"/>
                    <a:pt x="373" y="320"/>
                  </a:cubicBezTo>
                  <a:cubicBezTo>
                    <a:pt x="378" y="315"/>
                    <a:pt x="384" y="310"/>
                    <a:pt x="388" y="303"/>
                  </a:cubicBezTo>
                  <a:cubicBezTo>
                    <a:pt x="389" y="302"/>
                    <a:pt x="388" y="298"/>
                    <a:pt x="387" y="296"/>
                  </a:cubicBezTo>
                  <a:cubicBezTo>
                    <a:pt x="385" y="294"/>
                    <a:pt x="381" y="293"/>
                    <a:pt x="379" y="292"/>
                  </a:cubicBezTo>
                  <a:cubicBezTo>
                    <a:pt x="370" y="288"/>
                    <a:pt x="362" y="284"/>
                    <a:pt x="352" y="279"/>
                  </a:cubicBezTo>
                  <a:cubicBezTo>
                    <a:pt x="355" y="277"/>
                    <a:pt x="357" y="275"/>
                    <a:pt x="359" y="274"/>
                  </a:cubicBezTo>
                  <a:cubicBezTo>
                    <a:pt x="361" y="273"/>
                    <a:pt x="362" y="272"/>
                    <a:pt x="364" y="271"/>
                  </a:cubicBezTo>
                  <a:cubicBezTo>
                    <a:pt x="365" y="269"/>
                    <a:pt x="366" y="267"/>
                    <a:pt x="368" y="267"/>
                  </a:cubicBezTo>
                  <a:cubicBezTo>
                    <a:pt x="376" y="264"/>
                    <a:pt x="385" y="262"/>
                    <a:pt x="393" y="260"/>
                  </a:cubicBezTo>
                  <a:cubicBezTo>
                    <a:pt x="394" y="259"/>
                    <a:pt x="397" y="257"/>
                    <a:pt x="397" y="256"/>
                  </a:cubicBezTo>
                  <a:cubicBezTo>
                    <a:pt x="397" y="254"/>
                    <a:pt x="396" y="251"/>
                    <a:pt x="394" y="250"/>
                  </a:cubicBezTo>
                  <a:cubicBezTo>
                    <a:pt x="392" y="248"/>
                    <a:pt x="388" y="246"/>
                    <a:pt x="385" y="244"/>
                  </a:cubicBezTo>
                  <a:cubicBezTo>
                    <a:pt x="376" y="239"/>
                    <a:pt x="375" y="237"/>
                    <a:pt x="379" y="227"/>
                  </a:cubicBezTo>
                  <a:cubicBezTo>
                    <a:pt x="379" y="226"/>
                    <a:pt x="380" y="224"/>
                    <a:pt x="381" y="222"/>
                  </a:cubicBezTo>
                  <a:cubicBezTo>
                    <a:pt x="384" y="211"/>
                    <a:pt x="396" y="210"/>
                    <a:pt x="404" y="205"/>
                  </a:cubicBezTo>
                  <a:cubicBezTo>
                    <a:pt x="412" y="199"/>
                    <a:pt x="423" y="197"/>
                    <a:pt x="433" y="193"/>
                  </a:cubicBezTo>
                  <a:cubicBezTo>
                    <a:pt x="434" y="193"/>
                    <a:pt x="436" y="191"/>
                    <a:pt x="437" y="190"/>
                  </a:cubicBezTo>
                  <a:cubicBezTo>
                    <a:pt x="437" y="188"/>
                    <a:pt x="435" y="186"/>
                    <a:pt x="434" y="185"/>
                  </a:cubicBezTo>
                  <a:cubicBezTo>
                    <a:pt x="432" y="184"/>
                    <a:pt x="430" y="182"/>
                    <a:pt x="429" y="182"/>
                  </a:cubicBezTo>
                  <a:cubicBezTo>
                    <a:pt x="431" y="174"/>
                    <a:pt x="433" y="167"/>
                    <a:pt x="435" y="160"/>
                  </a:cubicBezTo>
                  <a:cubicBezTo>
                    <a:pt x="436" y="159"/>
                    <a:pt x="436" y="157"/>
                    <a:pt x="437" y="156"/>
                  </a:cubicBezTo>
                  <a:cubicBezTo>
                    <a:pt x="442" y="153"/>
                    <a:pt x="442" y="150"/>
                    <a:pt x="437" y="147"/>
                  </a:cubicBezTo>
                  <a:cubicBezTo>
                    <a:pt x="430" y="144"/>
                    <a:pt x="423" y="141"/>
                    <a:pt x="416" y="139"/>
                  </a:cubicBezTo>
                  <a:cubicBezTo>
                    <a:pt x="412" y="137"/>
                    <a:pt x="411" y="135"/>
                    <a:pt x="411" y="131"/>
                  </a:cubicBezTo>
                  <a:cubicBezTo>
                    <a:pt x="411" y="122"/>
                    <a:pt x="415" y="116"/>
                    <a:pt x="422" y="111"/>
                  </a:cubicBezTo>
                  <a:cubicBezTo>
                    <a:pt x="432" y="104"/>
                    <a:pt x="431" y="99"/>
                    <a:pt x="421" y="95"/>
                  </a:cubicBezTo>
                  <a:cubicBezTo>
                    <a:pt x="418" y="93"/>
                    <a:pt x="416" y="92"/>
                    <a:pt x="414" y="91"/>
                  </a:cubicBezTo>
                  <a:cubicBezTo>
                    <a:pt x="352" y="61"/>
                    <a:pt x="290" y="31"/>
                    <a:pt x="227" y="2"/>
                  </a:cubicBezTo>
                  <a:cubicBezTo>
                    <a:pt x="226" y="1"/>
                    <a:pt x="223" y="0"/>
                    <a:pt x="22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10472738" y="2354263"/>
              <a:ext cx="395287" cy="234950"/>
            </a:xfrm>
            <a:custGeom>
              <a:avLst/>
              <a:gdLst>
                <a:gd name="T0" fmla="*/ 0 w 170"/>
                <a:gd name="T1" fmla="*/ 0 h 101"/>
                <a:gd name="T2" fmla="*/ 170 w 170"/>
                <a:gd name="T3" fmla="*/ 101 h 101"/>
                <a:gd name="T4" fmla="*/ 0 w 170"/>
                <a:gd name="T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0" h="101">
                  <a:moveTo>
                    <a:pt x="0" y="0"/>
                  </a:moveTo>
                  <a:cubicBezTo>
                    <a:pt x="56" y="35"/>
                    <a:pt x="112" y="69"/>
                    <a:pt x="170" y="101"/>
                  </a:cubicBezTo>
                  <a:cubicBezTo>
                    <a:pt x="166" y="93"/>
                    <a:pt x="10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902950" y="2579688"/>
              <a:ext cx="322262" cy="77788"/>
            </a:xfrm>
            <a:custGeom>
              <a:avLst/>
              <a:gdLst>
                <a:gd name="T0" fmla="*/ 138 w 138"/>
                <a:gd name="T1" fmla="*/ 0 h 33"/>
                <a:gd name="T2" fmla="*/ 0 w 138"/>
                <a:gd name="T3" fmla="*/ 30 h 33"/>
                <a:gd name="T4" fmla="*/ 1 w 138"/>
                <a:gd name="T5" fmla="*/ 33 h 33"/>
                <a:gd name="T6" fmla="*/ 138 w 138"/>
                <a:gd name="T7" fmla="*/ 3 h 33"/>
                <a:gd name="T8" fmla="*/ 138 w 138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33">
                  <a:moveTo>
                    <a:pt x="138" y="0"/>
                  </a:moveTo>
                  <a:cubicBezTo>
                    <a:pt x="92" y="10"/>
                    <a:pt x="46" y="19"/>
                    <a:pt x="0" y="30"/>
                  </a:cubicBezTo>
                  <a:cubicBezTo>
                    <a:pt x="1" y="31"/>
                    <a:pt x="1" y="32"/>
                    <a:pt x="1" y="33"/>
                  </a:cubicBezTo>
                  <a:cubicBezTo>
                    <a:pt x="47" y="23"/>
                    <a:pt x="93" y="13"/>
                    <a:pt x="138" y="3"/>
                  </a:cubicBezTo>
                  <a:cubicBezTo>
                    <a:pt x="138" y="2"/>
                    <a:pt x="138" y="1"/>
                    <a:pt x="138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10922000" y="3049588"/>
              <a:ext cx="263525" cy="106363"/>
            </a:xfrm>
            <a:custGeom>
              <a:avLst/>
              <a:gdLst>
                <a:gd name="T0" fmla="*/ 111 w 113"/>
                <a:gd name="T1" fmla="*/ 0 h 46"/>
                <a:gd name="T2" fmla="*/ 0 w 113"/>
                <a:gd name="T3" fmla="*/ 44 h 46"/>
                <a:gd name="T4" fmla="*/ 1 w 113"/>
                <a:gd name="T5" fmla="*/ 46 h 46"/>
                <a:gd name="T6" fmla="*/ 113 w 113"/>
                <a:gd name="T7" fmla="*/ 2 h 46"/>
                <a:gd name="T8" fmla="*/ 111 w 11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46">
                  <a:moveTo>
                    <a:pt x="111" y="0"/>
                  </a:moveTo>
                  <a:cubicBezTo>
                    <a:pt x="74" y="14"/>
                    <a:pt x="37" y="29"/>
                    <a:pt x="0" y="44"/>
                  </a:cubicBezTo>
                  <a:cubicBezTo>
                    <a:pt x="1" y="45"/>
                    <a:pt x="1" y="46"/>
                    <a:pt x="1" y="46"/>
                  </a:cubicBezTo>
                  <a:cubicBezTo>
                    <a:pt x="38" y="32"/>
                    <a:pt x="75" y="17"/>
                    <a:pt x="113" y="2"/>
                  </a:cubicBezTo>
                  <a:cubicBezTo>
                    <a:pt x="112" y="1"/>
                    <a:pt x="112" y="0"/>
                    <a:pt x="11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11007725" y="2640013"/>
              <a:ext cx="331787" cy="128588"/>
            </a:xfrm>
            <a:custGeom>
              <a:avLst/>
              <a:gdLst>
                <a:gd name="T0" fmla="*/ 141 w 142"/>
                <a:gd name="T1" fmla="*/ 0 h 55"/>
                <a:gd name="T2" fmla="*/ 0 w 142"/>
                <a:gd name="T3" fmla="*/ 51 h 55"/>
                <a:gd name="T4" fmla="*/ 1 w 142"/>
                <a:gd name="T5" fmla="*/ 55 h 55"/>
                <a:gd name="T6" fmla="*/ 142 w 142"/>
                <a:gd name="T7" fmla="*/ 2 h 55"/>
                <a:gd name="T8" fmla="*/ 141 w 142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5">
                  <a:moveTo>
                    <a:pt x="141" y="0"/>
                  </a:moveTo>
                  <a:cubicBezTo>
                    <a:pt x="95" y="18"/>
                    <a:pt x="47" y="34"/>
                    <a:pt x="0" y="51"/>
                  </a:cubicBezTo>
                  <a:cubicBezTo>
                    <a:pt x="1" y="52"/>
                    <a:pt x="1" y="53"/>
                    <a:pt x="1" y="55"/>
                  </a:cubicBezTo>
                  <a:cubicBezTo>
                    <a:pt x="48" y="37"/>
                    <a:pt x="95" y="20"/>
                    <a:pt x="142" y="2"/>
                  </a:cubicBezTo>
                  <a:cubicBezTo>
                    <a:pt x="142" y="2"/>
                    <a:pt x="142" y="1"/>
                    <a:pt x="14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11015663" y="2663826"/>
              <a:ext cx="309562" cy="119063"/>
            </a:xfrm>
            <a:custGeom>
              <a:avLst/>
              <a:gdLst>
                <a:gd name="T0" fmla="*/ 132 w 133"/>
                <a:gd name="T1" fmla="*/ 0 h 51"/>
                <a:gd name="T2" fmla="*/ 0 w 133"/>
                <a:gd name="T3" fmla="*/ 49 h 51"/>
                <a:gd name="T4" fmla="*/ 0 w 133"/>
                <a:gd name="T5" fmla="*/ 51 h 51"/>
                <a:gd name="T6" fmla="*/ 133 w 133"/>
                <a:gd name="T7" fmla="*/ 3 h 51"/>
                <a:gd name="T8" fmla="*/ 132 w 133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51">
                  <a:moveTo>
                    <a:pt x="132" y="0"/>
                  </a:moveTo>
                  <a:cubicBezTo>
                    <a:pt x="88" y="17"/>
                    <a:pt x="44" y="33"/>
                    <a:pt x="0" y="49"/>
                  </a:cubicBezTo>
                  <a:cubicBezTo>
                    <a:pt x="0" y="49"/>
                    <a:pt x="0" y="50"/>
                    <a:pt x="0" y="51"/>
                  </a:cubicBezTo>
                  <a:cubicBezTo>
                    <a:pt x="44" y="35"/>
                    <a:pt x="89" y="19"/>
                    <a:pt x="133" y="3"/>
                  </a:cubicBezTo>
                  <a:cubicBezTo>
                    <a:pt x="132" y="2"/>
                    <a:pt x="132" y="1"/>
                    <a:pt x="13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4311313" y="3810001"/>
              <a:ext cx="1033462" cy="1000125"/>
            </a:xfrm>
            <a:custGeom>
              <a:avLst/>
              <a:gdLst>
                <a:gd name="T0" fmla="*/ 373 w 443"/>
                <a:gd name="T1" fmla="*/ 315 h 429"/>
                <a:gd name="T2" fmla="*/ 361 w 443"/>
                <a:gd name="T3" fmla="*/ 345 h 429"/>
                <a:gd name="T4" fmla="*/ 322 w 443"/>
                <a:gd name="T5" fmla="*/ 345 h 429"/>
                <a:gd name="T6" fmla="*/ 364 w 443"/>
                <a:gd name="T7" fmla="*/ 303 h 429"/>
                <a:gd name="T8" fmla="*/ 364 w 443"/>
                <a:gd name="T9" fmla="*/ 303 h 429"/>
                <a:gd name="T10" fmla="*/ 289 w 443"/>
                <a:gd name="T11" fmla="*/ 305 h 429"/>
                <a:gd name="T12" fmla="*/ 328 w 443"/>
                <a:gd name="T13" fmla="*/ 304 h 429"/>
                <a:gd name="T14" fmla="*/ 248 w 443"/>
                <a:gd name="T15" fmla="*/ 317 h 429"/>
                <a:gd name="T16" fmla="*/ 146 w 443"/>
                <a:gd name="T17" fmla="*/ 316 h 429"/>
                <a:gd name="T18" fmla="*/ 172 w 443"/>
                <a:gd name="T19" fmla="*/ 309 h 429"/>
                <a:gd name="T20" fmla="*/ 186 w 443"/>
                <a:gd name="T21" fmla="*/ 313 h 429"/>
                <a:gd name="T22" fmla="*/ 235 w 443"/>
                <a:gd name="T23" fmla="*/ 306 h 429"/>
                <a:gd name="T24" fmla="*/ 36 w 443"/>
                <a:gd name="T25" fmla="*/ 244 h 429"/>
                <a:gd name="T26" fmla="*/ 42 w 443"/>
                <a:gd name="T27" fmla="*/ 263 h 429"/>
                <a:gd name="T28" fmla="*/ 193 w 443"/>
                <a:gd name="T29" fmla="*/ 354 h 429"/>
                <a:gd name="T30" fmla="*/ 202 w 443"/>
                <a:gd name="T31" fmla="*/ 352 h 429"/>
                <a:gd name="T32" fmla="*/ 216 w 443"/>
                <a:gd name="T33" fmla="*/ 361 h 429"/>
                <a:gd name="T34" fmla="*/ 193 w 443"/>
                <a:gd name="T35" fmla="*/ 406 h 429"/>
                <a:gd name="T36" fmla="*/ 15 w 443"/>
                <a:gd name="T37" fmla="*/ 280 h 429"/>
                <a:gd name="T38" fmla="*/ 302 w 443"/>
                <a:gd name="T39" fmla="*/ 244 h 429"/>
                <a:gd name="T40" fmla="*/ 362 w 443"/>
                <a:gd name="T41" fmla="*/ 235 h 429"/>
                <a:gd name="T42" fmla="*/ 245 w 443"/>
                <a:gd name="T43" fmla="*/ 271 h 429"/>
                <a:gd name="T44" fmla="*/ 207 w 443"/>
                <a:gd name="T45" fmla="*/ 291 h 429"/>
                <a:gd name="T46" fmla="*/ 244 w 443"/>
                <a:gd name="T47" fmla="*/ 252 h 429"/>
                <a:gd name="T48" fmla="*/ 200 w 443"/>
                <a:gd name="T49" fmla="*/ 274 h 429"/>
                <a:gd name="T50" fmla="*/ 113 w 443"/>
                <a:gd name="T51" fmla="*/ 323 h 429"/>
                <a:gd name="T52" fmla="*/ 88 w 443"/>
                <a:gd name="T53" fmla="*/ 238 h 429"/>
                <a:gd name="T54" fmla="*/ 162 w 443"/>
                <a:gd name="T55" fmla="*/ 295 h 429"/>
                <a:gd name="T56" fmla="*/ 274 w 443"/>
                <a:gd name="T57" fmla="*/ 234 h 429"/>
                <a:gd name="T58" fmla="*/ 411 w 443"/>
                <a:gd name="T59" fmla="*/ 186 h 429"/>
                <a:gd name="T60" fmla="*/ 98 w 443"/>
                <a:gd name="T61" fmla="*/ 234 h 429"/>
                <a:gd name="T62" fmla="*/ 78 w 443"/>
                <a:gd name="T63" fmla="*/ 174 h 429"/>
                <a:gd name="T64" fmla="*/ 189 w 443"/>
                <a:gd name="T65" fmla="*/ 245 h 429"/>
                <a:gd name="T66" fmla="*/ 234 w 443"/>
                <a:gd name="T67" fmla="*/ 160 h 429"/>
                <a:gd name="T68" fmla="*/ 253 w 443"/>
                <a:gd name="T69" fmla="*/ 161 h 429"/>
                <a:gd name="T70" fmla="*/ 225 w 443"/>
                <a:gd name="T71" fmla="*/ 188 h 429"/>
                <a:gd name="T72" fmla="*/ 221 w 443"/>
                <a:gd name="T73" fmla="*/ 226 h 429"/>
                <a:gd name="T74" fmla="*/ 37 w 443"/>
                <a:gd name="T75" fmla="*/ 112 h 429"/>
                <a:gd name="T76" fmla="*/ 75 w 443"/>
                <a:gd name="T77" fmla="*/ 119 h 429"/>
                <a:gd name="T78" fmla="*/ 213 w 443"/>
                <a:gd name="T79" fmla="*/ 212 h 429"/>
                <a:gd name="T80" fmla="*/ 341 w 443"/>
                <a:gd name="T81" fmla="*/ 181 h 429"/>
                <a:gd name="T82" fmla="*/ 213 w 443"/>
                <a:gd name="T83" fmla="*/ 201 h 429"/>
                <a:gd name="T84" fmla="*/ 39 w 443"/>
                <a:gd name="T85" fmla="*/ 83 h 429"/>
                <a:gd name="T86" fmla="*/ 219 w 443"/>
                <a:gd name="T87" fmla="*/ 8 h 429"/>
                <a:gd name="T88" fmla="*/ 225 w 443"/>
                <a:gd name="T89" fmla="*/ 147 h 429"/>
                <a:gd name="T90" fmla="*/ 219 w 443"/>
                <a:gd name="T91" fmla="*/ 0 h 429"/>
                <a:gd name="T92" fmla="*/ 42 w 443"/>
                <a:gd name="T93" fmla="*/ 96 h 429"/>
                <a:gd name="T94" fmla="*/ 21 w 443"/>
                <a:gd name="T95" fmla="*/ 122 h 429"/>
                <a:gd name="T96" fmla="*/ 26 w 443"/>
                <a:gd name="T97" fmla="*/ 238 h 429"/>
                <a:gd name="T98" fmla="*/ 5 w 443"/>
                <a:gd name="T99" fmla="*/ 288 h 429"/>
                <a:gd name="T100" fmla="*/ 212 w 443"/>
                <a:gd name="T101" fmla="*/ 428 h 429"/>
                <a:gd name="T102" fmla="*/ 374 w 443"/>
                <a:gd name="T103" fmla="*/ 320 h 429"/>
                <a:gd name="T104" fmla="*/ 360 w 443"/>
                <a:gd name="T105" fmla="*/ 274 h 429"/>
                <a:gd name="T106" fmla="*/ 395 w 443"/>
                <a:gd name="T107" fmla="*/ 250 h 429"/>
                <a:gd name="T108" fmla="*/ 433 w 443"/>
                <a:gd name="T109" fmla="*/ 193 h 429"/>
                <a:gd name="T110" fmla="*/ 438 w 443"/>
                <a:gd name="T111" fmla="*/ 156 h 429"/>
                <a:gd name="T112" fmla="*/ 421 w 443"/>
                <a:gd name="T113" fmla="*/ 94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3" h="429">
                  <a:moveTo>
                    <a:pt x="216" y="379"/>
                  </a:moveTo>
                  <a:cubicBezTo>
                    <a:pt x="217" y="379"/>
                    <a:pt x="217" y="378"/>
                    <a:pt x="218" y="378"/>
                  </a:cubicBezTo>
                  <a:cubicBezTo>
                    <a:pt x="237" y="365"/>
                    <a:pt x="259" y="360"/>
                    <a:pt x="280" y="351"/>
                  </a:cubicBezTo>
                  <a:cubicBezTo>
                    <a:pt x="308" y="339"/>
                    <a:pt x="338" y="328"/>
                    <a:pt x="367" y="317"/>
                  </a:cubicBezTo>
                  <a:cubicBezTo>
                    <a:pt x="369" y="316"/>
                    <a:pt x="371" y="315"/>
                    <a:pt x="373" y="315"/>
                  </a:cubicBezTo>
                  <a:cubicBezTo>
                    <a:pt x="358" y="327"/>
                    <a:pt x="339" y="330"/>
                    <a:pt x="322" y="338"/>
                  </a:cubicBezTo>
                  <a:cubicBezTo>
                    <a:pt x="317" y="340"/>
                    <a:pt x="311" y="342"/>
                    <a:pt x="305" y="346"/>
                  </a:cubicBezTo>
                  <a:cubicBezTo>
                    <a:pt x="325" y="339"/>
                    <a:pt x="344" y="332"/>
                    <a:pt x="363" y="325"/>
                  </a:cubicBezTo>
                  <a:cubicBezTo>
                    <a:pt x="364" y="331"/>
                    <a:pt x="365" y="336"/>
                    <a:pt x="365" y="341"/>
                  </a:cubicBezTo>
                  <a:cubicBezTo>
                    <a:pt x="365" y="342"/>
                    <a:pt x="363" y="345"/>
                    <a:pt x="361" y="345"/>
                  </a:cubicBezTo>
                  <a:cubicBezTo>
                    <a:pt x="321" y="362"/>
                    <a:pt x="281" y="379"/>
                    <a:pt x="241" y="395"/>
                  </a:cubicBezTo>
                  <a:cubicBezTo>
                    <a:pt x="232" y="399"/>
                    <a:pt x="223" y="403"/>
                    <a:pt x="213" y="407"/>
                  </a:cubicBezTo>
                  <a:cubicBezTo>
                    <a:pt x="211" y="402"/>
                    <a:pt x="210" y="397"/>
                    <a:pt x="209" y="392"/>
                  </a:cubicBezTo>
                  <a:cubicBezTo>
                    <a:pt x="247" y="377"/>
                    <a:pt x="285" y="362"/>
                    <a:pt x="323" y="347"/>
                  </a:cubicBezTo>
                  <a:cubicBezTo>
                    <a:pt x="322" y="346"/>
                    <a:pt x="322" y="345"/>
                    <a:pt x="322" y="345"/>
                  </a:cubicBezTo>
                  <a:cubicBezTo>
                    <a:pt x="285" y="359"/>
                    <a:pt x="247" y="374"/>
                    <a:pt x="209" y="389"/>
                  </a:cubicBezTo>
                  <a:cubicBezTo>
                    <a:pt x="210" y="384"/>
                    <a:pt x="208" y="379"/>
                    <a:pt x="214" y="379"/>
                  </a:cubicBezTo>
                  <a:cubicBezTo>
                    <a:pt x="214" y="379"/>
                    <a:pt x="215" y="379"/>
                    <a:pt x="216" y="379"/>
                  </a:cubicBezTo>
                  <a:cubicBezTo>
                    <a:pt x="216" y="379"/>
                    <a:pt x="216" y="379"/>
                    <a:pt x="216" y="379"/>
                  </a:cubicBezTo>
                  <a:moveTo>
                    <a:pt x="364" y="303"/>
                  </a:moveTo>
                  <a:cubicBezTo>
                    <a:pt x="360" y="303"/>
                    <a:pt x="356" y="298"/>
                    <a:pt x="351" y="296"/>
                  </a:cubicBezTo>
                  <a:cubicBezTo>
                    <a:pt x="350" y="295"/>
                    <a:pt x="349" y="292"/>
                    <a:pt x="348" y="290"/>
                  </a:cubicBezTo>
                  <a:cubicBezTo>
                    <a:pt x="348" y="290"/>
                    <a:pt x="349" y="289"/>
                    <a:pt x="349" y="289"/>
                  </a:cubicBezTo>
                  <a:cubicBezTo>
                    <a:pt x="357" y="292"/>
                    <a:pt x="364" y="296"/>
                    <a:pt x="371" y="300"/>
                  </a:cubicBezTo>
                  <a:cubicBezTo>
                    <a:pt x="369" y="302"/>
                    <a:pt x="367" y="303"/>
                    <a:pt x="364" y="303"/>
                  </a:cubicBezTo>
                  <a:moveTo>
                    <a:pt x="235" y="306"/>
                  </a:moveTo>
                  <a:cubicBezTo>
                    <a:pt x="269" y="292"/>
                    <a:pt x="305" y="288"/>
                    <a:pt x="341" y="283"/>
                  </a:cubicBezTo>
                  <a:cubicBezTo>
                    <a:pt x="341" y="286"/>
                    <a:pt x="341" y="290"/>
                    <a:pt x="340" y="293"/>
                  </a:cubicBezTo>
                  <a:cubicBezTo>
                    <a:pt x="339" y="295"/>
                    <a:pt x="336" y="296"/>
                    <a:pt x="335" y="296"/>
                  </a:cubicBezTo>
                  <a:cubicBezTo>
                    <a:pt x="320" y="299"/>
                    <a:pt x="304" y="302"/>
                    <a:pt x="289" y="305"/>
                  </a:cubicBezTo>
                  <a:cubicBezTo>
                    <a:pt x="288" y="305"/>
                    <a:pt x="287" y="306"/>
                    <a:pt x="285" y="307"/>
                  </a:cubicBezTo>
                  <a:cubicBezTo>
                    <a:pt x="286" y="307"/>
                    <a:pt x="286" y="308"/>
                    <a:pt x="286" y="308"/>
                  </a:cubicBezTo>
                  <a:cubicBezTo>
                    <a:pt x="304" y="305"/>
                    <a:pt x="322" y="302"/>
                    <a:pt x="340" y="299"/>
                  </a:cubicBezTo>
                  <a:cubicBezTo>
                    <a:pt x="341" y="299"/>
                    <a:pt x="341" y="300"/>
                    <a:pt x="341" y="301"/>
                  </a:cubicBezTo>
                  <a:cubicBezTo>
                    <a:pt x="337" y="302"/>
                    <a:pt x="332" y="303"/>
                    <a:pt x="328" y="304"/>
                  </a:cubicBezTo>
                  <a:cubicBezTo>
                    <a:pt x="274" y="317"/>
                    <a:pt x="220" y="330"/>
                    <a:pt x="165" y="342"/>
                  </a:cubicBezTo>
                  <a:cubicBezTo>
                    <a:pt x="162" y="343"/>
                    <a:pt x="159" y="343"/>
                    <a:pt x="156" y="345"/>
                  </a:cubicBezTo>
                  <a:cubicBezTo>
                    <a:pt x="154" y="345"/>
                    <a:pt x="153" y="345"/>
                    <a:pt x="152" y="345"/>
                  </a:cubicBezTo>
                  <a:cubicBezTo>
                    <a:pt x="149" y="345"/>
                    <a:pt x="147" y="342"/>
                    <a:pt x="146" y="339"/>
                  </a:cubicBezTo>
                  <a:cubicBezTo>
                    <a:pt x="180" y="331"/>
                    <a:pt x="215" y="328"/>
                    <a:pt x="248" y="317"/>
                  </a:cubicBezTo>
                  <a:cubicBezTo>
                    <a:pt x="234" y="319"/>
                    <a:pt x="219" y="322"/>
                    <a:pt x="205" y="325"/>
                  </a:cubicBezTo>
                  <a:cubicBezTo>
                    <a:pt x="186" y="328"/>
                    <a:pt x="166" y="332"/>
                    <a:pt x="147" y="335"/>
                  </a:cubicBezTo>
                  <a:cubicBezTo>
                    <a:pt x="147" y="335"/>
                    <a:pt x="147" y="335"/>
                    <a:pt x="147" y="335"/>
                  </a:cubicBezTo>
                  <a:cubicBezTo>
                    <a:pt x="145" y="335"/>
                    <a:pt x="143" y="333"/>
                    <a:pt x="143" y="332"/>
                  </a:cubicBezTo>
                  <a:cubicBezTo>
                    <a:pt x="144" y="327"/>
                    <a:pt x="145" y="322"/>
                    <a:pt x="146" y="316"/>
                  </a:cubicBezTo>
                  <a:cubicBezTo>
                    <a:pt x="146" y="316"/>
                    <a:pt x="147" y="314"/>
                    <a:pt x="148" y="314"/>
                  </a:cubicBezTo>
                  <a:cubicBezTo>
                    <a:pt x="148" y="314"/>
                    <a:pt x="148" y="314"/>
                    <a:pt x="148" y="314"/>
                  </a:cubicBezTo>
                  <a:cubicBezTo>
                    <a:pt x="149" y="315"/>
                    <a:pt x="150" y="315"/>
                    <a:pt x="152" y="315"/>
                  </a:cubicBezTo>
                  <a:cubicBezTo>
                    <a:pt x="155" y="315"/>
                    <a:pt x="159" y="313"/>
                    <a:pt x="162" y="312"/>
                  </a:cubicBezTo>
                  <a:cubicBezTo>
                    <a:pt x="165" y="310"/>
                    <a:pt x="169" y="309"/>
                    <a:pt x="172" y="309"/>
                  </a:cubicBezTo>
                  <a:cubicBezTo>
                    <a:pt x="173" y="309"/>
                    <a:pt x="173" y="309"/>
                    <a:pt x="173" y="309"/>
                  </a:cubicBezTo>
                  <a:cubicBezTo>
                    <a:pt x="173" y="309"/>
                    <a:pt x="173" y="309"/>
                    <a:pt x="174" y="309"/>
                  </a:cubicBezTo>
                  <a:cubicBezTo>
                    <a:pt x="174" y="309"/>
                    <a:pt x="175" y="309"/>
                    <a:pt x="176" y="309"/>
                  </a:cubicBezTo>
                  <a:cubicBezTo>
                    <a:pt x="176" y="309"/>
                    <a:pt x="177" y="308"/>
                    <a:pt x="177" y="308"/>
                  </a:cubicBezTo>
                  <a:cubicBezTo>
                    <a:pt x="181" y="308"/>
                    <a:pt x="184" y="309"/>
                    <a:pt x="186" y="313"/>
                  </a:cubicBezTo>
                  <a:cubicBezTo>
                    <a:pt x="175" y="315"/>
                    <a:pt x="165" y="317"/>
                    <a:pt x="154" y="318"/>
                  </a:cubicBezTo>
                  <a:cubicBezTo>
                    <a:pt x="154" y="319"/>
                    <a:pt x="154" y="320"/>
                    <a:pt x="154" y="320"/>
                  </a:cubicBezTo>
                  <a:cubicBezTo>
                    <a:pt x="208" y="315"/>
                    <a:pt x="262" y="305"/>
                    <a:pt x="315" y="295"/>
                  </a:cubicBezTo>
                  <a:cubicBezTo>
                    <a:pt x="315" y="294"/>
                    <a:pt x="315" y="293"/>
                    <a:pt x="315" y="293"/>
                  </a:cubicBezTo>
                  <a:cubicBezTo>
                    <a:pt x="288" y="297"/>
                    <a:pt x="261" y="302"/>
                    <a:pt x="235" y="306"/>
                  </a:cubicBezTo>
                  <a:moveTo>
                    <a:pt x="193" y="302"/>
                  </a:moveTo>
                  <a:cubicBezTo>
                    <a:pt x="187" y="294"/>
                    <a:pt x="185" y="284"/>
                    <a:pt x="185" y="274"/>
                  </a:cubicBezTo>
                  <a:cubicBezTo>
                    <a:pt x="188" y="283"/>
                    <a:pt x="190" y="293"/>
                    <a:pt x="193" y="302"/>
                  </a:cubicBezTo>
                  <a:moveTo>
                    <a:pt x="26" y="251"/>
                  </a:moveTo>
                  <a:cubicBezTo>
                    <a:pt x="30" y="251"/>
                    <a:pt x="33" y="248"/>
                    <a:pt x="36" y="244"/>
                  </a:cubicBezTo>
                  <a:cubicBezTo>
                    <a:pt x="42" y="251"/>
                    <a:pt x="47" y="257"/>
                    <a:pt x="53" y="263"/>
                  </a:cubicBezTo>
                  <a:cubicBezTo>
                    <a:pt x="52" y="264"/>
                    <a:pt x="52" y="264"/>
                    <a:pt x="52" y="264"/>
                  </a:cubicBezTo>
                  <a:cubicBezTo>
                    <a:pt x="46" y="261"/>
                    <a:pt x="41" y="258"/>
                    <a:pt x="33" y="254"/>
                  </a:cubicBezTo>
                  <a:cubicBezTo>
                    <a:pt x="34" y="257"/>
                    <a:pt x="35" y="258"/>
                    <a:pt x="35" y="259"/>
                  </a:cubicBezTo>
                  <a:cubicBezTo>
                    <a:pt x="37" y="260"/>
                    <a:pt x="40" y="262"/>
                    <a:pt x="42" y="263"/>
                  </a:cubicBezTo>
                  <a:cubicBezTo>
                    <a:pt x="64" y="273"/>
                    <a:pt x="77" y="293"/>
                    <a:pt x="92" y="310"/>
                  </a:cubicBezTo>
                  <a:cubicBezTo>
                    <a:pt x="106" y="326"/>
                    <a:pt x="120" y="343"/>
                    <a:pt x="134" y="360"/>
                  </a:cubicBezTo>
                  <a:cubicBezTo>
                    <a:pt x="138" y="364"/>
                    <a:pt x="142" y="365"/>
                    <a:pt x="146" y="365"/>
                  </a:cubicBezTo>
                  <a:cubicBezTo>
                    <a:pt x="148" y="365"/>
                    <a:pt x="150" y="365"/>
                    <a:pt x="153" y="364"/>
                  </a:cubicBezTo>
                  <a:cubicBezTo>
                    <a:pt x="166" y="361"/>
                    <a:pt x="180" y="357"/>
                    <a:pt x="193" y="354"/>
                  </a:cubicBezTo>
                  <a:cubicBezTo>
                    <a:pt x="194" y="354"/>
                    <a:pt x="194" y="354"/>
                    <a:pt x="194" y="354"/>
                  </a:cubicBezTo>
                  <a:cubicBezTo>
                    <a:pt x="196" y="354"/>
                    <a:pt x="197" y="355"/>
                    <a:pt x="199" y="355"/>
                  </a:cubicBezTo>
                  <a:cubicBezTo>
                    <a:pt x="202" y="356"/>
                    <a:pt x="204" y="357"/>
                    <a:pt x="207" y="358"/>
                  </a:cubicBezTo>
                  <a:cubicBezTo>
                    <a:pt x="207" y="358"/>
                    <a:pt x="207" y="357"/>
                    <a:pt x="207" y="357"/>
                  </a:cubicBezTo>
                  <a:cubicBezTo>
                    <a:pt x="206" y="356"/>
                    <a:pt x="204" y="355"/>
                    <a:pt x="202" y="352"/>
                  </a:cubicBezTo>
                  <a:cubicBezTo>
                    <a:pt x="230" y="346"/>
                    <a:pt x="257" y="339"/>
                    <a:pt x="284" y="333"/>
                  </a:cubicBezTo>
                  <a:cubicBezTo>
                    <a:pt x="285" y="334"/>
                    <a:pt x="285" y="334"/>
                    <a:pt x="285" y="334"/>
                  </a:cubicBezTo>
                  <a:cubicBezTo>
                    <a:pt x="278" y="336"/>
                    <a:pt x="271" y="339"/>
                    <a:pt x="264" y="342"/>
                  </a:cubicBezTo>
                  <a:cubicBezTo>
                    <a:pt x="250" y="347"/>
                    <a:pt x="236" y="352"/>
                    <a:pt x="221" y="358"/>
                  </a:cubicBezTo>
                  <a:cubicBezTo>
                    <a:pt x="219" y="358"/>
                    <a:pt x="218" y="360"/>
                    <a:pt x="216" y="361"/>
                  </a:cubicBezTo>
                  <a:cubicBezTo>
                    <a:pt x="214" y="361"/>
                    <a:pt x="212" y="362"/>
                    <a:pt x="210" y="362"/>
                  </a:cubicBezTo>
                  <a:cubicBezTo>
                    <a:pt x="210" y="362"/>
                    <a:pt x="209" y="362"/>
                    <a:pt x="209" y="362"/>
                  </a:cubicBezTo>
                  <a:cubicBezTo>
                    <a:pt x="208" y="362"/>
                    <a:pt x="206" y="362"/>
                    <a:pt x="205" y="362"/>
                  </a:cubicBezTo>
                  <a:cubicBezTo>
                    <a:pt x="202" y="362"/>
                    <a:pt x="199" y="363"/>
                    <a:pt x="197" y="367"/>
                  </a:cubicBezTo>
                  <a:cubicBezTo>
                    <a:pt x="192" y="379"/>
                    <a:pt x="189" y="392"/>
                    <a:pt x="193" y="406"/>
                  </a:cubicBezTo>
                  <a:cubicBezTo>
                    <a:pt x="190" y="405"/>
                    <a:pt x="188" y="404"/>
                    <a:pt x="186" y="403"/>
                  </a:cubicBezTo>
                  <a:cubicBezTo>
                    <a:pt x="160" y="384"/>
                    <a:pt x="133" y="366"/>
                    <a:pt x="106" y="347"/>
                  </a:cubicBezTo>
                  <a:cubicBezTo>
                    <a:pt x="88" y="335"/>
                    <a:pt x="71" y="323"/>
                    <a:pt x="54" y="311"/>
                  </a:cubicBezTo>
                  <a:cubicBezTo>
                    <a:pt x="44" y="304"/>
                    <a:pt x="34" y="298"/>
                    <a:pt x="25" y="291"/>
                  </a:cubicBezTo>
                  <a:cubicBezTo>
                    <a:pt x="21" y="288"/>
                    <a:pt x="17" y="285"/>
                    <a:pt x="15" y="280"/>
                  </a:cubicBezTo>
                  <a:cubicBezTo>
                    <a:pt x="12" y="272"/>
                    <a:pt x="12" y="262"/>
                    <a:pt x="17" y="254"/>
                  </a:cubicBezTo>
                  <a:cubicBezTo>
                    <a:pt x="18" y="252"/>
                    <a:pt x="21" y="250"/>
                    <a:pt x="22" y="250"/>
                  </a:cubicBezTo>
                  <a:cubicBezTo>
                    <a:pt x="22" y="250"/>
                    <a:pt x="22" y="250"/>
                    <a:pt x="22" y="250"/>
                  </a:cubicBezTo>
                  <a:cubicBezTo>
                    <a:pt x="24" y="251"/>
                    <a:pt x="25" y="251"/>
                    <a:pt x="26" y="251"/>
                  </a:cubicBezTo>
                  <a:moveTo>
                    <a:pt x="302" y="244"/>
                  </a:moveTo>
                  <a:cubicBezTo>
                    <a:pt x="324" y="233"/>
                    <a:pt x="348" y="227"/>
                    <a:pt x="372" y="222"/>
                  </a:cubicBezTo>
                  <a:cubicBezTo>
                    <a:pt x="371" y="228"/>
                    <a:pt x="370" y="231"/>
                    <a:pt x="363" y="232"/>
                  </a:cubicBezTo>
                  <a:cubicBezTo>
                    <a:pt x="352" y="233"/>
                    <a:pt x="341" y="237"/>
                    <a:pt x="330" y="240"/>
                  </a:cubicBezTo>
                  <a:cubicBezTo>
                    <a:pt x="330" y="240"/>
                    <a:pt x="330" y="241"/>
                    <a:pt x="331" y="242"/>
                  </a:cubicBezTo>
                  <a:cubicBezTo>
                    <a:pt x="341" y="239"/>
                    <a:pt x="351" y="237"/>
                    <a:pt x="362" y="235"/>
                  </a:cubicBezTo>
                  <a:cubicBezTo>
                    <a:pt x="362" y="235"/>
                    <a:pt x="362" y="235"/>
                    <a:pt x="363" y="235"/>
                  </a:cubicBezTo>
                  <a:cubicBezTo>
                    <a:pt x="365" y="235"/>
                    <a:pt x="367" y="236"/>
                    <a:pt x="369" y="237"/>
                  </a:cubicBezTo>
                  <a:cubicBezTo>
                    <a:pt x="367" y="238"/>
                    <a:pt x="366" y="241"/>
                    <a:pt x="364" y="241"/>
                  </a:cubicBezTo>
                  <a:cubicBezTo>
                    <a:pt x="327" y="250"/>
                    <a:pt x="290" y="260"/>
                    <a:pt x="252" y="269"/>
                  </a:cubicBezTo>
                  <a:cubicBezTo>
                    <a:pt x="250" y="269"/>
                    <a:pt x="247" y="270"/>
                    <a:pt x="245" y="271"/>
                  </a:cubicBezTo>
                  <a:cubicBezTo>
                    <a:pt x="245" y="272"/>
                    <a:pt x="245" y="273"/>
                    <a:pt x="245" y="273"/>
                  </a:cubicBezTo>
                  <a:cubicBezTo>
                    <a:pt x="286" y="263"/>
                    <a:pt x="327" y="254"/>
                    <a:pt x="368" y="244"/>
                  </a:cubicBezTo>
                  <a:cubicBezTo>
                    <a:pt x="369" y="244"/>
                    <a:pt x="369" y="245"/>
                    <a:pt x="369" y="246"/>
                  </a:cubicBezTo>
                  <a:cubicBezTo>
                    <a:pt x="367" y="247"/>
                    <a:pt x="365" y="248"/>
                    <a:pt x="363" y="249"/>
                  </a:cubicBezTo>
                  <a:cubicBezTo>
                    <a:pt x="311" y="263"/>
                    <a:pt x="259" y="277"/>
                    <a:pt x="207" y="291"/>
                  </a:cubicBezTo>
                  <a:cubicBezTo>
                    <a:pt x="204" y="292"/>
                    <a:pt x="202" y="292"/>
                    <a:pt x="200" y="292"/>
                  </a:cubicBezTo>
                  <a:cubicBezTo>
                    <a:pt x="196" y="292"/>
                    <a:pt x="195" y="289"/>
                    <a:pt x="194" y="282"/>
                  </a:cubicBezTo>
                  <a:cubicBezTo>
                    <a:pt x="194" y="279"/>
                    <a:pt x="193" y="277"/>
                    <a:pt x="193" y="275"/>
                  </a:cubicBezTo>
                  <a:cubicBezTo>
                    <a:pt x="193" y="267"/>
                    <a:pt x="195" y="264"/>
                    <a:pt x="203" y="262"/>
                  </a:cubicBezTo>
                  <a:cubicBezTo>
                    <a:pt x="217" y="258"/>
                    <a:pt x="230" y="255"/>
                    <a:pt x="244" y="252"/>
                  </a:cubicBezTo>
                  <a:cubicBezTo>
                    <a:pt x="244" y="252"/>
                    <a:pt x="245" y="252"/>
                    <a:pt x="246" y="252"/>
                  </a:cubicBezTo>
                  <a:cubicBezTo>
                    <a:pt x="249" y="252"/>
                    <a:pt x="253" y="253"/>
                    <a:pt x="256" y="253"/>
                  </a:cubicBezTo>
                  <a:cubicBezTo>
                    <a:pt x="256" y="254"/>
                    <a:pt x="256" y="255"/>
                    <a:pt x="256" y="255"/>
                  </a:cubicBezTo>
                  <a:cubicBezTo>
                    <a:pt x="237" y="261"/>
                    <a:pt x="218" y="266"/>
                    <a:pt x="199" y="271"/>
                  </a:cubicBezTo>
                  <a:cubicBezTo>
                    <a:pt x="199" y="272"/>
                    <a:pt x="199" y="273"/>
                    <a:pt x="200" y="274"/>
                  </a:cubicBezTo>
                  <a:cubicBezTo>
                    <a:pt x="239" y="263"/>
                    <a:pt x="278" y="253"/>
                    <a:pt x="317" y="242"/>
                  </a:cubicBezTo>
                  <a:cubicBezTo>
                    <a:pt x="316" y="242"/>
                    <a:pt x="316" y="241"/>
                    <a:pt x="316" y="241"/>
                  </a:cubicBezTo>
                  <a:cubicBezTo>
                    <a:pt x="312" y="242"/>
                    <a:pt x="307" y="243"/>
                    <a:pt x="302" y="244"/>
                  </a:cubicBezTo>
                  <a:moveTo>
                    <a:pt x="131" y="344"/>
                  </a:moveTo>
                  <a:cubicBezTo>
                    <a:pt x="125" y="337"/>
                    <a:pt x="119" y="330"/>
                    <a:pt x="113" y="323"/>
                  </a:cubicBezTo>
                  <a:cubicBezTo>
                    <a:pt x="100" y="307"/>
                    <a:pt x="87" y="292"/>
                    <a:pt x="75" y="276"/>
                  </a:cubicBezTo>
                  <a:cubicBezTo>
                    <a:pt x="64" y="264"/>
                    <a:pt x="54" y="251"/>
                    <a:pt x="43" y="239"/>
                  </a:cubicBezTo>
                  <a:cubicBezTo>
                    <a:pt x="36" y="230"/>
                    <a:pt x="29" y="222"/>
                    <a:pt x="23" y="214"/>
                  </a:cubicBezTo>
                  <a:cubicBezTo>
                    <a:pt x="17" y="206"/>
                    <a:pt x="19" y="197"/>
                    <a:pt x="21" y="187"/>
                  </a:cubicBezTo>
                  <a:cubicBezTo>
                    <a:pt x="44" y="205"/>
                    <a:pt x="67" y="220"/>
                    <a:pt x="88" y="238"/>
                  </a:cubicBezTo>
                  <a:cubicBezTo>
                    <a:pt x="108" y="256"/>
                    <a:pt x="126" y="278"/>
                    <a:pt x="145" y="298"/>
                  </a:cubicBezTo>
                  <a:cubicBezTo>
                    <a:pt x="145" y="297"/>
                    <a:pt x="146" y="296"/>
                    <a:pt x="147" y="295"/>
                  </a:cubicBezTo>
                  <a:cubicBezTo>
                    <a:pt x="138" y="284"/>
                    <a:pt x="128" y="273"/>
                    <a:pt x="119" y="262"/>
                  </a:cubicBezTo>
                  <a:cubicBezTo>
                    <a:pt x="119" y="261"/>
                    <a:pt x="119" y="261"/>
                    <a:pt x="119" y="261"/>
                  </a:cubicBezTo>
                  <a:cubicBezTo>
                    <a:pt x="133" y="272"/>
                    <a:pt x="147" y="283"/>
                    <a:pt x="162" y="295"/>
                  </a:cubicBezTo>
                  <a:cubicBezTo>
                    <a:pt x="156" y="296"/>
                    <a:pt x="150" y="298"/>
                    <a:pt x="144" y="300"/>
                  </a:cubicBezTo>
                  <a:cubicBezTo>
                    <a:pt x="143" y="300"/>
                    <a:pt x="141" y="301"/>
                    <a:pt x="140" y="303"/>
                  </a:cubicBezTo>
                  <a:cubicBezTo>
                    <a:pt x="129" y="314"/>
                    <a:pt x="126" y="326"/>
                    <a:pt x="131" y="340"/>
                  </a:cubicBezTo>
                  <a:cubicBezTo>
                    <a:pt x="131" y="342"/>
                    <a:pt x="132" y="343"/>
                    <a:pt x="131" y="344"/>
                  </a:cubicBezTo>
                  <a:moveTo>
                    <a:pt x="274" y="234"/>
                  </a:moveTo>
                  <a:cubicBezTo>
                    <a:pt x="272" y="234"/>
                    <a:pt x="270" y="233"/>
                    <a:pt x="269" y="229"/>
                  </a:cubicBezTo>
                  <a:cubicBezTo>
                    <a:pt x="267" y="224"/>
                    <a:pt x="268" y="220"/>
                    <a:pt x="274" y="218"/>
                  </a:cubicBezTo>
                  <a:cubicBezTo>
                    <a:pt x="324" y="200"/>
                    <a:pt x="375" y="182"/>
                    <a:pt x="426" y="164"/>
                  </a:cubicBezTo>
                  <a:cubicBezTo>
                    <a:pt x="426" y="164"/>
                    <a:pt x="428" y="164"/>
                    <a:pt x="430" y="163"/>
                  </a:cubicBezTo>
                  <a:cubicBezTo>
                    <a:pt x="424" y="173"/>
                    <a:pt x="422" y="182"/>
                    <a:pt x="411" y="186"/>
                  </a:cubicBezTo>
                  <a:cubicBezTo>
                    <a:pt x="367" y="201"/>
                    <a:pt x="323" y="217"/>
                    <a:pt x="279" y="233"/>
                  </a:cubicBezTo>
                  <a:cubicBezTo>
                    <a:pt x="277" y="234"/>
                    <a:pt x="275" y="234"/>
                    <a:pt x="274" y="234"/>
                  </a:cubicBezTo>
                  <a:moveTo>
                    <a:pt x="178" y="295"/>
                  </a:moveTo>
                  <a:cubicBezTo>
                    <a:pt x="173" y="291"/>
                    <a:pt x="170" y="289"/>
                    <a:pt x="166" y="286"/>
                  </a:cubicBezTo>
                  <a:cubicBezTo>
                    <a:pt x="143" y="268"/>
                    <a:pt x="121" y="251"/>
                    <a:pt x="98" y="234"/>
                  </a:cubicBezTo>
                  <a:cubicBezTo>
                    <a:pt x="74" y="215"/>
                    <a:pt x="51" y="197"/>
                    <a:pt x="27" y="179"/>
                  </a:cubicBezTo>
                  <a:cubicBezTo>
                    <a:pt x="17" y="171"/>
                    <a:pt x="15" y="160"/>
                    <a:pt x="17" y="148"/>
                  </a:cubicBezTo>
                  <a:cubicBezTo>
                    <a:pt x="18" y="142"/>
                    <a:pt x="21" y="136"/>
                    <a:pt x="24" y="130"/>
                  </a:cubicBezTo>
                  <a:cubicBezTo>
                    <a:pt x="25" y="142"/>
                    <a:pt x="34" y="143"/>
                    <a:pt x="41" y="147"/>
                  </a:cubicBezTo>
                  <a:cubicBezTo>
                    <a:pt x="54" y="156"/>
                    <a:pt x="65" y="165"/>
                    <a:pt x="78" y="174"/>
                  </a:cubicBezTo>
                  <a:cubicBezTo>
                    <a:pt x="107" y="195"/>
                    <a:pt x="137" y="216"/>
                    <a:pt x="167" y="237"/>
                  </a:cubicBezTo>
                  <a:cubicBezTo>
                    <a:pt x="170" y="240"/>
                    <a:pt x="173" y="242"/>
                    <a:pt x="177" y="243"/>
                  </a:cubicBezTo>
                  <a:cubicBezTo>
                    <a:pt x="148" y="217"/>
                    <a:pt x="117" y="192"/>
                    <a:pt x="85" y="169"/>
                  </a:cubicBezTo>
                  <a:cubicBezTo>
                    <a:pt x="130" y="192"/>
                    <a:pt x="175" y="214"/>
                    <a:pt x="221" y="238"/>
                  </a:cubicBezTo>
                  <a:cubicBezTo>
                    <a:pt x="209" y="240"/>
                    <a:pt x="199" y="242"/>
                    <a:pt x="189" y="245"/>
                  </a:cubicBezTo>
                  <a:cubicBezTo>
                    <a:pt x="185" y="246"/>
                    <a:pt x="181" y="249"/>
                    <a:pt x="180" y="251"/>
                  </a:cubicBezTo>
                  <a:cubicBezTo>
                    <a:pt x="173" y="263"/>
                    <a:pt x="173" y="275"/>
                    <a:pt x="178" y="295"/>
                  </a:cubicBezTo>
                  <a:moveTo>
                    <a:pt x="224" y="184"/>
                  </a:moveTo>
                  <a:cubicBezTo>
                    <a:pt x="223" y="177"/>
                    <a:pt x="224" y="170"/>
                    <a:pt x="228" y="164"/>
                  </a:cubicBezTo>
                  <a:cubicBezTo>
                    <a:pt x="229" y="162"/>
                    <a:pt x="232" y="161"/>
                    <a:pt x="234" y="160"/>
                  </a:cubicBezTo>
                  <a:cubicBezTo>
                    <a:pt x="278" y="149"/>
                    <a:pt x="321" y="138"/>
                    <a:pt x="364" y="127"/>
                  </a:cubicBezTo>
                  <a:cubicBezTo>
                    <a:pt x="378" y="123"/>
                    <a:pt x="391" y="120"/>
                    <a:pt x="405" y="116"/>
                  </a:cubicBezTo>
                  <a:cubicBezTo>
                    <a:pt x="404" y="122"/>
                    <a:pt x="402" y="124"/>
                    <a:pt x="396" y="126"/>
                  </a:cubicBezTo>
                  <a:cubicBezTo>
                    <a:pt x="348" y="136"/>
                    <a:pt x="300" y="147"/>
                    <a:pt x="252" y="158"/>
                  </a:cubicBezTo>
                  <a:cubicBezTo>
                    <a:pt x="252" y="159"/>
                    <a:pt x="253" y="160"/>
                    <a:pt x="253" y="161"/>
                  </a:cubicBezTo>
                  <a:cubicBezTo>
                    <a:pt x="302" y="150"/>
                    <a:pt x="352" y="138"/>
                    <a:pt x="402" y="127"/>
                  </a:cubicBezTo>
                  <a:cubicBezTo>
                    <a:pt x="403" y="133"/>
                    <a:pt x="403" y="139"/>
                    <a:pt x="404" y="146"/>
                  </a:cubicBezTo>
                  <a:cubicBezTo>
                    <a:pt x="344" y="160"/>
                    <a:pt x="285" y="175"/>
                    <a:pt x="225" y="189"/>
                  </a:cubicBezTo>
                  <a:cubicBezTo>
                    <a:pt x="225" y="189"/>
                    <a:pt x="225" y="189"/>
                    <a:pt x="225" y="189"/>
                  </a:cubicBezTo>
                  <a:cubicBezTo>
                    <a:pt x="225" y="189"/>
                    <a:pt x="225" y="188"/>
                    <a:pt x="225" y="188"/>
                  </a:cubicBezTo>
                  <a:cubicBezTo>
                    <a:pt x="243" y="183"/>
                    <a:pt x="260" y="178"/>
                    <a:pt x="278" y="174"/>
                  </a:cubicBezTo>
                  <a:cubicBezTo>
                    <a:pt x="278" y="173"/>
                    <a:pt x="278" y="172"/>
                    <a:pt x="278" y="172"/>
                  </a:cubicBezTo>
                  <a:cubicBezTo>
                    <a:pt x="260" y="176"/>
                    <a:pt x="242" y="180"/>
                    <a:pt x="224" y="184"/>
                  </a:cubicBezTo>
                  <a:moveTo>
                    <a:pt x="254" y="242"/>
                  </a:moveTo>
                  <a:cubicBezTo>
                    <a:pt x="243" y="237"/>
                    <a:pt x="232" y="232"/>
                    <a:pt x="221" y="226"/>
                  </a:cubicBezTo>
                  <a:cubicBezTo>
                    <a:pt x="202" y="217"/>
                    <a:pt x="182" y="207"/>
                    <a:pt x="162" y="197"/>
                  </a:cubicBezTo>
                  <a:cubicBezTo>
                    <a:pt x="144" y="188"/>
                    <a:pt x="126" y="179"/>
                    <a:pt x="107" y="170"/>
                  </a:cubicBezTo>
                  <a:cubicBezTo>
                    <a:pt x="93" y="163"/>
                    <a:pt x="79" y="156"/>
                    <a:pt x="65" y="149"/>
                  </a:cubicBezTo>
                  <a:cubicBezTo>
                    <a:pt x="56" y="145"/>
                    <a:pt x="48" y="141"/>
                    <a:pt x="40" y="136"/>
                  </a:cubicBezTo>
                  <a:cubicBezTo>
                    <a:pt x="33" y="132"/>
                    <a:pt x="31" y="116"/>
                    <a:pt x="37" y="112"/>
                  </a:cubicBezTo>
                  <a:cubicBezTo>
                    <a:pt x="42" y="108"/>
                    <a:pt x="50" y="111"/>
                    <a:pt x="54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4" y="104"/>
                    <a:pt x="56" y="105"/>
                    <a:pt x="57" y="106"/>
                  </a:cubicBezTo>
                  <a:cubicBezTo>
                    <a:pt x="63" y="110"/>
                    <a:pt x="69" y="114"/>
                    <a:pt x="75" y="118"/>
                  </a:cubicBezTo>
                  <a:cubicBezTo>
                    <a:pt x="75" y="119"/>
                    <a:pt x="75" y="119"/>
                    <a:pt x="75" y="119"/>
                  </a:cubicBezTo>
                  <a:cubicBezTo>
                    <a:pt x="67" y="115"/>
                    <a:pt x="60" y="112"/>
                    <a:pt x="52" y="109"/>
                  </a:cubicBezTo>
                  <a:cubicBezTo>
                    <a:pt x="52" y="109"/>
                    <a:pt x="51" y="110"/>
                    <a:pt x="51" y="111"/>
                  </a:cubicBezTo>
                  <a:cubicBezTo>
                    <a:pt x="55" y="113"/>
                    <a:pt x="58" y="115"/>
                    <a:pt x="62" y="117"/>
                  </a:cubicBezTo>
                  <a:cubicBezTo>
                    <a:pt x="106" y="136"/>
                    <a:pt x="145" y="165"/>
                    <a:pt x="184" y="192"/>
                  </a:cubicBezTo>
                  <a:cubicBezTo>
                    <a:pt x="194" y="198"/>
                    <a:pt x="204" y="205"/>
                    <a:pt x="213" y="212"/>
                  </a:cubicBezTo>
                  <a:cubicBezTo>
                    <a:pt x="214" y="212"/>
                    <a:pt x="216" y="213"/>
                    <a:pt x="217" y="213"/>
                  </a:cubicBezTo>
                  <a:cubicBezTo>
                    <a:pt x="218" y="213"/>
                    <a:pt x="218" y="213"/>
                    <a:pt x="218" y="213"/>
                  </a:cubicBezTo>
                  <a:cubicBezTo>
                    <a:pt x="228" y="211"/>
                    <a:pt x="239" y="209"/>
                    <a:pt x="249" y="206"/>
                  </a:cubicBezTo>
                  <a:cubicBezTo>
                    <a:pt x="274" y="199"/>
                    <a:pt x="298" y="192"/>
                    <a:pt x="323" y="185"/>
                  </a:cubicBezTo>
                  <a:cubicBezTo>
                    <a:pt x="329" y="183"/>
                    <a:pt x="335" y="182"/>
                    <a:pt x="341" y="181"/>
                  </a:cubicBezTo>
                  <a:cubicBezTo>
                    <a:pt x="330" y="185"/>
                    <a:pt x="318" y="189"/>
                    <a:pt x="306" y="193"/>
                  </a:cubicBezTo>
                  <a:cubicBezTo>
                    <a:pt x="294" y="197"/>
                    <a:pt x="282" y="202"/>
                    <a:pt x="270" y="205"/>
                  </a:cubicBezTo>
                  <a:cubicBezTo>
                    <a:pt x="255" y="209"/>
                    <a:pt x="249" y="223"/>
                    <a:pt x="253" y="237"/>
                  </a:cubicBezTo>
                  <a:cubicBezTo>
                    <a:pt x="253" y="239"/>
                    <a:pt x="254" y="240"/>
                    <a:pt x="254" y="242"/>
                  </a:cubicBezTo>
                  <a:moveTo>
                    <a:pt x="213" y="201"/>
                  </a:moveTo>
                  <a:cubicBezTo>
                    <a:pt x="204" y="195"/>
                    <a:pt x="197" y="190"/>
                    <a:pt x="189" y="186"/>
                  </a:cubicBezTo>
                  <a:cubicBezTo>
                    <a:pt x="168" y="171"/>
                    <a:pt x="146" y="157"/>
                    <a:pt x="124" y="142"/>
                  </a:cubicBezTo>
                  <a:cubicBezTo>
                    <a:pt x="102" y="127"/>
                    <a:pt x="79" y="112"/>
                    <a:pt x="57" y="97"/>
                  </a:cubicBezTo>
                  <a:cubicBezTo>
                    <a:pt x="52" y="94"/>
                    <a:pt x="48" y="91"/>
                    <a:pt x="43" y="87"/>
                  </a:cubicBezTo>
                  <a:cubicBezTo>
                    <a:pt x="41" y="86"/>
                    <a:pt x="39" y="84"/>
                    <a:pt x="39" y="83"/>
                  </a:cubicBezTo>
                  <a:cubicBezTo>
                    <a:pt x="36" y="71"/>
                    <a:pt x="34" y="58"/>
                    <a:pt x="41" y="47"/>
                  </a:cubicBezTo>
                  <a:cubicBezTo>
                    <a:pt x="42" y="45"/>
                    <a:pt x="44" y="43"/>
                    <a:pt x="47" y="42"/>
                  </a:cubicBezTo>
                  <a:cubicBezTo>
                    <a:pt x="75" y="36"/>
                    <a:pt x="104" y="30"/>
                    <a:pt x="133" y="25"/>
                  </a:cubicBezTo>
                  <a:cubicBezTo>
                    <a:pt x="158" y="19"/>
                    <a:pt x="183" y="15"/>
                    <a:pt x="208" y="9"/>
                  </a:cubicBezTo>
                  <a:cubicBezTo>
                    <a:pt x="212" y="8"/>
                    <a:pt x="216" y="8"/>
                    <a:pt x="219" y="8"/>
                  </a:cubicBezTo>
                  <a:cubicBezTo>
                    <a:pt x="224" y="8"/>
                    <a:pt x="229" y="9"/>
                    <a:pt x="234" y="11"/>
                  </a:cubicBezTo>
                  <a:cubicBezTo>
                    <a:pt x="293" y="40"/>
                    <a:pt x="352" y="69"/>
                    <a:pt x="411" y="98"/>
                  </a:cubicBezTo>
                  <a:cubicBezTo>
                    <a:pt x="412" y="98"/>
                    <a:pt x="413" y="98"/>
                    <a:pt x="414" y="100"/>
                  </a:cubicBezTo>
                  <a:cubicBezTo>
                    <a:pt x="381" y="108"/>
                    <a:pt x="348" y="116"/>
                    <a:pt x="316" y="124"/>
                  </a:cubicBezTo>
                  <a:cubicBezTo>
                    <a:pt x="286" y="132"/>
                    <a:pt x="255" y="139"/>
                    <a:pt x="225" y="147"/>
                  </a:cubicBezTo>
                  <a:cubicBezTo>
                    <a:pt x="223" y="147"/>
                    <a:pt x="221" y="149"/>
                    <a:pt x="219" y="150"/>
                  </a:cubicBezTo>
                  <a:cubicBezTo>
                    <a:pt x="209" y="164"/>
                    <a:pt x="204" y="179"/>
                    <a:pt x="211" y="196"/>
                  </a:cubicBezTo>
                  <a:cubicBezTo>
                    <a:pt x="211" y="197"/>
                    <a:pt x="212" y="198"/>
                    <a:pt x="213" y="201"/>
                  </a:cubicBezTo>
                  <a:moveTo>
                    <a:pt x="222" y="0"/>
                  </a:moveTo>
                  <a:cubicBezTo>
                    <a:pt x="221" y="0"/>
                    <a:pt x="220" y="0"/>
                    <a:pt x="219" y="0"/>
                  </a:cubicBezTo>
                  <a:cubicBezTo>
                    <a:pt x="205" y="3"/>
                    <a:pt x="191" y="6"/>
                    <a:pt x="177" y="8"/>
                  </a:cubicBezTo>
                  <a:cubicBezTo>
                    <a:pt x="135" y="17"/>
                    <a:pt x="93" y="25"/>
                    <a:pt x="51" y="33"/>
                  </a:cubicBezTo>
                  <a:cubicBezTo>
                    <a:pt x="39" y="35"/>
                    <a:pt x="34" y="40"/>
                    <a:pt x="30" y="50"/>
                  </a:cubicBezTo>
                  <a:cubicBezTo>
                    <a:pt x="25" y="60"/>
                    <a:pt x="27" y="71"/>
                    <a:pt x="29" y="82"/>
                  </a:cubicBezTo>
                  <a:cubicBezTo>
                    <a:pt x="30" y="89"/>
                    <a:pt x="37" y="92"/>
                    <a:pt x="42" y="96"/>
                  </a:cubicBezTo>
                  <a:cubicBezTo>
                    <a:pt x="43" y="96"/>
                    <a:pt x="44" y="97"/>
                    <a:pt x="45" y="97"/>
                  </a:cubicBezTo>
                  <a:cubicBezTo>
                    <a:pt x="43" y="100"/>
                    <a:pt x="41" y="100"/>
                    <a:pt x="40" y="101"/>
                  </a:cubicBezTo>
                  <a:cubicBezTo>
                    <a:pt x="36" y="102"/>
                    <a:pt x="32" y="102"/>
                    <a:pt x="30" y="104"/>
                  </a:cubicBezTo>
                  <a:cubicBezTo>
                    <a:pt x="28" y="108"/>
                    <a:pt x="27" y="113"/>
                    <a:pt x="25" y="117"/>
                  </a:cubicBezTo>
                  <a:cubicBezTo>
                    <a:pt x="24" y="119"/>
                    <a:pt x="22" y="121"/>
                    <a:pt x="21" y="122"/>
                  </a:cubicBezTo>
                  <a:cubicBezTo>
                    <a:pt x="18" y="125"/>
                    <a:pt x="14" y="126"/>
                    <a:pt x="12" y="129"/>
                  </a:cubicBezTo>
                  <a:cubicBezTo>
                    <a:pt x="6" y="139"/>
                    <a:pt x="4" y="150"/>
                    <a:pt x="7" y="161"/>
                  </a:cubicBezTo>
                  <a:cubicBezTo>
                    <a:pt x="10" y="172"/>
                    <a:pt x="12" y="182"/>
                    <a:pt x="10" y="193"/>
                  </a:cubicBezTo>
                  <a:cubicBezTo>
                    <a:pt x="7" y="209"/>
                    <a:pt x="14" y="221"/>
                    <a:pt x="25" y="232"/>
                  </a:cubicBezTo>
                  <a:cubicBezTo>
                    <a:pt x="26" y="233"/>
                    <a:pt x="27" y="237"/>
                    <a:pt x="26" y="238"/>
                  </a:cubicBezTo>
                  <a:cubicBezTo>
                    <a:pt x="25" y="240"/>
                    <a:pt x="22" y="242"/>
                    <a:pt x="20" y="242"/>
                  </a:cubicBezTo>
                  <a:cubicBezTo>
                    <a:pt x="19" y="242"/>
                    <a:pt x="19" y="242"/>
                    <a:pt x="19" y="242"/>
                  </a:cubicBezTo>
                  <a:cubicBezTo>
                    <a:pt x="17" y="241"/>
                    <a:pt x="16" y="241"/>
                    <a:pt x="15" y="241"/>
                  </a:cubicBezTo>
                  <a:cubicBezTo>
                    <a:pt x="11" y="241"/>
                    <a:pt x="9" y="244"/>
                    <a:pt x="7" y="248"/>
                  </a:cubicBezTo>
                  <a:cubicBezTo>
                    <a:pt x="1" y="261"/>
                    <a:pt x="0" y="275"/>
                    <a:pt x="5" y="288"/>
                  </a:cubicBezTo>
                  <a:cubicBezTo>
                    <a:pt x="5" y="291"/>
                    <a:pt x="8" y="294"/>
                    <a:pt x="11" y="296"/>
                  </a:cubicBezTo>
                  <a:cubicBezTo>
                    <a:pt x="33" y="312"/>
                    <a:pt x="55" y="328"/>
                    <a:pt x="78" y="343"/>
                  </a:cubicBezTo>
                  <a:cubicBezTo>
                    <a:pt x="117" y="371"/>
                    <a:pt x="157" y="399"/>
                    <a:pt x="197" y="426"/>
                  </a:cubicBezTo>
                  <a:cubicBezTo>
                    <a:pt x="200" y="428"/>
                    <a:pt x="203" y="429"/>
                    <a:pt x="206" y="429"/>
                  </a:cubicBezTo>
                  <a:cubicBezTo>
                    <a:pt x="208" y="429"/>
                    <a:pt x="210" y="429"/>
                    <a:pt x="212" y="428"/>
                  </a:cubicBezTo>
                  <a:cubicBezTo>
                    <a:pt x="225" y="423"/>
                    <a:pt x="237" y="417"/>
                    <a:pt x="250" y="412"/>
                  </a:cubicBezTo>
                  <a:cubicBezTo>
                    <a:pt x="295" y="393"/>
                    <a:pt x="341" y="375"/>
                    <a:pt x="386" y="356"/>
                  </a:cubicBezTo>
                  <a:cubicBezTo>
                    <a:pt x="394" y="353"/>
                    <a:pt x="394" y="348"/>
                    <a:pt x="387" y="343"/>
                  </a:cubicBezTo>
                  <a:cubicBezTo>
                    <a:pt x="383" y="340"/>
                    <a:pt x="379" y="337"/>
                    <a:pt x="376" y="335"/>
                  </a:cubicBezTo>
                  <a:cubicBezTo>
                    <a:pt x="370" y="331"/>
                    <a:pt x="369" y="325"/>
                    <a:pt x="374" y="320"/>
                  </a:cubicBezTo>
                  <a:cubicBezTo>
                    <a:pt x="379" y="314"/>
                    <a:pt x="384" y="309"/>
                    <a:pt x="389" y="303"/>
                  </a:cubicBezTo>
                  <a:cubicBezTo>
                    <a:pt x="390" y="302"/>
                    <a:pt x="389" y="297"/>
                    <a:pt x="387" y="296"/>
                  </a:cubicBezTo>
                  <a:cubicBezTo>
                    <a:pt x="385" y="293"/>
                    <a:pt x="382" y="293"/>
                    <a:pt x="379" y="291"/>
                  </a:cubicBezTo>
                  <a:cubicBezTo>
                    <a:pt x="371" y="287"/>
                    <a:pt x="363" y="283"/>
                    <a:pt x="353" y="278"/>
                  </a:cubicBezTo>
                  <a:cubicBezTo>
                    <a:pt x="356" y="276"/>
                    <a:pt x="358" y="275"/>
                    <a:pt x="360" y="274"/>
                  </a:cubicBezTo>
                  <a:cubicBezTo>
                    <a:pt x="361" y="273"/>
                    <a:pt x="363" y="271"/>
                    <a:pt x="364" y="270"/>
                  </a:cubicBezTo>
                  <a:cubicBezTo>
                    <a:pt x="366" y="269"/>
                    <a:pt x="367" y="267"/>
                    <a:pt x="369" y="266"/>
                  </a:cubicBezTo>
                  <a:cubicBezTo>
                    <a:pt x="377" y="264"/>
                    <a:pt x="385" y="262"/>
                    <a:pt x="394" y="259"/>
                  </a:cubicBezTo>
                  <a:cubicBezTo>
                    <a:pt x="395" y="259"/>
                    <a:pt x="397" y="257"/>
                    <a:pt x="397" y="255"/>
                  </a:cubicBezTo>
                  <a:cubicBezTo>
                    <a:pt x="398" y="254"/>
                    <a:pt x="397" y="251"/>
                    <a:pt x="395" y="250"/>
                  </a:cubicBezTo>
                  <a:cubicBezTo>
                    <a:pt x="392" y="248"/>
                    <a:pt x="389" y="246"/>
                    <a:pt x="386" y="244"/>
                  </a:cubicBezTo>
                  <a:cubicBezTo>
                    <a:pt x="377" y="239"/>
                    <a:pt x="376" y="236"/>
                    <a:pt x="379" y="227"/>
                  </a:cubicBezTo>
                  <a:cubicBezTo>
                    <a:pt x="380" y="225"/>
                    <a:pt x="381" y="224"/>
                    <a:pt x="381" y="222"/>
                  </a:cubicBezTo>
                  <a:cubicBezTo>
                    <a:pt x="385" y="211"/>
                    <a:pt x="396" y="209"/>
                    <a:pt x="404" y="204"/>
                  </a:cubicBezTo>
                  <a:cubicBezTo>
                    <a:pt x="413" y="199"/>
                    <a:pt x="424" y="197"/>
                    <a:pt x="433" y="193"/>
                  </a:cubicBezTo>
                  <a:cubicBezTo>
                    <a:pt x="435" y="192"/>
                    <a:pt x="437" y="191"/>
                    <a:pt x="437" y="189"/>
                  </a:cubicBezTo>
                  <a:cubicBezTo>
                    <a:pt x="437" y="188"/>
                    <a:pt x="436" y="186"/>
                    <a:pt x="434" y="185"/>
                  </a:cubicBezTo>
                  <a:cubicBezTo>
                    <a:pt x="432" y="183"/>
                    <a:pt x="430" y="182"/>
                    <a:pt x="430" y="182"/>
                  </a:cubicBezTo>
                  <a:cubicBezTo>
                    <a:pt x="432" y="174"/>
                    <a:pt x="434" y="167"/>
                    <a:pt x="436" y="160"/>
                  </a:cubicBezTo>
                  <a:cubicBezTo>
                    <a:pt x="436" y="158"/>
                    <a:pt x="437" y="157"/>
                    <a:pt x="438" y="156"/>
                  </a:cubicBezTo>
                  <a:cubicBezTo>
                    <a:pt x="443" y="153"/>
                    <a:pt x="443" y="149"/>
                    <a:pt x="437" y="147"/>
                  </a:cubicBezTo>
                  <a:cubicBezTo>
                    <a:pt x="431" y="144"/>
                    <a:pt x="424" y="141"/>
                    <a:pt x="417" y="138"/>
                  </a:cubicBezTo>
                  <a:cubicBezTo>
                    <a:pt x="413" y="137"/>
                    <a:pt x="412" y="135"/>
                    <a:pt x="412" y="131"/>
                  </a:cubicBezTo>
                  <a:cubicBezTo>
                    <a:pt x="412" y="122"/>
                    <a:pt x="416" y="115"/>
                    <a:pt x="423" y="110"/>
                  </a:cubicBezTo>
                  <a:cubicBezTo>
                    <a:pt x="433" y="104"/>
                    <a:pt x="432" y="99"/>
                    <a:pt x="421" y="94"/>
                  </a:cubicBezTo>
                  <a:cubicBezTo>
                    <a:pt x="419" y="93"/>
                    <a:pt x="417" y="92"/>
                    <a:pt x="414" y="91"/>
                  </a:cubicBezTo>
                  <a:cubicBezTo>
                    <a:pt x="352" y="61"/>
                    <a:pt x="290" y="31"/>
                    <a:pt x="228" y="1"/>
                  </a:cubicBezTo>
                  <a:cubicBezTo>
                    <a:pt x="226" y="1"/>
                    <a:pt x="224" y="0"/>
                    <a:pt x="22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14420850" y="3914776"/>
              <a:ext cx="400050" cy="238125"/>
            </a:xfrm>
            <a:custGeom>
              <a:avLst/>
              <a:gdLst>
                <a:gd name="T0" fmla="*/ 0 w 171"/>
                <a:gd name="T1" fmla="*/ 0 h 102"/>
                <a:gd name="T2" fmla="*/ 171 w 171"/>
                <a:gd name="T3" fmla="*/ 102 h 102"/>
                <a:gd name="T4" fmla="*/ 0 w 171"/>
                <a:gd name="T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" h="102">
                  <a:moveTo>
                    <a:pt x="0" y="0"/>
                  </a:moveTo>
                  <a:cubicBezTo>
                    <a:pt x="56" y="36"/>
                    <a:pt x="113" y="70"/>
                    <a:pt x="171" y="102"/>
                  </a:cubicBezTo>
                  <a:cubicBezTo>
                    <a:pt x="167" y="94"/>
                    <a:pt x="10" y="1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14855825" y="4141788"/>
              <a:ext cx="320675" cy="79375"/>
            </a:xfrm>
            <a:custGeom>
              <a:avLst/>
              <a:gdLst>
                <a:gd name="T0" fmla="*/ 137 w 138"/>
                <a:gd name="T1" fmla="*/ 0 h 34"/>
                <a:gd name="T2" fmla="*/ 0 w 138"/>
                <a:gd name="T3" fmla="*/ 31 h 34"/>
                <a:gd name="T4" fmla="*/ 1 w 138"/>
                <a:gd name="T5" fmla="*/ 34 h 34"/>
                <a:gd name="T6" fmla="*/ 138 w 138"/>
                <a:gd name="T7" fmla="*/ 4 h 34"/>
                <a:gd name="T8" fmla="*/ 137 w 138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34">
                  <a:moveTo>
                    <a:pt x="137" y="0"/>
                  </a:moveTo>
                  <a:cubicBezTo>
                    <a:pt x="92" y="10"/>
                    <a:pt x="46" y="20"/>
                    <a:pt x="0" y="31"/>
                  </a:cubicBezTo>
                  <a:cubicBezTo>
                    <a:pt x="0" y="32"/>
                    <a:pt x="1" y="33"/>
                    <a:pt x="1" y="34"/>
                  </a:cubicBezTo>
                  <a:cubicBezTo>
                    <a:pt x="47" y="24"/>
                    <a:pt x="92" y="14"/>
                    <a:pt x="138" y="4"/>
                  </a:cubicBezTo>
                  <a:cubicBezTo>
                    <a:pt x="138" y="2"/>
                    <a:pt x="138" y="1"/>
                    <a:pt x="137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14873288" y="4610101"/>
              <a:ext cx="261937" cy="109538"/>
            </a:xfrm>
            <a:custGeom>
              <a:avLst/>
              <a:gdLst>
                <a:gd name="T0" fmla="*/ 111 w 112"/>
                <a:gd name="T1" fmla="*/ 0 h 47"/>
                <a:gd name="T2" fmla="*/ 0 w 112"/>
                <a:gd name="T3" fmla="*/ 45 h 47"/>
                <a:gd name="T4" fmla="*/ 1 w 112"/>
                <a:gd name="T5" fmla="*/ 47 h 47"/>
                <a:gd name="T6" fmla="*/ 112 w 112"/>
                <a:gd name="T7" fmla="*/ 2 h 47"/>
                <a:gd name="T8" fmla="*/ 111 w 112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47">
                  <a:moveTo>
                    <a:pt x="111" y="0"/>
                  </a:moveTo>
                  <a:cubicBezTo>
                    <a:pt x="74" y="15"/>
                    <a:pt x="37" y="30"/>
                    <a:pt x="0" y="45"/>
                  </a:cubicBezTo>
                  <a:cubicBezTo>
                    <a:pt x="0" y="45"/>
                    <a:pt x="1" y="46"/>
                    <a:pt x="1" y="47"/>
                  </a:cubicBezTo>
                  <a:cubicBezTo>
                    <a:pt x="38" y="32"/>
                    <a:pt x="75" y="17"/>
                    <a:pt x="112" y="2"/>
                  </a:cubicBezTo>
                  <a:cubicBezTo>
                    <a:pt x="112" y="2"/>
                    <a:pt x="111" y="1"/>
                    <a:pt x="11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14960600" y="4203701"/>
              <a:ext cx="330200" cy="127000"/>
            </a:xfrm>
            <a:custGeom>
              <a:avLst/>
              <a:gdLst>
                <a:gd name="T0" fmla="*/ 141 w 142"/>
                <a:gd name="T1" fmla="*/ 0 h 54"/>
                <a:gd name="T2" fmla="*/ 0 w 142"/>
                <a:gd name="T3" fmla="*/ 51 h 54"/>
                <a:gd name="T4" fmla="*/ 1 w 142"/>
                <a:gd name="T5" fmla="*/ 54 h 54"/>
                <a:gd name="T6" fmla="*/ 142 w 142"/>
                <a:gd name="T7" fmla="*/ 2 h 54"/>
                <a:gd name="T8" fmla="*/ 141 w 142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4">
                  <a:moveTo>
                    <a:pt x="141" y="0"/>
                  </a:moveTo>
                  <a:cubicBezTo>
                    <a:pt x="94" y="18"/>
                    <a:pt x="47" y="33"/>
                    <a:pt x="0" y="51"/>
                  </a:cubicBezTo>
                  <a:cubicBezTo>
                    <a:pt x="0" y="52"/>
                    <a:pt x="1" y="53"/>
                    <a:pt x="1" y="54"/>
                  </a:cubicBezTo>
                  <a:cubicBezTo>
                    <a:pt x="48" y="37"/>
                    <a:pt x="95" y="19"/>
                    <a:pt x="142" y="2"/>
                  </a:cubicBezTo>
                  <a:cubicBezTo>
                    <a:pt x="141" y="1"/>
                    <a:pt x="141" y="1"/>
                    <a:pt x="14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4965363" y="4227513"/>
              <a:ext cx="309562" cy="115888"/>
            </a:xfrm>
            <a:custGeom>
              <a:avLst/>
              <a:gdLst>
                <a:gd name="T0" fmla="*/ 132 w 133"/>
                <a:gd name="T1" fmla="*/ 0 h 50"/>
                <a:gd name="T2" fmla="*/ 0 w 133"/>
                <a:gd name="T3" fmla="*/ 48 h 50"/>
                <a:gd name="T4" fmla="*/ 1 w 133"/>
                <a:gd name="T5" fmla="*/ 50 h 50"/>
                <a:gd name="T6" fmla="*/ 133 w 133"/>
                <a:gd name="T7" fmla="*/ 3 h 50"/>
                <a:gd name="T8" fmla="*/ 132 w 133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50">
                  <a:moveTo>
                    <a:pt x="132" y="0"/>
                  </a:moveTo>
                  <a:cubicBezTo>
                    <a:pt x="88" y="16"/>
                    <a:pt x="44" y="32"/>
                    <a:pt x="0" y="48"/>
                  </a:cubicBezTo>
                  <a:cubicBezTo>
                    <a:pt x="0" y="49"/>
                    <a:pt x="1" y="50"/>
                    <a:pt x="1" y="50"/>
                  </a:cubicBezTo>
                  <a:cubicBezTo>
                    <a:pt x="45" y="35"/>
                    <a:pt x="89" y="19"/>
                    <a:pt x="133" y="3"/>
                  </a:cubicBezTo>
                  <a:cubicBezTo>
                    <a:pt x="133" y="2"/>
                    <a:pt x="133" y="1"/>
                    <a:pt x="13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7"/>
            <p:cNvSpPr>
              <a:spLocks noEditPoints="1"/>
            </p:cNvSpPr>
            <p:nvPr/>
          </p:nvSpPr>
          <p:spPr bwMode="auto">
            <a:xfrm>
              <a:off x="16751300" y="3394076"/>
              <a:ext cx="569912" cy="554038"/>
            </a:xfrm>
            <a:custGeom>
              <a:avLst/>
              <a:gdLst>
                <a:gd name="T0" fmla="*/ 206 w 245"/>
                <a:gd name="T1" fmla="*/ 174 h 237"/>
                <a:gd name="T2" fmla="*/ 200 w 245"/>
                <a:gd name="T3" fmla="*/ 190 h 237"/>
                <a:gd name="T4" fmla="*/ 178 w 245"/>
                <a:gd name="T5" fmla="*/ 190 h 237"/>
                <a:gd name="T6" fmla="*/ 202 w 245"/>
                <a:gd name="T7" fmla="*/ 167 h 237"/>
                <a:gd name="T8" fmla="*/ 202 w 245"/>
                <a:gd name="T9" fmla="*/ 167 h 237"/>
                <a:gd name="T10" fmla="*/ 160 w 245"/>
                <a:gd name="T11" fmla="*/ 168 h 237"/>
                <a:gd name="T12" fmla="*/ 181 w 245"/>
                <a:gd name="T13" fmla="*/ 168 h 237"/>
                <a:gd name="T14" fmla="*/ 137 w 245"/>
                <a:gd name="T15" fmla="*/ 175 h 237"/>
                <a:gd name="T16" fmla="*/ 81 w 245"/>
                <a:gd name="T17" fmla="*/ 174 h 237"/>
                <a:gd name="T18" fmla="*/ 95 w 245"/>
                <a:gd name="T19" fmla="*/ 170 h 237"/>
                <a:gd name="T20" fmla="*/ 103 w 245"/>
                <a:gd name="T21" fmla="*/ 173 h 237"/>
                <a:gd name="T22" fmla="*/ 130 w 245"/>
                <a:gd name="T23" fmla="*/ 169 h 237"/>
                <a:gd name="T24" fmla="*/ 20 w 245"/>
                <a:gd name="T25" fmla="*/ 134 h 237"/>
                <a:gd name="T26" fmla="*/ 24 w 245"/>
                <a:gd name="T27" fmla="*/ 145 h 237"/>
                <a:gd name="T28" fmla="*/ 107 w 245"/>
                <a:gd name="T29" fmla="*/ 195 h 237"/>
                <a:gd name="T30" fmla="*/ 112 w 245"/>
                <a:gd name="T31" fmla="*/ 194 h 237"/>
                <a:gd name="T32" fmla="*/ 119 w 245"/>
                <a:gd name="T33" fmla="*/ 199 h 237"/>
                <a:gd name="T34" fmla="*/ 107 w 245"/>
                <a:gd name="T35" fmla="*/ 224 h 237"/>
                <a:gd name="T36" fmla="*/ 9 w 245"/>
                <a:gd name="T37" fmla="*/ 154 h 237"/>
                <a:gd name="T38" fmla="*/ 167 w 245"/>
                <a:gd name="T39" fmla="*/ 134 h 237"/>
                <a:gd name="T40" fmla="*/ 200 w 245"/>
                <a:gd name="T41" fmla="*/ 129 h 237"/>
                <a:gd name="T42" fmla="*/ 135 w 245"/>
                <a:gd name="T43" fmla="*/ 149 h 237"/>
                <a:gd name="T44" fmla="*/ 115 w 245"/>
                <a:gd name="T45" fmla="*/ 160 h 237"/>
                <a:gd name="T46" fmla="*/ 135 w 245"/>
                <a:gd name="T47" fmla="*/ 139 h 237"/>
                <a:gd name="T48" fmla="*/ 110 w 245"/>
                <a:gd name="T49" fmla="*/ 151 h 237"/>
                <a:gd name="T50" fmla="*/ 63 w 245"/>
                <a:gd name="T51" fmla="*/ 178 h 237"/>
                <a:gd name="T52" fmla="*/ 49 w 245"/>
                <a:gd name="T53" fmla="*/ 131 h 237"/>
                <a:gd name="T54" fmla="*/ 90 w 245"/>
                <a:gd name="T55" fmla="*/ 162 h 237"/>
                <a:gd name="T56" fmla="*/ 152 w 245"/>
                <a:gd name="T57" fmla="*/ 129 h 237"/>
                <a:gd name="T58" fmla="*/ 227 w 245"/>
                <a:gd name="T59" fmla="*/ 102 h 237"/>
                <a:gd name="T60" fmla="*/ 54 w 245"/>
                <a:gd name="T61" fmla="*/ 129 h 237"/>
                <a:gd name="T62" fmla="*/ 43 w 245"/>
                <a:gd name="T63" fmla="*/ 96 h 237"/>
                <a:gd name="T64" fmla="*/ 104 w 245"/>
                <a:gd name="T65" fmla="*/ 135 h 237"/>
                <a:gd name="T66" fmla="*/ 130 w 245"/>
                <a:gd name="T67" fmla="*/ 88 h 237"/>
                <a:gd name="T68" fmla="*/ 140 w 245"/>
                <a:gd name="T69" fmla="*/ 89 h 237"/>
                <a:gd name="T70" fmla="*/ 154 w 245"/>
                <a:gd name="T71" fmla="*/ 96 h 237"/>
                <a:gd name="T72" fmla="*/ 90 w 245"/>
                <a:gd name="T73" fmla="*/ 108 h 237"/>
                <a:gd name="T74" fmla="*/ 30 w 245"/>
                <a:gd name="T75" fmla="*/ 57 h 237"/>
                <a:gd name="T76" fmla="*/ 29 w 245"/>
                <a:gd name="T77" fmla="*/ 60 h 237"/>
                <a:gd name="T78" fmla="*/ 120 w 245"/>
                <a:gd name="T79" fmla="*/ 117 h 237"/>
                <a:gd name="T80" fmla="*/ 169 w 245"/>
                <a:gd name="T81" fmla="*/ 106 h 237"/>
                <a:gd name="T82" fmla="*/ 105 w 245"/>
                <a:gd name="T83" fmla="*/ 102 h 237"/>
                <a:gd name="T84" fmla="*/ 23 w 245"/>
                <a:gd name="T85" fmla="*/ 25 h 237"/>
                <a:gd name="T86" fmla="*/ 130 w 245"/>
                <a:gd name="T87" fmla="*/ 6 h 237"/>
                <a:gd name="T88" fmla="*/ 121 w 245"/>
                <a:gd name="T89" fmla="*/ 83 h 237"/>
                <a:gd name="T90" fmla="*/ 98 w 245"/>
                <a:gd name="T91" fmla="*/ 4 h 237"/>
                <a:gd name="T92" fmla="*/ 25 w 245"/>
                <a:gd name="T93" fmla="*/ 53 h 237"/>
                <a:gd name="T94" fmla="*/ 7 w 245"/>
                <a:gd name="T95" fmla="*/ 71 h 237"/>
                <a:gd name="T96" fmla="*/ 11 w 245"/>
                <a:gd name="T97" fmla="*/ 133 h 237"/>
                <a:gd name="T98" fmla="*/ 6 w 245"/>
                <a:gd name="T99" fmla="*/ 163 h 237"/>
                <a:gd name="T100" fmla="*/ 138 w 245"/>
                <a:gd name="T101" fmla="*/ 227 h 237"/>
                <a:gd name="T102" fmla="*/ 215 w 245"/>
                <a:gd name="T103" fmla="*/ 167 h 237"/>
                <a:gd name="T104" fmla="*/ 201 w 245"/>
                <a:gd name="T105" fmla="*/ 149 h 237"/>
                <a:gd name="T106" fmla="*/ 213 w 245"/>
                <a:gd name="T107" fmla="*/ 134 h 237"/>
                <a:gd name="T108" fmla="*/ 242 w 245"/>
                <a:gd name="T109" fmla="*/ 104 h 237"/>
                <a:gd name="T110" fmla="*/ 242 w 245"/>
                <a:gd name="T111" fmla="*/ 81 h 237"/>
                <a:gd name="T112" fmla="*/ 229 w 245"/>
                <a:gd name="T113" fmla="*/ 5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5" h="237">
                  <a:moveTo>
                    <a:pt x="119" y="209"/>
                  </a:moveTo>
                  <a:cubicBezTo>
                    <a:pt x="120" y="209"/>
                    <a:pt x="120" y="209"/>
                    <a:pt x="121" y="208"/>
                  </a:cubicBezTo>
                  <a:cubicBezTo>
                    <a:pt x="131" y="201"/>
                    <a:pt x="143" y="199"/>
                    <a:pt x="155" y="194"/>
                  </a:cubicBezTo>
                  <a:cubicBezTo>
                    <a:pt x="171" y="187"/>
                    <a:pt x="187" y="181"/>
                    <a:pt x="203" y="174"/>
                  </a:cubicBezTo>
                  <a:cubicBezTo>
                    <a:pt x="204" y="174"/>
                    <a:pt x="205" y="174"/>
                    <a:pt x="206" y="174"/>
                  </a:cubicBezTo>
                  <a:cubicBezTo>
                    <a:pt x="198" y="180"/>
                    <a:pt x="188" y="182"/>
                    <a:pt x="178" y="186"/>
                  </a:cubicBezTo>
                  <a:cubicBezTo>
                    <a:pt x="175" y="188"/>
                    <a:pt x="172" y="189"/>
                    <a:pt x="169" y="191"/>
                  </a:cubicBezTo>
                  <a:cubicBezTo>
                    <a:pt x="180" y="187"/>
                    <a:pt x="190" y="183"/>
                    <a:pt x="201" y="179"/>
                  </a:cubicBezTo>
                  <a:cubicBezTo>
                    <a:pt x="201" y="182"/>
                    <a:pt x="202" y="185"/>
                    <a:pt x="202" y="188"/>
                  </a:cubicBezTo>
                  <a:cubicBezTo>
                    <a:pt x="202" y="189"/>
                    <a:pt x="201" y="190"/>
                    <a:pt x="200" y="190"/>
                  </a:cubicBezTo>
                  <a:cubicBezTo>
                    <a:pt x="178" y="200"/>
                    <a:pt x="155" y="209"/>
                    <a:pt x="133" y="218"/>
                  </a:cubicBezTo>
                  <a:cubicBezTo>
                    <a:pt x="128" y="220"/>
                    <a:pt x="123" y="222"/>
                    <a:pt x="118" y="224"/>
                  </a:cubicBezTo>
                  <a:cubicBezTo>
                    <a:pt x="117" y="222"/>
                    <a:pt x="116" y="219"/>
                    <a:pt x="115" y="216"/>
                  </a:cubicBezTo>
                  <a:cubicBezTo>
                    <a:pt x="137" y="208"/>
                    <a:pt x="158" y="200"/>
                    <a:pt x="178" y="191"/>
                  </a:cubicBezTo>
                  <a:cubicBezTo>
                    <a:pt x="178" y="191"/>
                    <a:pt x="178" y="190"/>
                    <a:pt x="178" y="190"/>
                  </a:cubicBezTo>
                  <a:cubicBezTo>
                    <a:pt x="157" y="198"/>
                    <a:pt x="137" y="206"/>
                    <a:pt x="116" y="214"/>
                  </a:cubicBezTo>
                  <a:cubicBezTo>
                    <a:pt x="116" y="212"/>
                    <a:pt x="115" y="209"/>
                    <a:pt x="118" y="209"/>
                  </a:cubicBezTo>
                  <a:cubicBezTo>
                    <a:pt x="119" y="209"/>
                    <a:pt x="119" y="209"/>
                    <a:pt x="119" y="209"/>
                  </a:cubicBezTo>
                  <a:cubicBezTo>
                    <a:pt x="119" y="209"/>
                    <a:pt x="119" y="209"/>
                    <a:pt x="119" y="209"/>
                  </a:cubicBezTo>
                  <a:moveTo>
                    <a:pt x="202" y="167"/>
                  </a:moveTo>
                  <a:cubicBezTo>
                    <a:pt x="199" y="167"/>
                    <a:pt x="197" y="164"/>
                    <a:pt x="194" y="163"/>
                  </a:cubicBezTo>
                  <a:cubicBezTo>
                    <a:pt x="193" y="163"/>
                    <a:pt x="193" y="161"/>
                    <a:pt x="192" y="160"/>
                  </a:cubicBezTo>
                  <a:cubicBezTo>
                    <a:pt x="193" y="159"/>
                    <a:pt x="193" y="159"/>
                    <a:pt x="193" y="159"/>
                  </a:cubicBezTo>
                  <a:cubicBezTo>
                    <a:pt x="197" y="161"/>
                    <a:pt x="201" y="163"/>
                    <a:pt x="205" y="165"/>
                  </a:cubicBezTo>
                  <a:cubicBezTo>
                    <a:pt x="204" y="166"/>
                    <a:pt x="203" y="167"/>
                    <a:pt x="202" y="167"/>
                  </a:cubicBezTo>
                  <a:moveTo>
                    <a:pt x="130" y="169"/>
                  </a:moveTo>
                  <a:cubicBezTo>
                    <a:pt x="149" y="161"/>
                    <a:pt x="169" y="159"/>
                    <a:pt x="189" y="156"/>
                  </a:cubicBezTo>
                  <a:cubicBezTo>
                    <a:pt x="188" y="158"/>
                    <a:pt x="188" y="160"/>
                    <a:pt x="188" y="161"/>
                  </a:cubicBezTo>
                  <a:cubicBezTo>
                    <a:pt x="188" y="162"/>
                    <a:pt x="186" y="163"/>
                    <a:pt x="185" y="163"/>
                  </a:cubicBezTo>
                  <a:cubicBezTo>
                    <a:pt x="177" y="165"/>
                    <a:pt x="168" y="166"/>
                    <a:pt x="160" y="168"/>
                  </a:cubicBezTo>
                  <a:cubicBezTo>
                    <a:pt x="159" y="168"/>
                    <a:pt x="159" y="169"/>
                    <a:pt x="158" y="169"/>
                  </a:cubicBezTo>
                  <a:cubicBezTo>
                    <a:pt x="158" y="170"/>
                    <a:pt x="158" y="170"/>
                    <a:pt x="158" y="170"/>
                  </a:cubicBezTo>
                  <a:cubicBezTo>
                    <a:pt x="168" y="168"/>
                    <a:pt x="178" y="166"/>
                    <a:pt x="188" y="165"/>
                  </a:cubicBezTo>
                  <a:cubicBezTo>
                    <a:pt x="188" y="165"/>
                    <a:pt x="189" y="165"/>
                    <a:pt x="189" y="166"/>
                  </a:cubicBezTo>
                  <a:cubicBezTo>
                    <a:pt x="186" y="166"/>
                    <a:pt x="184" y="167"/>
                    <a:pt x="181" y="168"/>
                  </a:cubicBezTo>
                  <a:cubicBezTo>
                    <a:pt x="151" y="175"/>
                    <a:pt x="122" y="182"/>
                    <a:pt x="92" y="189"/>
                  </a:cubicBezTo>
                  <a:cubicBezTo>
                    <a:pt x="90" y="189"/>
                    <a:pt x="88" y="189"/>
                    <a:pt x="86" y="190"/>
                  </a:cubicBezTo>
                  <a:cubicBezTo>
                    <a:pt x="86" y="190"/>
                    <a:pt x="85" y="190"/>
                    <a:pt x="84" y="190"/>
                  </a:cubicBezTo>
                  <a:cubicBezTo>
                    <a:pt x="83" y="190"/>
                    <a:pt x="82" y="189"/>
                    <a:pt x="81" y="187"/>
                  </a:cubicBezTo>
                  <a:cubicBezTo>
                    <a:pt x="100" y="183"/>
                    <a:pt x="119" y="181"/>
                    <a:pt x="137" y="175"/>
                  </a:cubicBezTo>
                  <a:cubicBezTo>
                    <a:pt x="129" y="176"/>
                    <a:pt x="121" y="178"/>
                    <a:pt x="113" y="179"/>
                  </a:cubicBezTo>
                  <a:cubicBezTo>
                    <a:pt x="103" y="181"/>
                    <a:pt x="92" y="183"/>
                    <a:pt x="81" y="185"/>
                  </a:cubicBezTo>
                  <a:cubicBezTo>
                    <a:pt x="81" y="185"/>
                    <a:pt x="81" y="185"/>
                    <a:pt x="81" y="185"/>
                  </a:cubicBezTo>
                  <a:cubicBezTo>
                    <a:pt x="81" y="185"/>
                    <a:pt x="79" y="184"/>
                    <a:pt x="79" y="183"/>
                  </a:cubicBezTo>
                  <a:cubicBezTo>
                    <a:pt x="80" y="180"/>
                    <a:pt x="80" y="177"/>
                    <a:pt x="81" y="174"/>
                  </a:cubicBezTo>
                  <a:cubicBezTo>
                    <a:pt x="81" y="174"/>
                    <a:pt x="82" y="173"/>
                    <a:pt x="82" y="173"/>
                  </a:cubicBezTo>
                  <a:cubicBezTo>
                    <a:pt x="82" y="173"/>
                    <a:pt x="82" y="173"/>
                    <a:pt x="82" y="173"/>
                  </a:cubicBezTo>
                  <a:cubicBezTo>
                    <a:pt x="83" y="173"/>
                    <a:pt x="83" y="173"/>
                    <a:pt x="84" y="173"/>
                  </a:cubicBezTo>
                  <a:cubicBezTo>
                    <a:pt x="86" y="173"/>
                    <a:pt x="88" y="173"/>
                    <a:pt x="90" y="172"/>
                  </a:cubicBezTo>
                  <a:cubicBezTo>
                    <a:pt x="92" y="171"/>
                    <a:pt x="93" y="170"/>
                    <a:pt x="95" y="170"/>
                  </a:cubicBezTo>
                  <a:cubicBezTo>
                    <a:pt x="96" y="170"/>
                    <a:pt x="96" y="170"/>
                    <a:pt x="96" y="170"/>
                  </a:cubicBezTo>
                  <a:cubicBezTo>
                    <a:pt x="96" y="170"/>
                    <a:pt x="96" y="170"/>
                    <a:pt x="96" y="170"/>
                  </a:cubicBezTo>
                  <a:cubicBezTo>
                    <a:pt x="96" y="170"/>
                    <a:pt x="97" y="170"/>
                    <a:pt x="97" y="170"/>
                  </a:cubicBezTo>
                  <a:cubicBezTo>
                    <a:pt x="98" y="170"/>
                    <a:pt x="98" y="170"/>
                    <a:pt x="98" y="170"/>
                  </a:cubicBezTo>
                  <a:cubicBezTo>
                    <a:pt x="100" y="170"/>
                    <a:pt x="102" y="170"/>
                    <a:pt x="103" y="173"/>
                  </a:cubicBezTo>
                  <a:cubicBezTo>
                    <a:pt x="97" y="174"/>
                    <a:pt x="91" y="175"/>
                    <a:pt x="85" y="176"/>
                  </a:cubicBezTo>
                  <a:cubicBezTo>
                    <a:pt x="85" y="176"/>
                    <a:pt x="85" y="176"/>
                    <a:pt x="86" y="177"/>
                  </a:cubicBezTo>
                  <a:cubicBezTo>
                    <a:pt x="115" y="173"/>
                    <a:pt x="145" y="168"/>
                    <a:pt x="174" y="162"/>
                  </a:cubicBezTo>
                  <a:cubicBezTo>
                    <a:pt x="174" y="162"/>
                    <a:pt x="174" y="162"/>
                    <a:pt x="174" y="161"/>
                  </a:cubicBezTo>
                  <a:cubicBezTo>
                    <a:pt x="159" y="164"/>
                    <a:pt x="145" y="166"/>
                    <a:pt x="130" y="169"/>
                  </a:cubicBezTo>
                  <a:moveTo>
                    <a:pt x="107" y="167"/>
                  </a:moveTo>
                  <a:cubicBezTo>
                    <a:pt x="103" y="162"/>
                    <a:pt x="102" y="157"/>
                    <a:pt x="103" y="151"/>
                  </a:cubicBezTo>
                  <a:cubicBezTo>
                    <a:pt x="104" y="156"/>
                    <a:pt x="105" y="161"/>
                    <a:pt x="107" y="167"/>
                  </a:cubicBezTo>
                  <a:moveTo>
                    <a:pt x="15" y="138"/>
                  </a:moveTo>
                  <a:cubicBezTo>
                    <a:pt x="17" y="138"/>
                    <a:pt x="19" y="137"/>
                    <a:pt x="20" y="134"/>
                  </a:cubicBezTo>
                  <a:cubicBezTo>
                    <a:pt x="23" y="138"/>
                    <a:pt x="26" y="142"/>
                    <a:pt x="29" y="145"/>
                  </a:cubicBezTo>
                  <a:cubicBezTo>
                    <a:pt x="29" y="146"/>
                    <a:pt x="29" y="146"/>
                    <a:pt x="29" y="146"/>
                  </a:cubicBezTo>
                  <a:cubicBezTo>
                    <a:pt x="26" y="144"/>
                    <a:pt x="23" y="142"/>
                    <a:pt x="19" y="140"/>
                  </a:cubicBezTo>
                  <a:cubicBezTo>
                    <a:pt x="19" y="141"/>
                    <a:pt x="19" y="142"/>
                    <a:pt x="20" y="142"/>
                  </a:cubicBezTo>
                  <a:cubicBezTo>
                    <a:pt x="21" y="143"/>
                    <a:pt x="22" y="144"/>
                    <a:pt x="24" y="145"/>
                  </a:cubicBezTo>
                  <a:cubicBezTo>
                    <a:pt x="36" y="151"/>
                    <a:pt x="43" y="161"/>
                    <a:pt x="51" y="171"/>
                  </a:cubicBezTo>
                  <a:cubicBezTo>
                    <a:pt x="59" y="180"/>
                    <a:pt x="67" y="189"/>
                    <a:pt x="74" y="198"/>
                  </a:cubicBezTo>
                  <a:cubicBezTo>
                    <a:pt x="76" y="200"/>
                    <a:pt x="79" y="201"/>
                    <a:pt x="81" y="201"/>
                  </a:cubicBezTo>
                  <a:cubicBezTo>
                    <a:pt x="82" y="201"/>
                    <a:pt x="83" y="201"/>
                    <a:pt x="85" y="201"/>
                  </a:cubicBezTo>
                  <a:cubicBezTo>
                    <a:pt x="92" y="199"/>
                    <a:pt x="100" y="197"/>
                    <a:pt x="107" y="195"/>
                  </a:cubicBezTo>
                  <a:cubicBezTo>
                    <a:pt x="107" y="195"/>
                    <a:pt x="107" y="195"/>
                    <a:pt x="108" y="195"/>
                  </a:cubicBezTo>
                  <a:cubicBezTo>
                    <a:pt x="108" y="195"/>
                    <a:pt x="109" y="196"/>
                    <a:pt x="110" y="196"/>
                  </a:cubicBezTo>
                  <a:cubicBezTo>
                    <a:pt x="112" y="196"/>
                    <a:pt x="113" y="197"/>
                    <a:pt x="114" y="197"/>
                  </a:cubicBezTo>
                  <a:cubicBezTo>
                    <a:pt x="115" y="197"/>
                    <a:pt x="115" y="197"/>
                    <a:pt x="115" y="197"/>
                  </a:cubicBezTo>
                  <a:cubicBezTo>
                    <a:pt x="114" y="196"/>
                    <a:pt x="113" y="195"/>
                    <a:pt x="112" y="194"/>
                  </a:cubicBezTo>
                  <a:cubicBezTo>
                    <a:pt x="127" y="191"/>
                    <a:pt x="142" y="187"/>
                    <a:pt x="157" y="183"/>
                  </a:cubicBezTo>
                  <a:cubicBezTo>
                    <a:pt x="158" y="184"/>
                    <a:pt x="158" y="184"/>
                    <a:pt x="158" y="184"/>
                  </a:cubicBezTo>
                  <a:cubicBezTo>
                    <a:pt x="154" y="185"/>
                    <a:pt x="150" y="187"/>
                    <a:pt x="146" y="188"/>
                  </a:cubicBezTo>
                  <a:cubicBezTo>
                    <a:pt x="138" y="191"/>
                    <a:pt x="130" y="194"/>
                    <a:pt x="123" y="197"/>
                  </a:cubicBezTo>
                  <a:cubicBezTo>
                    <a:pt x="121" y="198"/>
                    <a:pt x="120" y="198"/>
                    <a:pt x="119" y="199"/>
                  </a:cubicBezTo>
                  <a:cubicBezTo>
                    <a:pt x="118" y="199"/>
                    <a:pt x="117" y="200"/>
                    <a:pt x="116" y="200"/>
                  </a:cubicBezTo>
                  <a:cubicBezTo>
                    <a:pt x="116" y="200"/>
                    <a:pt x="116" y="200"/>
                    <a:pt x="116" y="200"/>
                  </a:cubicBezTo>
                  <a:cubicBezTo>
                    <a:pt x="115" y="199"/>
                    <a:pt x="114" y="199"/>
                    <a:pt x="114" y="199"/>
                  </a:cubicBezTo>
                  <a:cubicBezTo>
                    <a:pt x="112" y="199"/>
                    <a:pt x="110" y="200"/>
                    <a:pt x="109" y="202"/>
                  </a:cubicBezTo>
                  <a:cubicBezTo>
                    <a:pt x="106" y="209"/>
                    <a:pt x="105" y="216"/>
                    <a:pt x="107" y="224"/>
                  </a:cubicBezTo>
                  <a:cubicBezTo>
                    <a:pt x="105" y="223"/>
                    <a:pt x="104" y="223"/>
                    <a:pt x="103" y="222"/>
                  </a:cubicBezTo>
                  <a:cubicBezTo>
                    <a:pt x="88" y="212"/>
                    <a:pt x="73" y="202"/>
                    <a:pt x="59" y="191"/>
                  </a:cubicBezTo>
                  <a:cubicBezTo>
                    <a:pt x="49" y="185"/>
                    <a:pt x="39" y="178"/>
                    <a:pt x="30" y="171"/>
                  </a:cubicBezTo>
                  <a:cubicBezTo>
                    <a:pt x="25" y="168"/>
                    <a:pt x="19" y="164"/>
                    <a:pt x="14" y="160"/>
                  </a:cubicBezTo>
                  <a:cubicBezTo>
                    <a:pt x="12" y="159"/>
                    <a:pt x="9" y="157"/>
                    <a:pt x="9" y="154"/>
                  </a:cubicBezTo>
                  <a:cubicBezTo>
                    <a:pt x="7" y="150"/>
                    <a:pt x="7" y="144"/>
                    <a:pt x="10" y="140"/>
                  </a:cubicBezTo>
                  <a:cubicBezTo>
                    <a:pt x="10" y="139"/>
                    <a:pt x="12" y="138"/>
                    <a:pt x="12" y="138"/>
                  </a:cubicBezTo>
                  <a:cubicBezTo>
                    <a:pt x="12" y="138"/>
                    <a:pt x="13" y="138"/>
                    <a:pt x="13" y="138"/>
                  </a:cubicBezTo>
                  <a:cubicBezTo>
                    <a:pt x="13" y="138"/>
                    <a:pt x="14" y="138"/>
                    <a:pt x="15" y="138"/>
                  </a:cubicBezTo>
                  <a:moveTo>
                    <a:pt x="167" y="134"/>
                  </a:moveTo>
                  <a:cubicBezTo>
                    <a:pt x="179" y="128"/>
                    <a:pt x="192" y="125"/>
                    <a:pt x="206" y="122"/>
                  </a:cubicBezTo>
                  <a:cubicBezTo>
                    <a:pt x="205" y="126"/>
                    <a:pt x="204" y="127"/>
                    <a:pt x="201" y="128"/>
                  </a:cubicBezTo>
                  <a:cubicBezTo>
                    <a:pt x="195" y="128"/>
                    <a:pt x="189" y="131"/>
                    <a:pt x="183" y="132"/>
                  </a:cubicBezTo>
                  <a:cubicBezTo>
                    <a:pt x="183" y="132"/>
                    <a:pt x="183" y="133"/>
                    <a:pt x="183" y="133"/>
                  </a:cubicBezTo>
                  <a:cubicBezTo>
                    <a:pt x="189" y="132"/>
                    <a:pt x="194" y="131"/>
                    <a:pt x="200" y="129"/>
                  </a:cubicBezTo>
                  <a:cubicBezTo>
                    <a:pt x="200" y="129"/>
                    <a:pt x="200" y="129"/>
                    <a:pt x="201" y="129"/>
                  </a:cubicBezTo>
                  <a:cubicBezTo>
                    <a:pt x="202" y="129"/>
                    <a:pt x="203" y="130"/>
                    <a:pt x="204" y="130"/>
                  </a:cubicBezTo>
                  <a:cubicBezTo>
                    <a:pt x="203" y="131"/>
                    <a:pt x="202" y="132"/>
                    <a:pt x="201" y="133"/>
                  </a:cubicBezTo>
                  <a:cubicBezTo>
                    <a:pt x="181" y="138"/>
                    <a:pt x="160" y="143"/>
                    <a:pt x="140" y="148"/>
                  </a:cubicBezTo>
                  <a:cubicBezTo>
                    <a:pt x="138" y="148"/>
                    <a:pt x="137" y="149"/>
                    <a:pt x="135" y="149"/>
                  </a:cubicBezTo>
                  <a:cubicBezTo>
                    <a:pt x="135" y="150"/>
                    <a:pt x="136" y="150"/>
                    <a:pt x="136" y="151"/>
                  </a:cubicBezTo>
                  <a:cubicBezTo>
                    <a:pt x="158" y="145"/>
                    <a:pt x="181" y="140"/>
                    <a:pt x="204" y="134"/>
                  </a:cubicBezTo>
                  <a:cubicBezTo>
                    <a:pt x="204" y="135"/>
                    <a:pt x="204" y="135"/>
                    <a:pt x="204" y="135"/>
                  </a:cubicBezTo>
                  <a:cubicBezTo>
                    <a:pt x="203" y="136"/>
                    <a:pt x="202" y="137"/>
                    <a:pt x="201" y="137"/>
                  </a:cubicBezTo>
                  <a:cubicBezTo>
                    <a:pt x="172" y="145"/>
                    <a:pt x="143" y="152"/>
                    <a:pt x="115" y="160"/>
                  </a:cubicBezTo>
                  <a:cubicBezTo>
                    <a:pt x="113" y="161"/>
                    <a:pt x="112" y="161"/>
                    <a:pt x="111" y="161"/>
                  </a:cubicBezTo>
                  <a:cubicBezTo>
                    <a:pt x="109" y="161"/>
                    <a:pt x="108" y="159"/>
                    <a:pt x="108" y="155"/>
                  </a:cubicBezTo>
                  <a:cubicBezTo>
                    <a:pt x="107" y="154"/>
                    <a:pt x="107" y="153"/>
                    <a:pt x="107" y="152"/>
                  </a:cubicBezTo>
                  <a:cubicBezTo>
                    <a:pt x="107" y="147"/>
                    <a:pt x="108" y="145"/>
                    <a:pt x="113" y="144"/>
                  </a:cubicBezTo>
                  <a:cubicBezTo>
                    <a:pt x="120" y="142"/>
                    <a:pt x="127" y="140"/>
                    <a:pt x="135" y="139"/>
                  </a:cubicBezTo>
                  <a:cubicBezTo>
                    <a:pt x="135" y="139"/>
                    <a:pt x="136" y="139"/>
                    <a:pt x="136" y="139"/>
                  </a:cubicBezTo>
                  <a:cubicBezTo>
                    <a:pt x="138" y="139"/>
                    <a:pt x="140" y="139"/>
                    <a:pt x="142" y="139"/>
                  </a:cubicBezTo>
                  <a:cubicBezTo>
                    <a:pt x="142" y="140"/>
                    <a:pt x="142" y="140"/>
                    <a:pt x="142" y="141"/>
                  </a:cubicBezTo>
                  <a:cubicBezTo>
                    <a:pt x="131" y="144"/>
                    <a:pt x="121" y="146"/>
                    <a:pt x="110" y="149"/>
                  </a:cubicBezTo>
                  <a:cubicBezTo>
                    <a:pt x="110" y="150"/>
                    <a:pt x="110" y="150"/>
                    <a:pt x="110" y="151"/>
                  </a:cubicBezTo>
                  <a:cubicBezTo>
                    <a:pt x="132" y="145"/>
                    <a:pt x="154" y="139"/>
                    <a:pt x="175" y="134"/>
                  </a:cubicBezTo>
                  <a:cubicBezTo>
                    <a:pt x="175" y="133"/>
                    <a:pt x="175" y="133"/>
                    <a:pt x="175" y="133"/>
                  </a:cubicBezTo>
                  <a:cubicBezTo>
                    <a:pt x="172" y="133"/>
                    <a:pt x="170" y="134"/>
                    <a:pt x="167" y="134"/>
                  </a:cubicBezTo>
                  <a:moveTo>
                    <a:pt x="73" y="190"/>
                  </a:moveTo>
                  <a:cubicBezTo>
                    <a:pt x="69" y="186"/>
                    <a:pt x="66" y="182"/>
                    <a:pt x="63" y="178"/>
                  </a:cubicBezTo>
                  <a:cubicBezTo>
                    <a:pt x="55" y="169"/>
                    <a:pt x="48" y="161"/>
                    <a:pt x="41" y="152"/>
                  </a:cubicBezTo>
                  <a:cubicBezTo>
                    <a:pt x="36" y="145"/>
                    <a:pt x="30" y="138"/>
                    <a:pt x="24" y="131"/>
                  </a:cubicBezTo>
                  <a:cubicBezTo>
                    <a:pt x="20" y="127"/>
                    <a:pt x="16" y="122"/>
                    <a:pt x="13" y="118"/>
                  </a:cubicBezTo>
                  <a:cubicBezTo>
                    <a:pt x="10" y="113"/>
                    <a:pt x="11" y="108"/>
                    <a:pt x="12" y="103"/>
                  </a:cubicBezTo>
                  <a:cubicBezTo>
                    <a:pt x="24" y="113"/>
                    <a:pt x="37" y="121"/>
                    <a:pt x="49" y="131"/>
                  </a:cubicBezTo>
                  <a:cubicBezTo>
                    <a:pt x="60" y="141"/>
                    <a:pt x="70" y="153"/>
                    <a:pt x="80" y="164"/>
                  </a:cubicBezTo>
                  <a:cubicBezTo>
                    <a:pt x="81" y="164"/>
                    <a:pt x="81" y="163"/>
                    <a:pt x="82" y="163"/>
                  </a:cubicBezTo>
                  <a:cubicBezTo>
                    <a:pt x="76" y="156"/>
                    <a:pt x="71" y="150"/>
                    <a:pt x="66" y="144"/>
                  </a:cubicBezTo>
                  <a:cubicBezTo>
                    <a:pt x="66" y="144"/>
                    <a:pt x="66" y="144"/>
                    <a:pt x="66" y="144"/>
                  </a:cubicBezTo>
                  <a:cubicBezTo>
                    <a:pt x="74" y="150"/>
                    <a:pt x="82" y="156"/>
                    <a:pt x="90" y="162"/>
                  </a:cubicBezTo>
                  <a:cubicBezTo>
                    <a:pt x="86" y="163"/>
                    <a:pt x="83" y="164"/>
                    <a:pt x="80" y="165"/>
                  </a:cubicBezTo>
                  <a:cubicBezTo>
                    <a:pt x="79" y="165"/>
                    <a:pt x="78" y="166"/>
                    <a:pt x="77" y="167"/>
                  </a:cubicBezTo>
                  <a:cubicBezTo>
                    <a:pt x="72" y="173"/>
                    <a:pt x="70" y="180"/>
                    <a:pt x="72" y="188"/>
                  </a:cubicBezTo>
                  <a:cubicBezTo>
                    <a:pt x="73" y="188"/>
                    <a:pt x="73" y="189"/>
                    <a:pt x="73" y="190"/>
                  </a:cubicBezTo>
                  <a:moveTo>
                    <a:pt x="152" y="129"/>
                  </a:moveTo>
                  <a:cubicBezTo>
                    <a:pt x="150" y="129"/>
                    <a:pt x="149" y="128"/>
                    <a:pt x="149" y="126"/>
                  </a:cubicBezTo>
                  <a:cubicBezTo>
                    <a:pt x="148" y="123"/>
                    <a:pt x="148" y="121"/>
                    <a:pt x="151" y="120"/>
                  </a:cubicBezTo>
                  <a:cubicBezTo>
                    <a:pt x="179" y="110"/>
                    <a:pt x="207" y="100"/>
                    <a:pt x="235" y="90"/>
                  </a:cubicBezTo>
                  <a:cubicBezTo>
                    <a:pt x="236" y="90"/>
                    <a:pt x="236" y="90"/>
                    <a:pt x="238" y="90"/>
                  </a:cubicBezTo>
                  <a:cubicBezTo>
                    <a:pt x="235" y="95"/>
                    <a:pt x="233" y="100"/>
                    <a:pt x="227" y="102"/>
                  </a:cubicBezTo>
                  <a:cubicBezTo>
                    <a:pt x="203" y="111"/>
                    <a:pt x="179" y="120"/>
                    <a:pt x="154" y="128"/>
                  </a:cubicBezTo>
                  <a:cubicBezTo>
                    <a:pt x="153" y="129"/>
                    <a:pt x="152" y="129"/>
                    <a:pt x="152" y="129"/>
                  </a:cubicBezTo>
                  <a:moveTo>
                    <a:pt x="99" y="163"/>
                  </a:moveTo>
                  <a:cubicBezTo>
                    <a:pt x="96" y="161"/>
                    <a:pt x="94" y="159"/>
                    <a:pt x="92" y="157"/>
                  </a:cubicBezTo>
                  <a:cubicBezTo>
                    <a:pt x="79" y="148"/>
                    <a:pt x="67" y="138"/>
                    <a:pt x="54" y="129"/>
                  </a:cubicBezTo>
                  <a:cubicBezTo>
                    <a:pt x="41" y="119"/>
                    <a:pt x="28" y="109"/>
                    <a:pt x="15" y="98"/>
                  </a:cubicBezTo>
                  <a:cubicBezTo>
                    <a:pt x="9" y="94"/>
                    <a:pt x="9" y="88"/>
                    <a:pt x="10" y="81"/>
                  </a:cubicBezTo>
                  <a:cubicBezTo>
                    <a:pt x="10" y="78"/>
                    <a:pt x="12" y="75"/>
                    <a:pt x="14" y="72"/>
                  </a:cubicBezTo>
                  <a:cubicBezTo>
                    <a:pt x="14" y="78"/>
                    <a:pt x="19" y="78"/>
                    <a:pt x="23" y="81"/>
                  </a:cubicBezTo>
                  <a:cubicBezTo>
                    <a:pt x="30" y="86"/>
                    <a:pt x="36" y="91"/>
                    <a:pt x="43" y="96"/>
                  </a:cubicBezTo>
                  <a:cubicBezTo>
                    <a:pt x="59" y="108"/>
                    <a:pt x="76" y="119"/>
                    <a:pt x="92" y="131"/>
                  </a:cubicBezTo>
                  <a:cubicBezTo>
                    <a:pt x="94" y="132"/>
                    <a:pt x="96" y="133"/>
                    <a:pt x="98" y="134"/>
                  </a:cubicBezTo>
                  <a:cubicBezTo>
                    <a:pt x="82" y="119"/>
                    <a:pt x="65" y="106"/>
                    <a:pt x="47" y="93"/>
                  </a:cubicBezTo>
                  <a:cubicBezTo>
                    <a:pt x="72" y="105"/>
                    <a:pt x="97" y="118"/>
                    <a:pt x="123" y="131"/>
                  </a:cubicBezTo>
                  <a:cubicBezTo>
                    <a:pt x="116" y="132"/>
                    <a:pt x="110" y="133"/>
                    <a:pt x="104" y="135"/>
                  </a:cubicBezTo>
                  <a:cubicBezTo>
                    <a:pt x="103" y="135"/>
                    <a:pt x="100" y="137"/>
                    <a:pt x="100" y="138"/>
                  </a:cubicBezTo>
                  <a:cubicBezTo>
                    <a:pt x="96" y="145"/>
                    <a:pt x="96" y="152"/>
                    <a:pt x="99" y="163"/>
                  </a:cubicBezTo>
                  <a:moveTo>
                    <a:pt x="124" y="101"/>
                  </a:moveTo>
                  <a:cubicBezTo>
                    <a:pt x="123" y="97"/>
                    <a:pt x="124" y="94"/>
                    <a:pt x="126" y="90"/>
                  </a:cubicBezTo>
                  <a:cubicBezTo>
                    <a:pt x="127" y="89"/>
                    <a:pt x="128" y="89"/>
                    <a:pt x="130" y="88"/>
                  </a:cubicBezTo>
                  <a:cubicBezTo>
                    <a:pt x="154" y="82"/>
                    <a:pt x="177" y="76"/>
                    <a:pt x="201" y="70"/>
                  </a:cubicBezTo>
                  <a:cubicBezTo>
                    <a:pt x="209" y="68"/>
                    <a:pt x="216" y="66"/>
                    <a:pt x="224" y="64"/>
                  </a:cubicBezTo>
                  <a:cubicBezTo>
                    <a:pt x="223" y="67"/>
                    <a:pt x="222" y="68"/>
                    <a:pt x="219" y="69"/>
                  </a:cubicBezTo>
                  <a:cubicBezTo>
                    <a:pt x="192" y="75"/>
                    <a:pt x="166" y="81"/>
                    <a:pt x="140" y="87"/>
                  </a:cubicBezTo>
                  <a:cubicBezTo>
                    <a:pt x="140" y="87"/>
                    <a:pt x="140" y="88"/>
                    <a:pt x="140" y="89"/>
                  </a:cubicBezTo>
                  <a:cubicBezTo>
                    <a:pt x="167" y="82"/>
                    <a:pt x="195" y="76"/>
                    <a:pt x="222" y="70"/>
                  </a:cubicBezTo>
                  <a:cubicBezTo>
                    <a:pt x="223" y="73"/>
                    <a:pt x="223" y="76"/>
                    <a:pt x="223" y="80"/>
                  </a:cubicBezTo>
                  <a:cubicBezTo>
                    <a:pt x="190" y="88"/>
                    <a:pt x="158" y="96"/>
                    <a:pt x="125" y="104"/>
                  </a:cubicBezTo>
                  <a:cubicBezTo>
                    <a:pt x="124" y="103"/>
                    <a:pt x="124" y="103"/>
                    <a:pt x="124" y="103"/>
                  </a:cubicBezTo>
                  <a:cubicBezTo>
                    <a:pt x="134" y="101"/>
                    <a:pt x="144" y="98"/>
                    <a:pt x="154" y="96"/>
                  </a:cubicBezTo>
                  <a:cubicBezTo>
                    <a:pt x="154" y="95"/>
                    <a:pt x="154" y="95"/>
                    <a:pt x="154" y="94"/>
                  </a:cubicBezTo>
                  <a:cubicBezTo>
                    <a:pt x="144" y="97"/>
                    <a:pt x="134" y="99"/>
                    <a:pt x="124" y="101"/>
                  </a:cubicBezTo>
                  <a:moveTo>
                    <a:pt x="141" y="134"/>
                  </a:moveTo>
                  <a:cubicBezTo>
                    <a:pt x="134" y="130"/>
                    <a:pt x="128" y="127"/>
                    <a:pt x="122" y="125"/>
                  </a:cubicBezTo>
                  <a:cubicBezTo>
                    <a:pt x="112" y="119"/>
                    <a:pt x="101" y="114"/>
                    <a:pt x="90" y="108"/>
                  </a:cubicBezTo>
                  <a:cubicBezTo>
                    <a:pt x="80" y="103"/>
                    <a:pt x="70" y="98"/>
                    <a:pt x="60" y="93"/>
                  </a:cubicBezTo>
                  <a:cubicBezTo>
                    <a:pt x="52" y="89"/>
                    <a:pt x="44" y="86"/>
                    <a:pt x="36" y="82"/>
                  </a:cubicBezTo>
                  <a:cubicBezTo>
                    <a:pt x="31" y="80"/>
                    <a:pt x="27" y="77"/>
                    <a:pt x="22" y="75"/>
                  </a:cubicBezTo>
                  <a:cubicBezTo>
                    <a:pt x="18" y="73"/>
                    <a:pt x="17" y="63"/>
                    <a:pt x="21" y="61"/>
                  </a:cubicBezTo>
                  <a:cubicBezTo>
                    <a:pt x="24" y="59"/>
                    <a:pt x="28" y="61"/>
                    <a:pt x="30" y="57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30" y="57"/>
                    <a:pt x="31" y="58"/>
                    <a:pt x="32" y="58"/>
                  </a:cubicBezTo>
                  <a:cubicBezTo>
                    <a:pt x="35" y="60"/>
                    <a:pt x="38" y="62"/>
                    <a:pt x="42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37" y="63"/>
                    <a:pt x="33" y="61"/>
                    <a:pt x="29" y="60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2" y="63"/>
                    <a:pt x="34" y="64"/>
                  </a:cubicBezTo>
                  <a:cubicBezTo>
                    <a:pt x="59" y="75"/>
                    <a:pt x="80" y="91"/>
                    <a:pt x="102" y="106"/>
                  </a:cubicBezTo>
                  <a:cubicBezTo>
                    <a:pt x="107" y="109"/>
                    <a:pt x="113" y="113"/>
                    <a:pt x="118" y="116"/>
                  </a:cubicBezTo>
                  <a:cubicBezTo>
                    <a:pt x="119" y="117"/>
                    <a:pt x="120" y="117"/>
                    <a:pt x="120" y="117"/>
                  </a:cubicBezTo>
                  <a:cubicBezTo>
                    <a:pt x="120" y="117"/>
                    <a:pt x="121" y="117"/>
                    <a:pt x="121" y="117"/>
                  </a:cubicBezTo>
                  <a:cubicBezTo>
                    <a:pt x="126" y="116"/>
                    <a:pt x="132" y="115"/>
                    <a:pt x="138" y="114"/>
                  </a:cubicBezTo>
                  <a:cubicBezTo>
                    <a:pt x="151" y="110"/>
                    <a:pt x="165" y="106"/>
                    <a:pt x="178" y="102"/>
                  </a:cubicBezTo>
                  <a:cubicBezTo>
                    <a:pt x="182" y="101"/>
                    <a:pt x="185" y="100"/>
                    <a:pt x="189" y="100"/>
                  </a:cubicBezTo>
                  <a:cubicBezTo>
                    <a:pt x="182" y="102"/>
                    <a:pt x="176" y="104"/>
                    <a:pt x="169" y="106"/>
                  </a:cubicBezTo>
                  <a:cubicBezTo>
                    <a:pt x="163" y="109"/>
                    <a:pt x="156" y="111"/>
                    <a:pt x="149" y="113"/>
                  </a:cubicBezTo>
                  <a:cubicBezTo>
                    <a:pt x="141" y="115"/>
                    <a:pt x="138" y="123"/>
                    <a:pt x="140" y="131"/>
                  </a:cubicBezTo>
                  <a:cubicBezTo>
                    <a:pt x="140" y="131"/>
                    <a:pt x="140" y="132"/>
                    <a:pt x="141" y="134"/>
                  </a:cubicBezTo>
                  <a:moveTo>
                    <a:pt x="118" y="111"/>
                  </a:moveTo>
                  <a:cubicBezTo>
                    <a:pt x="113" y="107"/>
                    <a:pt x="109" y="105"/>
                    <a:pt x="105" y="102"/>
                  </a:cubicBezTo>
                  <a:cubicBezTo>
                    <a:pt x="93" y="94"/>
                    <a:pt x="81" y="86"/>
                    <a:pt x="69" y="78"/>
                  </a:cubicBezTo>
                  <a:cubicBezTo>
                    <a:pt x="56" y="70"/>
                    <a:pt x="44" y="61"/>
                    <a:pt x="32" y="53"/>
                  </a:cubicBezTo>
                  <a:cubicBezTo>
                    <a:pt x="29" y="51"/>
                    <a:pt x="26" y="50"/>
                    <a:pt x="24" y="48"/>
                  </a:cubicBezTo>
                  <a:cubicBezTo>
                    <a:pt x="23" y="47"/>
                    <a:pt x="22" y="46"/>
                    <a:pt x="22" y="45"/>
                  </a:cubicBezTo>
                  <a:cubicBezTo>
                    <a:pt x="20" y="39"/>
                    <a:pt x="19" y="32"/>
                    <a:pt x="23" y="25"/>
                  </a:cubicBezTo>
                  <a:cubicBezTo>
                    <a:pt x="23" y="24"/>
                    <a:pt x="25" y="23"/>
                    <a:pt x="26" y="23"/>
                  </a:cubicBezTo>
                  <a:cubicBezTo>
                    <a:pt x="42" y="20"/>
                    <a:pt x="58" y="16"/>
                    <a:pt x="74" y="13"/>
                  </a:cubicBezTo>
                  <a:cubicBezTo>
                    <a:pt x="88" y="10"/>
                    <a:pt x="101" y="8"/>
                    <a:pt x="115" y="5"/>
                  </a:cubicBezTo>
                  <a:cubicBezTo>
                    <a:pt x="117" y="4"/>
                    <a:pt x="119" y="4"/>
                    <a:pt x="121" y="4"/>
                  </a:cubicBezTo>
                  <a:cubicBezTo>
                    <a:pt x="124" y="4"/>
                    <a:pt x="127" y="4"/>
                    <a:pt x="130" y="6"/>
                  </a:cubicBezTo>
                  <a:cubicBezTo>
                    <a:pt x="162" y="22"/>
                    <a:pt x="195" y="38"/>
                    <a:pt x="227" y="53"/>
                  </a:cubicBezTo>
                  <a:cubicBezTo>
                    <a:pt x="228" y="54"/>
                    <a:pt x="228" y="54"/>
                    <a:pt x="229" y="55"/>
                  </a:cubicBezTo>
                  <a:cubicBezTo>
                    <a:pt x="211" y="59"/>
                    <a:pt x="193" y="64"/>
                    <a:pt x="175" y="68"/>
                  </a:cubicBezTo>
                  <a:cubicBezTo>
                    <a:pt x="158" y="72"/>
                    <a:pt x="141" y="76"/>
                    <a:pt x="125" y="81"/>
                  </a:cubicBezTo>
                  <a:cubicBezTo>
                    <a:pt x="123" y="81"/>
                    <a:pt x="122" y="82"/>
                    <a:pt x="121" y="83"/>
                  </a:cubicBezTo>
                  <a:cubicBezTo>
                    <a:pt x="116" y="90"/>
                    <a:pt x="113" y="99"/>
                    <a:pt x="117" y="108"/>
                  </a:cubicBezTo>
                  <a:cubicBezTo>
                    <a:pt x="117" y="108"/>
                    <a:pt x="117" y="109"/>
                    <a:pt x="118" y="111"/>
                  </a:cubicBezTo>
                  <a:moveTo>
                    <a:pt x="123" y="0"/>
                  </a:moveTo>
                  <a:cubicBezTo>
                    <a:pt x="122" y="0"/>
                    <a:pt x="122" y="0"/>
                    <a:pt x="121" y="0"/>
                  </a:cubicBezTo>
                  <a:cubicBezTo>
                    <a:pt x="113" y="1"/>
                    <a:pt x="106" y="3"/>
                    <a:pt x="98" y="4"/>
                  </a:cubicBezTo>
                  <a:cubicBezTo>
                    <a:pt x="75" y="9"/>
                    <a:pt x="51" y="13"/>
                    <a:pt x="28" y="18"/>
                  </a:cubicBezTo>
                  <a:cubicBezTo>
                    <a:pt x="22" y="19"/>
                    <a:pt x="19" y="22"/>
                    <a:pt x="17" y="27"/>
                  </a:cubicBezTo>
                  <a:cubicBezTo>
                    <a:pt x="14" y="33"/>
                    <a:pt x="15" y="39"/>
                    <a:pt x="16" y="45"/>
                  </a:cubicBezTo>
                  <a:cubicBezTo>
                    <a:pt x="17" y="49"/>
                    <a:pt x="20" y="50"/>
                    <a:pt x="23" y="52"/>
                  </a:cubicBezTo>
                  <a:cubicBezTo>
                    <a:pt x="24" y="53"/>
                    <a:pt x="24" y="53"/>
                    <a:pt x="25" y="53"/>
                  </a:cubicBezTo>
                  <a:cubicBezTo>
                    <a:pt x="24" y="55"/>
                    <a:pt x="23" y="55"/>
                    <a:pt x="22" y="55"/>
                  </a:cubicBezTo>
                  <a:cubicBezTo>
                    <a:pt x="20" y="56"/>
                    <a:pt x="18" y="56"/>
                    <a:pt x="17" y="57"/>
                  </a:cubicBezTo>
                  <a:cubicBezTo>
                    <a:pt x="15" y="59"/>
                    <a:pt x="15" y="62"/>
                    <a:pt x="14" y="64"/>
                  </a:cubicBezTo>
                  <a:cubicBezTo>
                    <a:pt x="13" y="65"/>
                    <a:pt x="13" y="66"/>
                    <a:pt x="12" y="67"/>
                  </a:cubicBezTo>
                  <a:cubicBezTo>
                    <a:pt x="10" y="69"/>
                    <a:pt x="8" y="69"/>
                    <a:pt x="7" y="71"/>
                  </a:cubicBezTo>
                  <a:cubicBezTo>
                    <a:pt x="4" y="77"/>
                    <a:pt x="2" y="83"/>
                    <a:pt x="4" y="89"/>
                  </a:cubicBezTo>
                  <a:cubicBezTo>
                    <a:pt x="6" y="95"/>
                    <a:pt x="7" y="100"/>
                    <a:pt x="6" y="106"/>
                  </a:cubicBezTo>
                  <a:cubicBezTo>
                    <a:pt x="4" y="115"/>
                    <a:pt x="8" y="122"/>
                    <a:pt x="14" y="128"/>
                  </a:cubicBezTo>
                  <a:cubicBezTo>
                    <a:pt x="15" y="128"/>
                    <a:pt x="15" y="131"/>
                    <a:pt x="15" y="131"/>
                  </a:cubicBezTo>
                  <a:cubicBezTo>
                    <a:pt x="14" y="132"/>
                    <a:pt x="12" y="133"/>
                    <a:pt x="11" y="133"/>
                  </a:cubicBezTo>
                  <a:cubicBezTo>
                    <a:pt x="11" y="133"/>
                    <a:pt x="11" y="133"/>
                    <a:pt x="11" y="133"/>
                  </a:cubicBezTo>
                  <a:cubicBezTo>
                    <a:pt x="10" y="133"/>
                    <a:pt x="9" y="133"/>
                    <a:pt x="8" y="133"/>
                  </a:cubicBezTo>
                  <a:cubicBezTo>
                    <a:pt x="6" y="133"/>
                    <a:pt x="5" y="134"/>
                    <a:pt x="4" y="136"/>
                  </a:cubicBezTo>
                  <a:cubicBezTo>
                    <a:pt x="1" y="144"/>
                    <a:pt x="0" y="151"/>
                    <a:pt x="3" y="159"/>
                  </a:cubicBezTo>
                  <a:cubicBezTo>
                    <a:pt x="3" y="161"/>
                    <a:pt x="5" y="162"/>
                    <a:pt x="6" y="163"/>
                  </a:cubicBezTo>
                  <a:cubicBezTo>
                    <a:pt x="18" y="172"/>
                    <a:pt x="31" y="181"/>
                    <a:pt x="43" y="189"/>
                  </a:cubicBezTo>
                  <a:cubicBezTo>
                    <a:pt x="65" y="204"/>
                    <a:pt x="87" y="220"/>
                    <a:pt x="109" y="235"/>
                  </a:cubicBezTo>
                  <a:cubicBezTo>
                    <a:pt x="111" y="236"/>
                    <a:pt x="112" y="237"/>
                    <a:pt x="114" y="237"/>
                  </a:cubicBezTo>
                  <a:cubicBezTo>
                    <a:pt x="115" y="237"/>
                    <a:pt x="116" y="237"/>
                    <a:pt x="117" y="236"/>
                  </a:cubicBezTo>
                  <a:cubicBezTo>
                    <a:pt x="124" y="233"/>
                    <a:pt x="131" y="230"/>
                    <a:pt x="138" y="227"/>
                  </a:cubicBezTo>
                  <a:cubicBezTo>
                    <a:pt x="163" y="217"/>
                    <a:pt x="188" y="207"/>
                    <a:pt x="213" y="196"/>
                  </a:cubicBezTo>
                  <a:cubicBezTo>
                    <a:pt x="218" y="194"/>
                    <a:pt x="218" y="192"/>
                    <a:pt x="214" y="189"/>
                  </a:cubicBezTo>
                  <a:cubicBezTo>
                    <a:pt x="212" y="187"/>
                    <a:pt x="210" y="186"/>
                    <a:pt x="208" y="185"/>
                  </a:cubicBezTo>
                  <a:cubicBezTo>
                    <a:pt x="205" y="182"/>
                    <a:pt x="204" y="179"/>
                    <a:pt x="207" y="176"/>
                  </a:cubicBezTo>
                  <a:cubicBezTo>
                    <a:pt x="210" y="173"/>
                    <a:pt x="213" y="170"/>
                    <a:pt x="215" y="167"/>
                  </a:cubicBezTo>
                  <a:cubicBezTo>
                    <a:pt x="216" y="166"/>
                    <a:pt x="215" y="164"/>
                    <a:pt x="214" y="163"/>
                  </a:cubicBezTo>
                  <a:cubicBezTo>
                    <a:pt x="213" y="162"/>
                    <a:pt x="211" y="161"/>
                    <a:pt x="210" y="160"/>
                  </a:cubicBezTo>
                  <a:cubicBezTo>
                    <a:pt x="205" y="158"/>
                    <a:pt x="201" y="156"/>
                    <a:pt x="195" y="153"/>
                  </a:cubicBezTo>
                  <a:cubicBezTo>
                    <a:pt x="197" y="152"/>
                    <a:pt x="198" y="152"/>
                    <a:pt x="199" y="151"/>
                  </a:cubicBezTo>
                  <a:cubicBezTo>
                    <a:pt x="200" y="150"/>
                    <a:pt x="201" y="150"/>
                    <a:pt x="201" y="149"/>
                  </a:cubicBezTo>
                  <a:cubicBezTo>
                    <a:pt x="202" y="148"/>
                    <a:pt x="203" y="147"/>
                    <a:pt x="204" y="147"/>
                  </a:cubicBezTo>
                  <a:cubicBezTo>
                    <a:pt x="209" y="145"/>
                    <a:pt x="213" y="144"/>
                    <a:pt x="218" y="143"/>
                  </a:cubicBezTo>
                  <a:cubicBezTo>
                    <a:pt x="219" y="142"/>
                    <a:pt x="220" y="141"/>
                    <a:pt x="220" y="141"/>
                  </a:cubicBezTo>
                  <a:cubicBezTo>
                    <a:pt x="220" y="140"/>
                    <a:pt x="219" y="138"/>
                    <a:pt x="219" y="138"/>
                  </a:cubicBezTo>
                  <a:cubicBezTo>
                    <a:pt x="217" y="136"/>
                    <a:pt x="215" y="135"/>
                    <a:pt x="213" y="134"/>
                  </a:cubicBezTo>
                  <a:cubicBezTo>
                    <a:pt x="209" y="132"/>
                    <a:pt x="208" y="130"/>
                    <a:pt x="210" y="125"/>
                  </a:cubicBezTo>
                  <a:cubicBezTo>
                    <a:pt x="210" y="124"/>
                    <a:pt x="211" y="123"/>
                    <a:pt x="211" y="122"/>
                  </a:cubicBezTo>
                  <a:cubicBezTo>
                    <a:pt x="213" y="116"/>
                    <a:pt x="219" y="115"/>
                    <a:pt x="224" y="112"/>
                  </a:cubicBezTo>
                  <a:cubicBezTo>
                    <a:pt x="228" y="109"/>
                    <a:pt x="234" y="108"/>
                    <a:pt x="240" y="106"/>
                  </a:cubicBezTo>
                  <a:cubicBezTo>
                    <a:pt x="240" y="106"/>
                    <a:pt x="242" y="105"/>
                    <a:pt x="242" y="104"/>
                  </a:cubicBezTo>
                  <a:cubicBezTo>
                    <a:pt x="242" y="103"/>
                    <a:pt x="241" y="102"/>
                    <a:pt x="240" y="102"/>
                  </a:cubicBezTo>
                  <a:cubicBezTo>
                    <a:pt x="239" y="101"/>
                    <a:pt x="238" y="100"/>
                    <a:pt x="238" y="100"/>
                  </a:cubicBezTo>
                  <a:cubicBezTo>
                    <a:pt x="239" y="96"/>
                    <a:pt x="240" y="92"/>
                    <a:pt x="241" y="88"/>
                  </a:cubicBezTo>
                  <a:cubicBezTo>
                    <a:pt x="241" y="87"/>
                    <a:pt x="242" y="86"/>
                    <a:pt x="242" y="86"/>
                  </a:cubicBezTo>
                  <a:cubicBezTo>
                    <a:pt x="245" y="84"/>
                    <a:pt x="245" y="82"/>
                    <a:pt x="242" y="81"/>
                  </a:cubicBezTo>
                  <a:cubicBezTo>
                    <a:pt x="238" y="79"/>
                    <a:pt x="234" y="77"/>
                    <a:pt x="230" y="76"/>
                  </a:cubicBezTo>
                  <a:cubicBezTo>
                    <a:pt x="228" y="75"/>
                    <a:pt x="228" y="74"/>
                    <a:pt x="228" y="72"/>
                  </a:cubicBezTo>
                  <a:cubicBezTo>
                    <a:pt x="228" y="67"/>
                    <a:pt x="230" y="63"/>
                    <a:pt x="234" y="60"/>
                  </a:cubicBezTo>
                  <a:cubicBezTo>
                    <a:pt x="239" y="57"/>
                    <a:pt x="239" y="54"/>
                    <a:pt x="233" y="52"/>
                  </a:cubicBezTo>
                  <a:cubicBezTo>
                    <a:pt x="232" y="51"/>
                    <a:pt x="230" y="50"/>
                    <a:pt x="229" y="50"/>
                  </a:cubicBezTo>
                  <a:cubicBezTo>
                    <a:pt x="195" y="33"/>
                    <a:pt x="161" y="17"/>
                    <a:pt x="126" y="0"/>
                  </a:cubicBezTo>
                  <a:cubicBezTo>
                    <a:pt x="125" y="0"/>
                    <a:pt x="124" y="0"/>
                    <a:pt x="12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6811625" y="3452813"/>
              <a:ext cx="220662" cy="130175"/>
            </a:xfrm>
            <a:custGeom>
              <a:avLst/>
              <a:gdLst>
                <a:gd name="T0" fmla="*/ 0 w 95"/>
                <a:gd name="T1" fmla="*/ 0 h 56"/>
                <a:gd name="T2" fmla="*/ 95 w 95"/>
                <a:gd name="T3" fmla="*/ 56 h 56"/>
                <a:gd name="T4" fmla="*/ 0 w 95"/>
                <a:gd name="T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56">
                  <a:moveTo>
                    <a:pt x="0" y="0"/>
                  </a:moveTo>
                  <a:cubicBezTo>
                    <a:pt x="31" y="19"/>
                    <a:pt x="63" y="38"/>
                    <a:pt x="95" y="56"/>
                  </a:cubicBezTo>
                  <a:cubicBezTo>
                    <a:pt x="92" y="51"/>
                    <a:pt x="6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17051338" y="3576638"/>
              <a:ext cx="177800" cy="44450"/>
            </a:xfrm>
            <a:custGeom>
              <a:avLst/>
              <a:gdLst>
                <a:gd name="T0" fmla="*/ 76 w 76"/>
                <a:gd name="T1" fmla="*/ 0 h 19"/>
                <a:gd name="T2" fmla="*/ 0 w 76"/>
                <a:gd name="T3" fmla="*/ 17 h 19"/>
                <a:gd name="T4" fmla="*/ 0 w 76"/>
                <a:gd name="T5" fmla="*/ 19 h 19"/>
                <a:gd name="T6" fmla="*/ 76 w 76"/>
                <a:gd name="T7" fmla="*/ 2 h 19"/>
                <a:gd name="T8" fmla="*/ 76 w 76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9">
                  <a:moveTo>
                    <a:pt x="76" y="0"/>
                  </a:moveTo>
                  <a:cubicBezTo>
                    <a:pt x="51" y="6"/>
                    <a:pt x="25" y="11"/>
                    <a:pt x="0" y="17"/>
                  </a:cubicBezTo>
                  <a:cubicBezTo>
                    <a:pt x="0" y="18"/>
                    <a:pt x="0" y="18"/>
                    <a:pt x="0" y="19"/>
                  </a:cubicBezTo>
                  <a:cubicBezTo>
                    <a:pt x="26" y="13"/>
                    <a:pt x="51" y="8"/>
                    <a:pt x="76" y="2"/>
                  </a:cubicBezTo>
                  <a:cubicBezTo>
                    <a:pt x="76" y="1"/>
                    <a:pt x="76" y="1"/>
                    <a:pt x="7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17060863" y="3835401"/>
              <a:ext cx="144462" cy="60325"/>
            </a:xfrm>
            <a:custGeom>
              <a:avLst/>
              <a:gdLst>
                <a:gd name="T0" fmla="*/ 62 w 62"/>
                <a:gd name="T1" fmla="*/ 0 h 26"/>
                <a:gd name="T2" fmla="*/ 0 w 62"/>
                <a:gd name="T3" fmla="*/ 25 h 26"/>
                <a:gd name="T4" fmla="*/ 1 w 62"/>
                <a:gd name="T5" fmla="*/ 26 h 26"/>
                <a:gd name="T6" fmla="*/ 62 w 62"/>
                <a:gd name="T7" fmla="*/ 1 h 26"/>
                <a:gd name="T8" fmla="*/ 62 w 62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6">
                  <a:moveTo>
                    <a:pt x="62" y="0"/>
                  </a:moveTo>
                  <a:cubicBezTo>
                    <a:pt x="41" y="8"/>
                    <a:pt x="21" y="17"/>
                    <a:pt x="0" y="25"/>
                  </a:cubicBezTo>
                  <a:cubicBezTo>
                    <a:pt x="1" y="25"/>
                    <a:pt x="1" y="26"/>
                    <a:pt x="1" y="26"/>
                  </a:cubicBezTo>
                  <a:cubicBezTo>
                    <a:pt x="21" y="18"/>
                    <a:pt x="42" y="10"/>
                    <a:pt x="62" y="1"/>
                  </a:cubicBezTo>
                  <a:cubicBezTo>
                    <a:pt x="62" y="1"/>
                    <a:pt x="62" y="1"/>
                    <a:pt x="6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17110075" y="3611563"/>
              <a:ext cx="180975" cy="69850"/>
            </a:xfrm>
            <a:custGeom>
              <a:avLst/>
              <a:gdLst>
                <a:gd name="T0" fmla="*/ 78 w 78"/>
                <a:gd name="T1" fmla="*/ 0 h 30"/>
                <a:gd name="T2" fmla="*/ 0 w 78"/>
                <a:gd name="T3" fmla="*/ 28 h 30"/>
                <a:gd name="T4" fmla="*/ 0 w 78"/>
                <a:gd name="T5" fmla="*/ 30 h 30"/>
                <a:gd name="T6" fmla="*/ 78 w 78"/>
                <a:gd name="T7" fmla="*/ 1 h 30"/>
                <a:gd name="T8" fmla="*/ 78 w 78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30">
                  <a:moveTo>
                    <a:pt x="78" y="0"/>
                  </a:moveTo>
                  <a:cubicBezTo>
                    <a:pt x="52" y="10"/>
                    <a:pt x="26" y="18"/>
                    <a:pt x="0" y="28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26" y="20"/>
                    <a:pt x="52" y="11"/>
                    <a:pt x="78" y="1"/>
                  </a:cubicBezTo>
                  <a:cubicBezTo>
                    <a:pt x="78" y="1"/>
                    <a:pt x="78" y="0"/>
                    <a:pt x="78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17111663" y="3625851"/>
              <a:ext cx="173037" cy="61913"/>
            </a:xfrm>
            <a:custGeom>
              <a:avLst/>
              <a:gdLst>
                <a:gd name="T0" fmla="*/ 73 w 74"/>
                <a:gd name="T1" fmla="*/ 0 h 27"/>
                <a:gd name="T2" fmla="*/ 0 w 74"/>
                <a:gd name="T3" fmla="*/ 26 h 27"/>
                <a:gd name="T4" fmla="*/ 0 w 74"/>
                <a:gd name="T5" fmla="*/ 27 h 27"/>
                <a:gd name="T6" fmla="*/ 74 w 74"/>
                <a:gd name="T7" fmla="*/ 1 h 27"/>
                <a:gd name="T8" fmla="*/ 73 w 74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27">
                  <a:moveTo>
                    <a:pt x="73" y="0"/>
                  </a:moveTo>
                  <a:cubicBezTo>
                    <a:pt x="49" y="8"/>
                    <a:pt x="24" y="17"/>
                    <a:pt x="0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25" y="19"/>
                    <a:pt x="49" y="10"/>
                    <a:pt x="74" y="1"/>
                  </a:cubicBezTo>
                  <a:cubicBezTo>
                    <a:pt x="73" y="0"/>
                    <a:pt x="73" y="0"/>
                    <a:pt x="7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3"/>
            <p:cNvSpPr>
              <a:spLocks noEditPoints="1"/>
            </p:cNvSpPr>
            <p:nvPr/>
          </p:nvSpPr>
          <p:spPr bwMode="auto">
            <a:xfrm>
              <a:off x="17940338" y="5822951"/>
              <a:ext cx="1030287" cy="1001713"/>
            </a:xfrm>
            <a:custGeom>
              <a:avLst/>
              <a:gdLst>
                <a:gd name="T0" fmla="*/ 372 w 442"/>
                <a:gd name="T1" fmla="*/ 315 h 429"/>
                <a:gd name="T2" fmla="*/ 360 w 442"/>
                <a:gd name="T3" fmla="*/ 346 h 429"/>
                <a:gd name="T4" fmla="*/ 321 w 442"/>
                <a:gd name="T5" fmla="*/ 345 h 429"/>
                <a:gd name="T6" fmla="*/ 364 w 442"/>
                <a:gd name="T7" fmla="*/ 303 h 429"/>
                <a:gd name="T8" fmla="*/ 364 w 442"/>
                <a:gd name="T9" fmla="*/ 303 h 429"/>
                <a:gd name="T10" fmla="*/ 289 w 442"/>
                <a:gd name="T11" fmla="*/ 305 h 429"/>
                <a:gd name="T12" fmla="*/ 327 w 442"/>
                <a:gd name="T13" fmla="*/ 304 h 429"/>
                <a:gd name="T14" fmla="*/ 247 w 442"/>
                <a:gd name="T15" fmla="*/ 317 h 429"/>
                <a:gd name="T16" fmla="*/ 145 w 442"/>
                <a:gd name="T17" fmla="*/ 317 h 429"/>
                <a:gd name="T18" fmla="*/ 172 w 442"/>
                <a:gd name="T19" fmla="*/ 309 h 429"/>
                <a:gd name="T20" fmla="*/ 185 w 442"/>
                <a:gd name="T21" fmla="*/ 313 h 429"/>
                <a:gd name="T22" fmla="*/ 234 w 442"/>
                <a:gd name="T23" fmla="*/ 306 h 429"/>
                <a:gd name="T24" fmla="*/ 35 w 442"/>
                <a:gd name="T25" fmla="*/ 244 h 429"/>
                <a:gd name="T26" fmla="*/ 42 w 442"/>
                <a:gd name="T27" fmla="*/ 263 h 429"/>
                <a:gd name="T28" fmla="*/ 193 w 442"/>
                <a:gd name="T29" fmla="*/ 354 h 429"/>
                <a:gd name="T30" fmla="*/ 201 w 442"/>
                <a:gd name="T31" fmla="*/ 352 h 429"/>
                <a:gd name="T32" fmla="*/ 215 w 442"/>
                <a:gd name="T33" fmla="*/ 361 h 429"/>
                <a:gd name="T34" fmla="*/ 192 w 442"/>
                <a:gd name="T35" fmla="*/ 406 h 429"/>
                <a:gd name="T36" fmla="*/ 14 w 442"/>
                <a:gd name="T37" fmla="*/ 280 h 429"/>
                <a:gd name="T38" fmla="*/ 302 w 442"/>
                <a:gd name="T39" fmla="*/ 244 h 429"/>
                <a:gd name="T40" fmla="*/ 361 w 442"/>
                <a:gd name="T41" fmla="*/ 235 h 429"/>
                <a:gd name="T42" fmla="*/ 244 w 442"/>
                <a:gd name="T43" fmla="*/ 271 h 429"/>
                <a:gd name="T44" fmla="*/ 206 w 442"/>
                <a:gd name="T45" fmla="*/ 291 h 429"/>
                <a:gd name="T46" fmla="*/ 243 w 442"/>
                <a:gd name="T47" fmla="*/ 252 h 429"/>
                <a:gd name="T48" fmla="*/ 199 w 442"/>
                <a:gd name="T49" fmla="*/ 274 h 429"/>
                <a:gd name="T50" fmla="*/ 112 w 442"/>
                <a:gd name="T51" fmla="*/ 323 h 429"/>
                <a:gd name="T52" fmla="*/ 87 w 442"/>
                <a:gd name="T53" fmla="*/ 238 h 429"/>
                <a:gd name="T54" fmla="*/ 162 w 442"/>
                <a:gd name="T55" fmla="*/ 295 h 429"/>
                <a:gd name="T56" fmla="*/ 273 w 442"/>
                <a:gd name="T57" fmla="*/ 234 h 429"/>
                <a:gd name="T58" fmla="*/ 410 w 442"/>
                <a:gd name="T59" fmla="*/ 186 h 429"/>
                <a:gd name="T60" fmla="*/ 97 w 442"/>
                <a:gd name="T61" fmla="*/ 234 h 429"/>
                <a:gd name="T62" fmla="*/ 77 w 442"/>
                <a:gd name="T63" fmla="*/ 174 h 429"/>
                <a:gd name="T64" fmla="*/ 188 w 442"/>
                <a:gd name="T65" fmla="*/ 245 h 429"/>
                <a:gd name="T66" fmla="*/ 234 w 442"/>
                <a:gd name="T67" fmla="*/ 160 h 429"/>
                <a:gd name="T68" fmla="*/ 252 w 442"/>
                <a:gd name="T69" fmla="*/ 161 h 429"/>
                <a:gd name="T70" fmla="*/ 224 w 442"/>
                <a:gd name="T71" fmla="*/ 188 h 429"/>
                <a:gd name="T72" fmla="*/ 221 w 442"/>
                <a:gd name="T73" fmla="*/ 226 h 429"/>
                <a:gd name="T74" fmla="*/ 37 w 442"/>
                <a:gd name="T75" fmla="*/ 112 h 429"/>
                <a:gd name="T76" fmla="*/ 74 w 442"/>
                <a:gd name="T77" fmla="*/ 119 h 429"/>
                <a:gd name="T78" fmla="*/ 213 w 442"/>
                <a:gd name="T79" fmla="*/ 212 h 429"/>
                <a:gd name="T80" fmla="*/ 341 w 442"/>
                <a:gd name="T81" fmla="*/ 181 h 429"/>
                <a:gd name="T82" fmla="*/ 212 w 442"/>
                <a:gd name="T83" fmla="*/ 201 h 429"/>
                <a:gd name="T84" fmla="*/ 38 w 442"/>
                <a:gd name="T85" fmla="*/ 83 h 429"/>
                <a:gd name="T86" fmla="*/ 218 w 442"/>
                <a:gd name="T87" fmla="*/ 8 h 429"/>
                <a:gd name="T88" fmla="*/ 225 w 442"/>
                <a:gd name="T89" fmla="*/ 147 h 429"/>
                <a:gd name="T90" fmla="*/ 218 w 442"/>
                <a:gd name="T91" fmla="*/ 0 h 429"/>
                <a:gd name="T92" fmla="*/ 41 w 442"/>
                <a:gd name="T93" fmla="*/ 96 h 429"/>
                <a:gd name="T94" fmla="*/ 20 w 442"/>
                <a:gd name="T95" fmla="*/ 122 h 429"/>
                <a:gd name="T96" fmla="*/ 26 w 442"/>
                <a:gd name="T97" fmla="*/ 238 h 429"/>
                <a:gd name="T98" fmla="*/ 4 w 442"/>
                <a:gd name="T99" fmla="*/ 288 h 429"/>
                <a:gd name="T100" fmla="*/ 211 w 442"/>
                <a:gd name="T101" fmla="*/ 428 h 429"/>
                <a:gd name="T102" fmla="*/ 373 w 442"/>
                <a:gd name="T103" fmla="*/ 320 h 429"/>
                <a:gd name="T104" fmla="*/ 359 w 442"/>
                <a:gd name="T105" fmla="*/ 274 h 429"/>
                <a:gd name="T106" fmla="*/ 394 w 442"/>
                <a:gd name="T107" fmla="*/ 250 h 429"/>
                <a:gd name="T108" fmla="*/ 433 w 442"/>
                <a:gd name="T109" fmla="*/ 193 h 429"/>
                <a:gd name="T110" fmla="*/ 437 w 442"/>
                <a:gd name="T111" fmla="*/ 156 h 429"/>
                <a:gd name="T112" fmla="*/ 421 w 442"/>
                <a:gd name="T113" fmla="*/ 94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2" h="429">
                  <a:moveTo>
                    <a:pt x="215" y="379"/>
                  </a:moveTo>
                  <a:cubicBezTo>
                    <a:pt x="216" y="379"/>
                    <a:pt x="217" y="378"/>
                    <a:pt x="217" y="378"/>
                  </a:cubicBezTo>
                  <a:cubicBezTo>
                    <a:pt x="236" y="365"/>
                    <a:pt x="258" y="360"/>
                    <a:pt x="279" y="352"/>
                  </a:cubicBezTo>
                  <a:cubicBezTo>
                    <a:pt x="308" y="339"/>
                    <a:pt x="337" y="328"/>
                    <a:pt x="366" y="317"/>
                  </a:cubicBezTo>
                  <a:cubicBezTo>
                    <a:pt x="368" y="316"/>
                    <a:pt x="370" y="315"/>
                    <a:pt x="372" y="315"/>
                  </a:cubicBezTo>
                  <a:cubicBezTo>
                    <a:pt x="357" y="327"/>
                    <a:pt x="338" y="330"/>
                    <a:pt x="322" y="338"/>
                  </a:cubicBezTo>
                  <a:cubicBezTo>
                    <a:pt x="316" y="340"/>
                    <a:pt x="310" y="342"/>
                    <a:pt x="305" y="346"/>
                  </a:cubicBezTo>
                  <a:cubicBezTo>
                    <a:pt x="324" y="339"/>
                    <a:pt x="343" y="332"/>
                    <a:pt x="362" y="325"/>
                  </a:cubicBezTo>
                  <a:cubicBezTo>
                    <a:pt x="363" y="331"/>
                    <a:pt x="364" y="336"/>
                    <a:pt x="364" y="341"/>
                  </a:cubicBezTo>
                  <a:cubicBezTo>
                    <a:pt x="364" y="342"/>
                    <a:pt x="362" y="345"/>
                    <a:pt x="360" y="346"/>
                  </a:cubicBezTo>
                  <a:cubicBezTo>
                    <a:pt x="320" y="362"/>
                    <a:pt x="280" y="379"/>
                    <a:pt x="240" y="396"/>
                  </a:cubicBezTo>
                  <a:cubicBezTo>
                    <a:pt x="231" y="399"/>
                    <a:pt x="222" y="403"/>
                    <a:pt x="212" y="407"/>
                  </a:cubicBezTo>
                  <a:cubicBezTo>
                    <a:pt x="211" y="402"/>
                    <a:pt x="209" y="397"/>
                    <a:pt x="208" y="392"/>
                  </a:cubicBezTo>
                  <a:cubicBezTo>
                    <a:pt x="246" y="377"/>
                    <a:pt x="284" y="362"/>
                    <a:pt x="322" y="347"/>
                  </a:cubicBezTo>
                  <a:cubicBezTo>
                    <a:pt x="322" y="346"/>
                    <a:pt x="321" y="345"/>
                    <a:pt x="321" y="345"/>
                  </a:cubicBezTo>
                  <a:cubicBezTo>
                    <a:pt x="284" y="359"/>
                    <a:pt x="247" y="374"/>
                    <a:pt x="208" y="389"/>
                  </a:cubicBezTo>
                  <a:cubicBezTo>
                    <a:pt x="209" y="384"/>
                    <a:pt x="207" y="379"/>
                    <a:pt x="213" y="379"/>
                  </a:cubicBezTo>
                  <a:cubicBezTo>
                    <a:pt x="214" y="379"/>
                    <a:pt x="214" y="379"/>
                    <a:pt x="215" y="379"/>
                  </a:cubicBezTo>
                  <a:cubicBezTo>
                    <a:pt x="215" y="379"/>
                    <a:pt x="215" y="379"/>
                    <a:pt x="215" y="379"/>
                  </a:cubicBezTo>
                  <a:moveTo>
                    <a:pt x="364" y="303"/>
                  </a:moveTo>
                  <a:cubicBezTo>
                    <a:pt x="359" y="303"/>
                    <a:pt x="355" y="298"/>
                    <a:pt x="351" y="296"/>
                  </a:cubicBezTo>
                  <a:cubicBezTo>
                    <a:pt x="349" y="295"/>
                    <a:pt x="348" y="292"/>
                    <a:pt x="347" y="290"/>
                  </a:cubicBezTo>
                  <a:cubicBezTo>
                    <a:pt x="348" y="290"/>
                    <a:pt x="348" y="289"/>
                    <a:pt x="349" y="289"/>
                  </a:cubicBezTo>
                  <a:cubicBezTo>
                    <a:pt x="356" y="292"/>
                    <a:pt x="363" y="296"/>
                    <a:pt x="371" y="300"/>
                  </a:cubicBezTo>
                  <a:cubicBezTo>
                    <a:pt x="368" y="302"/>
                    <a:pt x="366" y="303"/>
                    <a:pt x="364" y="303"/>
                  </a:cubicBezTo>
                  <a:moveTo>
                    <a:pt x="234" y="306"/>
                  </a:moveTo>
                  <a:cubicBezTo>
                    <a:pt x="268" y="292"/>
                    <a:pt x="304" y="288"/>
                    <a:pt x="340" y="283"/>
                  </a:cubicBezTo>
                  <a:cubicBezTo>
                    <a:pt x="340" y="286"/>
                    <a:pt x="340" y="290"/>
                    <a:pt x="339" y="293"/>
                  </a:cubicBezTo>
                  <a:cubicBezTo>
                    <a:pt x="338" y="295"/>
                    <a:pt x="336" y="296"/>
                    <a:pt x="334" y="296"/>
                  </a:cubicBezTo>
                  <a:cubicBezTo>
                    <a:pt x="319" y="299"/>
                    <a:pt x="304" y="302"/>
                    <a:pt x="289" y="305"/>
                  </a:cubicBezTo>
                  <a:cubicBezTo>
                    <a:pt x="287" y="305"/>
                    <a:pt x="286" y="306"/>
                    <a:pt x="285" y="307"/>
                  </a:cubicBezTo>
                  <a:cubicBezTo>
                    <a:pt x="285" y="307"/>
                    <a:pt x="285" y="308"/>
                    <a:pt x="285" y="308"/>
                  </a:cubicBezTo>
                  <a:cubicBezTo>
                    <a:pt x="303" y="305"/>
                    <a:pt x="322" y="302"/>
                    <a:pt x="340" y="299"/>
                  </a:cubicBezTo>
                  <a:cubicBezTo>
                    <a:pt x="340" y="299"/>
                    <a:pt x="340" y="300"/>
                    <a:pt x="340" y="301"/>
                  </a:cubicBezTo>
                  <a:cubicBezTo>
                    <a:pt x="336" y="302"/>
                    <a:pt x="332" y="303"/>
                    <a:pt x="327" y="304"/>
                  </a:cubicBezTo>
                  <a:cubicBezTo>
                    <a:pt x="273" y="317"/>
                    <a:pt x="219" y="330"/>
                    <a:pt x="165" y="342"/>
                  </a:cubicBezTo>
                  <a:cubicBezTo>
                    <a:pt x="161" y="343"/>
                    <a:pt x="158" y="343"/>
                    <a:pt x="155" y="345"/>
                  </a:cubicBezTo>
                  <a:cubicBezTo>
                    <a:pt x="154" y="345"/>
                    <a:pt x="153" y="345"/>
                    <a:pt x="152" y="345"/>
                  </a:cubicBezTo>
                  <a:cubicBezTo>
                    <a:pt x="148" y="345"/>
                    <a:pt x="147" y="343"/>
                    <a:pt x="145" y="339"/>
                  </a:cubicBezTo>
                  <a:cubicBezTo>
                    <a:pt x="179" y="331"/>
                    <a:pt x="214" y="328"/>
                    <a:pt x="247" y="317"/>
                  </a:cubicBezTo>
                  <a:cubicBezTo>
                    <a:pt x="233" y="319"/>
                    <a:pt x="219" y="322"/>
                    <a:pt x="204" y="325"/>
                  </a:cubicBezTo>
                  <a:cubicBezTo>
                    <a:pt x="185" y="328"/>
                    <a:pt x="165" y="332"/>
                    <a:pt x="146" y="335"/>
                  </a:cubicBezTo>
                  <a:cubicBezTo>
                    <a:pt x="146" y="335"/>
                    <a:pt x="146" y="335"/>
                    <a:pt x="146" y="335"/>
                  </a:cubicBezTo>
                  <a:cubicBezTo>
                    <a:pt x="145" y="335"/>
                    <a:pt x="142" y="333"/>
                    <a:pt x="142" y="332"/>
                  </a:cubicBezTo>
                  <a:cubicBezTo>
                    <a:pt x="143" y="327"/>
                    <a:pt x="144" y="322"/>
                    <a:pt x="145" y="317"/>
                  </a:cubicBezTo>
                  <a:cubicBezTo>
                    <a:pt x="145" y="316"/>
                    <a:pt x="147" y="314"/>
                    <a:pt x="147" y="314"/>
                  </a:cubicBezTo>
                  <a:cubicBezTo>
                    <a:pt x="147" y="314"/>
                    <a:pt x="147" y="314"/>
                    <a:pt x="147" y="314"/>
                  </a:cubicBezTo>
                  <a:cubicBezTo>
                    <a:pt x="149" y="315"/>
                    <a:pt x="150" y="315"/>
                    <a:pt x="151" y="315"/>
                  </a:cubicBezTo>
                  <a:cubicBezTo>
                    <a:pt x="155" y="315"/>
                    <a:pt x="158" y="313"/>
                    <a:pt x="161" y="312"/>
                  </a:cubicBezTo>
                  <a:cubicBezTo>
                    <a:pt x="165" y="310"/>
                    <a:pt x="168" y="309"/>
                    <a:pt x="172" y="309"/>
                  </a:cubicBezTo>
                  <a:cubicBezTo>
                    <a:pt x="172" y="309"/>
                    <a:pt x="172" y="309"/>
                    <a:pt x="172" y="309"/>
                  </a:cubicBezTo>
                  <a:cubicBezTo>
                    <a:pt x="172" y="309"/>
                    <a:pt x="173" y="309"/>
                    <a:pt x="173" y="309"/>
                  </a:cubicBezTo>
                  <a:cubicBezTo>
                    <a:pt x="174" y="309"/>
                    <a:pt x="174" y="309"/>
                    <a:pt x="175" y="309"/>
                  </a:cubicBezTo>
                  <a:cubicBezTo>
                    <a:pt x="175" y="309"/>
                    <a:pt x="176" y="309"/>
                    <a:pt x="177" y="309"/>
                  </a:cubicBezTo>
                  <a:cubicBezTo>
                    <a:pt x="180" y="309"/>
                    <a:pt x="183" y="309"/>
                    <a:pt x="185" y="313"/>
                  </a:cubicBezTo>
                  <a:cubicBezTo>
                    <a:pt x="174" y="315"/>
                    <a:pt x="164" y="317"/>
                    <a:pt x="153" y="318"/>
                  </a:cubicBezTo>
                  <a:cubicBezTo>
                    <a:pt x="153" y="319"/>
                    <a:pt x="154" y="320"/>
                    <a:pt x="154" y="321"/>
                  </a:cubicBezTo>
                  <a:cubicBezTo>
                    <a:pt x="208" y="315"/>
                    <a:pt x="261" y="305"/>
                    <a:pt x="314" y="295"/>
                  </a:cubicBezTo>
                  <a:cubicBezTo>
                    <a:pt x="314" y="294"/>
                    <a:pt x="314" y="293"/>
                    <a:pt x="314" y="293"/>
                  </a:cubicBezTo>
                  <a:cubicBezTo>
                    <a:pt x="287" y="297"/>
                    <a:pt x="261" y="302"/>
                    <a:pt x="234" y="306"/>
                  </a:cubicBezTo>
                  <a:moveTo>
                    <a:pt x="192" y="302"/>
                  </a:moveTo>
                  <a:cubicBezTo>
                    <a:pt x="186" y="294"/>
                    <a:pt x="184" y="284"/>
                    <a:pt x="185" y="274"/>
                  </a:cubicBezTo>
                  <a:cubicBezTo>
                    <a:pt x="187" y="283"/>
                    <a:pt x="190" y="293"/>
                    <a:pt x="192" y="302"/>
                  </a:cubicBezTo>
                  <a:moveTo>
                    <a:pt x="26" y="251"/>
                  </a:moveTo>
                  <a:cubicBezTo>
                    <a:pt x="30" y="251"/>
                    <a:pt x="32" y="248"/>
                    <a:pt x="35" y="244"/>
                  </a:cubicBezTo>
                  <a:cubicBezTo>
                    <a:pt x="41" y="251"/>
                    <a:pt x="47" y="257"/>
                    <a:pt x="52" y="263"/>
                  </a:cubicBezTo>
                  <a:cubicBezTo>
                    <a:pt x="51" y="264"/>
                    <a:pt x="51" y="264"/>
                    <a:pt x="51" y="264"/>
                  </a:cubicBezTo>
                  <a:cubicBezTo>
                    <a:pt x="46" y="261"/>
                    <a:pt x="40" y="258"/>
                    <a:pt x="33" y="254"/>
                  </a:cubicBezTo>
                  <a:cubicBezTo>
                    <a:pt x="34" y="257"/>
                    <a:pt x="34" y="258"/>
                    <a:pt x="34" y="259"/>
                  </a:cubicBezTo>
                  <a:cubicBezTo>
                    <a:pt x="37" y="260"/>
                    <a:pt x="39" y="262"/>
                    <a:pt x="42" y="263"/>
                  </a:cubicBezTo>
                  <a:cubicBezTo>
                    <a:pt x="63" y="273"/>
                    <a:pt x="76" y="293"/>
                    <a:pt x="91" y="310"/>
                  </a:cubicBezTo>
                  <a:cubicBezTo>
                    <a:pt x="105" y="327"/>
                    <a:pt x="119" y="343"/>
                    <a:pt x="134" y="360"/>
                  </a:cubicBezTo>
                  <a:cubicBezTo>
                    <a:pt x="137" y="364"/>
                    <a:pt x="141" y="365"/>
                    <a:pt x="145" y="365"/>
                  </a:cubicBezTo>
                  <a:cubicBezTo>
                    <a:pt x="148" y="365"/>
                    <a:pt x="150" y="365"/>
                    <a:pt x="152" y="364"/>
                  </a:cubicBezTo>
                  <a:cubicBezTo>
                    <a:pt x="165" y="361"/>
                    <a:pt x="179" y="357"/>
                    <a:pt x="193" y="354"/>
                  </a:cubicBezTo>
                  <a:cubicBezTo>
                    <a:pt x="193" y="354"/>
                    <a:pt x="193" y="354"/>
                    <a:pt x="194" y="354"/>
                  </a:cubicBezTo>
                  <a:cubicBezTo>
                    <a:pt x="195" y="354"/>
                    <a:pt x="197" y="355"/>
                    <a:pt x="198" y="355"/>
                  </a:cubicBezTo>
                  <a:cubicBezTo>
                    <a:pt x="201" y="356"/>
                    <a:pt x="203" y="357"/>
                    <a:pt x="206" y="358"/>
                  </a:cubicBezTo>
                  <a:cubicBezTo>
                    <a:pt x="206" y="358"/>
                    <a:pt x="206" y="357"/>
                    <a:pt x="206" y="357"/>
                  </a:cubicBezTo>
                  <a:cubicBezTo>
                    <a:pt x="205" y="356"/>
                    <a:pt x="204" y="355"/>
                    <a:pt x="201" y="352"/>
                  </a:cubicBezTo>
                  <a:cubicBezTo>
                    <a:pt x="229" y="346"/>
                    <a:pt x="256" y="339"/>
                    <a:pt x="284" y="333"/>
                  </a:cubicBezTo>
                  <a:cubicBezTo>
                    <a:pt x="284" y="334"/>
                    <a:pt x="284" y="334"/>
                    <a:pt x="284" y="334"/>
                  </a:cubicBezTo>
                  <a:cubicBezTo>
                    <a:pt x="277" y="336"/>
                    <a:pt x="270" y="339"/>
                    <a:pt x="263" y="342"/>
                  </a:cubicBezTo>
                  <a:cubicBezTo>
                    <a:pt x="249" y="347"/>
                    <a:pt x="235" y="352"/>
                    <a:pt x="221" y="358"/>
                  </a:cubicBezTo>
                  <a:cubicBezTo>
                    <a:pt x="219" y="358"/>
                    <a:pt x="217" y="360"/>
                    <a:pt x="215" y="361"/>
                  </a:cubicBezTo>
                  <a:cubicBezTo>
                    <a:pt x="213" y="361"/>
                    <a:pt x="211" y="362"/>
                    <a:pt x="209" y="362"/>
                  </a:cubicBezTo>
                  <a:cubicBezTo>
                    <a:pt x="209" y="362"/>
                    <a:pt x="209" y="362"/>
                    <a:pt x="208" y="362"/>
                  </a:cubicBezTo>
                  <a:cubicBezTo>
                    <a:pt x="207" y="362"/>
                    <a:pt x="206" y="362"/>
                    <a:pt x="205" y="362"/>
                  </a:cubicBezTo>
                  <a:cubicBezTo>
                    <a:pt x="201" y="362"/>
                    <a:pt x="199" y="363"/>
                    <a:pt x="197" y="367"/>
                  </a:cubicBezTo>
                  <a:cubicBezTo>
                    <a:pt x="191" y="379"/>
                    <a:pt x="189" y="392"/>
                    <a:pt x="192" y="406"/>
                  </a:cubicBezTo>
                  <a:cubicBezTo>
                    <a:pt x="189" y="405"/>
                    <a:pt x="187" y="404"/>
                    <a:pt x="186" y="403"/>
                  </a:cubicBezTo>
                  <a:cubicBezTo>
                    <a:pt x="159" y="384"/>
                    <a:pt x="132" y="366"/>
                    <a:pt x="105" y="347"/>
                  </a:cubicBezTo>
                  <a:cubicBezTo>
                    <a:pt x="88" y="335"/>
                    <a:pt x="70" y="323"/>
                    <a:pt x="53" y="311"/>
                  </a:cubicBezTo>
                  <a:cubicBezTo>
                    <a:pt x="43" y="304"/>
                    <a:pt x="33" y="298"/>
                    <a:pt x="24" y="291"/>
                  </a:cubicBezTo>
                  <a:cubicBezTo>
                    <a:pt x="20" y="288"/>
                    <a:pt x="16" y="285"/>
                    <a:pt x="14" y="280"/>
                  </a:cubicBezTo>
                  <a:cubicBezTo>
                    <a:pt x="11" y="272"/>
                    <a:pt x="12" y="262"/>
                    <a:pt x="16" y="254"/>
                  </a:cubicBezTo>
                  <a:cubicBezTo>
                    <a:pt x="17" y="252"/>
                    <a:pt x="20" y="250"/>
                    <a:pt x="21" y="250"/>
                  </a:cubicBezTo>
                  <a:cubicBezTo>
                    <a:pt x="21" y="250"/>
                    <a:pt x="22" y="250"/>
                    <a:pt x="22" y="250"/>
                  </a:cubicBezTo>
                  <a:cubicBezTo>
                    <a:pt x="23" y="251"/>
                    <a:pt x="24" y="251"/>
                    <a:pt x="26" y="251"/>
                  </a:cubicBezTo>
                  <a:moveTo>
                    <a:pt x="302" y="244"/>
                  </a:moveTo>
                  <a:cubicBezTo>
                    <a:pt x="324" y="233"/>
                    <a:pt x="347" y="227"/>
                    <a:pt x="371" y="222"/>
                  </a:cubicBezTo>
                  <a:cubicBezTo>
                    <a:pt x="370" y="228"/>
                    <a:pt x="369" y="231"/>
                    <a:pt x="362" y="232"/>
                  </a:cubicBezTo>
                  <a:cubicBezTo>
                    <a:pt x="351" y="233"/>
                    <a:pt x="340" y="237"/>
                    <a:pt x="329" y="240"/>
                  </a:cubicBezTo>
                  <a:cubicBezTo>
                    <a:pt x="329" y="240"/>
                    <a:pt x="330" y="241"/>
                    <a:pt x="330" y="242"/>
                  </a:cubicBezTo>
                  <a:cubicBezTo>
                    <a:pt x="340" y="240"/>
                    <a:pt x="351" y="237"/>
                    <a:pt x="361" y="235"/>
                  </a:cubicBezTo>
                  <a:cubicBezTo>
                    <a:pt x="362" y="235"/>
                    <a:pt x="362" y="235"/>
                    <a:pt x="362" y="235"/>
                  </a:cubicBezTo>
                  <a:cubicBezTo>
                    <a:pt x="364" y="235"/>
                    <a:pt x="366" y="236"/>
                    <a:pt x="368" y="237"/>
                  </a:cubicBezTo>
                  <a:cubicBezTo>
                    <a:pt x="367" y="238"/>
                    <a:pt x="365" y="241"/>
                    <a:pt x="363" y="241"/>
                  </a:cubicBezTo>
                  <a:cubicBezTo>
                    <a:pt x="326" y="250"/>
                    <a:pt x="289" y="260"/>
                    <a:pt x="252" y="269"/>
                  </a:cubicBezTo>
                  <a:cubicBezTo>
                    <a:pt x="249" y="269"/>
                    <a:pt x="247" y="270"/>
                    <a:pt x="244" y="271"/>
                  </a:cubicBezTo>
                  <a:cubicBezTo>
                    <a:pt x="244" y="272"/>
                    <a:pt x="244" y="273"/>
                    <a:pt x="244" y="273"/>
                  </a:cubicBezTo>
                  <a:cubicBezTo>
                    <a:pt x="286" y="264"/>
                    <a:pt x="327" y="254"/>
                    <a:pt x="368" y="244"/>
                  </a:cubicBezTo>
                  <a:cubicBezTo>
                    <a:pt x="368" y="244"/>
                    <a:pt x="368" y="245"/>
                    <a:pt x="369" y="246"/>
                  </a:cubicBezTo>
                  <a:cubicBezTo>
                    <a:pt x="366" y="247"/>
                    <a:pt x="364" y="248"/>
                    <a:pt x="362" y="249"/>
                  </a:cubicBezTo>
                  <a:cubicBezTo>
                    <a:pt x="310" y="263"/>
                    <a:pt x="258" y="277"/>
                    <a:pt x="206" y="291"/>
                  </a:cubicBezTo>
                  <a:cubicBezTo>
                    <a:pt x="203" y="292"/>
                    <a:pt x="201" y="292"/>
                    <a:pt x="200" y="292"/>
                  </a:cubicBezTo>
                  <a:cubicBezTo>
                    <a:pt x="195" y="292"/>
                    <a:pt x="194" y="289"/>
                    <a:pt x="194" y="282"/>
                  </a:cubicBezTo>
                  <a:cubicBezTo>
                    <a:pt x="193" y="279"/>
                    <a:pt x="193" y="277"/>
                    <a:pt x="193" y="275"/>
                  </a:cubicBezTo>
                  <a:cubicBezTo>
                    <a:pt x="192" y="267"/>
                    <a:pt x="195" y="264"/>
                    <a:pt x="203" y="262"/>
                  </a:cubicBezTo>
                  <a:cubicBezTo>
                    <a:pt x="216" y="258"/>
                    <a:pt x="229" y="255"/>
                    <a:pt x="243" y="252"/>
                  </a:cubicBezTo>
                  <a:cubicBezTo>
                    <a:pt x="244" y="252"/>
                    <a:pt x="245" y="252"/>
                    <a:pt x="245" y="252"/>
                  </a:cubicBezTo>
                  <a:cubicBezTo>
                    <a:pt x="249" y="252"/>
                    <a:pt x="252" y="253"/>
                    <a:pt x="255" y="253"/>
                  </a:cubicBezTo>
                  <a:cubicBezTo>
                    <a:pt x="255" y="254"/>
                    <a:pt x="255" y="255"/>
                    <a:pt x="255" y="255"/>
                  </a:cubicBezTo>
                  <a:cubicBezTo>
                    <a:pt x="236" y="261"/>
                    <a:pt x="217" y="266"/>
                    <a:pt x="198" y="271"/>
                  </a:cubicBezTo>
                  <a:cubicBezTo>
                    <a:pt x="198" y="272"/>
                    <a:pt x="199" y="273"/>
                    <a:pt x="199" y="274"/>
                  </a:cubicBezTo>
                  <a:cubicBezTo>
                    <a:pt x="238" y="263"/>
                    <a:pt x="277" y="253"/>
                    <a:pt x="316" y="242"/>
                  </a:cubicBezTo>
                  <a:cubicBezTo>
                    <a:pt x="316" y="242"/>
                    <a:pt x="316" y="241"/>
                    <a:pt x="315" y="241"/>
                  </a:cubicBezTo>
                  <a:cubicBezTo>
                    <a:pt x="311" y="242"/>
                    <a:pt x="306" y="243"/>
                    <a:pt x="302" y="244"/>
                  </a:cubicBezTo>
                  <a:moveTo>
                    <a:pt x="131" y="344"/>
                  </a:moveTo>
                  <a:cubicBezTo>
                    <a:pt x="124" y="337"/>
                    <a:pt x="118" y="330"/>
                    <a:pt x="112" y="323"/>
                  </a:cubicBezTo>
                  <a:cubicBezTo>
                    <a:pt x="99" y="307"/>
                    <a:pt x="87" y="292"/>
                    <a:pt x="74" y="276"/>
                  </a:cubicBezTo>
                  <a:cubicBezTo>
                    <a:pt x="63" y="264"/>
                    <a:pt x="53" y="251"/>
                    <a:pt x="42" y="239"/>
                  </a:cubicBezTo>
                  <a:cubicBezTo>
                    <a:pt x="35" y="230"/>
                    <a:pt x="28" y="223"/>
                    <a:pt x="22" y="214"/>
                  </a:cubicBezTo>
                  <a:cubicBezTo>
                    <a:pt x="17" y="206"/>
                    <a:pt x="18" y="197"/>
                    <a:pt x="20" y="187"/>
                  </a:cubicBezTo>
                  <a:cubicBezTo>
                    <a:pt x="43" y="205"/>
                    <a:pt x="66" y="220"/>
                    <a:pt x="87" y="238"/>
                  </a:cubicBezTo>
                  <a:cubicBezTo>
                    <a:pt x="107" y="256"/>
                    <a:pt x="125" y="278"/>
                    <a:pt x="144" y="298"/>
                  </a:cubicBezTo>
                  <a:cubicBezTo>
                    <a:pt x="145" y="297"/>
                    <a:pt x="146" y="296"/>
                    <a:pt x="147" y="295"/>
                  </a:cubicBezTo>
                  <a:cubicBezTo>
                    <a:pt x="137" y="284"/>
                    <a:pt x="128" y="273"/>
                    <a:pt x="118" y="262"/>
                  </a:cubicBezTo>
                  <a:cubicBezTo>
                    <a:pt x="119" y="262"/>
                    <a:pt x="119" y="262"/>
                    <a:pt x="119" y="262"/>
                  </a:cubicBezTo>
                  <a:cubicBezTo>
                    <a:pt x="133" y="272"/>
                    <a:pt x="147" y="283"/>
                    <a:pt x="162" y="295"/>
                  </a:cubicBezTo>
                  <a:cubicBezTo>
                    <a:pt x="155" y="296"/>
                    <a:pt x="149" y="298"/>
                    <a:pt x="144" y="300"/>
                  </a:cubicBezTo>
                  <a:cubicBezTo>
                    <a:pt x="142" y="300"/>
                    <a:pt x="140" y="301"/>
                    <a:pt x="139" y="303"/>
                  </a:cubicBezTo>
                  <a:cubicBezTo>
                    <a:pt x="128" y="314"/>
                    <a:pt x="126" y="326"/>
                    <a:pt x="130" y="340"/>
                  </a:cubicBezTo>
                  <a:cubicBezTo>
                    <a:pt x="130" y="342"/>
                    <a:pt x="131" y="343"/>
                    <a:pt x="131" y="344"/>
                  </a:cubicBezTo>
                  <a:moveTo>
                    <a:pt x="273" y="234"/>
                  </a:moveTo>
                  <a:cubicBezTo>
                    <a:pt x="271" y="234"/>
                    <a:pt x="269" y="233"/>
                    <a:pt x="268" y="229"/>
                  </a:cubicBezTo>
                  <a:cubicBezTo>
                    <a:pt x="266" y="224"/>
                    <a:pt x="267" y="220"/>
                    <a:pt x="273" y="218"/>
                  </a:cubicBezTo>
                  <a:cubicBezTo>
                    <a:pt x="324" y="200"/>
                    <a:pt x="374" y="182"/>
                    <a:pt x="425" y="164"/>
                  </a:cubicBezTo>
                  <a:cubicBezTo>
                    <a:pt x="426" y="164"/>
                    <a:pt x="427" y="164"/>
                    <a:pt x="430" y="163"/>
                  </a:cubicBezTo>
                  <a:cubicBezTo>
                    <a:pt x="424" y="173"/>
                    <a:pt x="421" y="182"/>
                    <a:pt x="410" y="186"/>
                  </a:cubicBezTo>
                  <a:cubicBezTo>
                    <a:pt x="366" y="201"/>
                    <a:pt x="322" y="217"/>
                    <a:pt x="278" y="233"/>
                  </a:cubicBezTo>
                  <a:cubicBezTo>
                    <a:pt x="276" y="234"/>
                    <a:pt x="275" y="234"/>
                    <a:pt x="273" y="234"/>
                  </a:cubicBezTo>
                  <a:moveTo>
                    <a:pt x="178" y="295"/>
                  </a:moveTo>
                  <a:cubicBezTo>
                    <a:pt x="173" y="291"/>
                    <a:pt x="169" y="289"/>
                    <a:pt x="165" y="286"/>
                  </a:cubicBezTo>
                  <a:cubicBezTo>
                    <a:pt x="142" y="268"/>
                    <a:pt x="120" y="251"/>
                    <a:pt x="97" y="234"/>
                  </a:cubicBezTo>
                  <a:cubicBezTo>
                    <a:pt x="74" y="215"/>
                    <a:pt x="50" y="197"/>
                    <a:pt x="26" y="179"/>
                  </a:cubicBezTo>
                  <a:cubicBezTo>
                    <a:pt x="16" y="171"/>
                    <a:pt x="15" y="160"/>
                    <a:pt x="16" y="148"/>
                  </a:cubicBezTo>
                  <a:cubicBezTo>
                    <a:pt x="17" y="142"/>
                    <a:pt x="20" y="136"/>
                    <a:pt x="23" y="130"/>
                  </a:cubicBezTo>
                  <a:cubicBezTo>
                    <a:pt x="24" y="142"/>
                    <a:pt x="34" y="143"/>
                    <a:pt x="40" y="147"/>
                  </a:cubicBezTo>
                  <a:cubicBezTo>
                    <a:pt x="53" y="156"/>
                    <a:pt x="65" y="165"/>
                    <a:pt x="77" y="174"/>
                  </a:cubicBezTo>
                  <a:cubicBezTo>
                    <a:pt x="107" y="195"/>
                    <a:pt x="136" y="216"/>
                    <a:pt x="166" y="238"/>
                  </a:cubicBezTo>
                  <a:cubicBezTo>
                    <a:pt x="169" y="240"/>
                    <a:pt x="172" y="242"/>
                    <a:pt x="177" y="243"/>
                  </a:cubicBezTo>
                  <a:cubicBezTo>
                    <a:pt x="147" y="217"/>
                    <a:pt x="116" y="192"/>
                    <a:pt x="84" y="169"/>
                  </a:cubicBezTo>
                  <a:cubicBezTo>
                    <a:pt x="129" y="192"/>
                    <a:pt x="174" y="214"/>
                    <a:pt x="221" y="238"/>
                  </a:cubicBezTo>
                  <a:cubicBezTo>
                    <a:pt x="209" y="240"/>
                    <a:pt x="198" y="242"/>
                    <a:pt x="188" y="245"/>
                  </a:cubicBezTo>
                  <a:cubicBezTo>
                    <a:pt x="184" y="246"/>
                    <a:pt x="181" y="249"/>
                    <a:pt x="179" y="252"/>
                  </a:cubicBezTo>
                  <a:cubicBezTo>
                    <a:pt x="172" y="263"/>
                    <a:pt x="172" y="275"/>
                    <a:pt x="178" y="295"/>
                  </a:cubicBezTo>
                  <a:moveTo>
                    <a:pt x="224" y="185"/>
                  </a:moveTo>
                  <a:cubicBezTo>
                    <a:pt x="222" y="177"/>
                    <a:pt x="223" y="170"/>
                    <a:pt x="227" y="164"/>
                  </a:cubicBezTo>
                  <a:cubicBezTo>
                    <a:pt x="228" y="162"/>
                    <a:pt x="231" y="161"/>
                    <a:pt x="234" y="160"/>
                  </a:cubicBezTo>
                  <a:cubicBezTo>
                    <a:pt x="277" y="149"/>
                    <a:pt x="320" y="138"/>
                    <a:pt x="363" y="127"/>
                  </a:cubicBezTo>
                  <a:cubicBezTo>
                    <a:pt x="377" y="123"/>
                    <a:pt x="390" y="120"/>
                    <a:pt x="404" y="116"/>
                  </a:cubicBezTo>
                  <a:cubicBezTo>
                    <a:pt x="403" y="122"/>
                    <a:pt x="401" y="124"/>
                    <a:pt x="395" y="126"/>
                  </a:cubicBezTo>
                  <a:cubicBezTo>
                    <a:pt x="347" y="136"/>
                    <a:pt x="299" y="147"/>
                    <a:pt x="252" y="158"/>
                  </a:cubicBezTo>
                  <a:cubicBezTo>
                    <a:pt x="252" y="159"/>
                    <a:pt x="252" y="160"/>
                    <a:pt x="252" y="161"/>
                  </a:cubicBezTo>
                  <a:cubicBezTo>
                    <a:pt x="302" y="150"/>
                    <a:pt x="351" y="138"/>
                    <a:pt x="401" y="127"/>
                  </a:cubicBezTo>
                  <a:cubicBezTo>
                    <a:pt x="402" y="133"/>
                    <a:pt x="402" y="139"/>
                    <a:pt x="403" y="146"/>
                  </a:cubicBezTo>
                  <a:cubicBezTo>
                    <a:pt x="343" y="161"/>
                    <a:pt x="284" y="175"/>
                    <a:pt x="225" y="189"/>
                  </a:cubicBezTo>
                  <a:cubicBezTo>
                    <a:pt x="225" y="189"/>
                    <a:pt x="225" y="189"/>
                    <a:pt x="225" y="189"/>
                  </a:cubicBezTo>
                  <a:cubicBezTo>
                    <a:pt x="225" y="189"/>
                    <a:pt x="224" y="188"/>
                    <a:pt x="224" y="188"/>
                  </a:cubicBezTo>
                  <a:cubicBezTo>
                    <a:pt x="242" y="183"/>
                    <a:pt x="260" y="178"/>
                    <a:pt x="277" y="174"/>
                  </a:cubicBezTo>
                  <a:cubicBezTo>
                    <a:pt x="277" y="173"/>
                    <a:pt x="277" y="172"/>
                    <a:pt x="277" y="172"/>
                  </a:cubicBezTo>
                  <a:cubicBezTo>
                    <a:pt x="259" y="176"/>
                    <a:pt x="242" y="180"/>
                    <a:pt x="224" y="185"/>
                  </a:cubicBezTo>
                  <a:moveTo>
                    <a:pt x="254" y="242"/>
                  </a:moveTo>
                  <a:cubicBezTo>
                    <a:pt x="242" y="237"/>
                    <a:pt x="231" y="232"/>
                    <a:pt x="221" y="226"/>
                  </a:cubicBezTo>
                  <a:cubicBezTo>
                    <a:pt x="201" y="217"/>
                    <a:pt x="181" y="207"/>
                    <a:pt x="161" y="197"/>
                  </a:cubicBezTo>
                  <a:cubicBezTo>
                    <a:pt x="143" y="188"/>
                    <a:pt x="125" y="179"/>
                    <a:pt x="107" y="170"/>
                  </a:cubicBezTo>
                  <a:cubicBezTo>
                    <a:pt x="92" y="163"/>
                    <a:pt x="78" y="156"/>
                    <a:pt x="64" y="149"/>
                  </a:cubicBezTo>
                  <a:cubicBezTo>
                    <a:pt x="56" y="145"/>
                    <a:pt x="47" y="141"/>
                    <a:pt x="39" y="136"/>
                  </a:cubicBezTo>
                  <a:cubicBezTo>
                    <a:pt x="32" y="132"/>
                    <a:pt x="30" y="116"/>
                    <a:pt x="37" y="112"/>
                  </a:cubicBezTo>
                  <a:cubicBezTo>
                    <a:pt x="42" y="109"/>
                    <a:pt x="49" y="111"/>
                    <a:pt x="53" y="104"/>
                  </a:cubicBezTo>
                  <a:cubicBezTo>
                    <a:pt x="53" y="104"/>
                    <a:pt x="53" y="104"/>
                    <a:pt x="53" y="104"/>
                  </a:cubicBezTo>
                  <a:cubicBezTo>
                    <a:pt x="54" y="104"/>
                    <a:pt x="55" y="105"/>
                    <a:pt x="56" y="106"/>
                  </a:cubicBezTo>
                  <a:cubicBezTo>
                    <a:pt x="62" y="110"/>
                    <a:pt x="68" y="114"/>
                    <a:pt x="74" y="118"/>
                  </a:cubicBezTo>
                  <a:cubicBezTo>
                    <a:pt x="74" y="119"/>
                    <a:pt x="74" y="119"/>
                    <a:pt x="74" y="119"/>
                  </a:cubicBezTo>
                  <a:cubicBezTo>
                    <a:pt x="66" y="115"/>
                    <a:pt x="59" y="112"/>
                    <a:pt x="51" y="109"/>
                  </a:cubicBezTo>
                  <a:cubicBezTo>
                    <a:pt x="51" y="109"/>
                    <a:pt x="51" y="110"/>
                    <a:pt x="50" y="111"/>
                  </a:cubicBezTo>
                  <a:cubicBezTo>
                    <a:pt x="54" y="113"/>
                    <a:pt x="57" y="115"/>
                    <a:pt x="61" y="117"/>
                  </a:cubicBezTo>
                  <a:cubicBezTo>
                    <a:pt x="106" y="136"/>
                    <a:pt x="144" y="165"/>
                    <a:pt x="184" y="192"/>
                  </a:cubicBezTo>
                  <a:cubicBezTo>
                    <a:pt x="193" y="198"/>
                    <a:pt x="203" y="205"/>
                    <a:pt x="213" y="212"/>
                  </a:cubicBezTo>
                  <a:cubicBezTo>
                    <a:pt x="214" y="212"/>
                    <a:pt x="215" y="213"/>
                    <a:pt x="217" y="213"/>
                  </a:cubicBezTo>
                  <a:cubicBezTo>
                    <a:pt x="217" y="213"/>
                    <a:pt x="217" y="213"/>
                    <a:pt x="217" y="213"/>
                  </a:cubicBezTo>
                  <a:cubicBezTo>
                    <a:pt x="228" y="211"/>
                    <a:pt x="238" y="209"/>
                    <a:pt x="248" y="206"/>
                  </a:cubicBezTo>
                  <a:cubicBezTo>
                    <a:pt x="273" y="200"/>
                    <a:pt x="297" y="192"/>
                    <a:pt x="322" y="185"/>
                  </a:cubicBezTo>
                  <a:cubicBezTo>
                    <a:pt x="328" y="183"/>
                    <a:pt x="334" y="182"/>
                    <a:pt x="341" y="181"/>
                  </a:cubicBezTo>
                  <a:cubicBezTo>
                    <a:pt x="329" y="185"/>
                    <a:pt x="317" y="189"/>
                    <a:pt x="305" y="193"/>
                  </a:cubicBezTo>
                  <a:cubicBezTo>
                    <a:pt x="293" y="197"/>
                    <a:pt x="282" y="202"/>
                    <a:pt x="269" y="205"/>
                  </a:cubicBezTo>
                  <a:cubicBezTo>
                    <a:pt x="255" y="209"/>
                    <a:pt x="248" y="223"/>
                    <a:pt x="252" y="237"/>
                  </a:cubicBezTo>
                  <a:cubicBezTo>
                    <a:pt x="252" y="239"/>
                    <a:pt x="253" y="240"/>
                    <a:pt x="254" y="242"/>
                  </a:cubicBezTo>
                  <a:moveTo>
                    <a:pt x="212" y="201"/>
                  </a:moveTo>
                  <a:cubicBezTo>
                    <a:pt x="203" y="195"/>
                    <a:pt x="196" y="190"/>
                    <a:pt x="189" y="186"/>
                  </a:cubicBezTo>
                  <a:cubicBezTo>
                    <a:pt x="167" y="171"/>
                    <a:pt x="145" y="157"/>
                    <a:pt x="123" y="142"/>
                  </a:cubicBezTo>
                  <a:cubicBezTo>
                    <a:pt x="101" y="127"/>
                    <a:pt x="79" y="112"/>
                    <a:pt x="56" y="97"/>
                  </a:cubicBezTo>
                  <a:cubicBezTo>
                    <a:pt x="52" y="94"/>
                    <a:pt x="47" y="91"/>
                    <a:pt x="42" y="87"/>
                  </a:cubicBezTo>
                  <a:cubicBezTo>
                    <a:pt x="40" y="86"/>
                    <a:pt x="39" y="84"/>
                    <a:pt x="38" y="83"/>
                  </a:cubicBezTo>
                  <a:cubicBezTo>
                    <a:pt x="35" y="71"/>
                    <a:pt x="33" y="58"/>
                    <a:pt x="40" y="47"/>
                  </a:cubicBezTo>
                  <a:cubicBezTo>
                    <a:pt x="41" y="45"/>
                    <a:pt x="44" y="43"/>
                    <a:pt x="46" y="42"/>
                  </a:cubicBezTo>
                  <a:cubicBezTo>
                    <a:pt x="75" y="36"/>
                    <a:pt x="103" y="30"/>
                    <a:pt x="132" y="25"/>
                  </a:cubicBezTo>
                  <a:cubicBezTo>
                    <a:pt x="157" y="20"/>
                    <a:pt x="182" y="15"/>
                    <a:pt x="208" y="9"/>
                  </a:cubicBezTo>
                  <a:cubicBezTo>
                    <a:pt x="211" y="8"/>
                    <a:pt x="215" y="8"/>
                    <a:pt x="218" y="8"/>
                  </a:cubicBezTo>
                  <a:cubicBezTo>
                    <a:pt x="223" y="8"/>
                    <a:pt x="228" y="9"/>
                    <a:pt x="233" y="11"/>
                  </a:cubicBezTo>
                  <a:cubicBezTo>
                    <a:pt x="292" y="40"/>
                    <a:pt x="351" y="69"/>
                    <a:pt x="411" y="98"/>
                  </a:cubicBezTo>
                  <a:cubicBezTo>
                    <a:pt x="411" y="98"/>
                    <a:pt x="412" y="99"/>
                    <a:pt x="414" y="100"/>
                  </a:cubicBezTo>
                  <a:cubicBezTo>
                    <a:pt x="380" y="108"/>
                    <a:pt x="348" y="116"/>
                    <a:pt x="315" y="124"/>
                  </a:cubicBezTo>
                  <a:cubicBezTo>
                    <a:pt x="285" y="132"/>
                    <a:pt x="255" y="139"/>
                    <a:pt x="225" y="147"/>
                  </a:cubicBezTo>
                  <a:cubicBezTo>
                    <a:pt x="222" y="147"/>
                    <a:pt x="220" y="149"/>
                    <a:pt x="219" y="150"/>
                  </a:cubicBezTo>
                  <a:cubicBezTo>
                    <a:pt x="208" y="164"/>
                    <a:pt x="203" y="179"/>
                    <a:pt x="210" y="196"/>
                  </a:cubicBezTo>
                  <a:cubicBezTo>
                    <a:pt x="211" y="197"/>
                    <a:pt x="211" y="198"/>
                    <a:pt x="212" y="201"/>
                  </a:cubicBezTo>
                  <a:moveTo>
                    <a:pt x="221" y="0"/>
                  </a:moveTo>
                  <a:cubicBezTo>
                    <a:pt x="220" y="0"/>
                    <a:pt x="219" y="0"/>
                    <a:pt x="218" y="0"/>
                  </a:cubicBezTo>
                  <a:cubicBezTo>
                    <a:pt x="204" y="3"/>
                    <a:pt x="190" y="6"/>
                    <a:pt x="176" y="8"/>
                  </a:cubicBezTo>
                  <a:cubicBezTo>
                    <a:pt x="134" y="17"/>
                    <a:pt x="92" y="25"/>
                    <a:pt x="50" y="33"/>
                  </a:cubicBezTo>
                  <a:cubicBezTo>
                    <a:pt x="39" y="35"/>
                    <a:pt x="33" y="41"/>
                    <a:pt x="29" y="50"/>
                  </a:cubicBezTo>
                  <a:cubicBezTo>
                    <a:pt x="25" y="60"/>
                    <a:pt x="26" y="71"/>
                    <a:pt x="28" y="82"/>
                  </a:cubicBezTo>
                  <a:cubicBezTo>
                    <a:pt x="29" y="89"/>
                    <a:pt x="36" y="92"/>
                    <a:pt x="41" y="96"/>
                  </a:cubicBezTo>
                  <a:cubicBezTo>
                    <a:pt x="42" y="96"/>
                    <a:pt x="43" y="97"/>
                    <a:pt x="44" y="97"/>
                  </a:cubicBezTo>
                  <a:cubicBezTo>
                    <a:pt x="42" y="100"/>
                    <a:pt x="40" y="100"/>
                    <a:pt x="39" y="101"/>
                  </a:cubicBezTo>
                  <a:cubicBezTo>
                    <a:pt x="36" y="102"/>
                    <a:pt x="31" y="102"/>
                    <a:pt x="30" y="104"/>
                  </a:cubicBezTo>
                  <a:cubicBezTo>
                    <a:pt x="27" y="108"/>
                    <a:pt x="26" y="113"/>
                    <a:pt x="24" y="117"/>
                  </a:cubicBezTo>
                  <a:cubicBezTo>
                    <a:pt x="23" y="119"/>
                    <a:pt x="22" y="121"/>
                    <a:pt x="20" y="122"/>
                  </a:cubicBezTo>
                  <a:cubicBezTo>
                    <a:pt x="17" y="125"/>
                    <a:pt x="13" y="126"/>
                    <a:pt x="11" y="129"/>
                  </a:cubicBezTo>
                  <a:cubicBezTo>
                    <a:pt x="6" y="139"/>
                    <a:pt x="3" y="150"/>
                    <a:pt x="6" y="161"/>
                  </a:cubicBezTo>
                  <a:cubicBezTo>
                    <a:pt x="9" y="172"/>
                    <a:pt x="11" y="182"/>
                    <a:pt x="9" y="193"/>
                  </a:cubicBezTo>
                  <a:cubicBezTo>
                    <a:pt x="6" y="209"/>
                    <a:pt x="13" y="221"/>
                    <a:pt x="24" y="232"/>
                  </a:cubicBezTo>
                  <a:cubicBezTo>
                    <a:pt x="26" y="233"/>
                    <a:pt x="26" y="237"/>
                    <a:pt x="26" y="238"/>
                  </a:cubicBezTo>
                  <a:cubicBezTo>
                    <a:pt x="24" y="240"/>
                    <a:pt x="21" y="242"/>
                    <a:pt x="19" y="242"/>
                  </a:cubicBezTo>
                  <a:cubicBezTo>
                    <a:pt x="19" y="242"/>
                    <a:pt x="19" y="242"/>
                    <a:pt x="18" y="242"/>
                  </a:cubicBezTo>
                  <a:cubicBezTo>
                    <a:pt x="17" y="241"/>
                    <a:pt x="15" y="241"/>
                    <a:pt x="14" y="241"/>
                  </a:cubicBezTo>
                  <a:cubicBezTo>
                    <a:pt x="10" y="241"/>
                    <a:pt x="8" y="244"/>
                    <a:pt x="6" y="248"/>
                  </a:cubicBezTo>
                  <a:cubicBezTo>
                    <a:pt x="0" y="261"/>
                    <a:pt x="0" y="275"/>
                    <a:pt x="4" y="288"/>
                  </a:cubicBezTo>
                  <a:cubicBezTo>
                    <a:pt x="5" y="291"/>
                    <a:pt x="7" y="294"/>
                    <a:pt x="10" y="296"/>
                  </a:cubicBezTo>
                  <a:cubicBezTo>
                    <a:pt x="32" y="312"/>
                    <a:pt x="55" y="328"/>
                    <a:pt x="77" y="343"/>
                  </a:cubicBezTo>
                  <a:cubicBezTo>
                    <a:pt x="117" y="371"/>
                    <a:pt x="157" y="399"/>
                    <a:pt x="196" y="427"/>
                  </a:cubicBezTo>
                  <a:cubicBezTo>
                    <a:pt x="199" y="428"/>
                    <a:pt x="202" y="429"/>
                    <a:pt x="205" y="429"/>
                  </a:cubicBezTo>
                  <a:cubicBezTo>
                    <a:pt x="207" y="429"/>
                    <a:pt x="209" y="429"/>
                    <a:pt x="211" y="428"/>
                  </a:cubicBezTo>
                  <a:cubicBezTo>
                    <a:pt x="224" y="423"/>
                    <a:pt x="237" y="417"/>
                    <a:pt x="249" y="412"/>
                  </a:cubicBezTo>
                  <a:cubicBezTo>
                    <a:pt x="295" y="394"/>
                    <a:pt x="340" y="375"/>
                    <a:pt x="385" y="356"/>
                  </a:cubicBezTo>
                  <a:cubicBezTo>
                    <a:pt x="393" y="353"/>
                    <a:pt x="394" y="348"/>
                    <a:pt x="386" y="343"/>
                  </a:cubicBezTo>
                  <a:cubicBezTo>
                    <a:pt x="383" y="340"/>
                    <a:pt x="379" y="337"/>
                    <a:pt x="375" y="335"/>
                  </a:cubicBezTo>
                  <a:cubicBezTo>
                    <a:pt x="369" y="331"/>
                    <a:pt x="369" y="325"/>
                    <a:pt x="373" y="320"/>
                  </a:cubicBezTo>
                  <a:cubicBezTo>
                    <a:pt x="378" y="315"/>
                    <a:pt x="384" y="309"/>
                    <a:pt x="388" y="303"/>
                  </a:cubicBezTo>
                  <a:cubicBezTo>
                    <a:pt x="389" y="302"/>
                    <a:pt x="388" y="297"/>
                    <a:pt x="387" y="296"/>
                  </a:cubicBezTo>
                  <a:cubicBezTo>
                    <a:pt x="385" y="293"/>
                    <a:pt x="381" y="293"/>
                    <a:pt x="378" y="291"/>
                  </a:cubicBezTo>
                  <a:cubicBezTo>
                    <a:pt x="370" y="287"/>
                    <a:pt x="362" y="283"/>
                    <a:pt x="352" y="278"/>
                  </a:cubicBezTo>
                  <a:cubicBezTo>
                    <a:pt x="355" y="276"/>
                    <a:pt x="357" y="275"/>
                    <a:pt x="359" y="274"/>
                  </a:cubicBezTo>
                  <a:cubicBezTo>
                    <a:pt x="361" y="273"/>
                    <a:pt x="362" y="271"/>
                    <a:pt x="364" y="270"/>
                  </a:cubicBezTo>
                  <a:cubicBezTo>
                    <a:pt x="365" y="269"/>
                    <a:pt x="366" y="267"/>
                    <a:pt x="368" y="267"/>
                  </a:cubicBezTo>
                  <a:cubicBezTo>
                    <a:pt x="376" y="264"/>
                    <a:pt x="385" y="262"/>
                    <a:pt x="393" y="259"/>
                  </a:cubicBezTo>
                  <a:cubicBezTo>
                    <a:pt x="394" y="259"/>
                    <a:pt x="396" y="257"/>
                    <a:pt x="397" y="255"/>
                  </a:cubicBezTo>
                  <a:cubicBezTo>
                    <a:pt x="397" y="254"/>
                    <a:pt x="396" y="251"/>
                    <a:pt x="394" y="250"/>
                  </a:cubicBezTo>
                  <a:cubicBezTo>
                    <a:pt x="392" y="248"/>
                    <a:pt x="388" y="246"/>
                    <a:pt x="385" y="244"/>
                  </a:cubicBezTo>
                  <a:cubicBezTo>
                    <a:pt x="376" y="239"/>
                    <a:pt x="375" y="236"/>
                    <a:pt x="378" y="227"/>
                  </a:cubicBezTo>
                  <a:cubicBezTo>
                    <a:pt x="379" y="225"/>
                    <a:pt x="380" y="224"/>
                    <a:pt x="381" y="222"/>
                  </a:cubicBezTo>
                  <a:cubicBezTo>
                    <a:pt x="384" y="211"/>
                    <a:pt x="396" y="209"/>
                    <a:pt x="404" y="204"/>
                  </a:cubicBezTo>
                  <a:cubicBezTo>
                    <a:pt x="412" y="199"/>
                    <a:pt x="423" y="197"/>
                    <a:pt x="433" y="193"/>
                  </a:cubicBezTo>
                  <a:cubicBezTo>
                    <a:pt x="434" y="192"/>
                    <a:pt x="436" y="191"/>
                    <a:pt x="437" y="189"/>
                  </a:cubicBezTo>
                  <a:cubicBezTo>
                    <a:pt x="437" y="188"/>
                    <a:pt x="435" y="186"/>
                    <a:pt x="433" y="185"/>
                  </a:cubicBezTo>
                  <a:cubicBezTo>
                    <a:pt x="432" y="183"/>
                    <a:pt x="430" y="182"/>
                    <a:pt x="429" y="182"/>
                  </a:cubicBezTo>
                  <a:cubicBezTo>
                    <a:pt x="431" y="174"/>
                    <a:pt x="433" y="167"/>
                    <a:pt x="435" y="160"/>
                  </a:cubicBezTo>
                  <a:cubicBezTo>
                    <a:pt x="435" y="158"/>
                    <a:pt x="436" y="157"/>
                    <a:pt x="437" y="156"/>
                  </a:cubicBezTo>
                  <a:cubicBezTo>
                    <a:pt x="442" y="153"/>
                    <a:pt x="442" y="149"/>
                    <a:pt x="437" y="147"/>
                  </a:cubicBezTo>
                  <a:cubicBezTo>
                    <a:pt x="430" y="144"/>
                    <a:pt x="423" y="141"/>
                    <a:pt x="416" y="138"/>
                  </a:cubicBezTo>
                  <a:cubicBezTo>
                    <a:pt x="412" y="137"/>
                    <a:pt x="411" y="135"/>
                    <a:pt x="411" y="131"/>
                  </a:cubicBezTo>
                  <a:cubicBezTo>
                    <a:pt x="411" y="122"/>
                    <a:pt x="415" y="115"/>
                    <a:pt x="422" y="110"/>
                  </a:cubicBezTo>
                  <a:cubicBezTo>
                    <a:pt x="432" y="104"/>
                    <a:pt x="431" y="99"/>
                    <a:pt x="421" y="94"/>
                  </a:cubicBezTo>
                  <a:cubicBezTo>
                    <a:pt x="418" y="93"/>
                    <a:pt x="416" y="92"/>
                    <a:pt x="414" y="91"/>
                  </a:cubicBezTo>
                  <a:cubicBezTo>
                    <a:pt x="351" y="61"/>
                    <a:pt x="289" y="31"/>
                    <a:pt x="227" y="1"/>
                  </a:cubicBezTo>
                  <a:cubicBezTo>
                    <a:pt x="225" y="1"/>
                    <a:pt x="223" y="0"/>
                    <a:pt x="22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8049875" y="5929313"/>
              <a:ext cx="395287" cy="236538"/>
            </a:xfrm>
            <a:custGeom>
              <a:avLst/>
              <a:gdLst>
                <a:gd name="T0" fmla="*/ 0 w 170"/>
                <a:gd name="T1" fmla="*/ 0 h 102"/>
                <a:gd name="T2" fmla="*/ 170 w 170"/>
                <a:gd name="T3" fmla="*/ 102 h 102"/>
                <a:gd name="T4" fmla="*/ 0 w 170"/>
                <a:gd name="T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0" h="102">
                  <a:moveTo>
                    <a:pt x="0" y="0"/>
                  </a:moveTo>
                  <a:cubicBezTo>
                    <a:pt x="56" y="36"/>
                    <a:pt x="112" y="70"/>
                    <a:pt x="170" y="102"/>
                  </a:cubicBezTo>
                  <a:cubicBezTo>
                    <a:pt x="166" y="94"/>
                    <a:pt x="10" y="1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18480088" y="6154738"/>
              <a:ext cx="322262" cy="79375"/>
            </a:xfrm>
            <a:custGeom>
              <a:avLst/>
              <a:gdLst>
                <a:gd name="T0" fmla="*/ 138 w 138"/>
                <a:gd name="T1" fmla="*/ 0 h 34"/>
                <a:gd name="T2" fmla="*/ 0 w 138"/>
                <a:gd name="T3" fmla="*/ 31 h 34"/>
                <a:gd name="T4" fmla="*/ 1 w 138"/>
                <a:gd name="T5" fmla="*/ 34 h 34"/>
                <a:gd name="T6" fmla="*/ 138 w 138"/>
                <a:gd name="T7" fmla="*/ 4 h 34"/>
                <a:gd name="T8" fmla="*/ 138 w 138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34">
                  <a:moveTo>
                    <a:pt x="138" y="0"/>
                  </a:moveTo>
                  <a:cubicBezTo>
                    <a:pt x="92" y="10"/>
                    <a:pt x="46" y="20"/>
                    <a:pt x="0" y="31"/>
                  </a:cubicBezTo>
                  <a:cubicBezTo>
                    <a:pt x="1" y="32"/>
                    <a:pt x="1" y="33"/>
                    <a:pt x="1" y="34"/>
                  </a:cubicBezTo>
                  <a:cubicBezTo>
                    <a:pt x="47" y="24"/>
                    <a:pt x="93" y="14"/>
                    <a:pt x="138" y="4"/>
                  </a:cubicBezTo>
                  <a:cubicBezTo>
                    <a:pt x="138" y="3"/>
                    <a:pt x="138" y="1"/>
                    <a:pt x="138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18499138" y="6624638"/>
              <a:ext cx="260350" cy="109538"/>
            </a:xfrm>
            <a:custGeom>
              <a:avLst/>
              <a:gdLst>
                <a:gd name="T0" fmla="*/ 111 w 112"/>
                <a:gd name="T1" fmla="*/ 0 h 47"/>
                <a:gd name="T2" fmla="*/ 0 w 112"/>
                <a:gd name="T3" fmla="*/ 45 h 47"/>
                <a:gd name="T4" fmla="*/ 1 w 112"/>
                <a:gd name="T5" fmla="*/ 47 h 47"/>
                <a:gd name="T6" fmla="*/ 112 w 112"/>
                <a:gd name="T7" fmla="*/ 2 h 47"/>
                <a:gd name="T8" fmla="*/ 111 w 112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47">
                  <a:moveTo>
                    <a:pt x="111" y="0"/>
                  </a:moveTo>
                  <a:cubicBezTo>
                    <a:pt x="74" y="15"/>
                    <a:pt x="37" y="30"/>
                    <a:pt x="0" y="45"/>
                  </a:cubicBezTo>
                  <a:cubicBezTo>
                    <a:pt x="1" y="45"/>
                    <a:pt x="1" y="46"/>
                    <a:pt x="1" y="47"/>
                  </a:cubicBezTo>
                  <a:cubicBezTo>
                    <a:pt x="38" y="32"/>
                    <a:pt x="75" y="17"/>
                    <a:pt x="112" y="2"/>
                  </a:cubicBezTo>
                  <a:cubicBezTo>
                    <a:pt x="112" y="2"/>
                    <a:pt x="112" y="1"/>
                    <a:pt x="11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8584863" y="6218238"/>
              <a:ext cx="331787" cy="125413"/>
            </a:xfrm>
            <a:custGeom>
              <a:avLst/>
              <a:gdLst>
                <a:gd name="T0" fmla="*/ 141 w 142"/>
                <a:gd name="T1" fmla="*/ 0 h 54"/>
                <a:gd name="T2" fmla="*/ 0 w 142"/>
                <a:gd name="T3" fmla="*/ 51 h 54"/>
                <a:gd name="T4" fmla="*/ 1 w 142"/>
                <a:gd name="T5" fmla="*/ 54 h 54"/>
                <a:gd name="T6" fmla="*/ 142 w 142"/>
                <a:gd name="T7" fmla="*/ 2 h 54"/>
                <a:gd name="T8" fmla="*/ 141 w 142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54">
                  <a:moveTo>
                    <a:pt x="141" y="0"/>
                  </a:moveTo>
                  <a:cubicBezTo>
                    <a:pt x="94" y="18"/>
                    <a:pt x="47" y="33"/>
                    <a:pt x="0" y="51"/>
                  </a:cubicBezTo>
                  <a:cubicBezTo>
                    <a:pt x="1" y="52"/>
                    <a:pt x="1" y="53"/>
                    <a:pt x="1" y="54"/>
                  </a:cubicBezTo>
                  <a:cubicBezTo>
                    <a:pt x="48" y="37"/>
                    <a:pt x="95" y="19"/>
                    <a:pt x="142" y="2"/>
                  </a:cubicBezTo>
                  <a:cubicBezTo>
                    <a:pt x="142" y="1"/>
                    <a:pt x="141" y="1"/>
                    <a:pt x="14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18589625" y="6242051"/>
              <a:ext cx="312737" cy="115888"/>
            </a:xfrm>
            <a:custGeom>
              <a:avLst/>
              <a:gdLst>
                <a:gd name="T0" fmla="*/ 133 w 134"/>
                <a:gd name="T1" fmla="*/ 0 h 50"/>
                <a:gd name="T2" fmla="*/ 0 w 134"/>
                <a:gd name="T3" fmla="*/ 48 h 50"/>
                <a:gd name="T4" fmla="*/ 1 w 134"/>
                <a:gd name="T5" fmla="*/ 50 h 50"/>
                <a:gd name="T6" fmla="*/ 134 w 134"/>
                <a:gd name="T7" fmla="*/ 3 h 50"/>
                <a:gd name="T8" fmla="*/ 133 w 134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50">
                  <a:moveTo>
                    <a:pt x="133" y="0"/>
                  </a:moveTo>
                  <a:cubicBezTo>
                    <a:pt x="89" y="16"/>
                    <a:pt x="45" y="32"/>
                    <a:pt x="0" y="48"/>
                  </a:cubicBezTo>
                  <a:cubicBezTo>
                    <a:pt x="1" y="49"/>
                    <a:pt x="1" y="50"/>
                    <a:pt x="1" y="50"/>
                  </a:cubicBezTo>
                  <a:cubicBezTo>
                    <a:pt x="45" y="35"/>
                    <a:pt x="90" y="19"/>
                    <a:pt x="134" y="3"/>
                  </a:cubicBezTo>
                  <a:cubicBezTo>
                    <a:pt x="133" y="2"/>
                    <a:pt x="133" y="1"/>
                    <a:pt x="13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9"/>
            <p:cNvSpPr>
              <a:spLocks noEditPoints="1"/>
            </p:cNvSpPr>
            <p:nvPr/>
          </p:nvSpPr>
          <p:spPr bwMode="auto">
            <a:xfrm>
              <a:off x="11587163" y="5095876"/>
              <a:ext cx="568325" cy="555625"/>
            </a:xfrm>
            <a:custGeom>
              <a:avLst/>
              <a:gdLst>
                <a:gd name="T0" fmla="*/ 206 w 244"/>
                <a:gd name="T1" fmla="*/ 175 h 238"/>
                <a:gd name="T2" fmla="*/ 199 w 244"/>
                <a:gd name="T3" fmla="*/ 191 h 238"/>
                <a:gd name="T4" fmla="*/ 177 w 244"/>
                <a:gd name="T5" fmla="*/ 191 h 238"/>
                <a:gd name="T6" fmla="*/ 201 w 244"/>
                <a:gd name="T7" fmla="*/ 168 h 238"/>
                <a:gd name="T8" fmla="*/ 201 w 244"/>
                <a:gd name="T9" fmla="*/ 168 h 238"/>
                <a:gd name="T10" fmla="*/ 160 w 244"/>
                <a:gd name="T11" fmla="*/ 169 h 238"/>
                <a:gd name="T12" fmla="*/ 181 w 244"/>
                <a:gd name="T13" fmla="*/ 169 h 238"/>
                <a:gd name="T14" fmla="*/ 137 w 244"/>
                <a:gd name="T15" fmla="*/ 175 h 238"/>
                <a:gd name="T16" fmla="*/ 80 w 244"/>
                <a:gd name="T17" fmla="*/ 175 h 238"/>
                <a:gd name="T18" fmla="*/ 95 w 244"/>
                <a:gd name="T19" fmla="*/ 171 h 238"/>
                <a:gd name="T20" fmla="*/ 102 w 244"/>
                <a:gd name="T21" fmla="*/ 173 h 238"/>
                <a:gd name="T22" fmla="*/ 129 w 244"/>
                <a:gd name="T23" fmla="*/ 170 h 238"/>
                <a:gd name="T24" fmla="*/ 20 w 244"/>
                <a:gd name="T25" fmla="*/ 135 h 238"/>
                <a:gd name="T26" fmla="*/ 23 w 244"/>
                <a:gd name="T27" fmla="*/ 146 h 238"/>
                <a:gd name="T28" fmla="*/ 107 w 244"/>
                <a:gd name="T29" fmla="*/ 196 h 238"/>
                <a:gd name="T30" fmla="*/ 111 w 244"/>
                <a:gd name="T31" fmla="*/ 195 h 238"/>
                <a:gd name="T32" fmla="*/ 119 w 244"/>
                <a:gd name="T33" fmla="*/ 200 h 238"/>
                <a:gd name="T34" fmla="*/ 106 w 244"/>
                <a:gd name="T35" fmla="*/ 225 h 238"/>
                <a:gd name="T36" fmla="*/ 8 w 244"/>
                <a:gd name="T37" fmla="*/ 155 h 238"/>
                <a:gd name="T38" fmla="*/ 167 w 244"/>
                <a:gd name="T39" fmla="*/ 135 h 238"/>
                <a:gd name="T40" fmla="*/ 200 w 244"/>
                <a:gd name="T41" fmla="*/ 130 h 238"/>
                <a:gd name="T42" fmla="*/ 135 w 244"/>
                <a:gd name="T43" fmla="*/ 150 h 238"/>
                <a:gd name="T44" fmla="*/ 114 w 244"/>
                <a:gd name="T45" fmla="*/ 161 h 238"/>
                <a:gd name="T46" fmla="*/ 134 w 244"/>
                <a:gd name="T47" fmla="*/ 140 h 238"/>
                <a:gd name="T48" fmla="*/ 110 w 244"/>
                <a:gd name="T49" fmla="*/ 152 h 238"/>
                <a:gd name="T50" fmla="*/ 62 w 244"/>
                <a:gd name="T51" fmla="*/ 179 h 238"/>
                <a:gd name="T52" fmla="*/ 48 w 244"/>
                <a:gd name="T53" fmla="*/ 132 h 238"/>
                <a:gd name="T54" fmla="*/ 89 w 244"/>
                <a:gd name="T55" fmla="*/ 163 h 238"/>
                <a:gd name="T56" fmla="*/ 151 w 244"/>
                <a:gd name="T57" fmla="*/ 130 h 238"/>
                <a:gd name="T58" fmla="*/ 227 w 244"/>
                <a:gd name="T59" fmla="*/ 103 h 238"/>
                <a:gd name="T60" fmla="*/ 54 w 244"/>
                <a:gd name="T61" fmla="*/ 129 h 238"/>
                <a:gd name="T62" fmla="*/ 43 w 244"/>
                <a:gd name="T63" fmla="*/ 97 h 238"/>
                <a:gd name="T64" fmla="*/ 104 w 244"/>
                <a:gd name="T65" fmla="*/ 136 h 238"/>
                <a:gd name="T66" fmla="*/ 129 w 244"/>
                <a:gd name="T67" fmla="*/ 89 h 238"/>
                <a:gd name="T68" fmla="*/ 139 w 244"/>
                <a:gd name="T69" fmla="*/ 89 h 238"/>
                <a:gd name="T70" fmla="*/ 153 w 244"/>
                <a:gd name="T71" fmla="*/ 96 h 238"/>
                <a:gd name="T72" fmla="*/ 89 w 244"/>
                <a:gd name="T73" fmla="*/ 109 h 238"/>
                <a:gd name="T74" fmla="*/ 30 w 244"/>
                <a:gd name="T75" fmla="*/ 58 h 238"/>
                <a:gd name="T76" fmla="*/ 28 w 244"/>
                <a:gd name="T77" fmla="*/ 61 h 238"/>
                <a:gd name="T78" fmla="*/ 120 w 244"/>
                <a:gd name="T79" fmla="*/ 118 h 238"/>
                <a:gd name="T80" fmla="*/ 169 w 244"/>
                <a:gd name="T81" fmla="*/ 107 h 238"/>
                <a:gd name="T82" fmla="*/ 104 w 244"/>
                <a:gd name="T83" fmla="*/ 103 h 238"/>
                <a:gd name="T84" fmla="*/ 22 w 244"/>
                <a:gd name="T85" fmla="*/ 26 h 238"/>
                <a:gd name="T86" fmla="*/ 129 w 244"/>
                <a:gd name="T87" fmla="*/ 7 h 238"/>
                <a:gd name="T88" fmla="*/ 121 w 244"/>
                <a:gd name="T89" fmla="*/ 83 h 238"/>
                <a:gd name="T90" fmla="*/ 97 w 244"/>
                <a:gd name="T91" fmla="*/ 5 h 238"/>
                <a:gd name="T92" fmla="*/ 24 w 244"/>
                <a:gd name="T93" fmla="*/ 54 h 238"/>
                <a:gd name="T94" fmla="*/ 6 w 244"/>
                <a:gd name="T95" fmla="*/ 72 h 238"/>
                <a:gd name="T96" fmla="*/ 11 w 244"/>
                <a:gd name="T97" fmla="*/ 134 h 238"/>
                <a:gd name="T98" fmla="*/ 6 w 244"/>
                <a:gd name="T99" fmla="*/ 164 h 238"/>
                <a:gd name="T100" fmla="*/ 138 w 244"/>
                <a:gd name="T101" fmla="*/ 228 h 238"/>
                <a:gd name="T102" fmla="*/ 214 w 244"/>
                <a:gd name="T103" fmla="*/ 168 h 238"/>
                <a:gd name="T104" fmla="*/ 201 w 244"/>
                <a:gd name="T105" fmla="*/ 150 h 238"/>
                <a:gd name="T106" fmla="*/ 213 w 244"/>
                <a:gd name="T107" fmla="*/ 135 h 238"/>
                <a:gd name="T108" fmla="*/ 241 w 244"/>
                <a:gd name="T109" fmla="*/ 105 h 238"/>
                <a:gd name="T110" fmla="*/ 241 w 244"/>
                <a:gd name="T111" fmla="*/ 81 h 238"/>
                <a:gd name="T112" fmla="*/ 229 w 244"/>
                <a:gd name="T113" fmla="*/ 51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4" h="238">
                  <a:moveTo>
                    <a:pt x="119" y="210"/>
                  </a:moveTo>
                  <a:cubicBezTo>
                    <a:pt x="119" y="210"/>
                    <a:pt x="120" y="209"/>
                    <a:pt x="120" y="209"/>
                  </a:cubicBezTo>
                  <a:cubicBezTo>
                    <a:pt x="131" y="202"/>
                    <a:pt x="143" y="199"/>
                    <a:pt x="154" y="195"/>
                  </a:cubicBezTo>
                  <a:cubicBezTo>
                    <a:pt x="170" y="188"/>
                    <a:pt x="186" y="182"/>
                    <a:pt x="202" y="175"/>
                  </a:cubicBezTo>
                  <a:cubicBezTo>
                    <a:pt x="203" y="175"/>
                    <a:pt x="205" y="175"/>
                    <a:pt x="206" y="175"/>
                  </a:cubicBezTo>
                  <a:cubicBezTo>
                    <a:pt x="197" y="181"/>
                    <a:pt x="187" y="183"/>
                    <a:pt x="178" y="187"/>
                  </a:cubicBezTo>
                  <a:cubicBezTo>
                    <a:pt x="175" y="188"/>
                    <a:pt x="171" y="190"/>
                    <a:pt x="168" y="192"/>
                  </a:cubicBezTo>
                  <a:cubicBezTo>
                    <a:pt x="179" y="188"/>
                    <a:pt x="190" y="184"/>
                    <a:pt x="200" y="180"/>
                  </a:cubicBezTo>
                  <a:cubicBezTo>
                    <a:pt x="201" y="183"/>
                    <a:pt x="201" y="186"/>
                    <a:pt x="201" y="189"/>
                  </a:cubicBezTo>
                  <a:cubicBezTo>
                    <a:pt x="201" y="190"/>
                    <a:pt x="200" y="191"/>
                    <a:pt x="199" y="191"/>
                  </a:cubicBezTo>
                  <a:cubicBezTo>
                    <a:pt x="177" y="201"/>
                    <a:pt x="155" y="210"/>
                    <a:pt x="133" y="219"/>
                  </a:cubicBezTo>
                  <a:cubicBezTo>
                    <a:pt x="128" y="221"/>
                    <a:pt x="123" y="223"/>
                    <a:pt x="117" y="225"/>
                  </a:cubicBezTo>
                  <a:cubicBezTo>
                    <a:pt x="116" y="223"/>
                    <a:pt x="116" y="220"/>
                    <a:pt x="115" y="217"/>
                  </a:cubicBezTo>
                  <a:cubicBezTo>
                    <a:pt x="136" y="209"/>
                    <a:pt x="157" y="200"/>
                    <a:pt x="178" y="192"/>
                  </a:cubicBezTo>
                  <a:cubicBezTo>
                    <a:pt x="178" y="192"/>
                    <a:pt x="178" y="191"/>
                    <a:pt x="177" y="191"/>
                  </a:cubicBezTo>
                  <a:cubicBezTo>
                    <a:pt x="157" y="199"/>
                    <a:pt x="136" y="207"/>
                    <a:pt x="115" y="215"/>
                  </a:cubicBezTo>
                  <a:cubicBezTo>
                    <a:pt x="115" y="212"/>
                    <a:pt x="114" y="210"/>
                    <a:pt x="118" y="210"/>
                  </a:cubicBezTo>
                  <a:cubicBezTo>
                    <a:pt x="118" y="210"/>
                    <a:pt x="118" y="210"/>
                    <a:pt x="119" y="210"/>
                  </a:cubicBezTo>
                  <a:cubicBezTo>
                    <a:pt x="119" y="210"/>
                    <a:pt x="119" y="210"/>
                    <a:pt x="119" y="210"/>
                  </a:cubicBezTo>
                  <a:moveTo>
                    <a:pt x="201" y="168"/>
                  </a:moveTo>
                  <a:cubicBezTo>
                    <a:pt x="198" y="168"/>
                    <a:pt x="196" y="165"/>
                    <a:pt x="194" y="164"/>
                  </a:cubicBezTo>
                  <a:cubicBezTo>
                    <a:pt x="193" y="163"/>
                    <a:pt x="193" y="162"/>
                    <a:pt x="192" y="161"/>
                  </a:cubicBezTo>
                  <a:cubicBezTo>
                    <a:pt x="193" y="160"/>
                    <a:pt x="193" y="160"/>
                    <a:pt x="193" y="160"/>
                  </a:cubicBezTo>
                  <a:cubicBezTo>
                    <a:pt x="197" y="162"/>
                    <a:pt x="201" y="164"/>
                    <a:pt x="205" y="166"/>
                  </a:cubicBezTo>
                  <a:cubicBezTo>
                    <a:pt x="203" y="167"/>
                    <a:pt x="202" y="168"/>
                    <a:pt x="201" y="168"/>
                  </a:cubicBezTo>
                  <a:moveTo>
                    <a:pt x="129" y="170"/>
                  </a:moveTo>
                  <a:cubicBezTo>
                    <a:pt x="148" y="162"/>
                    <a:pt x="168" y="160"/>
                    <a:pt x="188" y="157"/>
                  </a:cubicBezTo>
                  <a:cubicBezTo>
                    <a:pt x="188" y="159"/>
                    <a:pt x="188" y="161"/>
                    <a:pt x="187" y="162"/>
                  </a:cubicBezTo>
                  <a:cubicBezTo>
                    <a:pt x="187" y="163"/>
                    <a:pt x="186" y="164"/>
                    <a:pt x="185" y="164"/>
                  </a:cubicBezTo>
                  <a:cubicBezTo>
                    <a:pt x="176" y="166"/>
                    <a:pt x="168" y="167"/>
                    <a:pt x="160" y="169"/>
                  </a:cubicBezTo>
                  <a:cubicBezTo>
                    <a:pt x="159" y="169"/>
                    <a:pt x="158" y="169"/>
                    <a:pt x="157" y="170"/>
                  </a:cubicBezTo>
                  <a:cubicBezTo>
                    <a:pt x="158" y="171"/>
                    <a:pt x="158" y="171"/>
                    <a:pt x="158" y="171"/>
                  </a:cubicBezTo>
                  <a:cubicBezTo>
                    <a:pt x="168" y="169"/>
                    <a:pt x="178" y="167"/>
                    <a:pt x="188" y="165"/>
                  </a:cubicBezTo>
                  <a:cubicBezTo>
                    <a:pt x="188" y="166"/>
                    <a:pt x="188" y="166"/>
                    <a:pt x="188" y="167"/>
                  </a:cubicBezTo>
                  <a:cubicBezTo>
                    <a:pt x="186" y="167"/>
                    <a:pt x="183" y="168"/>
                    <a:pt x="181" y="169"/>
                  </a:cubicBezTo>
                  <a:cubicBezTo>
                    <a:pt x="151" y="176"/>
                    <a:pt x="121" y="183"/>
                    <a:pt x="91" y="190"/>
                  </a:cubicBezTo>
                  <a:cubicBezTo>
                    <a:pt x="89" y="190"/>
                    <a:pt x="87" y="190"/>
                    <a:pt x="86" y="191"/>
                  </a:cubicBezTo>
                  <a:cubicBezTo>
                    <a:pt x="85" y="191"/>
                    <a:pt x="84" y="191"/>
                    <a:pt x="84" y="191"/>
                  </a:cubicBezTo>
                  <a:cubicBezTo>
                    <a:pt x="82" y="191"/>
                    <a:pt x="81" y="190"/>
                    <a:pt x="80" y="188"/>
                  </a:cubicBezTo>
                  <a:cubicBezTo>
                    <a:pt x="99" y="183"/>
                    <a:pt x="118" y="182"/>
                    <a:pt x="137" y="175"/>
                  </a:cubicBezTo>
                  <a:cubicBezTo>
                    <a:pt x="129" y="177"/>
                    <a:pt x="121" y="179"/>
                    <a:pt x="113" y="180"/>
                  </a:cubicBezTo>
                  <a:cubicBezTo>
                    <a:pt x="102" y="182"/>
                    <a:pt x="91" y="184"/>
                    <a:pt x="81" y="185"/>
                  </a:cubicBezTo>
                  <a:cubicBezTo>
                    <a:pt x="81" y="185"/>
                    <a:pt x="81" y="185"/>
                    <a:pt x="81" y="185"/>
                  </a:cubicBezTo>
                  <a:cubicBezTo>
                    <a:pt x="80" y="185"/>
                    <a:pt x="79" y="184"/>
                    <a:pt x="79" y="184"/>
                  </a:cubicBezTo>
                  <a:cubicBezTo>
                    <a:pt x="79" y="181"/>
                    <a:pt x="80" y="178"/>
                    <a:pt x="80" y="175"/>
                  </a:cubicBezTo>
                  <a:cubicBezTo>
                    <a:pt x="80" y="175"/>
                    <a:pt x="81" y="174"/>
                    <a:pt x="81" y="174"/>
                  </a:cubicBezTo>
                  <a:cubicBezTo>
                    <a:pt x="81" y="174"/>
                    <a:pt x="81" y="174"/>
                    <a:pt x="81" y="174"/>
                  </a:cubicBezTo>
                  <a:cubicBezTo>
                    <a:pt x="82" y="174"/>
                    <a:pt x="83" y="174"/>
                    <a:pt x="83" y="174"/>
                  </a:cubicBezTo>
                  <a:cubicBezTo>
                    <a:pt x="85" y="174"/>
                    <a:pt x="87" y="173"/>
                    <a:pt x="89" y="173"/>
                  </a:cubicBezTo>
                  <a:cubicBezTo>
                    <a:pt x="91" y="172"/>
                    <a:pt x="93" y="171"/>
                    <a:pt x="95" y="171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95" y="171"/>
                    <a:pt x="95" y="171"/>
                    <a:pt x="96" y="171"/>
                  </a:cubicBezTo>
                  <a:cubicBezTo>
                    <a:pt x="96" y="171"/>
                    <a:pt x="96" y="171"/>
                    <a:pt x="97" y="171"/>
                  </a:cubicBezTo>
                  <a:cubicBezTo>
                    <a:pt x="97" y="171"/>
                    <a:pt x="97" y="171"/>
                    <a:pt x="98" y="171"/>
                  </a:cubicBezTo>
                  <a:cubicBezTo>
                    <a:pt x="99" y="171"/>
                    <a:pt x="101" y="171"/>
                    <a:pt x="102" y="173"/>
                  </a:cubicBezTo>
                  <a:cubicBezTo>
                    <a:pt x="96" y="174"/>
                    <a:pt x="91" y="175"/>
                    <a:pt x="85" y="176"/>
                  </a:cubicBezTo>
                  <a:cubicBezTo>
                    <a:pt x="85" y="177"/>
                    <a:pt x="85" y="177"/>
                    <a:pt x="85" y="177"/>
                  </a:cubicBezTo>
                  <a:cubicBezTo>
                    <a:pt x="115" y="174"/>
                    <a:pt x="144" y="169"/>
                    <a:pt x="174" y="163"/>
                  </a:cubicBezTo>
                  <a:cubicBezTo>
                    <a:pt x="174" y="163"/>
                    <a:pt x="174" y="163"/>
                    <a:pt x="173" y="162"/>
                  </a:cubicBezTo>
                  <a:cubicBezTo>
                    <a:pt x="159" y="165"/>
                    <a:pt x="144" y="167"/>
                    <a:pt x="129" y="170"/>
                  </a:cubicBezTo>
                  <a:moveTo>
                    <a:pt x="106" y="167"/>
                  </a:moveTo>
                  <a:cubicBezTo>
                    <a:pt x="103" y="163"/>
                    <a:pt x="102" y="157"/>
                    <a:pt x="102" y="152"/>
                  </a:cubicBezTo>
                  <a:cubicBezTo>
                    <a:pt x="103" y="157"/>
                    <a:pt x="105" y="162"/>
                    <a:pt x="106" y="167"/>
                  </a:cubicBezTo>
                  <a:moveTo>
                    <a:pt x="14" y="139"/>
                  </a:moveTo>
                  <a:cubicBezTo>
                    <a:pt x="16" y="139"/>
                    <a:pt x="18" y="137"/>
                    <a:pt x="20" y="135"/>
                  </a:cubicBezTo>
                  <a:cubicBezTo>
                    <a:pt x="23" y="139"/>
                    <a:pt x="26" y="142"/>
                    <a:pt x="29" y="146"/>
                  </a:cubicBezTo>
                  <a:cubicBezTo>
                    <a:pt x="28" y="146"/>
                    <a:pt x="28" y="146"/>
                    <a:pt x="28" y="146"/>
                  </a:cubicBezTo>
                  <a:cubicBezTo>
                    <a:pt x="25" y="145"/>
                    <a:pt x="22" y="143"/>
                    <a:pt x="18" y="141"/>
                  </a:cubicBezTo>
                  <a:cubicBezTo>
                    <a:pt x="19" y="142"/>
                    <a:pt x="19" y="143"/>
                    <a:pt x="19" y="143"/>
                  </a:cubicBezTo>
                  <a:cubicBezTo>
                    <a:pt x="20" y="144"/>
                    <a:pt x="22" y="145"/>
                    <a:pt x="23" y="146"/>
                  </a:cubicBezTo>
                  <a:cubicBezTo>
                    <a:pt x="35" y="151"/>
                    <a:pt x="42" y="162"/>
                    <a:pt x="50" y="172"/>
                  </a:cubicBezTo>
                  <a:cubicBezTo>
                    <a:pt x="58" y="181"/>
                    <a:pt x="66" y="190"/>
                    <a:pt x="74" y="199"/>
                  </a:cubicBezTo>
                  <a:cubicBezTo>
                    <a:pt x="76" y="201"/>
                    <a:pt x="78" y="202"/>
                    <a:pt x="80" y="202"/>
                  </a:cubicBezTo>
                  <a:cubicBezTo>
                    <a:pt x="82" y="202"/>
                    <a:pt x="83" y="202"/>
                    <a:pt x="84" y="202"/>
                  </a:cubicBezTo>
                  <a:cubicBezTo>
                    <a:pt x="91" y="200"/>
                    <a:pt x="99" y="198"/>
                    <a:pt x="107" y="196"/>
                  </a:cubicBezTo>
                  <a:cubicBezTo>
                    <a:pt x="107" y="196"/>
                    <a:pt x="107" y="196"/>
                    <a:pt x="107" y="196"/>
                  </a:cubicBezTo>
                  <a:cubicBezTo>
                    <a:pt x="108" y="196"/>
                    <a:pt x="109" y="196"/>
                    <a:pt x="110" y="197"/>
                  </a:cubicBezTo>
                  <a:cubicBezTo>
                    <a:pt x="111" y="197"/>
                    <a:pt x="112" y="198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3" y="197"/>
                    <a:pt x="113" y="196"/>
                    <a:pt x="111" y="195"/>
                  </a:cubicBezTo>
                  <a:cubicBezTo>
                    <a:pt x="127" y="191"/>
                    <a:pt x="142" y="188"/>
                    <a:pt x="157" y="184"/>
                  </a:cubicBezTo>
                  <a:cubicBezTo>
                    <a:pt x="157" y="185"/>
                    <a:pt x="157" y="185"/>
                    <a:pt x="157" y="185"/>
                  </a:cubicBezTo>
                  <a:cubicBezTo>
                    <a:pt x="153" y="186"/>
                    <a:pt x="149" y="188"/>
                    <a:pt x="145" y="189"/>
                  </a:cubicBezTo>
                  <a:cubicBezTo>
                    <a:pt x="138" y="192"/>
                    <a:pt x="130" y="195"/>
                    <a:pt x="122" y="198"/>
                  </a:cubicBezTo>
                  <a:cubicBezTo>
                    <a:pt x="121" y="198"/>
                    <a:pt x="120" y="199"/>
                    <a:pt x="119" y="200"/>
                  </a:cubicBezTo>
                  <a:cubicBezTo>
                    <a:pt x="118" y="200"/>
                    <a:pt x="117" y="201"/>
                    <a:pt x="116" y="201"/>
                  </a:cubicBezTo>
                  <a:cubicBezTo>
                    <a:pt x="115" y="201"/>
                    <a:pt x="115" y="201"/>
                    <a:pt x="115" y="200"/>
                  </a:cubicBezTo>
                  <a:cubicBezTo>
                    <a:pt x="114" y="200"/>
                    <a:pt x="114" y="200"/>
                    <a:pt x="113" y="200"/>
                  </a:cubicBezTo>
                  <a:cubicBezTo>
                    <a:pt x="111" y="200"/>
                    <a:pt x="110" y="201"/>
                    <a:pt x="109" y="203"/>
                  </a:cubicBezTo>
                  <a:cubicBezTo>
                    <a:pt x="106" y="210"/>
                    <a:pt x="104" y="217"/>
                    <a:pt x="106" y="225"/>
                  </a:cubicBezTo>
                  <a:cubicBezTo>
                    <a:pt x="105" y="224"/>
                    <a:pt x="104" y="224"/>
                    <a:pt x="103" y="223"/>
                  </a:cubicBezTo>
                  <a:cubicBezTo>
                    <a:pt x="88" y="213"/>
                    <a:pt x="73" y="203"/>
                    <a:pt x="58" y="192"/>
                  </a:cubicBezTo>
                  <a:cubicBezTo>
                    <a:pt x="48" y="186"/>
                    <a:pt x="39" y="179"/>
                    <a:pt x="29" y="172"/>
                  </a:cubicBezTo>
                  <a:cubicBezTo>
                    <a:pt x="24" y="168"/>
                    <a:pt x="18" y="165"/>
                    <a:pt x="13" y="161"/>
                  </a:cubicBezTo>
                  <a:cubicBezTo>
                    <a:pt x="11" y="160"/>
                    <a:pt x="9" y="158"/>
                    <a:pt x="8" y="155"/>
                  </a:cubicBezTo>
                  <a:cubicBezTo>
                    <a:pt x="6" y="150"/>
                    <a:pt x="7" y="145"/>
                    <a:pt x="9" y="141"/>
                  </a:cubicBezTo>
                  <a:cubicBezTo>
                    <a:pt x="9" y="140"/>
                    <a:pt x="11" y="139"/>
                    <a:pt x="12" y="139"/>
                  </a:cubicBezTo>
                  <a:cubicBezTo>
                    <a:pt x="12" y="139"/>
                    <a:pt x="12" y="139"/>
                    <a:pt x="12" y="139"/>
                  </a:cubicBezTo>
                  <a:cubicBezTo>
                    <a:pt x="13" y="139"/>
                    <a:pt x="14" y="139"/>
                    <a:pt x="14" y="139"/>
                  </a:cubicBezTo>
                  <a:moveTo>
                    <a:pt x="167" y="135"/>
                  </a:moveTo>
                  <a:cubicBezTo>
                    <a:pt x="179" y="129"/>
                    <a:pt x="192" y="126"/>
                    <a:pt x="205" y="123"/>
                  </a:cubicBezTo>
                  <a:cubicBezTo>
                    <a:pt x="205" y="127"/>
                    <a:pt x="204" y="128"/>
                    <a:pt x="200" y="129"/>
                  </a:cubicBezTo>
                  <a:cubicBezTo>
                    <a:pt x="194" y="129"/>
                    <a:pt x="188" y="131"/>
                    <a:pt x="182" y="133"/>
                  </a:cubicBezTo>
                  <a:cubicBezTo>
                    <a:pt x="182" y="133"/>
                    <a:pt x="182" y="134"/>
                    <a:pt x="182" y="134"/>
                  </a:cubicBezTo>
                  <a:cubicBezTo>
                    <a:pt x="188" y="133"/>
                    <a:pt x="194" y="131"/>
                    <a:pt x="200" y="130"/>
                  </a:cubicBezTo>
                  <a:cubicBezTo>
                    <a:pt x="200" y="130"/>
                    <a:pt x="200" y="130"/>
                    <a:pt x="200" y="130"/>
                  </a:cubicBezTo>
                  <a:cubicBezTo>
                    <a:pt x="201" y="130"/>
                    <a:pt x="202" y="131"/>
                    <a:pt x="204" y="131"/>
                  </a:cubicBezTo>
                  <a:cubicBezTo>
                    <a:pt x="203" y="132"/>
                    <a:pt x="202" y="133"/>
                    <a:pt x="201" y="134"/>
                  </a:cubicBezTo>
                  <a:cubicBezTo>
                    <a:pt x="180" y="139"/>
                    <a:pt x="160" y="144"/>
                    <a:pt x="139" y="149"/>
                  </a:cubicBezTo>
                  <a:cubicBezTo>
                    <a:pt x="138" y="149"/>
                    <a:pt x="136" y="150"/>
                    <a:pt x="135" y="150"/>
                  </a:cubicBezTo>
                  <a:cubicBezTo>
                    <a:pt x="135" y="151"/>
                    <a:pt x="135" y="151"/>
                    <a:pt x="135" y="151"/>
                  </a:cubicBezTo>
                  <a:cubicBezTo>
                    <a:pt x="158" y="146"/>
                    <a:pt x="181" y="140"/>
                    <a:pt x="203" y="135"/>
                  </a:cubicBezTo>
                  <a:cubicBezTo>
                    <a:pt x="203" y="135"/>
                    <a:pt x="204" y="136"/>
                    <a:pt x="204" y="136"/>
                  </a:cubicBezTo>
                  <a:cubicBezTo>
                    <a:pt x="203" y="137"/>
                    <a:pt x="201" y="137"/>
                    <a:pt x="200" y="138"/>
                  </a:cubicBezTo>
                  <a:cubicBezTo>
                    <a:pt x="171" y="146"/>
                    <a:pt x="143" y="153"/>
                    <a:pt x="114" y="161"/>
                  </a:cubicBezTo>
                  <a:cubicBezTo>
                    <a:pt x="112" y="162"/>
                    <a:pt x="111" y="162"/>
                    <a:pt x="110" y="162"/>
                  </a:cubicBezTo>
                  <a:cubicBezTo>
                    <a:pt x="108" y="162"/>
                    <a:pt x="107" y="160"/>
                    <a:pt x="107" y="156"/>
                  </a:cubicBezTo>
                  <a:cubicBezTo>
                    <a:pt x="107" y="155"/>
                    <a:pt x="107" y="154"/>
                    <a:pt x="106" y="152"/>
                  </a:cubicBezTo>
                  <a:cubicBezTo>
                    <a:pt x="106" y="148"/>
                    <a:pt x="108" y="146"/>
                    <a:pt x="112" y="145"/>
                  </a:cubicBezTo>
                  <a:cubicBezTo>
                    <a:pt x="119" y="143"/>
                    <a:pt x="127" y="141"/>
                    <a:pt x="134" y="140"/>
                  </a:cubicBezTo>
                  <a:cubicBezTo>
                    <a:pt x="135" y="140"/>
                    <a:pt x="135" y="140"/>
                    <a:pt x="136" y="140"/>
                  </a:cubicBezTo>
                  <a:cubicBezTo>
                    <a:pt x="137" y="140"/>
                    <a:pt x="139" y="140"/>
                    <a:pt x="141" y="140"/>
                  </a:cubicBezTo>
                  <a:cubicBezTo>
                    <a:pt x="141" y="141"/>
                    <a:pt x="141" y="141"/>
                    <a:pt x="141" y="142"/>
                  </a:cubicBezTo>
                  <a:cubicBezTo>
                    <a:pt x="131" y="144"/>
                    <a:pt x="120" y="147"/>
                    <a:pt x="110" y="150"/>
                  </a:cubicBezTo>
                  <a:cubicBezTo>
                    <a:pt x="110" y="151"/>
                    <a:pt x="110" y="151"/>
                    <a:pt x="110" y="152"/>
                  </a:cubicBezTo>
                  <a:cubicBezTo>
                    <a:pt x="131" y="146"/>
                    <a:pt x="153" y="140"/>
                    <a:pt x="175" y="134"/>
                  </a:cubicBezTo>
                  <a:cubicBezTo>
                    <a:pt x="174" y="133"/>
                    <a:pt x="174" y="133"/>
                    <a:pt x="174" y="133"/>
                  </a:cubicBezTo>
                  <a:cubicBezTo>
                    <a:pt x="172" y="134"/>
                    <a:pt x="169" y="135"/>
                    <a:pt x="167" y="135"/>
                  </a:cubicBezTo>
                  <a:moveTo>
                    <a:pt x="72" y="191"/>
                  </a:moveTo>
                  <a:cubicBezTo>
                    <a:pt x="69" y="187"/>
                    <a:pt x="65" y="183"/>
                    <a:pt x="62" y="179"/>
                  </a:cubicBezTo>
                  <a:cubicBezTo>
                    <a:pt x="55" y="170"/>
                    <a:pt x="48" y="162"/>
                    <a:pt x="41" y="153"/>
                  </a:cubicBezTo>
                  <a:cubicBezTo>
                    <a:pt x="35" y="146"/>
                    <a:pt x="29" y="139"/>
                    <a:pt x="23" y="132"/>
                  </a:cubicBezTo>
                  <a:cubicBezTo>
                    <a:pt x="20" y="128"/>
                    <a:pt x="16" y="123"/>
                    <a:pt x="12" y="118"/>
                  </a:cubicBezTo>
                  <a:cubicBezTo>
                    <a:pt x="9" y="114"/>
                    <a:pt x="10" y="109"/>
                    <a:pt x="11" y="104"/>
                  </a:cubicBezTo>
                  <a:cubicBezTo>
                    <a:pt x="24" y="113"/>
                    <a:pt x="37" y="122"/>
                    <a:pt x="48" y="132"/>
                  </a:cubicBezTo>
                  <a:cubicBezTo>
                    <a:pt x="59" y="142"/>
                    <a:pt x="69" y="154"/>
                    <a:pt x="80" y="165"/>
                  </a:cubicBezTo>
                  <a:cubicBezTo>
                    <a:pt x="80" y="164"/>
                    <a:pt x="81" y="164"/>
                    <a:pt x="81" y="163"/>
                  </a:cubicBezTo>
                  <a:cubicBezTo>
                    <a:pt x="76" y="157"/>
                    <a:pt x="71" y="151"/>
                    <a:pt x="65" y="145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73" y="151"/>
                    <a:pt x="81" y="157"/>
                    <a:pt x="89" y="163"/>
                  </a:cubicBezTo>
                  <a:cubicBezTo>
                    <a:pt x="86" y="164"/>
                    <a:pt x="83" y="165"/>
                    <a:pt x="79" y="166"/>
                  </a:cubicBezTo>
                  <a:cubicBezTo>
                    <a:pt x="78" y="166"/>
                    <a:pt x="78" y="167"/>
                    <a:pt x="77" y="168"/>
                  </a:cubicBezTo>
                  <a:cubicBezTo>
                    <a:pt x="71" y="174"/>
                    <a:pt x="69" y="181"/>
                    <a:pt x="72" y="188"/>
                  </a:cubicBezTo>
                  <a:cubicBezTo>
                    <a:pt x="72" y="189"/>
                    <a:pt x="72" y="190"/>
                    <a:pt x="72" y="191"/>
                  </a:cubicBezTo>
                  <a:moveTo>
                    <a:pt x="151" y="130"/>
                  </a:moveTo>
                  <a:cubicBezTo>
                    <a:pt x="150" y="130"/>
                    <a:pt x="149" y="129"/>
                    <a:pt x="148" y="127"/>
                  </a:cubicBezTo>
                  <a:cubicBezTo>
                    <a:pt x="147" y="124"/>
                    <a:pt x="147" y="122"/>
                    <a:pt x="151" y="121"/>
                  </a:cubicBezTo>
                  <a:cubicBezTo>
                    <a:pt x="179" y="111"/>
                    <a:pt x="207" y="101"/>
                    <a:pt x="235" y="91"/>
                  </a:cubicBezTo>
                  <a:cubicBezTo>
                    <a:pt x="235" y="91"/>
                    <a:pt x="236" y="91"/>
                    <a:pt x="237" y="91"/>
                  </a:cubicBezTo>
                  <a:cubicBezTo>
                    <a:pt x="234" y="96"/>
                    <a:pt x="233" y="101"/>
                    <a:pt x="227" y="103"/>
                  </a:cubicBezTo>
                  <a:cubicBezTo>
                    <a:pt x="202" y="112"/>
                    <a:pt x="178" y="120"/>
                    <a:pt x="154" y="129"/>
                  </a:cubicBezTo>
                  <a:cubicBezTo>
                    <a:pt x="153" y="129"/>
                    <a:pt x="152" y="130"/>
                    <a:pt x="151" y="130"/>
                  </a:cubicBezTo>
                  <a:moveTo>
                    <a:pt x="98" y="163"/>
                  </a:moveTo>
                  <a:cubicBezTo>
                    <a:pt x="95" y="161"/>
                    <a:pt x="93" y="160"/>
                    <a:pt x="91" y="158"/>
                  </a:cubicBezTo>
                  <a:cubicBezTo>
                    <a:pt x="79" y="149"/>
                    <a:pt x="66" y="139"/>
                    <a:pt x="54" y="129"/>
                  </a:cubicBezTo>
                  <a:cubicBezTo>
                    <a:pt x="41" y="119"/>
                    <a:pt x="28" y="109"/>
                    <a:pt x="15" y="99"/>
                  </a:cubicBezTo>
                  <a:cubicBezTo>
                    <a:pt x="9" y="95"/>
                    <a:pt x="8" y="89"/>
                    <a:pt x="9" y="82"/>
                  </a:cubicBezTo>
                  <a:cubicBezTo>
                    <a:pt x="10" y="79"/>
                    <a:pt x="11" y="76"/>
                    <a:pt x="13" y="72"/>
                  </a:cubicBezTo>
                  <a:cubicBezTo>
                    <a:pt x="13" y="79"/>
                    <a:pt x="19" y="79"/>
                    <a:pt x="22" y="82"/>
                  </a:cubicBezTo>
                  <a:cubicBezTo>
                    <a:pt x="29" y="86"/>
                    <a:pt x="36" y="92"/>
                    <a:pt x="43" y="97"/>
                  </a:cubicBezTo>
                  <a:cubicBezTo>
                    <a:pt x="59" y="108"/>
                    <a:pt x="75" y="120"/>
                    <a:pt x="92" y="132"/>
                  </a:cubicBezTo>
                  <a:cubicBezTo>
                    <a:pt x="93" y="133"/>
                    <a:pt x="95" y="134"/>
                    <a:pt x="98" y="135"/>
                  </a:cubicBezTo>
                  <a:cubicBezTo>
                    <a:pt x="81" y="120"/>
                    <a:pt x="64" y="107"/>
                    <a:pt x="46" y="94"/>
                  </a:cubicBezTo>
                  <a:cubicBezTo>
                    <a:pt x="71" y="106"/>
                    <a:pt x="96" y="119"/>
                    <a:pt x="122" y="132"/>
                  </a:cubicBezTo>
                  <a:cubicBezTo>
                    <a:pt x="115" y="133"/>
                    <a:pt x="110" y="134"/>
                    <a:pt x="104" y="136"/>
                  </a:cubicBezTo>
                  <a:cubicBezTo>
                    <a:pt x="102" y="136"/>
                    <a:pt x="100" y="138"/>
                    <a:pt x="99" y="139"/>
                  </a:cubicBezTo>
                  <a:cubicBezTo>
                    <a:pt x="95" y="145"/>
                    <a:pt x="95" y="152"/>
                    <a:pt x="98" y="163"/>
                  </a:cubicBezTo>
                  <a:moveTo>
                    <a:pt x="124" y="102"/>
                  </a:moveTo>
                  <a:cubicBezTo>
                    <a:pt x="123" y="98"/>
                    <a:pt x="123" y="95"/>
                    <a:pt x="126" y="91"/>
                  </a:cubicBezTo>
                  <a:cubicBezTo>
                    <a:pt x="126" y="90"/>
                    <a:pt x="128" y="89"/>
                    <a:pt x="129" y="89"/>
                  </a:cubicBezTo>
                  <a:cubicBezTo>
                    <a:pt x="153" y="83"/>
                    <a:pt x="177" y="77"/>
                    <a:pt x="201" y="70"/>
                  </a:cubicBezTo>
                  <a:cubicBezTo>
                    <a:pt x="208" y="69"/>
                    <a:pt x="216" y="67"/>
                    <a:pt x="223" y="65"/>
                  </a:cubicBezTo>
                  <a:cubicBezTo>
                    <a:pt x="223" y="68"/>
                    <a:pt x="221" y="69"/>
                    <a:pt x="218" y="70"/>
                  </a:cubicBezTo>
                  <a:cubicBezTo>
                    <a:pt x="192" y="76"/>
                    <a:pt x="165" y="82"/>
                    <a:pt x="139" y="88"/>
                  </a:cubicBezTo>
                  <a:cubicBezTo>
                    <a:pt x="139" y="88"/>
                    <a:pt x="139" y="89"/>
                    <a:pt x="139" y="89"/>
                  </a:cubicBezTo>
                  <a:cubicBezTo>
                    <a:pt x="167" y="83"/>
                    <a:pt x="194" y="77"/>
                    <a:pt x="222" y="71"/>
                  </a:cubicBezTo>
                  <a:cubicBezTo>
                    <a:pt x="222" y="74"/>
                    <a:pt x="222" y="77"/>
                    <a:pt x="223" y="81"/>
                  </a:cubicBezTo>
                  <a:cubicBezTo>
                    <a:pt x="190" y="89"/>
                    <a:pt x="157" y="97"/>
                    <a:pt x="124" y="105"/>
                  </a:cubicBezTo>
                  <a:cubicBezTo>
                    <a:pt x="124" y="104"/>
                    <a:pt x="124" y="104"/>
                    <a:pt x="124" y="104"/>
                  </a:cubicBezTo>
                  <a:cubicBezTo>
                    <a:pt x="134" y="102"/>
                    <a:pt x="144" y="99"/>
                    <a:pt x="153" y="96"/>
                  </a:cubicBezTo>
                  <a:cubicBezTo>
                    <a:pt x="153" y="96"/>
                    <a:pt x="153" y="96"/>
                    <a:pt x="153" y="95"/>
                  </a:cubicBezTo>
                  <a:cubicBezTo>
                    <a:pt x="143" y="98"/>
                    <a:pt x="134" y="100"/>
                    <a:pt x="124" y="102"/>
                  </a:cubicBezTo>
                  <a:moveTo>
                    <a:pt x="140" y="134"/>
                  </a:moveTo>
                  <a:cubicBezTo>
                    <a:pt x="134" y="131"/>
                    <a:pt x="128" y="128"/>
                    <a:pt x="122" y="125"/>
                  </a:cubicBezTo>
                  <a:cubicBezTo>
                    <a:pt x="111" y="120"/>
                    <a:pt x="100" y="115"/>
                    <a:pt x="89" y="109"/>
                  </a:cubicBezTo>
                  <a:cubicBezTo>
                    <a:pt x="79" y="104"/>
                    <a:pt x="69" y="99"/>
                    <a:pt x="59" y="94"/>
                  </a:cubicBezTo>
                  <a:cubicBezTo>
                    <a:pt x="51" y="90"/>
                    <a:pt x="43" y="87"/>
                    <a:pt x="35" y="83"/>
                  </a:cubicBezTo>
                  <a:cubicBezTo>
                    <a:pt x="31" y="80"/>
                    <a:pt x="26" y="78"/>
                    <a:pt x="22" y="76"/>
                  </a:cubicBezTo>
                  <a:cubicBezTo>
                    <a:pt x="18" y="74"/>
                    <a:pt x="17" y="64"/>
                    <a:pt x="20" y="62"/>
                  </a:cubicBezTo>
                  <a:cubicBezTo>
                    <a:pt x="23" y="60"/>
                    <a:pt x="27" y="62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1" y="58"/>
                    <a:pt x="31" y="59"/>
                  </a:cubicBezTo>
                  <a:cubicBezTo>
                    <a:pt x="34" y="61"/>
                    <a:pt x="38" y="63"/>
                    <a:pt x="41" y="65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37" y="64"/>
                    <a:pt x="33" y="62"/>
                    <a:pt x="28" y="61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0" y="63"/>
                    <a:pt x="32" y="64"/>
                    <a:pt x="34" y="65"/>
                  </a:cubicBezTo>
                  <a:cubicBezTo>
                    <a:pt x="58" y="76"/>
                    <a:pt x="80" y="92"/>
                    <a:pt x="102" y="106"/>
                  </a:cubicBezTo>
                  <a:cubicBezTo>
                    <a:pt x="107" y="110"/>
                    <a:pt x="112" y="114"/>
                    <a:pt x="117" y="117"/>
                  </a:cubicBezTo>
                  <a:cubicBezTo>
                    <a:pt x="118" y="118"/>
                    <a:pt x="119" y="118"/>
                    <a:pt x="120" y="118"/>
                  </a:cubicBezTo>
                  <a:cubicBezTo>
                    <a:pt x="120" y="118"/>
                    <a:pt x="120" y="118"/>
                    <a:pt x="120" y="118"/>
                  </a:cubicBezTo>
                  <a:cubicBezTo>
                    <a:pt x="126" y="117"/>
                    <a:pt x="132" y="116"/>
                    <a:pt x="137" y="114"/>
                  </a:cubicBezTo>
                  <a:cubicBezTo>
                    <a:pt x="151" y="111"/>
                    <a:pt x="164" y="107"/>
                    <a:pt x="178" y="103"/>
                  </a:cubicBezTo>
                  <a:cubicBezTo>
                    <a:pt x="181" y="102"/>
                    <a:pt x="185" y="101"/>
                    <a:pt x="188" y="101"/>
                  </a:cubicBezTo>
                  <a:cubicBezTo>
                    <a:pt x="182" y="103"/>
                    <a:pt x="175" y="105"/>
                    <a:pt x="169" y="107"/>
                  </a:cubicBezTo>
                  <a:cubicBezTo>
                    <a:pt x="162" y="109"/>
                    <a:pt x="156" y="112"/>
                    <a:pt x="149" y="114"/>
                  </a:cubicBezTo>
                  <a:cubicBezTo>
                    <a:pt x="141" y="116"/>
                    <a:pt x="137" y="124"/>
                    <a:pt x="139" y="132"/>
                  </a:cubicBezTo>
                  <a:cubicBezTo>
                    <a:pt x="140" y="132"/>
                    <a:pt x="140" y="133"/>
                    <a:pt x="140" y="134"/>
                  </a:cubicBezTo>
                  <a:moveTo>
                    <a:pt x="117" y="111"/>
                  </a:moveTo>
                  <a:cubicBezTo>
                    <a:pt x="112" y="108"/>
                    <a:pt x="108" y="106"/>
                    <a:pt x="104" y="103"/>
                  </a:cubicBezTo>
                  <a:cubicBezTo>
                    <a:pt x="92" y="95"/>
                    <a:pt x="80" y="87"/>
                    <a:pt x="68" y="79"/>
                  </a:cubicBezTo>
                  <a:cubicBezTo>
                    <a:pt x="56" y="71"/>
                    <a:pt x="44" y="62"/>
                    <a:pt x="31" y="54"/>
                  </a:cubicBezTo>
                  <a:cubicBezTo>
                    <a:pt x="29" y="52"/>
                    <a:pt x="26" y="51"/>
                    <a:pt x="23" y="49"/>
                  </a:cubicBezTo>
                  <a:cubicBezTo>
                    <a:pt x="22" y="48"/>
                    <a:pt x="21" y="47"/>
                    <a:pt x="21" y="46"/>
                  </a:cubicBezTo>
                  <a:cubicBezTo>
                    <a:pt x="19" y="39"/>
                    <a:pt x="18" y="33"/>
                    <a:pt x="22" y="26"/>
                  </a:cubicBezTo>
                  <a:cubicBezTo>
                    <a:pt x="23" y="25"/>
                    <a:pt x="24" y="24"/>
                    <a:pt x="25" y="24"/>
                  </a:cubicBezTo>
                  <a:cubicBezTo>
                    <a:pt x="41" y="20"/>
                    <a:pt x="57" y="17"/>
                    <a:pt x="73" y="14"/>
                  </a:cubicBezTo>
                  <a:cubicBezTo>
                    <a:pt x="87" y="11"/>
                    <a:pt x="101" y="8"/>
                    <a:pt x="115" y="5"/>
                  </a:cubicBezTo>
                  <a:cubicBezTo>
                    <a:pt x="117" y="5"/>
                    <a:pt x="119" y="5"/>
                    <a:pt x="121" y="5"/>
                  </a:cubicBezTo>
                  <a:cubicBezTo>
                    <a:pt x="123" y="5"/>
                    <a:pt x="126" y="5"/>
                    <a:pt x="129" y="7"/>
                  </a:cubicBezTo>
                  <a:cubicBezTo>
                    <a:pt x="162" y="23"/>
                    <a:pt x="194" y="38"/>
                    <a:pt x="227" y="54"/>
                  </a:cubicBezTo>
                  <a:cubicBezTo>
                    <a:pt x="227" y="55"/>
                    <a:pt x="228" y="55"/>
                    <a:pt x="229" y="55"/>
                  </a:cubicBezTo>
                  <a:cubicBezTo>
                    <a:pt x="210" y="60"/>
                    <a:pt x="192" y="64"/>
                    <a:pt x="174" y="69"/>
                  </a:cubicBezTo>
                  <a:cubicBezTo>
                    <a:pt x="157" y="73"/>
                    <a:pt x="141" y="77"/>
                    <a:pt x="124" y="82"/>
                  </a:cubicBezTo>
                  <a:cubicBezTo>
                    <a:pt x="123" y="82"/>
                    <a:pt x="122" y="83"/>
                    <a:pt x="121" y="83"/>
                  </a:cubicBezTo>
                  <a:cubicBezTo>
                    <a:pt x="115" y="91"/>
                    <a:pt x="112" y="99"/>
                    <a:pt x="116" y="109"/>
                  </a:cubicBezTo>
                  <a:cubicBezTo>
                    <a:pt x="116" y="109"/>
                    <a:pt x="117" y="110"/>
                    <a:pt x="117" y="111"/>
                  </a:cubicBezTo>
                  <a:moveTo>
                    <a:pt x="122" y="0"/>
                  </a:moveTo>
                  <a:cubicBezTo>
                    <a:pt x="122" y="0"/>
                    <a:pt x="121" y="0"/>
                    <a:pt x="121" y="1"/>
                  </a:cubicBezTo>
                  <a:cubicBezTo>
                    <a:pt x="113" y="2"/>
                    <a:pt x="105" y="4"/>
                    <a:pt x="97" y="5"/>
                  </a:cubicBezTo>
                  <a:cubicBezTo>
                    <a:pt x="74" y="10"/>
                    <a:pt x="51" y="14"/>
                    <a:pt x="28" y="18"/>
                  </a:cubicBezTo>
                  <a:cubicBezTo>
                    <a:pt x="21" y="19"/>
                    <a:pt x="18" y="23"/>
                    <a:pt x="16" y="28"/>
                  </a:cubicBezTo>
                  <a:cubicBezTo>
                    <a:pt x="14" y="34"/>
                    <a:pt x="14" y="40"/>
                    <a:pt x="15" y="46"/>
                  </a:cubicBezTo>
                  <a:cubicBezTo>
                    <a:pt x="16" y="50"/>
                    <a:pt x="20" y="51"/>
                    <a:pt x="23" y="53"/>
                  </a:cubicBezTo>
                  <a:cubicBezTo>
                    <a:pt x="23" y="54"/>
                    <a:pt x="24" y="54"/>
                    <a:pt x="24" y="54"/>
                  </a:cubicBezTo>
                  <a:cubicBezTo>
                    <a:pt x="23" y="56"/>
                    <a:pt x="22" y="56"/>
                    <a:pt x="21" y="56"/>
                  </a:cubicBezTo>
                  <a:cubicBezTo>
                    <a:pt x="20" y="57"/>
                    <a:pt x="17" y="57"/>
                    <a:pt x="16" y="58"/>
                  </a:cubicBezTo>
                  <a:cubicBezTo>
                    <a:pt x="15" y="60"/>
                    <a:pt x="14" y="63"/>
                    <a:pt x="13" y="65"/>
                  </a:cubicBezTo>
                  <a:cubicBezTo>
                    <a:pt x="13" y="66"/>
                    <a:pt x="12" y="67"/>
                    <a:pt x="11" y="68"/>
                  </a:cubicBezTo>
                  <a:cubicBezTo>
                    <a:pt x="10" y="69"/>
                    <a:pt x="7" y="70"/>
                    <a:pt x="6" y="72"/>
                  </a:cubicBezTo>
                  <a:cubicBezTo>
                    <a:pt x="3" y="77"/>
                    <a:pt x="2" y="83"/>
                    <a:pt x="3" y="90"/>
                  </a:cubicBezTo>
                  <a:cubicBezTo>
                    <a:pt x="5" y="95"/>
                    <a:pt x="6" y="101"/>
                    <a:pt x="5" y="107"/>
                  </a:cubicBezTo>
                  <a:cubicBezTo>
                    <a:pt x="3" y="116"/>
                    <a:pt x="7" y="123"/>
                    <a:pt x="13" y="128"/>
                  </a:cubicBezTo>
                  <a:cubicBezTo>
                    <a:pt x="14" y="129"/>
                    <a:pt x="15" y="131"/>
                    <a:pt x="14" y="132"/>
                  </a:cubicBezTo>
                  <a:cubicBezTo>
                    <a:pt x="13" y="133"/>
                    <a:pt x="12" y="134"/>
                    <a:pt x="11" y="134"/>
                  </a:cubicBezTo>
                  <a:cubicBezTo>
                    <a:pt x="10" y="134"/>
                    <a:pt x="10" y="134"/>
                    <a:pt x="10" y="134"/>
                  </a:cubicBezTo>
                  <a:cubicBezTo>
                    <a:pt x="9" y="134"/>
                    <a:pt x="9" y="133"/>
                    <a:pt x="8" y="133"/>
                  </a:cubicBezTo>
                  <a:cubicBezTo>
                    <a:pt x="6" y="133"/>
                    <a:pt x="5" y="135"/>
                    <a:pt x="4" y="137"/>
                  </a:cubicBezTo>
                  <a:cubicBezTo>
                    <a:pt x="0" y="145"/>
                    <a:pt x="0" y="152"/>
                    <a:pt x="2" y="160"/>
                  </a:cubicBezTo>
                  <a:cubicBezTo>
                    <a:pt x="3" y="161"/>
                    <a:pt x="4" y="163"/>
                    <a:pt x="6" y="164"/>
                  </a:cubicBezTo>
                  <a:cubicBezTo>
                    <a:pt x="18" y="173"/>
                    <a:pt x="30" y="181"/>
                    <a:pt x="43" y="190"/>
                  </a:cubicBezTo>
                  <a:cubicBezTo>
                    <a:pt x="65" y="205"/>
                    <a:pt x="87" y="221"/>
                    <a:pt x="109" y="236"/>
                  </a:cubicBezTo>
                  <a:cubicBezTo>
                    <a:pt x="110" y="237"/>
                    <a:pt x="112" y="238"/>
                    <a:pt x="113" y="238"/>
                  </a:cubicBezTo>
                  <a:cubicBezTo>
                    <a:pt x="114" y="238"/>
                    <a:pt x="116" y="237"/>
                    <a:pt x="117" y="237"/>
                  </a:cubicBezTo>
                  <a:cubicBezTo>
                    <a:pt x="124" y="234"/>
                    <a:pt x="131" y="231"/>
                    <a:pt x="138" y="228"/>
                  </a:cubicBezTo>
                  <a:cubicBezTo>
                    <a:pt x="163" y="218"/>
                    <a:pt x="188" y="208"/>
                    <a:pt x="213" y="197"/>
                  </a:cubicBezTo>
                  <a:cubicBezTo>
                    <a:pt x="217" y="195"/>
                    <a:pt x="217" y="193"/>
                    <a:pt x="214" y="190"/>
                  </a:cubicBezTo>
                  <a:cubicBezTo>
                    <a:pt x="211" y="188"/>
                    <a:pt x="209" y="187"/>
                    <a:pt x="207" y="185"/>
                  </a:cubicBezTo>
                  <a:cubicBezTo>
                    <a:pt x="204" y="183"/>
                    <a:pt x="204" y="180"/>
                    <a:pt x="206" y="177"/>
                  </a:cubicBezTo>
                  <a:cubicBezTo>
                    <a:pt x="209" y="174"/>
                    <a:pt x="212" y="171"/>
                    <a:pt x="214" y="168"/>
                  </a:cubicBezTo>
                  <a:cubicBezTo>
                    <a:pt x="215" y="167"/>
                    <a:pt x="214" y="165"/>
                    <a:pt x="214" y="164"/>
                  </a:cubicBezTo>
                  <a:cubicBezTo>
                    <a:pt x="213" y="163"/>
                    <a:pt x="211" y="162"/>
                    <a:pt x="209" y="161"/>
                  </a:cubicBezTo>
                  <a:cubicBezTo>
                    <a:pt x="205" y="159"/>
                    <a:pt x="200" y="157"/>
                    <a:pt x="194" y="154"/>
                  </a:cubicBezTo>
                  <a:cubicBezTo>
                    <a:pt x="196" y="153"/>
                    <a:pt x="197" y="152"/>
                    <a:pt x="199" y="152"/>
                  </a:cubicBezTo>
                  <a:cubicBezTo>
                    <a:pt x="199" y="151"/>
                    <a:pt x="200" y="150"/>
                    <a:pt x="201" y="150"/>
                  </a:cubicBezTo>
                  <a:cubicBezTo>
                    <a:pt x="202" y="149"/>
                    <a:pt x="202" y="148"/>
                    <a:pt x="203" y="148"/>
                  </a:cubicBezTo>
                  <a:cubicBezTo>
                    <a:pt x="208" y="146"/>
                    <a:pt x="213" y="145"/>
                    <a:pt x="217" y="144"/>
                  </a:cubicBezTo>
                  <a:cubicBezTo>
                    <a:pt x="218" y="143"/>
                    <a:pt x="219" y="142"/>
                    <a:pt x="219" y="142"/>
                  </a:cubicBezTo>
                  <a:cubicBezTo>
                    <a:pt x="219" y="141"/>
                    <a:pt x="219" y="139"/>
                    <a:pt x="218" y="138"/>
                  </a:cubicBezTo>
                  <a:cubicBezTo>
                    <a:pt x="216" y="137"/>
                    <a:pt x="214" y="136"/>
                    <a:pt x="213" y="135"/>
                  </a:cubicBezTo>
                  <a:cubicBezTo>
                    <a:pt x="208" y="132"/>
                    <a:pt x="207" y="131"/>
                    <a:pt x="209" y="126"/>
                  </a:cubicBezTo>
                  <a:cubicBezTo>
                    <a:pt x="209" y="125"/>
                    <a:pt x="210" y="124"/>
                    <a:pt x="210" y="123"/>
                  </a:cubicBezTo>
                  <a:cubicBezTo>
                    <a:pt x="212" y="117"/>
                    <a:pt x="219" y="116"/>
                    <a:pt x="223" y="113"/>
                  </a:cubicBezTo>
                  <a:cubicBezTo>
                    <a:pt x="228" y="110"/>
                    <a:pt x="234" y="109"/>
                    <a:pt x="239" y="107"/>
                  </a:cubicBezTo>
                  <a:cubicBezTo>
                    <a:pt x="240" y="107"/>
                    <a:pt x="241" y="106"/>
                    <a:pt x="241" y="105"/>
                  </a:cubicBezTo>
                  <a:cubicBezTo>
                    <a:pt x="241" y="104"/>
                    <a:pt x="240" y="103"/>
                    <a:pt x="240" y="103"/>
                  </a:cubicBezTo>
                  <a:cubicBezTo>
                    <a:pt x="239" y="102"/>
                    <a:pt x="237" y="101"/>
                    <a:pt x="237" y="101"/>
                  </a:cubicBezTo>
                  <a:cubicBezTo>
                    <a:pt x="238" y="96"/>
                    <a:pt x="239" y="92"/>
                    <a:pt x="240" y="89"/>
                  </a:cubicBezTo>
                  <a:cubicBezTo>
                    <a:pt x="241" y="88"/>
                    <a:pt x="241" y="87"/>
                    <a:pt x="242" y="87"/>
                  </a:cubicBezTo>
                  <a:cubicBezTo>
                    <a:pt x="244" y="85"/>
                    <a:pt x="244" y="83"/>
                    <a:pt x="241" y="81"/>
                  </a:cubicBezTo>
                  <a:cubicBezTo>
                    <a:pt x="238" y="80"/>
                    <a:pt x="234" y="78"/>
                    <a:pt x="230" y="77"/>
                  </a:cubicBezTo>
                  <a:cubicBezTo>
                    <a:pt x="228" y="76"/>
                    <a:pt x="227" y="75"/>
                    <a:pt x="227" y="73"/>
                  </a:cubicBezTo>
                  <a:cubicBezTo>
                    <a:pt x="227" y="68"/>
                    <a:pt x="229" y="64"/>
                    <a:pt x="233" y="61"/>
                  </a:cubicBezTo>
                  <a:cubicBezTo>
                    <a:pt x="239" y="58"/>
                    <a:pt x="238" y="55"/>
                    <a:pt x="233" y="52"/>
                  </a:cubicBezTo>
                  <a:cubicBezTo>
                    <a:pt x="231" y="52"/>
                    <a:pt x="230" y="51"/>
                    <a:pt x="229" y="51"/>
                  </a:cubicBezTo>
                  <a:cubicBezTo>
                    <a:pt x="194" y="34"/>
                    <a:pt x="160" y="18"/>
                    <a:pt x="126" y="1"/>
                  </a:cubicBezTo>
                  <a:cubicBezTo>
                    <a:pt x="125" y="1"/>
                    <a:pt x="123" y="0"/>
                    <a:pt x="12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11647488" y="5154613"/>
              <a:ext cx="219075" cy="131763"/>
            </a:xfrm>
            <a:custGeom>
              <a:avLst/>
              <a:gdLst>
                <a:gd name="T0" fmla="*/ 0 w 94"/>
                <a:gd name="T1" fmla="*/ 0 h 57"/>
                <a:gd name="T2" fmla="*/ 94 w 94"/>
                <a:gd name="T3" fmla="*/ 57 h 57"/>
                <a:gd name="T4" fmla="*/ 0 w 94"/>
                <a:gd name="T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57">
                  <a:moveTo>
                    <a:pt x="0" y="0"/>
                  </a:moveTo>
                  <a:cubicBezTo>
                    <a:pt x="31" y="20"/>
                    <a:pt x="62" y="39"/>
                    <a:pt x="94" y="57"/>
                  </a:cubicBezTo>
                  <a:cubicBezTo>
                    <a:pt x="92" y="52"/>
                    <a:pt x="5" y="1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11885613" y="5280026"/>
              <a:ext cx="179387" cy="44450"/>
            </a:xfrm>
            <a:custGeom>
              <a:avLst/>
              <a:gdLst>
                <a:gd name="T0" fmla="*/ 76 w 77"/>
                <a:gd name="T1" fmla="*/ 0 h 19"/>
                <a:gd name="T2" fmla="*/ 0 w 77"/>
                <a:gd name="T3" fmla="*/ 17 h 19"/>
                <a:gd name="T4" fmla="*/ 1 w 77"/>
                <a:gd name="T5" fmla="*/ 19 h 19"/>
                <a:gd name="T6" fmla="*/ 77 w 77"/>
                <a:gd name="T7" fmla="*/ 2 h 19"/>
                <a:gd name="T8" fmla="*/ 76 w 77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19">
                  <a:moveTo>
                    <a:pt x="76" y="0"/>
                  </a:moveTo>
                  <a:cubicBezTo>
                    <a:pt x="51" y="6"/>
                    <a:pt x="26" y="11"/>
                    <a:pt x="0" y="17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26" y="13"/>
                    <a:pt x="51" y="7"/>
                    <a:pt x="77" y="2"/>
                  </a:cubicBezTo>
                  <a:cubicBezTo>
                    <a:pt x="76" y="1"/>
                    <a:pt x="76" y="1"/>
                    <a:pt x="7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11896725" y="5538788"/>
              <a:ext cx="144462" cy="60325"/>
            </a:xfrm>
            <a:custGeom>
              <a:avLst/>
              <a:gdLst>
                <a:gd name="T0" fmla="*/ 61 w 62"/>
                <a:gd name="T1" fmla="*/ 0 h 26"/>
                <a:gd name="T2" fmla="*/ 0 w 62"/>
                <a:gd name="T3" fmla="*/ 25 h 26"/>
                <a:gd name="T4" fmla="*/ 0 w 62"/>
                <a:gd name="T5" fmla="*/ 26 h 26"/>
                <a:gd name="T6" fmla="*/ 62 w 62"/>
                <a:gd name="T7" fmla="*/ 1 h 26"/>
                <a:gd name="T8" fmla="*/ 61 w 62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6">
                  <a:moveTo>
                    <a:pt x="61" y="0"/>
                  </a:moveTo>
                  <a:cubicBezTo>
                    <a:pt x="41" y="8"/>
                    <a:pt x="20" y="16"/>
                    <a:pt x="0" y="25"/>
                  </a:cubicBezTo>
                  <a:cubicBezTo>
                    <a:pt x="0" y="25"/>
                    <a:pt x="0" y="25"/>
                    <a:pt x="0" y="26"/>
                  </a:cubicBezTo>
                  <a:cubicBezTo>
                    <a:pt x="21" y="18"/>
                    <a:pt x="41" y="9"/>
                    <a:pt x="62" y="1"/>
                  </a:cubicBezTo>
                  <a:cubicBezTo>
                    <a:pt x="62" y="1"/>
                    <a:pt x="61" y="0"/>
                    <a:pt x="6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11942763" y="5314951"/>
              <a:ext cx="184150" cy="69850"/>
            </a:xfrm>
            <a:custGeom>
              <a:avLst/>
              <a:gdLst>
                <a:gd name="T0" fmla="*/ 78 w 79"/>
                <a:gd name="T1" fmla="*/ 0 h 30"/>
                <a:gd name="T2" fmla="*/ 0 w 79"/>
                <a:gd name="T3" fmla="*/ 28 h 30"/>
                <a:gd name="T4" fmla="*/ 1 w 79"/>
                <a:gd name="T5" fmla="*/ 30 h 30"/>
                <a:gd name="T6" fmla="*/ 79 w 79"/>
                <a:gd name="T7" fmla="*/ 1 h 30"/>
                <a:gd name="T8" fmla="*/ 78 w 79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30">
                  <a:moveTo>
                    <a:pt x="78" y="0"/>
                  </a:moveTo>
                  <a:cubicBezTo>
                    <a:pt x="52" y="9"/>
                    <a:pt x="26" y="18"/>
                    <a:pt x="0" y="28"/>
                  </a:cubicBezTo>
                  <a:cubicBezTo>
                    <a:pt x="0" y="29"/>
                    <a:pt x="1" y="29"/>
                    <a:pt x="1" y="30"/>
                  </a:cubicBezTo>
                  <a:cubicBezTo>
                    <a:pt x="27" y="20"/>
                    <a:pt x="53" y="11"/>
                    <a:pt x="79" y="1"/>
                  </a:cubicBezTo>
                  <a:cubicBezTo>
                    <a:pt x="78" y="1"/>
                    <a:pt x="78" y="0"/>
                    <a:pt x="78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11945938" y="5326063"/>
              <a:ext cx="171450" cy="65088"/>
            </a:xfrm>
            <a:custGeom>
              <a:avLst/>
              <a:gdLst>
                <a:gd name="T0" fmla="*/ 74 w 74"/>
                <a:gd name="T1" fmla="*/ 0 h 28"/>
                <a:gd name="T2" fmla="*/ 0 w 74"/>
                <a:gd name="T3" fmla="*/ 27 h 28"/>
                <a:gd name="T4" fmla="*/ 1 w 74"/>
                <a:gd name="T5" fmla="*/ 28 h 28"/>
                <a:gd name="T6" fmla="*/ 74 w 74"/>
                <a:gd name="T7" fmla="*/ 2 h 28"/>
                <a:gd name="T8" fmla="*/ 74 w 74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28">
                  <a:moveTo>
                    <a:pt x="74" y="0"/>
                  </a:moveTo>
                  <a:cubicBezTo>
                    <a:pt x="49" y="9"/>
                    <a:pt x="25" y="18"/>
                    <a:pt x="0" y="27"/>
                  </a:cubicBezTo>
                  <a:cubicBezTo>
                    <a:pt x="1" y="27"/>
                    <a:pt x="1" y="28"/>
                    <a:pt x="1" y="28"/>
                  </a:cubicBezTo>
                  <a:cubicBezTo>
                    <a:pt x="25" y="19"/>
                    <a:pt x="50" y="11"/>
                    <a:pt x="74" y="2"/>
                  </a:cubicBezTo>
                  <a:cubicBezTo>
                    <a:pt x="74" y="1"/>
                    <a:pt x="74" y="1"/>
                    <a:pt x="74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5"/>
            <p:cNvSpPr>
              <a:spLocks noEditPoints="1"/>
            </p:cNvSpPr>
            <p:nvPr/>
          </p:nvSpPr>
          <p:spPr bwMode="auto">
            <a:xfrm>
              <a:off x="14524038" y="6223001"/>
              <a:ext cx="333375" cy="323850"/>
            </a:xfrm>
            <a:custGeom>
              <a:avLst/>
              <a:gdLst>
                <a:gd name="T0" fmla="*/ 120 w 143"/>
                <a:gd name="T1" fmla="*/ 102 h 139"/>
                <a:gd name="T2" fmla="*/ 117 w 143"/>
                <a:gd name="T3" fmla="*/ 112 h 139"/>
                <a:gd name="T4" fmla="*/ 104 w 143"/>
                <a:gd name="T5" fmla="*/ 112 h 139"/>
                <a:gd name="T6" fmla="*/ 113 w 143"/>
                <a:gd name="T7" fmla="*/ 96 h 139"/>
                <a:gd name="T8" fmla="*/ 76 w 143"/>
                <a:gd name="T9" fmla="*/ 99 h 139"/>
                <a:gd name="T10" fmla="*/ 92 w 143"/>
                <a:gd name="T11" fmla="*/ 100 h 139"/>
                <a:gd name="T12" fmla="*/ 53 w 143"/>
                <a:gd name="T13" fmla="*/ 111 h 139"/>
                <a:gd name="T14" fmla="*/ 66 w 143"/>
                <a:gd name="T15" fmla="*/ 105 h 139"/>
                <a:gd name="T16" fmla="*/ 49 w 143"/>
                <a:gd name="T17" fmla="*/ 102 h 139"/>
                <a:gd name="T18" fmla="*/ 56 w 143"/>
                <a:gd name="T19" fmla="*/ 100 h 139"/>
                <a:gd name="T20" fmla="*/ 102 w 143"/>
                <a:gd name="T21" fmla="*/ 96 h 139"/>
                <a:gd name="T22" fmla="*/ 62 w 143"/>
                <a:gd name="T23" fmla="*/ 98 h 139"/>
                <a:gd name="T24" fmla="*/ 10 w 143"/>
                <a:gd name="T25" fmla="*/ 83 h 139"/>
                <a:gd name="T26" fmla="*/ 47 w 143"/>
                <a:gd name="T27" fmla="*/ 119 h 139"/>
                <a:gd name="T28" fmla="*/ 67 w 143"/>
                <a:gd name="T29" fmla="*/ 116 h 139"/>
                <a:gd name="T30" fmla="*/ 85 w 143"/>
                <a:gd name="T31" fmla="*/ 111 h 139"/>
                <a:gd name="T32" fmla="*/ 66 w 143"/>
                <a:gd name="T33" fmla="*/ 117 h 139"/>
                <a:gd name="T34" fmla="*/ 17 w 143"/>
                <a:gd name="T35" fmla="*/ 101 h 139"/>
                <a:gd name="T36" fmla="*/ 7 w 143"/>
                <a:gd name="T37" fmla="*/ 81 h 139"/>
                <a:gd name="T38" fmla="*/ 107 w 143"/>
                <a:gd name="T39" fmla="*/ 78 h 139"/>
                <a:gd name="T40" fmla="*/ 117 w 143"/>
                <a:gd name="T41" fmla="*/ 78 h 139"/>
                <a:gd name="T42" fmla="*/ 119 w 143"/>
                <a:gd name="T43" fmla="*/ 80 h 139"/>
                <a:gd name="T44" fmla="*/ 62 w 143"/>
                <a:gd name="T45" fmla="*/ 89 h 139"/>
                <a:gd name="T46" fmla="*/ 83 w 143"/>
                <a:gd name="T47" fmla="*/ 83 h 139"/>
                <a:gd name="T48" fmla="*/ 98 w 143"/>
                <a:gd name="T49" fmla="*/ 79 h 139"/>
                <a:gd name="T50" fmla="*/ 7 w 143"/>
                <a:gd name="T51" fmla="*/ 69 h 139"/>
                <a:gd name="T52" fmla="*/ 38 w 143"/>
                <a:gd name="T53" fmla="*/ 85 h 139"/>
                <a:gd name="T54" fmla="*/ 42 w 143"/>
                <a:gd name="T55" fmla="*/ 110 h 139"/>
                <a:gd name="T56" fmla="*/ 137 w 143"/>
                <a:gd name="T57" fmla="*/ 53 h 139"/>
                <a:gd name="T58" fmla="*/ 57 w 143"/>
                <a:gd name="T59" fmla="*/ 96 h 139"/>
                <a:gd name="T60" fmla="*/ 7 w 143"/>
                <a:gd name="T61" fmla="*/ 42 h 139"/>
                <a:gd name="T62" fmla="*/ 27 w 143"/>
                <a:gd name="T63" fmla="*/ 55 h 139"/>
                <a:gd name="T64" fmla="*/ 72 w 143"/>
                <a:gd name="T65" fmla="*/ 60 h 139"/>
                <a:gd name="T66" fmla="*/ 128 w 143"/>
                <a:gd name="T67" fmla="*/ 41 h 139"/>
                <a:gd name="T68" fmla="*/ 73 w 143"/>
                <a:gd name="T69" fmla="*/ 62 h 139"/>
                <a:gd name="T70" fmla="*/ 82 w 143"/>
                <a:gd name="T71" fmla="*/ 79 h 139"/>
                <a:gd name="T72" fmla="*/ 13 w 143"/>
                <a:gd name="T73" fmla="*/ 44 h 139"/>
                <a:gd name="T74" fmla="*/ 24 w 143"/>
                <a:gd name="T75" fmla="*/ 39 h 139"/>
                <a:gd name="T76" fmla="*/ 69 w 143"/>
                <a:gd name="T77" fmla="*/ 69 h 139"/>
                <a:gd name="T78" fmla="*/ 110 w 143"/>
                <a:gd name="T79" fmla="*/ 59 h 139"/>
                <a:gd name="T80" fmla="*/ 69 w 143"/>
                <a:gd name="T81" fmla="*/ 65 h 139"/>
                <a:gd name="T82" fmla="*/ 12 w 143"/>
                <a:gd name="T83" fmla="*/ 27 h 139"/>
                <a:gd name="T84" fmla="*/ 71 w 143"/>
                <a:gd name="T85" fmla="*/ 3 h 139"/>
                <a:gd name="T86" fmla="*/ 73 w 143"/>
                <a:gd name="T87" fmla="*/ 48 h 139"/>
                <a:gd name="T88" fmla="*/ 71 w 143"/>
                <a:gd name="T89" fmla="*/ 0 h 139"/>
                <a:gd name="T90" fmla="*/ 13 w 143"/>
                <a:gd name="T91" fmla="*/ 31 h 139"/>
                <a:gd name="T92" fmla="*/ 6 w 143"/>
                <a:gd name="T93" fmla="*/ 40 h 139"/>
                <a:gd name="T94" fmla="*/ 8 w 143"/>
                <a:gd name="T95" fmla="*/ 77 h 139"/>
                <a:gd name="T96" fmla="*/ 1 w 143"/>
                <a:gd name="T97" fmla="*/ 94 h 139"/>
                <a:gd name="T98" fmla="*/ 68 w 143"/>
                <a:gd name="T99" fmla="*/ 139 h 139"/>
                <a:gd name="T100" fmla="*/ 121 w 143"/>
                <a:gd name="T101" fmla="*/ 104 h 139"/>
                <a:gd name="T102" fmla="*/ 116 w 143"/>
                <a:gd name="T103" fmla="*/ 89 h 139"/>
                <a:gd name="T104" fmla="*/ 128 w 143"/>
                <a:gd name="T105" fmla="*/ 81 h 139"/>
                <a:gd name="T106" fmla="*/ 140 w 143"/>
                <a:gd name="T107" fmla="*/ 63 h 139"/>
                <a:gd name="T108" fmla="*/ 142 w 143"/>
                <a:gd name="T109" fmla="*/ 51 h 139"/>
                <a:gd name="T110" fmla="*/ 136 w 143"/>
                <a:gd name="T111" fmla="*/ 3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3" h="139">
                  <a:moveTo>
                    <a:pt x="69" y="123"/>
                  </a:moveTo>
                  <a:cubicBezTo>
                    <a:pt x="70" y="123"/>
                    <a:pt x="70" y="123"/>
                    <a:pt x="70" y="123"/>
                  </a:cubicBezTo>
                  <a:cubicBezTo>
                    <a:pt x="76" y="119"/>
                    <a:pt x="84" y="117"/>
                    <a:pt x="90" y="114"/>
                  </a:cubicBezTo>
                  <a:cubicBezTo>
                    <a:pt x="100" y="110"/>
                    <a:pt x="109" y="107"/>
                    <a:pt x="119" y="103"/>
                  </a:cubicBezTo>
                  <a:cubicBezTo>
                    <a:pt x="119" y="103"/>
                    <a:pt x="120" y="102"/>
                    <a:pt x="120" y="102"/>
                  </a:cubicBezTo>
                  <a:cubicBezTo>
                    <a:pt x="116" y="106"/>
                    <a:pt x="110" y="107"/>
                    <a:pt x="104" y="110"/>
                  </a:cubicBezTo>
                  <a:cubicBezTo>
                    <a:pt x="102" y="110"/>
                    <a:pt x="100" y="111"/>
                    <a:pt x="99" y="112"/>
                  </a:cubicBezTo>
                  <a:cubicBezTo>
                    <a:pt x="105" y="110"/>
                    <a:pt x="111" y="108"/>
                    <a:pt x="117" y="105"/>
                  </a:cubicBezTo>
                  <a:cubicBezTo>
                    <a:pt x="118" y="107"/>
                    <a:pt x="118" y="109"/>
                    <a:pt x="118" y="111"/>
                  </a:cubicBezTo>
                  <a:cubicBezTo>
                    <a:pt x="118" y="111"/>
                    <a:pt x="117" y="112"/>
                    <a:pt x="117" y="112"/>
                  </a:cubicBezTo>
                  <a:cubicBezTo>
                    <a:pt x="104" y="118"/>
                    <a:pt x="91" y="123"/>
                    <a:pt x="78" y="128"/>
                  </a:cubicBezTo>
                  <a:cubicBezTo>
                    <a:pt x="75" y="130"/>
                    <a:pt x="72" y="131"/>
                    <a:pt x="69" y="132"/>
                  </a:cubicBezTo>
                  <a:cubicBezTo>
                    <a:pt x="68" y="130"/>
                    <a:pt x="68" y="129"/>
                    <a:pt x="67" y="127"/>
                  </a:cubicBezTo>
                  <a:cubicBezTo>
                    <a:pt x="80" y="122"/>
                    <a:pt x="92" y="117"/>
                    <a:pt x="104" y="113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92" y="117"/>
                    <a:pt x="80" y="121"/>
                    <a:pt x="67" y="126"/>
                  </a:cubicBezTo>
                  <a:cubicBezTo>
                    <a:pt x="68" y="125"/>
                    <a:pt x="67" y="123"/>
                    <a:pt x="69" y="123"/>
                  </a:cubicBezTo>
                  <a:cubicBezTo>
                    <a:pt x="69" y="123"/>
                    <a:pt x="69" y="123"/>
                    <a:pt x="69" y="123"/>
                  </a:cubicBezTo>
                  <a:moveTo>
                    <a:pt x="118" y="98"/>
                  </a:moveTo>
                  <a:cubicBezTo>
                    <a:pt x="116" y="98"/>
                    <a:pt x="115" y="97"/>
                    <a:pt x="113" y="96"/>
                  </a:cubicBezTo>
                  <a:cubicBezTo>
                    <a:pt x="113" y="96"/>
                    <a:pt x="113" y="95"/>
                    <a:pt x="112" y="94"/>
                  </a:cubicBezTo>
                  <a:cubicBezTo>
                    <a:pt x="113" y="94"/>
                    <a:pt x="113" y="94"/>
                    <a:pt x="113" y="94"/>
                  </a:cubicBezTo>
                  <a:cubicBezTo>
                    <a:pt x="115" y="95"/>
                    <a:pt x="118" y="96"/>
                    <a:pt x="120" y="97"/>
                  </a:cubicBezTo>
                  <a:cubicBezTo>
                    <a:pt x="119" y="98"/>
                    <a:pt x="118" y="98"/>
                    <a:pt x="118" y="98"/>
                  </a:cubicBezTo>
                  <a:moveTo>
                    <a:pt x="76" y="99"/>
                  </a:moveTo>
                  <a:cubicBezTo>
                    <a:pt x="87" y="95"/>
                    <a:pt x="98" y="94"/>
                    <a:pt x="110" y="92"/>
                  </a:cubicBezTo>
                  <a:cubicBezTo>
                    <a:pt x="110" y="93"/>
                    <a:pt x="110" y="94"/>
                    <a:pt x="110" y="95"/>
                  </a:cubicBezTo>
                  <a:cubicBezTo>
                    <a:pt x="109" y="96"/>
                    <a:pt x="109" y="96"/>
                    <a:pt x="108" y="96"/>
                  </a:cubicBezTo>
                  <a:cubicBezTo>
                    <a:pt x="103" y="97"/>
                    <a:pt x="98" y="98"/>
                    <a:pt x="93" y="99"/>
                  </a:cubicBezTo>
                  <a:cubicBezTo>
                    <a:pt x="93" y="99"/>
                    <a:pt x="93" y="99"/>
                    <a:pt x="92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8"/>
                    <a:pt x="110" y="98"/>
                    <a:pt x="110" y="98"/>
                  </a:cubicBezTo>
                  <a:cubicBezTo>
                    <a:pt x="109" y="98"/>
                    <a:pt x="107" y="98"/>
                    <a:pt x="106" y="99"/>
                  </a:cubicBezTo>
                  <a:cubicBezTo>
                    <a:pt x="88" y="103"/>
                    <a:pt x="71" y="107"/>
                    <a:pt x="53" y="111"/>
                  </a:cubicBezTo>
                  <a:cubicBezTo>
                    <a:pt x="52" y="111"/>
                    <a:pt x="51" y="111"/>
                    <a:pt x="50" y="112"/>
                  </a:cubicBezTo>
                  <a:cubicBezTo>
                    <a:pt x="50" y="112"/>
                    <a:pt x="49" y="112"/>
                    <a:pt x="49" y="112"/>
                  </a:cubicBezTo>
                  <a:cubicBezTo>
                    <a:pt x="48" y="112"/>
                    <a:pt x="47" y="111"/>
                    <a:pt x="47" y="110"/>
                  </a:cubicBezTo>
                  <a:cubicBezTo>
                    <a:pt x="58" y="107"/>
                    <a:pt x="69" y="106"/>
                    <a:pt x="80" y="103"/>
                  </a:cubicBezTo>
                  <a:cubicBezTo>
                    <a:pt x="75" y="104"/>
                    <a:pt x="71" y="105"/>
                    <a:pt x="66" y="105"/>
                  </a:cubicBezTo>
                  <a:cubicBezTo>
                    <a:pt x="60" y="107"/>
                    <a:pt x="53" y="108"/>
                    <a:pt x="47" y="109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6" y="106"/>
                    <a:pt x="47" y="104"/>
                    <a:pt x="47" y="103"/>
                  </a:cubicBezTo>
                  <a:cubicBezTo>
                    <a:pt x="48" y="102"/>
                    <a:pt x="48" y="102"/>
                    <a:pt x="48" y="102"/>
                  </a:cubicBezTo>
                  <a:cubicBezTo>
                    <a:pt x="48" y="102"/>
                    <a:pt x="48" y="102"/>
                    <a:pt x="49" y="102"/>
                  </a:cubicBezTo>
                  <a:cubicBezTo>
                    <a:pt x="50" y="102"/>
                    <a:pt x="51" y="102"/>
                    <a:pt x="52" y="101"/>
                  </a:cubicBezTo>
                  <a:cubicBezTo>
                    <a:pt x="53" y="101"/>
                    <a:pt x="54" y="100"/>
                    <a:pt x="55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2"/>
                  </a:cubicBezTo>
                  <a:cubicBezTo>
                    <a:pt x="56" y="102"/>
                    <a:pt x="53" y="103"/>
                    <a:pt x="50" y="103"/>
                  </a:cubicBezTo>
                  <a:cubicBezTo>
                    <a:pt x="50" y="104"/>
                    <a:pt x="50" y="104"/>
                    <a:pt x="50" y="104"/>
                  </a:cubicBezTo>
                  <a:cubicBezTo>
                    <a:pt x="67" y="102"/>
                    <a:pt x="84" y="99"/>
                    <a:pt x="102" y="96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93" y="97"/>
                    <a:pt x="84" y="98"/>
                    <a:pt x="76" y="99"/>
                  </a:cubicBezTo>
                  <a:moveTo>
                    <a:pt x="62" y="98"/>
                  </a:moveTo>
                  <a:cubicBezTo>
                    <a:pt x="60" y="95"/>
                    <a:pt x="60" y="92"/>
                    <a:pt x="60" y="89"/>
                  </a:cubicBezTo>
                  <a:cubicBezTo>
                    <a:pt x="60" y="92"/>
                    <a:pt x="61" y="95"/>
                    <a:pt x="62" y="98"/>
                  </a:cubicBezTo>
                  <a:moveTo>
                    <a:pt x="8" y="82"/>
                  </a:moveTo>
                  <a:cubicBezTo>
                    <a:pt x="10" y="82"/>
                    <a:pt x="10" y="81"/>
                    <a:pt x="11" y="79"/>
                  </a:cubicBezTo>
                  <a:cubicBezTo>
                    <a:pt x="13" y="81"/>
                    <a:pt x="15" y="83"/>
                    <a:pt x="17" y="85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5"/>
                    <a:pt x="13" y="84"/>
                    <a:pt x="10" y="83"/>
                  </a:cubicBezTo>
                  <a:cubicBezTo>
                    <a:pt x="11" y="83"/>
                    <a:pt x="11" y="84"/>
                    <a:pt x="11" y="84"/>
                  </a:cubicBezTo>
                  <a:cubicBezTo>
                    <a:pt x="12" y="85"/>
                    <a:pt x="13" y="85"/>
                    <a:pt x="13" y="86"/>
                  </a:cubicBezTo>
                  <a:cubicBezTo>
                    <a:pt x="20" y="89"/>
                    <a:pt x="25" y="95"/>
                    <a:pt x="29" y="101"/>
                  </a:cubicBezTo>
                  <a:cubicBezTo>
                    <a:pt x="34" y="106"/>
                    <a:pt x="39" y="111"/>
                    <a:pt x="43" y="117"/>
                  </a:cubicBezTo>
                  <a:cubicBezTo>
                    <a:pt x="44" y="118"/>
                    <a:pt x="46" y="119"/>
                    <a:pt x="47" y="119"/>
                  </a:cubicBezTo>
                  <a:cubicBezTo>
                    <a:pt x="48" y="119"/>
                    <a:pt x="48" y="118"/>
                    <a:pt x="49" y="118"/>
                  </a:cubicBezTo>
                  <a:cubicBezTo>
                    <a:pt x="53" y="117"/>
                    <a:pt x="58" y="116"/>
                    <a:pt x="62" y="115"/>
                  </a:cubicBezTo>
                  <a:cubicBezTo>
                    <a:pt x="62" y="115"/>
                    <a:pt x="62" y="115"/>
                    <a:pt x="63" y="115"/>
                  </a:cubicBezTo>
                  <a:cubicBezTo>
                    <a:pt x="63" y="115"/>
                    <a:pt x="64" y="115"/>
                    <a:pt x="64" y="115"/>
                  </a:cubicBezTo>
                  <a:cubicBezTo>
                    <a:pt x="65" y="116"/>
                    <a:pt x="66" y="116"/>
                    <a:pt x="67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6" y="115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90" y="109"/>
                    <a:pt x="87" y="110"/>
                    <a:pt x="85" y="111"/>
                  </a:cubicBezTo>
                  <a:cubicBezTo>
                    <a:pt x="81" y="113"/>
                    <a:pt x="76" y="114"/>
                    <a:pt x="71" y="116"/>
                  </a:cubicBezTo>
                  <a:cubicBezTo>
                    <a:pt x="71" y="116"/>
                    <a:pt x="70" y="117"/>
                    <a:pt x="70" y="117"/>
                  </a:cubicBezTo>
                  <a:cubicBezTo>
                    <a:pt x="69" y="117"/>
                    <a:pt x="68" y="118"/>
                    <a:pt x="68" y="118"/>
                  </a:cubicBezTo>
                  <a:cubicBezTo>
                    <a:pt x="68" y="118"/>
                    <a:pt x="67" y="118"/>
                    <a:pt x="67" y="118"/>
                  </a:cubicBezTo>
                  <a:cubicBezTo>
                    <a:pt x="67" y="117"/>
                    <a:pt x="67" y="117"/>
                    <a:pt x="66" y="117"/>
                  </a:cubicBezTo>
                  <a:cubicBezTo>
                    <a:pt x="65" y="117"/>
                    <a:pt x="64" y="118"/>
                    <a:pt x="64" y="119"/>
                  </a:cubicBezTo>
                  <a:cubicBezTo>
                    <a:pt x="62" y="123"/>
                    <a:pt x="61" y="127"/>
                    <a:pt x="62" y="132"/>
                  </a:cubicBezTo>
                  <a:cubicBezTo>
                    <a:pt x="61" y="131"/>
                    <a:pt x="61" y="131"/>
                    <a:pt x="60" y="131"/>
                  </a:cubicBezTo>
                  <a:cubicBezTo>
                    <a:pt x="51" y="125"/>
                    <a:pt x="43" y="119"/>
                    <a:pt x="34" y="113"/>
                  </a:cubicBezTo>
                  <a:cubicBezTo>
                    <a:pt x="28" y="109"/>
                    <a:pt x="23" y="105"/>
                    <a:pt x="17" y="101"/>
                  </a:cubicBezTo>
                  <a:cubicBezTo>
                    <a:pt x="14" y="99"/>
                    <a:pt x="11" y="97"/>
                    <a:pt x="8" y="95"/>
                  </a:cubicBezTo>
                  <a:cubicBezTo>
                    <a:pt x="6" y="94"/>
                    <a:pt x="5" y="92"/>
                    <a:pt x="5" y="91"/>
                  </a:cubicBezTo>
                  <a:cubicBezTo>
                    <a:pt x="4" y="88"/>
                    <a:pt x="4" y="85"/>
                    <a:pt x="5" y="82"/>
                  </a:cubicBezTo>
                  <a:cubicBezTo>
                    <a:pt x="5" y="82"/>
                    <a:pt x="6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2"/>
                    <a:pt x="8" y="82"/>
                    <a:pt x="8" y="82"/>
                  </a:cubicBezTo>
                  <a:moveTo>
                    <a:pt x="98" y="79"/>
                  </a:moveTo>
                  <a:cubicBezTo>
                    <a:pt x="105" y="76"/>
                    <a:pt x="112" y="74"/>
                    <a:pt x="120" y="72"/>
                  </a:cubicBezTo>
                  <a:cubicBezTo>
                    <a:pt x="120" y="74"/>
                    <a:pt x="119" y="75"/>
                    <a:pt x="117" y="75"/>
                  </a:cubicBezTo>
                  <a:cubicBezTo>
                    <a:pt x="114" y="76"/>
                    <a:pt x="110" y="77"/>
                    <a:pt x="107" y="78"/>
                  </a:cubicBezTo>
                  <a:cubicBezTo>
                    <a:pt x="107" y="79"/>
                    <a:pt x="107" y="79"/>
                    <a:pt x="107" y="79"/>
                  </a:cubicBezTo>
                  <a:cubicBezTo>
                    <a:pt x="110" y="78"/>
                    <a:pt x="113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9" y="77"/>
                    <a:pt x="119" y="77"/>
                  </a:cubicBezTo>
                  <a:cubicBezTo>
                    <a:pt x="119" y="77"/>
                    <a:pt x="118" y="78"/>
                    <a:pt x="117" y="78"/>
                  </a:cubicBezTo>
                  <a:cubicBezTo>
                    <a:pt x="105" y="81"/>
                    <a:pt x="93" y="84"/>
                    <a:pt x="81" y="87"/>
                  </a:cubicBezTo>
                  <a:cubicBezTo>
                    <a:pt x="81" y="87"/>
                    <a:pt x="80" y="88"/>
                    <a:pt x="79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92" y="86"/>
                    <a:pt x="106" y="82"/>
                    <a:pt x="119" y="79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19" y="80"/>
                    <a:pt x="118" y="81"/>
                    <a:pt x="117" y="81"/>
                  </a:cubicBezTo>
                  <a:cubicBezTo>
                    <a:pt x="100" y="85"/>
                    <a:pt x="83" y="90"/>
                    <a:pt x="67" y="94"/>
                  </a:cubicBezTo>
                  <a:cubicBezTo>
                    <a:pt x="66" y="95"/>
                    <a:pt x="65" y="95"/>
                    <a:pt x="65" y="95"/>
                  </a:cubicBezTo>
                  <a:cubicBezTo>
                    <a:pt x="63" y="95"/>
                    <a:pt x="63" y="94"/>
                    <a:pt x="63" y="91"/>
                  </a:cubicBezTo>
                  <a:cubicBezTo>
                    <a:pt x="63" y="91"/>
                    <a:pt x="62" y="90"/>
                    <a:pt x="62" y="89"/>
                  </a:cubicBezTo>
                  <a:cubicBezTo>
                    <a:pt x="62" y="87"/>
                    <a:pt x="63" y="86"/>
                    <a:pt x="66" y="85"/>
                  </a:cubicBezTo>
                  <a:cubicBezTo>
                    <a:pt x="70" y="84"/>
                    <a:pt x="74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80" y="82"/>
                    <a:pt x="82" y="82"/>
                    <a:pt x="83" y="82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76" y="85"/>
                    <a:pt x="70" y="86"/>
                    <a:pt x="64" y="88"/>
                  </a:cubicBezTo>
                  <a:cubicBezTo>
                    <a:pt x="64" y="89"/>
                    <a:pt x="64" y="89"/>
                    <a:pt x="64" y="89"/>
                  </a:cubicBezTo>
                  <a:cubicBezTo>
                    <a:pt x="77" y="85"/>
                    <a:pt x="90" y="82"/>
                    <a:pt x="102" y="79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1" y="79"/>
                    <a:pt x="99" y="79"/>
                    <a:pt x="98" y="79"/>
                  </a:cubicBezTo>
                  <a:moveTo>
                    <a:pt x="42" y="112"/>
                  </a:moveTo>
                  <a:cubicBezTo>
                    <a:pt x="40" y="109"/>
                    <a:pt x="38" y="107"/>
                    <a:pt x="36" y="105"/>
                  </a:cubicBezTo>
                  <a:cubicBezTo>
                    <a:pt x="32" y="100"/>
                    <a:pt x="28" y="95"/>
                    <a:pt x="24" y="90"/>
                  </a:cubicBezTo>
                  <a:cubicBezTo>
                    <a:pt x="20" y="86"/>
                    <a:pt x="17" y="82"/>
                    <a:pt x="14" y="78"/>
                  </a:cubicBezTo>
                  <a:cubicBezTo>
                    <a:pt x="11" y="75"/>
                    <a:pt x="9" y="72"/>
                    <a:pt x="7" y="69"/>
                  </a:cubicBezTo>
                  <a:cubicBezTo>
                    <a:pt x="5" y="67"/>
                    <a:pt x="6" y="64"/>
                    <a:pt x="6" y="61"/>
                  </a:cubicBezTo>
                  <a:cubicBezTo>
                    <a:pt x="14" y="67"/>
                    <a:pt x="21" y="71"/>
                    <a:pt x="28" y="77"/>
                  </a:cubicBezTo>
                  <a:cubicBezTo>
                    <a:pt x="35" y="83"/>
                    <a:pt x="40" y="90"/>
                    <a:pt x="46" y="97"/>
                  </a:cubicBezTo>
                  <a:cubicBezTo>
                    <a:pt x="47" y="96"/>
                    <a:pt x="47" y="96"/>
                    <a:pt x="47" y="96"/>
                  </a:cubicBezTo>
                  <a:cubicBezTo>
                    <a:pt x="44" y="92"/>
                    <a:pt x="41" y="89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3" y="88"/>
                    <a:pt x="47" y="92"/>
                    <a:pt x="52" y="96"/>
                  </a:cubicBezTo>
                  <a:cubicBezTo>
                    <a:pt x="50" y="96"/>
                    <a:pt x="48" y="97"/>
                    <a:pt x="46" y="97"/>
                  </a:cubicBezTo>
                  <a:cubicBezTo>
                    <a:pt x="46" y="97"/>
                    <a:pt x="45" y="98"/>
                    <a:pt x="45" y="98"/>
                  </a:cubicBezTo>
                  <a:cubicBezTo>
                    <a:pt x="41" y="102"/>
                    <a:pt x="41" y="106"/>
                    <a:pt x="42" y="110"/>
                  </a:cubicBezTo>
                  <a:cubicBezTo>
                    <a:pt x="42" y="111"/>
                    <a:pt x="42" y="111"/>
                    <a:pt x="42" y="112"/>
                  </a:cubicBezTo>
                  <a:moveTo>
                    <a:pt x="88" y="76"/>
                  </a:moveTo>
                  <a:cubicBezTo>
                    <a:pt x="88" y="76"/>
                    <a:pt x="87" y="76"/>
                    <a:pt x="87" y="74"/>
                  </a:cubicBezTo>
                  <a:cubicBezTo>
                    <a:pt x="86" y="73"/>
                    <a:pt x="86" y="72"/>
                    <a:pt x="88" y="71"/>
                  </a:cubicBezTo>
                  <a:cubicBezTo>
                    <a:pt x="105" y="65"/>
                    <a:pt x="121" y="59"/>
                    <a:pt x="137" y="53"/>
                  </a:cubicBezTo>
                  <a:cubicBezTo>
                    <a:pt x="138" y="53"/>
                    <a:pt x="138" y="53"/>
                    <a:pt x="139" y="53"/>
                  </a:cubicBezTo>
                  <a:cubicBezTo>
                    <a:pt x="137" y="56"/>
                    <a:pt x="136" y="59"/>
                    <a:pt x="133" y="60"/>
                  </a:cubicBezTo>
                  <a:cubicBezTo>
                    <a:pt x="118" y="65"/>
                    <a:pt x="104" y="71"/>
                    <a:pt x="90" y="76"/>
                  </a:cubicBezTo>
                  <a:cubicBezTo>
                    <a:pt x="89" y="76"/>
                    <a:pt x="89" y="76"/>
                    <a:pt x="88" y="76"/>
                  </a:cubicBezTo>
                  <a:moveTo>
                    <a:pt x="57" y="96"/>
                  </a:moveTo>
                  <a:cubicBezTo>
                    <a:pt x="56" y="95"/>
                    <a:pt x="55" y="94"/>
                    <a:pt x="53" y="93"/>
                  </a:cubicBezTo>
                  <a:cubicBezTo>
                    <a:pt x="46" y="87"/>
                    <a:pt x="39" y="82"/>
                    <a:pt x="31" y="76"/>
                  </a:cubicBezTo>
                  <a:cubicBezTo>
                    <a:pt x="24" y="70"/>
                    <a:pt x="16" y="64"/>
                    <a:pt x="8" y="58"/>
                  </a:cubicBezTo>
                  <a:cubicBezTo>
                    <a:pt x="5" y="56"/>
                    <a:pt x="5" y="52"/>
                    <a:pt x="5" y="48"/>
                  </a:cubicBezTo>
                  <a:cubicBezTo>
                    <a:pt x="5" y="46"/>
                    <a:pt x="6" y="44"/>
                    <a:pt x="7" y="42"/>
                  </a:cubicBezTo>
                  <a:cubicBezTo>
                    <a:pt x="8" y="46"/>
                    <a:pt x="11" y="47"/>
                    <a:pt x="13" y="48"/>
                  </a:cubicBezTo>
                  <a:cubicBezTo>
                    <a:pt x="17" y="51"/>
                    <a:pt x="21" y="54"/>
                    <a:pt x="25" y="57"/>
                  </a:cubicBezTo>
                  <a:cubicBezTo>
                    <a:pt x="34" y="64"/>
                    <a:pt x="44" y="70"/>
                    <a:pt x="54" y="77"/>
                  </a:cubicBezTo>
                  <a:cubicBezTo>
                    <a:pt x="55" y="78"/>
                    <a:pt x="56" y="78"/>
                    <a:pt x="57" y="79"/>
                  </a:cubicBezTo>
                  <a:cubicBezTo>
                    <a:pt x="47" y="70"/>
                    <a:pt x="37" y="62"/>
                    <a:pt x="27" y="55"/>
                  </a:cubicBezTo>
                  <a:cubicBezTo>
                    <a:pt x="42" y="62"/>
                    <a:pt x="56" y="70"/>
                    <a:pt x="71" y="77"/>
                  </a:cubicBezTo>
                  <a:cubicBezTo>
                    <a:pt x="67" y="78"/>
                    <a:pt x="64" y="79"/>
                    <a:pt x="61" y="80"/>
                  </a:cubicBezTo>
                  <a:cubicBezTo>
                    <a:pt x="60" y="80"/>
                    <a:pt x="58" y="81"/>
                    <a:pt x="58" y="82"/>
                  </a:cubicBezTo>
                  <a:cubicBezTo>
                    <a:pt x="56" y="85"/>
                    <a:pt x="56" y="89"/>
                    <a:pt x="57" y="96"/>
                  </a:cubicBezTo>
                  <a:moveTo>
                    <a:pt x="72" y="60"/>
                  </a:moveTo>
                  <a:cubicBezTo>
                    <a:pt x="72" y="58"/>
                    <a:pt x="72" y="55"/>
                    <a:pt x="73" y="53"/>
                  </a:cubicBezTo>
                  <a:cubicBezTo>
                    <a:pt x="74" y="53"/>
                    <a:pt x="75" y="52"/>
                    <a:pt x="76" y="52"/>
                  </a:cubicBezTo>
                  <a:cubicBezTo>
                    <a:pt x="90" y="49"/>
                    <a:pt x="104" y="45"/>
                    <a:pt x="118" y="41"/>
                  </a:cubicBezTo>
                  <a:cubicBezTo>
                    <a:pt x="122" y="40"/>
                    <a:pt x="126" y="39"/>
                    <a:pt x="131" y="38"/>
                  </a:cubicBezTo>
                  <a:cubicBezTo>
                    <a:pt x="130" y="40"/>
                    <a:pt x="130" y="41"/>
                    <a:pt x="128" y="41"/>
                  </a:cubicBezTo>
                  <a:cubicBezTo>
                    <a:pt x="112" y="44"/>
                    <a:pt x="97" y="48"/>
                    <a:pt x="81" y="51"/>
                  </a:cubicBezTo>
                  <a:cubicBezTo>
                    <a:pt x="81" y="52"/>
                    <a:pt x="81" y="52"/>
                    <a:pt x="81" y="52"/>
                  </a:cubicBezTo>
                  <a:cubicBezTo>
                    <a:pt x="98" y="49"/>
                    <a:pt x="114" y="45"/>
                    <a:pt x="130" y="41"/>
                  </a:cubicBezTo>
                  <a:cubicBezTo>
                    <a:pt x="130" y="43"/>
                    <a:pt x="130" y="45"/>
                    <a:pt x="130" y="48"/>
                  </a:cubicBezTo>
                  <a:cubicBezTo>
                    <a:pt x="111" y="52"/>
                    <a:pt x="92" y="57"/>
                    <a:pt x="73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8" y="60"/>
                    <a:pt x="84" y="58"/>
                    <a:pt x="90" y="57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84" y="57"/>
                    <a:pt x="78" y="59"/>
                    <a:pt x="72" y="60"/>
                  </a:cubicBezTo>
                  <a:moveTo>
                    <a:pt x="82" y="79"/>
                  </a:moveTo>
                  <a:cubicBezTo>
                    <a:pt x="78" y="77"/>
                    <a:pt x="75" y="75"/>
                    <a:pt x="71" y="74"/>
                  </a:cubicBezTo>
                  <a:cubicBezTo>
                    <a:pt x="65" y="70"/>
                    <a:pt x="59" y="67"/>
                    <a:pt x="52" y="64"/>
                  </a:cubicBezTo>
                  <a:cubicBezTo>
                    <a:pt x="46" y="61"/>
                    <a:pt x="40" y="58"/>
                    <a:pt x="34" y="55"/>
                  </a:cubicBezTo>
                  <a:cubicBezTo>
                    <a:pt x="30" y="53"/>
                    <a:pt x="25" y="51"/>
                    <a:pt x="21" y="48"/>
                  </a:cubicBezTo>
                  <a:cubicBezTo>
                    <a:pt x="18" y="47"/>
                    <a:pt x="15" y="46"/>
                    <a:pt x="13" y="44"/>
                  </a:cubicBezTo>
                  <a:cubicBezTo>
                    <a:pt x="10" y="43"/>
                    <a:pt x="10" y="38"/>
                    <a:pt x="12" y="36"/>
                  </a:cubicBezTo>
                  <a:cubicBezTo>
                    <a:pt x="13" y="35"/>
                    <a:pt x="16" y="36"/>
                    <a:pt x="17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20" y="36"/>
                    <a:pt x="22" y="37"/>
                    <a:pt x="24" y="38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1" y="38"/>
                    <a:pt x="19" y="37"/>
                    <a:pt x="17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7" y="37"/>
                    <a:pt x="18" y="38"/>
                    <a:pt x="20" y="38"/>
                  </a:cubicBezTo>
                  <a:cubicBezTo>
                    <a:pt x="34" y="44"/>
                    <a:pt x="46" y="54"/>
                    <a:pt x="59" y="62"/>
                  </a:cubicBezTo>
                  <a:cubicBezTo>
                    <a:pt x="63" y="65"/>
                    <a:pt x="66" y="67"/>
                    <a:pt x="69" y="69"/>
                  </a:cubicBezTo>
                  <a:cubicBezTo>
                    <a:pt x="69" y="69"/>
                    <a:pt x="70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4" y="69"/>
                    <a:pt x="77" y="68"/>
                    <a:pt x="80" y="67"/>
                  </a:cubicBezTo>
                  <a:cubicBezTo>
                    <a:pt x="88" y="65"/>
                    <a:pt x="96" y="62"/>
                    <a:pt x="104" y="60"/>
                  </a:cubicBezTo>
                  <a:cubicBezTo>
                    <a:pt x="106" y="60"/>
                    <a:pt x="108" y="59"/>
                    <a:pt x="110" y="59"/>
                  </a:cubicBezTo>
                  <a:cubicBezTo>
                    <a:pt x="106" y="60"/>
                    <a:pt x="103" y="62"/>
                    <a:pt x="99" y="63"/>
                  </a:cubicBezTo>
                  <a:cubicBezTo>
                    <a:pt x="95" y="64"/>
                    <a:pt x="91" y="66"/>
                    <a:pt x="87" y="67"/>
                  </a:cubicBezTo>
                  <a:cubicBezTo>
                    <a:pt x="82" y="68"/>
                    <a:pt x="80" y="73"/>
                    <a:pt x="82" y="77"/>
                  </a:cubicBezTo>
                  <a:cubicBezTo>
                    <a:pt x="82" y="78"/>
                    <a:pt x="82" y="78"/>
                    <a:pt x="82" y="79"/>
                  </a:cubicBezTo>
                  <a:moveTo>
                    <a:pt x="69" y="65"/>
                  </a:moveTo>
                  <a:cubicBezTo>
                    <a:pt x="66" y="63"/>
                    <a:pt x="63" y="62"/>
                    <a:pt x="61" y="60"/>
                  </a:cubicBezTo>
                  <a:cubicBezTo>
                    <a:pt x="54" y="56"/>
                    <a:pt x="47" y="51"/>
                    <a:pt x="40" y="46"/>
                  </a:cubicBezTo>
                  <a:cubicBezTo>
                    <a:pt x="33" y="41"/>
                    <a:pt x="25" y="36"/>
                    <a:pt x="18" y="32"/>
                  </a:cubicBezTo>
                  <a:cubicBezTo>
                    <a:pt x="17" y="31"/>
                    <a:pt x="15" y="30"/>
                    <a:pt x="14" y="29"/>
                  </a:cubicBezTo>
                  <a:cubicBezTo>
                    <a:pt x="13" y="28"/>
                    <a:pt x="12" y="28"/>
                    <a:pt x="12" y="27"/>
                  </a:cubicBezTo>
                  <a:cubicBezTo>
                    <a:pt x="11" y="23"/>
                    <a:pt x="11" y="19"/>
                    <a:pt x="13" y="15"/>
                  </a:cubicBezTo>
                  <a:cubicBezTo>
                    <a:pt x="13" y="15"/>
                    <a:pt x="14" y="14"/>
                    <a:pt x="15" y="14"/>
                  </a:cubicBezTo>
                  <a:cubicBezTo>
                    <a:pt x="24" y="12"/>
                    <a:pt x="33" y="10"/>
                    <a:pt x="43" y="8"/>
                  </a:cubicBezTo>
                  <a:cubicBezTo>
                    <a:pt x="51" y="7"/>
                    <a:pt x="59" y="5"/>
                    <a:pt x="67" y="3"/>
                  </a:cubicBezTo>
                  <a:cubicBezTo>
                    <a:pt x="68" y="3"/>
                    <a:pt x="69" y="3"/>
                    <a:pt x="71" y="3"/>
                  </a:cubicBezTo>
                  <a:cubicBezTo>
                    <a:pt x="72" y="3"/>
                    <a:pt x="74" y="3"/>
                    <a:pt x="75" y="4"/>
                  </a:cubicBezTo>
                  <a:cubicBezTo>
                    <a:pt x="95" y="13"/>
                    <a:pt x="114" y="23"/>
                    <a:pt x="133" y="32"/>
                  </a:cubicBezTo>
                  <a:cubicBezTo>
                    <a:pt x="133" y="32"/>
                    <a:pt x="133" y="32"/>
                    <a:pt x="134" y="32"/>
                  </a:cubicBezTo>
                  <a:cubicBezTo>
                    <a:pt x="123" y="35"/>
                    <a:pt x="112" y="38"/>
                    <a:pt x="102" y="40"/>
                  </a:cubicBezTo>
                  <a:cubicBezTo>
                    <a:pt x="92" y="43"/>
                    <a:pt x="82" y="45"/>
                    <a:pt x="73" y="48"/>
                  </a:cubicBezTo>
                  <a:cubicBezTo>
                    <a:pt x="72" y="48"/>
                    <a:pt x="71" y="48"/>
                    <a:pt x="71" y="49"/>
                  </a:cubicBezTo>
                  <a:cubicBezTo>
                    <a:pt x="67" y="53"/>
                    <a:pt x="66" y="58"/>
                    <a:pt x="68" y="64"/>
                  </a:cubicBezTo>
                  <a:cubicBezTo>
                    <a:pt x="68" y="64"/>
                    <a:pt x="68" y="64"/>
                    <a:pt x="69" y="65"/>
                  </a:cubicBezTo>
                  <a:moveTo>
                    <a:pt x="71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66" y="1"/>
                    <a:pt x="61" y="2"/>
                    <a:pt x="57" y="3"/>
                  </a:cubicBezTo>
                  <a:cubicBezTo>
                    <a:pt x="43" y="6"/>
                    <a:pt x="30" y="8"/>
                    <a:pt x="16" y="11"/>
                  </a:cubicBezTo>
                  <a:cubicBezTo>
                    <a:pt x="12" y="11"/>
                    <a:pt x="11" y="13"/>
                    <a:pt x="9" y="16"/>
                  </a:cubicBezTo>
                  <a:cubicBezTo>
                    <a:pt x="8" y="20"/>
                    <a:pt x="8" y="23"/>
                    <a:pt x="9" y="27"/>
                  </a:cubicBezTo>
                  <a:cubicBezTo>
                    <a:pt x="9" y="29"/>
                    <a:pt x="12" y="30"/>
                    <a:pt x="13" y="31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3"/>
                    <a:pt x="13" y="33"/>
                    <a:pt x="12" y="33"/>
                  </a:cubicBezTo>
                  <a:cubicBezTo>
                    <a:pt x="11" y="33"/>
                    <a:pt x="10" y="33"/>
                    <a:pt x="9" y="34"/>
                  </a:cubicBezTo>
                  <a:cubicBezTo>
                    <a:pt x="9" y="35"/>
                    <a:pt x="8" y="37"/>
                    <a:pt x="8" y="38"/>
                  </a:cubicBezTo>
                  <a:cubicBezTo>
                    <a:pt x="7" y="39"/>
                    <a:pt x="7" y="39"/>
                    <a:pt x="6" y="40"/>
                  </a:cubicBezTo>
                  <a:cubicBezTo>
                    <a:pt x="5" y="41"/>
                    <a:pt x="4" y="41"/>
                    <a:pt x="4" y="42"/>
                  </a:cubicBezTo>
                  <a:cubicBezTo>
                    <a:pt x="2" y="45"/>
                    <a:pt x="1" y="49"/>
                    <a:pt x="2" y="53"/>
                  </a:cubicBezTo>
                  <a:cubicBezTo>
                    <a:pt x="3" y="56"/>
                    <a:pt x="4" y="59"/>
                    <a:pt x="3" y="63"/>
                  </a:cubicBezTo>
                  <a:cubicBezTo>
                    <a:pt x="2" y="68"/>
                    <a:pt x="4" y="72"/>
                    <a:pt x="8" y="75"/>
                  </a:cubicBezTo>
                  <a:cubicBezTo>
                    <a:pt x="8" y="76"/>
                    <a:pt x="8" y="77"/>
                    <a:pt x="8" y="77"/>
                  </a:cubicBezTo>
                  <a:cubicBezTo>
                    <a:pt x="8" y="78"/>
                    <a:pt x="7" y="79"/>
                    <a:pt x="6" y="79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3" y="78"/>
                    <a:pt x="3" y="79"/>
                    <a:pt x="2" y="80"/>
                  </a:cubicBezTo>
                  <a:cubicBezTo>
                    <a:pt x="0" y="85"/>
                    <a:pt x="0" y="89"/>
                    <a:pt x="1" y="94"/>
                  </a:cubicBezTo>
                  <a:cubicBezTo>
                    <a:pt x="1" y="95"/>
                    <a:pt x="2" y="96"/>
                    <a:pt x="3" y="96"/>
                  </a:cubicBezTo>
                  <a:cubicBezTo>
                    <a:pt x="10" y="101"/>
                    <a:pt x="18" y="106"/>
                    <a:pt x="25" y="111"/>
                  </a:cubicBezTo>
                  <a:cubicBezTo>
                    <a:pt x="38" y="120"/>
                    <a:pt x="51" y="129"/>
                    <a:pt x="64" y="138"/>
                  </a:cubicBezTo>
                  <a:cubicBezTo>
                    <a:pt x="64" y="139"/>
                    <a:pt x="65" y="139"/>
                    <a:pt x="66" y="139"/>
                  </a:cubicBezTo>
                  <a:cubicBezTo>
                    <a:pt x="67" y="139"/>
                    <a:pt x="68" y="139"/>
                    <a:pt x="68" y="139"/>
                  </a:cubicBezTo>
                  <a:cubicBezTo>
                    <a:pt x="72" y="137"/>
                    <a:pt x="77" y="135"/>
                    <a:pt x="81" y="134"/>
                  </a:cubicBezTo>
                  <a:cubicBezTo>
                    <a:pt x="95" y="128"/>
                    <a:pt x="110" y="122"/>
                    <a:pt x="125" y="116"/>
                  </a:cubicBezTo>
                  <a:cubicBezTo>
                    <a:pt x="127" y="114"/>
                    <a:pt x="127" y="113"/>
                    <a:pt x="125" y="111"/>
                  </a:cubicBezTo>
                  <a:cubicBezTo>
                    <a:pt x="124" y="110"/>
                    <a:pt x="123" y="110"/>
                    <a:pt x="121" y="109"/>
                  </a:cubicBezTo>
                  <a:cubicBezTo>
                    <a:pt x="120" y="107"/>
                    <a:pt x="119" y="106"/>
                    <a:pt x="121" y="104"/>
                  </a:cubicBezTo>
                  <a:cubicBezTo>
                    <a:pt x="122" y="102"/>
                    <a:pt x="124" y="100"/>
                    <a:pt x="126" y="98"/>
                  </a:cubicBezTo>
                  <a:cubicBezTo>
                    <a:pt x="126" y="98"/>
                    <a:pt x="126" y="97"/>
                    <a:pt x="125" y="96"/>
                  </a:cubicBezTo>
                  <a:cubicBezTo>
                    <a:pt x="124" y="95"/>
                    <a:pt x="123" y="95"/>
                    <a:pt x="122" y="95"/>
                  </a:cubicBezTo>
                  <a:cubicBezTo>
                    <a:pt x="120" y="93"/>
                    <a:pt x="117" y="92"/>
                    <a:pt x="114" y="90"/>
                  </a:cubicBezTo>
                  <a:cubicBezTo>
                    <a:pt x="115" y="90"/>
                    <a:pt x="116" y="89"/>
                    <a:pt x="116" y="89"/>
                  </a:cubicBezTo>
                  <a:cubicBezTo>
                    <a:pt x="117" y="89"/>
                    <a:pt x="117" y="88"/>
                    <a:pt x="118" y="88"/>
                  </a:cubicBezTo>
                  <a:cubicBezTo>
                    <a:pt x="118" y="87"/>
                    <a:pt x="119" y="87"/>
                    <a:pt x="119" y="87"/>
                  </a:cubicBezTo>
                  <a:cubicBezTo>
                    <a:pt x="122" y="86"/>
                    <a:pt x="124" y="85"/>
                    <a:pt x="127" y="84"/>
                  </a:cubicBezTo>
                  <a:cubicBezTo>
                    <a:pt x="128" y="84"/>
                    <a:pt x="128" y="83"/>
                    <a:pt x="128" y="83"/>
                  </a:cubicBezTo>
                  <a:cubicBezTo>
                    <a:pt x="128" y="82"/>
                    <a:pt x="128" y="82"/>
                    <a:pt x="128" y="81"/>
                  </a:cubicBezTo>
                  <a:cubicBezTo>
                    <a:pt x="127" y="80"/>
                    <a:pt x="126" y="80"/>
                    <a:pt x="125" y="79"/>
                  </a:cubicBezTo>
                  <a:cubicBezTo>
                    <a:pt x="122" y="78"/>
                    <a:pt x="121" y="77"/>
                    <a:pt x="122" y="74"/>
                  </a:cubicBezTo>
                  <a:cubicBezTo>
                    <a:pt x="123" y="73"/>
                    <a:pt x="123" y="73"/>
                    <a:pt x="123" y="72"/>
                  </a:cubicBezTo>
                  <a:cubicBezTo>
                    <a:pt x="124" y="69"/>
                    <a:pt x="128" y="68"/>
                    <a:pt x="131" y="66"/>
                  </a:cubicBezTo>
                  <a:cubicBezTo>
                    <a:pt x="133" y="65"/>
                    <a:pt x="137" y="64"/>
                    <a:pt x="140" y="63"/>
                  </a:cubicBezTo>
                  <a:cubicBezTo>
                    <a:pt x="140" y="62"/>
                    <a:pt x="141" y="62"/>
                    <a:pt x="141" y="62"/>
                  </a:cubicBezTo>
                  <a:cubicBezTo>
                    <a:pt x="141" y="61"/>
                    <a:pt x="141" y="60"/>
                    <a:pt x="140" y="60"/>
                  </a:cubicBezTo>
                  <a:cubicBezTo>
                    <a:pt x="140" y="60"/>
                    <a:pt x="139" y="59"/>
                    <a:pt x="139" y="59"/>
                  </a:cubicBezTo>
                  <a:cubicBezTo>
                    <a:pt x="139" y="57"/>
                    <a:pt x="140" y="54"/>
                    <a:pt x="141" y="52"/>
                  </a:cubicBezTo>
                  <a:cubicBezTo>
                    <a:pt x="141" y="52"/>
                    <a:pt x="141" y="51"/>
                    <a:pt x="142" y="51"/>
                  </a:cubicBezTo>
                  <a:cubicBezTo>
                    <a:pt x="143" y="50"/>
                    <a:pt x="143" y="49"/>
                    <a:pt x="141" y="48"/>
                  </a:cubicBezTo>
                  <a:cubicBezTo>
                    <a:pt x="139" y="47"/>
                    <a:pt x="137" y="46"/>
                    <a:pt x="135" y="45"/>
                  </a:cubicBezTo>
                  <a:cubicBezTo>
                    <a:pt x="133" y="45"/>
                    <a:pt x="133" y="44"/>
                    <a:pt x="133" y="43"/>
                  </a:cubicBezTo>
                  <a:cubicBezTo>
                    <a:pt x="133" y="40"/>
                    <a:pt x="134" y="38"/>
                    <a:pt x="137" y="36"/>
                  </a:cubicBezTo>
                  <a:cubicBezTo>
                    <a:pt x="140" y="34"/>
                    <a:pt x="140" y="32"/>
                    <a:pt x="136" y="31"/>
                  </a:cubicBezTo>
                  <a:cubicBezTo>
                    <a:pt x="135" y="30"/>
                    <a:pt x="135" y="30"/>
                    <a:pt x="134" y="30"/>
                  </a:cubicBezTo>
                  <a:cubicBezTo>
                    <a:pt x="114" y="20"/>
                    <a:pt x="94" y="10"/>
                    <a:pt x="74" y="1"/>
                  </a:cubicBezTo>
                  <a:cubicBezTo>
                    <a:pt x="73" y="0"/>
                    <a:pt x="72" y="0"/>
                    <a:pt x="7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14558963" y="6257926"/>
              <a:ext cx="128587" cy="76200"/>
            </a:xfrm>
            <a:custGeom>
              <a:avLst/>
              <a:gdLst>
                <a:gd name="T0" fmla="*/ 0 w 55"/>
                <a:gd name="T1" fmla="*/ 0 h 33"/>
                <a:gd name="T2" fmla="*/ 55 w 55"/>
                <a:gd name="T3" fmla="*/ 33 h 33"/>
                <a:gd name="T4" fmla="*/ 0 w 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">
                  <a:moveTo>
                    <a:pt x="0" y="0"/>
                  </a:moveTo>
                  <a:cubicBezTo>
                    <a:pt x="18" y="11"/>
                    <a:pt x="36" y="23"/>
                    <a:pt x="55" y="33"/>
                  </a:cubicBezTo>
                  <a:cubicBezTo>
                    <a:pt x="54" y="30"/>
                    <a:pt x="3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14698663" y="6329363"/>
              <a:ext cx="104775" cy="26988"/>
            </a:xfrm>
            <a:custGeom>
              <a:avLst/>
              <a:gdLst>
                <a:gd name="T0" fmla="*/ 45 w 45"/>
                <a:gd name="T1" fmla="*/ 0 h 11"/>
                <a:gd name="T2" fmla="*/ 0 w 45"/>
                <a:gd name="T3" fmla="*/ 10 h 11"/>
                <a:gd name="T4" fmla="*/ 0 w 45"/>
                <a:gd name="T5" fmla="*/ 11 h 11"/>
                <a:gd name="T6" fmla="*/ 45 w 45"/>
                <a:gd name="T7" fmla="*/ 1 h 11"/>
                <a:gd name="T8" fmla="*/ 45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5" y="0"/>
                  </a:moveTo>
                  <a:cubicBezTo>
                    <a:pt x="30" y="4"/>
                    <a:pt x="15" y="7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5" y="8"/>
                    <a:pt x="30" y="5"/>
                    <a:pt x="45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8"/>
            <p:cNvSpPr>
              <a:spLocks/>
            </p:cNvSpPr>
            <p:nvPr/>
          </p:nvSpPr>
          <p:spPr bwMode="auto">
            <a:xfrm>
              <a:off x="14706600" y="6481763"/>
              <a:ext cx="82550" cy="36513"/>
            </a:xfrm>
            <a:custGeom>
              <a:avLst/>
              <a:gdLst>
                <a:gd name="T0" fmla="*/ 36 w 36"/>
                <a:gd name="T1" fmla="*/ 0 h 16"/>
                <a:gd name="T2" fmla="*/ 0 w 36"/>
                <a:gd name="T3" fmla="*/ 15 h 16"/>
                <a:gd name="T4" fmla="*/ 0 w 36"/>
                <a:gd name="T5" fmla="*/ 16 h 16"/>
                <a:gd name="T6" fmla="*/ 36 w 36"/>
                <a:gd name="T7" fmla="*/ 1 h 16"/>
                <a:gd name="T8" fmla="*/ 36 w 3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6">
                  <a:moveTo>
                    <a:pt x="36" y="0"/>
                  </a:moveTo>
                  <a:cubicBezTo>
                    <a:pt x="24" y="5"/>
                    <a:pt x="12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2" y="11"/>
                    <a:pt x="24" y="6"/>
                    <a:pt x="36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9"/>
            <p:cNvSpPr>
              <a:spLocks/>
            </p:cNvSpPr>
            <p:nvPr/>
          </p:nvSpPr>
          <p:spPr bwMode="auto">
            <a:xfrm>
              <a:off x="14733588" y="6351588"/>
              <a:ext cx="107950" cy="41275"/>
            </a:xfrm>
            <a:custGeom>
              <a:avLst/>
              <a:gdLst>
                <a:gd name="T0" fmla="*/ 45 w 46"/>
                <a:gd name="T1" fmla="*/ 0 h 18"/>
                <a:gd name="T2" fmla="*/ 0 w 46"/>
                <a:gd name="T3" fmla="*/ 17 h 18"/>
                <a:gd name="T4" fmla="*/ 0 w 46"/>
                <a:gd name="T5" fmla="*/ 18 h 18"/>
                <a:gd name="T6" fmla="*/ 46 w 46"/>
                <a:gd name="T7" fmla="*/ 1 h 18"/>
                <a:gd name="T8" fmla="*/ 45 w 46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8">
                  <a:moveTo>
                    <a:pt x="45" y="0"/>
                  </a:moveTo>
                  <a:cubicBezTo>
                    <a:pt x="30" y="6"/>
                    <a:pt x="15" y="11"/>
                    <a:pt x="0" y="17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5" y="12"/>
                    <a:pt x="30" y="6"/>
                    <a:pt x="46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40"/>
            <p:cNvSpPr>
              <a:spLocks/>
            </p:cNvSpPr>
            <p:nvPr/>
          </p:nvSpPr>
          <p:spPr bwMode="auto">
            <a:xfrm>
              <a:off x="14733588" y="6357938"/>
              <a:ext cx="103187" cy="39688"/>
            </a:xfrm>
            <a:custGeom>
              <a:avLst/>
              <a:gdLst>
                <a:gd name="T0" fmla="*/ 43 w 44"/>
                <a:gd name="T1" fmla="*/ 0 h 17"/>
                <a:gd name="T2" fmla="*/ 0 w 44"/>
                <a:gd name="T3" fmla="*/ 16 h 17"/>
                <a:gd name="T4" fmla="*/ 1 w 44"/>
                <a:gd name="T5" fmla="*/ 17 h 17"/>
                <a:gd name="T6" fmla="*/ 44 w 44"/>
                <a:gd name="T7" fmla="*/ 1 h 17"/>
                <a:gd name="T8" fmla="*/ 43 w 4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7">
                  <a:moveTo>
                    <a:pt x="43" y="0"/>
                  </a:moveTo>
                  <a:cubicBezTo>
                    <a:pt x="29" y="5"/>
                    <a:pt x="15" y="11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5" y="11"/>
                    <a:pt x="29" y="6"/>
                    <a:pt x="44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1"/>
            <p:cNvSpPr>
              <a:spLocks noEditPoints="1"/>
            </p:cNvSpPr>
            <p:nvPr/>
          </p:nvSpPr>
          <p:spPr bwMode="auto">
            <a:xfrm>
              <a:off x="15206663" y="3016251"/>
              <a:ext cx="333375" cy="323850"/>
            </a:xfrm>
            <a:custGeom>
              <a:avLst/>
              <a:gdLst>
                <a:gd name="T0" fmla="*/ 120 w 143"/>
                <a:gd name="T1" fmla="*/ 102 h 139"/>
                <a:gd name="T2" fmla="*/ 116 w 143"/>
                <a:gd name="T3" fmla="*/ 112 h 139"/>
                <a:gd name="T4" fmla="*/ 104 w 143"/>
                <a:gd name="T5" fmla="*/ 112 h 139"/>
                <a:gd name="T6" fmla="*/ 113 w 143"/>
                <a:gd name="T7" fmla="*/ 96 h 139"/>
                <a:gd name="T8" fmla="*/ 76 w 143"/>
                <a:gd name="T9" fmla="*/ 99 h 139"/>
                <a:gd name="T10" fmla="*/ 92 w 143"/>
                <a:gd name="T11" fmla="*/ 100 h 139"/>
                <a:gd name="T12" fmla="*/ 53 w 143"/>
                <a:gd name="T13" fmla="*/ 111 h 139"/>
                <a:gd name="T14" fmla="*/ 66 w 143"/>
                <a:gd name="T15" fmla="*/ 105 h 139"/>
                <a:gd name="T16" fmla="*/ 49 w 143"/>
                <a:gd name="T17" fmla="*/ 102 h 139"/>
                <a:gd name="T18" fmla="*/ 56 w 143"/>
                <a:gd name="T19" fmla="*/ 100 h 139"/>
                <a:gd name="T20" fmla="*/ 102 w 143"/>
                <a:gd name="T21" fmla="*/ 96 h 139"/>
                <a:gd name="T22" fmla="*/ 62 w 143"/>
                <a:gd name="T23" fmla="*/ 98 h 139"/>
                <a:gd name="T24" fmla="*/ 10 w 143"/>
                <a:gd name="T25" fmla="*/ 83 h 139"/>
                <a:gd name="T26" fmla="*/ 47 w 143"/>
                <a:gd name="T27" fmla="*/ 119 h 139"/>
                <a:gd name="T28" fmla="*/ 66 w 143"/>
                <a:gd name="T29" fmla="*/ 116 h 139"/>
                <a:gd name="T30" fmla="*/ 85 w 143"/>
                <a:gd name="T31" fmla="*/ 111 h 139"/>
                <a:gd name="T32" fmla="*/ 66 w 143"/>
                <a:gd name="T33" fmla="*/ 117 h 139"/>
                <a:gd name="T34" fmla="*/ 17 w 143"/>
                <a:gd name="T35" fmla="*/ 101 h 139"/>
                <a:gd name="T36" fmla="*/ 7 w 143"/>
                <a:gd name="T37" fmla="*/ 81 h 139"/>
                <a:gd name="T38" fmla="*/ 106 w 143"/>
                <a:gd name="T39" fmla="*/ 78 h 139"/>
                <a:gd name="T40" fmla="*/ 117 w 143"/>
                <a:gd name="T41" fmla="*/ 78 h 139"/>
                <a:gd name="T42" fmla="*/ 119 w 143"/>
                <a:gd name="T43" fmla="*/ 80 h 139"/>
                <a:gd name="T44" fmla="*/ 62 w 143"/>
                <a:gd name="T45" fmla="*/ 89 h 139"/>
                <a:gd name="T46" fmla="*/ 82 w 143"/>
                <a:gd name="T47" fmla="*/ 83 h 139"/>
                <a:gd name="T48" fmla="*/ 97 w 143"/>
                <a:gd name="T49" fmla="*/ 79 h 139"/>
                <a:gd name="T50" fmla="*/ 7 w 143"/>
                <a:gd name="T51" fmla="*/ 69 h 139"/>
                <a:gd name="T52" fmla="*/ 38 w 143"/>
                <a:gd name="T53" fmla="*/ 85 h 139"/>
                <a:gd name="T54" fmla="*/ 42 w 143"/>
                <a:gd name="T55" fmla="*/ 110 h 139"/>
                <a:gd name="T56" fmla="*/ 137 w 143"/>
                <a:gd name="T57" fmla="*/ 53 h 139"/>
                <a:gd name="T58" fmla="*/ 57 w 143"/>
                <a:gd name="T59" fmla="*/ 96 h 139"/>
                <a:gd name="T60" fmla="*/ 7 w 143"/>
                <a:gd name="T61" fmla="*/ 42 h 139"/>
                <a:gd name="T62" fmla="*/ 27 w 143"/>
                <a:gd name="T63" fmla="*/ 55 h 139"/>
                <a:gd name="T64" fmla="*/ 72 w 143"/>
                <a:gd name="T65" fmla="*/ 60 h 139"/>
                <a:gd name="T66" fmla="*/ 128 w 143"/>
                <a:gd name="T67" fmla="*/ 41 h 139"/>
                <a:gd name="T68" fmla="*/ 73 w 143"/>
                <a:gd name="T69" fmla="*/ 62 h 139"/>
                <a:gd name="T70" fmla="*/ 82 w 143"/>
                <a:gd name="T71" fmla="*/ 79 h 139"/>
                <a:gd name="T72" fmla="*/ 12 w 143"/>
                <a:gd name="T73" fmla="*/ 44 h 139"/>
                <a:gd name="T74" fmla="*/ 24 w 143"/>
                <a:gd name="T75" fmla="*/ 39 h 139"/>
                <a:gd name="T76" fmla="*/ 69 w 143"/>
                <a:gd name="T77" fmla="*/ 69 h 139"/>
                <a:gd name="T78" fmla="*/ 110 w 143"/>
                <a:gd name="T79" fmla="*/ 59 h 139"/>
                <a:gd name="T80" fmla="*/ 68 w 143"/>
                <a:gd name="T81" fmla="*/ 65 h 139"/>
                <a:gd name="T82" fmla="*/ 12 w 143"/>
                <a:gd name="T83" fmla="*/ 27 h 139"/>
                <a:gd name="T84" fmla="*/ 70 w 143"/>
                <a:gd name="T85" fmla="*/ 3 h 139"/>
                <a:gd name="T86" fmla="*/ 72 w 143"/>
                <a:gd name="T87" fmla="*/ 48 h 139"/>
                <a:gd name="T88" fmla="*/ 70 w 143"/>
                <a:gd name="T89" fmla="*/ 0 h 139"/>
                <a:gd name="T90" fmla="*/ 13 w 143"/>
                <a:gd name="T91" fmla="*/ 31 h 139"/>
                <a:gd name="T92" fmla="*/ 6 w 143"/>
                <a:gd name="T93" fmla="*/ 40 h 139"/>
                <a:gd name="T94" fmla="*/ 8 w 143"/>
                <a:gd name="T95" fmla="*/ 77 h 139"/>
                <a:gd name="T96" fmla="*/ 1 w 143"/>
                <a:gd name="T97" fmla="*/ 94 h 139"/>
                <a:gd name="T98" fmla="*/ 68 w 143"/>
                <a:gd name="T99" fmla="*/ 139 h 139"/>
                <a:gd name="T100" fmla="*/ 121 w 143"/>
                <a:gd name="T101" fmla="*/ 104 h 139"/>
                <a:gd name="T102" fmla="*/ 116 w 143"/>
                <a:gd name="T103" fmla="*/ 89 h 139"/>
                <a:gd name="T104" fmla="*/ 127 w 143"/>
                <a:gd name="T105" fmla="*/ 81 h 139"/>
                <a:gd name="T106" fmla="*/ 140 w 143"/>
                <a:gd name="T107" fmla="*/ 63 h 139"/>
                <a:gd name="T108" fmla="*/ 141 w 143"/>
                <a:gd name="T109" fmla="*/ 51 h 139"/>
                <a:gd name="T110" fmla="*/ 136 w 143"/>
                <a:gd name="T111" fmla="*/ 3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3" h="139">
                  <a:moveTo>
                    <a:pt x="69" y="123"/>
                  </a:moveTo>
                  <a:cubicBezTo>
                    <a:pt x="70" y="123"/>
                    <a:pt x="70" y="123"/>
                    <a:pt x="70" y="123"/>
                  </a:cubicBezTo>
                  <a:cubicBezTo>
                    <a:pt x="76" y="119"/>
                    <a:pt x="83" y="117"/>
                    <a:pt x="90" y="114"/>
                  </a:cubicBezTo>
                  <a:cubicBezTo>
                    <a:pt x="99" y="110"/>
                    <a:pt x="109" y="107"/>
                    <a:pt x="118" y="103"/>
                  </a:cubicBezTo>
                  <a:cubicBezTo>
                    <a:pt x="119" y="103"/>
                    <a:pt x="120" y="102"/>
                    <a:pt x="120" y="102"/>
                  </a:cubicBezTo>
                  <a:cubicBezTo>
                    <a:pt x="115" y="106"/>
                    <a:pt x="109" y="107"/>
                    <a:pt x="104" y="110"/>
                  </a:cubicBezTo>
                  <a:cubicBezTo>
                    <a:pt x="102" y="110"/>
                    <a:pt x="100" y="111"/>
                    <a:pt x="98" y="112"/>
                  </a:cubicBezTo>
                  <a:cubicBezTo>
                    <a:pt x="105" y="110"/>
                    <a:pt x="111" y="108"/>
                    <a:pt x="117" y="105"/>
                  </a:cubicBezTo>
                  <a:cubicBezTo>
                    <a:pt x="117" y="107"/>
                    <a:pt x="118" y="109"/>
                    <a:pt x="118" y="111"/>
                  </a:cubicBezTo>
                  <a:cubicBezTo>
                    <a:pt x="118" y="111"/>
                    <a:pt x="117" y="112"/>
                    <a:pt x="116" y="112"/>
                  </a:cubicBezTo>
                  <a:cubicBezTo>
                    <a:pt x="103" y="118"/>
                    <a:pt x="90" y="123"/>
                    <a:pt x="77" y="128"/>
                  </a:cubicBezTo>
                  <a:cubicBezTo>
                    <a:pt x="75" y="130"/>
                    <a:pt x="72" y="131"/>
                    <a:pt x="68" y="132"/>
                  </a:cubicBezTo>
                  <a:cubicBezTo>
                    <a:pt x="68" y="130"/>
                    <a:pt x="68" y="129"/>
                    <a:pt x="67" y="127"/>
                  </a:cubicBezTo>
                  <a:cubicBezTo>
                    <a:pt x="80" y="122"/>
                    <a:pt x="92" y="117"/>
                    <a:pt x="104" y="113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92" y="117"/>
                    <a:pt x="80" y="121"/>
                    <a:pt x="67" y="126"/>
                  </a:cubicBezTo>
                  <a:cubicBezTo>
                    <a:pt x="67" y="125"/>
                    <a:pt x="67" y="123"/>
                    <a:pt x="69" y="123"/>
                  </a:cubicBezTo>
                  <a:cubicBezTo>
                    <a:pt x="69" y="123"/>
                    <a:pt x="69" y="123"/>
                    <a:pt x="69" y="123"/>
                  </a:cubicBezTo>
                  <a:moveTo>
                    <a:pt x="118" y="98"/>
                  </a:moveTo>
                  <a:cubicBezTo>
                    <a:pt x="116" y="98"/>
                    <a:pt x="115" y="97"/>
                    <a:pt x="113" y="96"/>
                  </a:cubicBezTo>
                  <a:cubicBezTo>
                    <a:pt x="113" y="96"/>
                    <a:pt x="113" y="95"/>
                    <a:pt x="112" y="94"/>
                  </a:cubicBezTo>
                  <a:cubicBezTo>
                    <a:pt x="113" y="94"/>
                    <a:pt x="113" y="94"/>
                    <a:pt x="113" y="94"/>
                  </a:cubicBezTo>
                  <a:cubicBezTo>
                    <a:pt x="115" y="95"/>
                    <a:pt x="117" y="96"/>
                    <a:pt x="120" y="97"/>
                  </a:cubicBezTo>
                  <a:cubicBezTo>
                    <a:pt x="119" y="98"/>
                    <a:pt x="118" y="98"/>
                    <a:pt x="118" y="98"/>
                  </a:cubicBezTo>
                  <a:moveTo>
                    <a:pt x="76" y="99"/>
                  </a:moveTo>
                  <a:cubicBezTo>
                    <a:pt x="87" y="95"/>
                    <a:pt x="98" y="94"/>
                    <a:pt x="110" y="92"/>
                  </a:cubicBezTo>
                  <a:cubicBezTo>
                    <a:pt x="110" y="93"/>
                    <a:pt x="110" y="94"/>
                    <a:pt x="109" y="95"/>
                  </a:cubicBezTo>
                  <a:cubicBezTo>
                    <a:pt x="109" y="96"/>
                    <a:pt x="108" y="96"/>
                    <a:pt x="108" y="96"/>
                  </a:cubicBezTo>
                  <a:cubicBezTo>
                    <a:pt x="103" y="97"/>
                    <a:pt x="98" y="98"/>
                    <a:pt x="93" y="99"/>
                  </a:cubicBezTo>
                  <a:cubicBezTo>
                    <a:pt x="93" y="99"/>
                    <a:pt x="92" y="99"/>
                    <a:pt x="92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8"/>
                    <a:pt x="110" y="98"/>
                    <a:pt x="110" y="98"/>
                  </a:cubicBezTo>
                  <a:cubicBezTo>
                    <a:pt x="109" y="98"/>
                    <a:pt x="107" y="98"/>
                    <a:pt x="106" y="99"/>
                  </a:cubicBezTo>
                  <a:cubicBezTo>
                    <a:pt x="88" y="103"/>
                    <a:pt x="71" y="107"/>
                    <a:pt x="53" y="111"/>
                  </a:cubicBezTo>
                  <a:cubicBezTo>
                    <a:pt x="52" y="111"/>
                    <a:pt x="51" y="111"/>
                    <a:pt x="50" y="112"/>
                  </a:cubicBezTo>
                  <a:cubicBezTo>
                    <a:pt x="50" y="112"/>
                    <a:pt x="49" y="112"/>
                    <a:pt x="49" y="112"/>
                  </a:cubicBezTo>
                  <a:cubicBezTo>
                    <a:pt x="48" y="112"/>
                    <a:pt x="47" y="111"/>
                    <a:pt x="47" y="110"/>
                  </a:cubicBezTo>
                  <a:cubicBezTo>
                    <a:pt x="58" y="107"/>
                    <a:pt x="69" y="106"/>
                    <a:pt x="80" y="103"/>
                  </a:cubicBezTo>
                  <a:cubicBezTo>
                    <a:pt x="75" y="104"/>
                    <a:pt x="71" y="105"/>
                    <a:pt x="66" y="105"/>
                  </a:cubicBezTo>
                  <a:cubicBezTo>
                    <a:pt x="60" y="107"/>
                    <a:pt x="53" y="108"/>
                    <a:pt x="47" y="109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6" y="106"/>
                    <a:pt x="46" y="104"/>
                    <a:pt x="47" y="103"/>
                  </a:cubicBezTo>
                  <a:cubicBezTo>
                    <a:pt x="47" y="102"/>
                    <a:pt x="47" y="102"/>
                    <a:pt x="47" y="102"/>
                  </a:cubicBezTo>
                  <a:cubicBezTo>
                    <a:pt x="48" y="102"/>
                    <a:pt x="48" y="102"/>
                    <a:pt x="49" y="102"/>
                  </a:cubicBezTo>
                  <a:cubicBezTo>
                    <a:pt x="50" y="102"/>
                    <a:pt x="51" y="102"/>
                    <a:pt x="52" y="101"/>
                  </a:cubicBezTo>
                  <a:cubicBezTo>
                    <a:pt x="53" y="101"/>
                    <a:pt x="54" y="100"/>
                    <a:pt x="55" y="100"/>
                  </a:cubicBezTo>
                  <a:cubicBezTo>
                    <a:pt x="55" y="100"/>
                    <a:pt x="55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2"/>
                  </a:cubicBezTo>
                  <a:cubicBezTo>
                    <a:pt x="56" y="102"/>
                    <a:pt x="53" y="103"/>
                    <a:pt x="49" y="103"/>
                  </a:cubicBezTo>
                  <a:cubicBezTo>
                    <a:pt x="50" y="104"/>
                    <a:pt x="50" y="104"/>
                    <a:pt x="50" y="104"/>
                  </a:cubicBezTo>
                  <a:cubicBezTo>
                    <a:pt x="67" y="102"/>
                    <a:pt x="84" y="99"/>
                    <a:pt x="102" y="96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93" y="96"/>
                    <a:pt x="84" y="98"/>
                    <a:pt x="76" y="99"/>
                  </a:cubicBezTo>
                  <a:moveTo>
                    <a:pt x="62" y="98"/>
                  </a:moveTo>
                  <a:cubicBezTo>
                    <a:pt x="60" y="95"/>
                    <a:pt x="59" y="92"/>
                    <a:pt x="60" y="89"/>
                  </a:cubicBezTo>
                  <a:cubicBezTo>
                    <a:pt x="60" y="92"/>
                    <a:pt x="61" y="95"/>
                    <a:pt x="62" y="98"/>
                  </a:cubicBezTo>
                  <a:moveTo>
                    <a:pt x="8" y="82"/>
                  </a:moveTo>
                  <a:cubicBezTo>
                    <a:pt x="9" y="82"/>
                    <a:pt x="10" y="81"/>
                    <a:pt x="11" y="79"/>
                  </a:cubicBezTo>
                  <a:cubicBezTo>
                    <a:pt x="13" y="81"/>
                    <a:pt x="15" y="83"/>
                    <a:pt x="17" y="85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15" y="85"/>
                    <a:pt x="13" y="84"/>
                    <a:pt x="10" y="83"/>
                  </a:cubicBezTo>
                  <a:cubicBezTo>
                    <a:pt x="11" y="83"/>
                    <a:pt x="11" y="84"/>
                    <a:pt x="11" y="84"/>
                  </a:cubicBezTo>
                  <a:cubicBezTo>
                    <a:pt x="12" y="85"/>
                    <a:pt x="12" y="85"/>
                    <a:pt x="13" y="86"/>
                  </a:cubicBezTo>
                  <a:cubicBezTo>
                    <a:pt x="20" y="89"/>
                    <a:pt x="25" y="95"/>
                    <a:pt x="29" y="101"/>
                  </a:cubicBezTo>
                  <a:cubicBezTo>
                    <a:pt x="34" y="106"/>
                    <a:pt x="38" y="111"/>
                    <a:pt x="43" y="117"/>
                  </a:cubicBezTo>
                  <a:cubicBezTo>
                    <a:pt x="44" y="118"/>
                    <a:pt x="45" y="119"/>
                    <a:pt x="47" y="119"/>
                  </a:cubicBezTo>
                  <a:cubicBezTo>
                    <a:pt x="48" y="119"/>
                    <a:pt x="48" y="118"/>
                    <a:pt x="49" y="118"/>
                  </a:cubicBezTo>
                  <a:cubicBezTo>
                    <a:pt x="53" y="117"/>
                    <a:pt x="58" y="116"/>
                    <a:pt x="62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5"/>
                    <a:pt x="63" y="115"/>
                    <a:pt x="64" y="115"/>
                  </a:cubicBezTo>
                  <a:cubicBezTo>
                    <a:pt x="65" y="116"/>
                    <a:pt x="66" y="116"/>
                    <a:pt x="66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6" y="115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89" y="109"/>
                    <a:pt x="87" y="110"/>
                    <a:pt x="85" y="111"/>
                  </a:cubicBezTo>
                  <a:cubicBezTo>
                    <a:pt x="80" y="113"/>
                    <a:pt x="76" y="114"/>
                    <a:pt x="71" y="116"/>
                  </a:cubicBezTo>
                  <a:cubicBezTo>
                    <a:pt x="71" y="116"/>
                    <a:pt x="70" y="117"/>
                    <a:pt x="69" y="117"/>
                  </a:cubicBezTo>
                  <a:cubicBezTo>
                    <a:pt x="69" y="117"/>
                    <a:pt x="68" y="118"/>
                    <a:pt x="68" y="118"/>
                  </a:cubicBezTo>
                  <a:cubicBezTo>
                    <a:pt x="67" y="118"/>
                    <a:pt x="67" y="118"/>
                    <a:pt x="67" y="117"/>
                  </a:cubicBezTo>
                  <a:cubicBezTo>
                    <a:pt x="67" y="117"/>
                    <a:pt x="66" y="117"/>
                    <a:pt x="66" y="117"/>
                  </a:cubicBezTo>
                  <a:cubicBezTo>
                    <a:pt x="65" y="117"/>
                    <a:pt x="64" y="118"/>
                    <a:pt x="63" y="119"/>
                  </a:cubicBezTo>
                  <a:cubicBezTo>
                    <a:pt x="62" y="123"/>
                    <a:pt x="61" y="127"/>
                    <a:pt x="62" y="132"/>
                  </a:cubicBezTo>
                  <a:cubicBezTo>
                    <a:pt x="61" y="131"/>
                    <a:pt x="60" y="131"/>
                    <a:pt x="60" y="131"/>
                  </a:cubicBezTo>
                  <a:cubicBezTo>
                    <a:pt x="51" y="125"/>
                    <a:pt x="42" y="119"/>
                    <a:pt x="34" y="113"/>
                  </a:cubicBezTo>
                  <a:cubicBezTo>
                    <a:pt x="28" y="109"/>
                    <a:pt x="23" y="105"/>
                    <a:pt x="17" y="101"/>
                  </a:cubicBezTo>
                  <a:cubicBezTo>
                    <a:pt x="14" y="99"/>
                    <a:pt x="11" y="97"/>
                    <a:pt x="8" y="95"/>
                  </a:cubicBezTo>
                  <a:cubicBezTo>
                    <a:pt x="6" y="94"/>
                    <a:pt x="5" y="92"/>
                    <a:pt x="4" y="91"/>
                  </a:cubicBezTo>
                  <a:cubicBezTo>
                    <a:pt x="3" y="88"/>
                    <a:pt x="4" y="85"/>
                    <a:pt x="5" y="82"/>
                  </a:cubicBezTo>
                  <a:cubicBezTo>
                    <a:pt x="5" y="82"/>
                    <a:pt x="6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2"/>
                    <a:pt x="8" y="82"/>
                    <a:pt x="8" y="82"/>
                  </a:cubicBezTo>
                  <a:moveTo>
                    <a:pt x="97" y="79"/>
                  </a:moveTo>
                  <a:cubicBezTo>
                    <a:pt x="105" y="76"/>
                    <a:pt x="112" y="74"/>
                    <a:pt x="120" y="72"/>
                  </a:cubicBezTo>
                  <a:cubicBezTo>
                    <a:pt x="120" y="74"/>
                    <a:pt x="119" y="75"/>
                    <a:pt x="117" y="75"/>
                  </a:cubicBezTo>
                  <a:cubicBezTo>
                    <a:pt x="113" y="76"/>
                    <a:pt x="110" y="77"/>
                    <a:pt x="106" y="78"/>
                  </a:cubicBezTo>
                  <a:cubicBezTo>
                    <a:pt x="107" y="79"/>
                    <a:pt x="107" y="79"/>
                    <a:pt x="107" y="79"/>
                  </a:cubicBezTo>
                  <a:cubicBezTo>
                    <a:pt x="110" y="78"/>
                    <a:pt x="113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8" y="77"/>
                    <a:pt x="119" y="77"/>
                  </a:cubicBezTo>
                  <a:cubicBezTo>
                    <a:pt x="118" y="77"/>
                    <a:pt x="118" y="78"/>
                    <a:pt x="117" y="78"/>
                  </a:cubicBezTo>
                  <a:cubicBezTo>
                    <a:pt x="105" y="81"/>
                    <a:pt x="93" y="84"/>
                    <a:pt x="81" y="87"/>
                  </a:cubicBezTo>
                  <a:cubicBezTo>
                    <a:pt x="80" y="87"/>
                    <a:pt x="80" y="88"/>
                    <a:pt x="79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92" y="86"/>
                    <a:pt x="106" y="82"/>
                    <a:pt x="119" y="79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18" y="80"/>
                    <a:pt x="118" y="81"/>
                    <a:pt x="117" y="81"/>
                  </a:cubicBezTo>
                  <a:cubicBezTo>
                    <a:pt x="100" y="85"/>
                    <a:pt x="83" y="90"/>
                    <a:pt x="67" y="94"/>
                  </a:cubicBezTo>
                  <a:cubicBezTo>
                    <a:pt x="66" y="95"/>
                    <a:pt x="65" y="95"/>
                    <a:pt x="64" y="95"/>
                  </a:cubicBezTo>
                  <a:cubicBezTo>
                    <a:pt x="63" y="95"/>
                    <a:pt x="63" y="94"/>
                    <a:pt x="62" y="91"/>
                  </a:cubicBezTo>
                  <a:cubicBezTo>
                    <a:pt x="62" y="91"/>
                    <a:pt x="62" y="90"/>
                    <a:pt x="62" y="89"/>
                  </a:cubicBezTo>
                  <a:cubicBezTo>
                    <a:pt x="62" y="87"/>
                    <a:pt x="63" y="86"/>
                    <a:pt x="65" y="85"/>
                  </a:cubicBezTo>
                  <a:cubicBezTo>
                    <a:pt x="70" y="84"/>
                    <a:pt x="74" y="83"/>
                    <a:pt x="78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80" y="82"/>
                    <a:pt x="81" y="82"/>
                    <a:pt x="82" y="82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76" y="85"/>
                    <a:pt x="70" y="86"/>
                    <a:pt x="64" y="88"/>
                  </a:cubicBezTo>
                  <a:cubicBezTo>
                    <a:pt x="64" y="89"/>
                    <a:pt x="64" y="89"/>
                    <a:pt x="64" y="89"/>
                  </a:cubicBezTo>
                  <a:cubicBezTo>
                    <a:pt x="77" y="85"/>
                    <a:pt x="89" y="82"/>
                    <a:pt x="102" y="79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0" y="79"/>
                    <a:pt x="99" y="79"/>
                    <a:pt x="97" y="79"/>
                  </a:cubicBezTo>
                  <a:moveTo>
                    <a:pt x="42" y="112"/>
                  </a:moveTo>
                  <a:cubicBezTo>
                    <a:pt x="40" y="109"/>
                    <a:pt x="38" y="107"/>
                    <a:pt x="36" y="105"/>
                  </a:cubicBezTo>
                  <a:cubicBezTo>
                    <a:pt x="32" y="100"/>
                    <a:pt x="28" y="95"/>
                    <a:pt x="24" y="90"/>
                  </a:cubicBezTo>
                  <a:cubicBezTo>
                    <a:pt x="20" y="86"/>
                    <a:pt x="17" y="82"/>
                    <a:pt x="13" y="77"/>
                  </a:cubicBezTo>
                  <a:cubicBezTo>
                    <a:pt x="11" y="75"/>
                    <a:pt x="9" y="72"/>
                    <a:pt x="7" y="69"/>
                  </a:cubicBezTo>
                  <a:cubicBezTo>
                    <a:pt x="5" y="67"/>
                    <a:pt x="6" y="64"/>
                    <a:pt x="6" y="61"/>
                  </a:cubicBezTo>
                  <a:cubicBezTo>
                    <a:pt x="14" y="67"/>
                    <a:pt x="21" y="71"/>
                    <a:pt x="28" y="77"/>
                  </a:cubicBezTo>
                  <a:cubicBezTo>
                    <a:pt x="35" y="83"/>
                    <a:pt x="40" y="90"/>
                    <a:pt x="46" y="97"/>
                  </a:cubicBezTo>
                  <a:cubicBezTo>
                    <a:pt x="47" y="96"/>
                    <a:pt x="47" y="96"/>
                    <a:pt x="47" y="96"/>
                  </a:cubicBezTo>
                  <a:cubicBezTo>
                    <a:pt x="44" y="92"/>
                    <a:pt x="41" y="89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3" y="88"/>
                    <a:pt x="47" y="92"/>
                    <a:pt x="52" y="96"/>
                  </a:cubicBezTo>
                  <a:cubicBezTo>
                    <a:pt x="50" y="96"/>
                    <a:pt x="48" y="97"/>
                    <a:pt x="46" y="97"/>
                  </a:cubicBezTo>
                  <a:cubicBezTo>
                    <a:pt x="46" y="97"/>
                    <a:pt x="45" y="98"/>
                    <a:pt x="45" y="98"/>
                  </a:cubicBezTo>
                  <a:cubicBezTo>
                    <a:pt x="41" y="102"/>
                    <a:pt x="40" y="106"/>
                    <a:pt x="42" y="110"/>
                  </a:cubicBezTo>
                  <a:cubicBezTo>
                    <a:pt x="42" y="111"/>
                    <a:pt x="42" y="111"/>
                    <a:pt x="42" y="112"/>
                  </a:cubicBezTo>
                  <a:moveTo>
                    <a:pt x="88" y="76"/>
                  </a:moveTo>
                  <a:cubicBezTo>
                    <a:pt x="87" y="76"/>
                    <a:pt x="87" y="76"/>
                    <a:pt x="87" y="74"/>
                  </a:cubicBezTo>
                  <a:cubicBezTo>
                    <a:pt x="86" y="73"/>
                    <a:pt x="86" y="72"/>
                    <a:pt x="88" y="71"/>
                  </a:cubicBezTo>
                  <a:cubicBezTo>
                    <a:pt x="105" y="65"/>
                    <a:pt x="121" y="59"/>
                    <a:pt x="137" y="53"/>
                  </a:cubicBezTo>
                  <a:cubicBezTo>
                    <a:pt x="138" y="53"/>
                    <a:pt x="138" y="53"/>
                    <a:pt x="139" y="53"/>
                  </a:cubicBezTo>
                  <a:cubicBezTo>
                    <a:pt x="137" y="56"/>
                    <a:pt x="136" y="59"/>
                    <a:pt x="133" y="60"/>
                  </a:cubicBezTo>
                  <a:cubicBezTo>
                    <a:pt x="118" y="65"/>
                    <a:pt x="104" y="71"/>
                    <a:pt x="90" y="76"/>
                  </a:cubicBezTo>
                  <a:cubicBezTo>
                    <a:pt x="89" y="76"/>
                    <a:pt x="89" y="76"/>
                    <a:pt x="88" y="76"/>
                  </a:cubicBezTo>
                  <a:moveTo>
                    <a:pt x="57" y="96"/>
                  </a:moveTo>
                  <a:cubicBezTo>
                    <a:pt x="56" y="95"/>
                    <a:pt x="54" y="94"/>
                    <a:pt x="53" y="93"/>
                  </a:cubicBezTo>
                  <a:cubicBezTo>
                    <a:pt x="46" y="87"/>
                    <a:pt x="39" y="82"/>
                    <a:pt x="31" y="76"/>
                  </a:cubicBezTo>
                  <a:cubicBezTo>
                    <a:pt x="24" y="70"/>
                    <a:pt x="16" y="64"/>
                    <a:pt x="8" y="58"/>
                  </a:cubicBezTo>
                  <a:cubicBezTo>
                    <a:pt x="5" y="56"/>
                    <a:pt x="5" y="52"/>
                    <a:pt x="5" y="48"/>
                  </a:cubicBezTo>
                  <a:cubicBezTo>
                    <a:pt x="5" y="46"/>
                    <a:pt x="6" y="44"/>
                    <a:pt x="7" y="42"/>
                  </a:cubicBezTo>
                  <a:cubicBezTo>
                    <a:pt x="8" y="46"/>
                    <a:pt x="11" y="46"/>
                    <a:pt x="13" y="48"/>
                  </a:cubicBezTo>
                  <a:cubicBezTo>
                    <a:pt x="17" y="51"/>
                    <a:pt x="21" y="54"/>
                    <a:pt x="25" y="57"/>
                  </a:cubicBezTo>
                  <a:cubicBezTo>
                    <a:pt x="34" y="64"/>
                    <a:pt x="44" y="70"/>
                    <a:pt x="53" y="77"/>
                  </a:cubicBezTo>
                  <a:cubicBezTo>
                    <a:pt x="54" y="78"/>
                    <a:pt x="56" y="78"/>
                    <a:pt x="57" y="79"/>
                  </a:cubicBezTo>
                  <a:cubicBezTo>
                    <a:pt x="47" y="70"/>
                    <a:pt x="37" y="62"/>
                    <a:pt x="27" y="55"/>
                  </a:cubicBezTo>
                  <a:cubicBezTo>
                    <a:pt x="42" y="62"/>
                    <a:pt x="56" y="70"/>
                    <a:pt x="71" y="77"/>
                  </a:cubicBezTo>
                  <a:cubicBezTo>
                    <a:pt x="67" y="78"/>
                    <a:pt x="64" y="79"/>
                    <a:pt x="61" y="80"/>
                  </a:cubicBezTo>
                  <a:cubicBezTo>
                    <a:pt x="59" y="80"/>
                    <a:pt x="58" y="81"/>
                    <a:pt x="58" y="82"/>
                  </a:cubicBezTo>
                  <a:cubicBezTo>
                    <a:pt x="56" y="85"/>
                    <a:pt x="55" y="89"/>
                    <a:pt x="57" y="96"/>
                  </a:cubicBezTo>
                  <a:moveTo>
                    <a:pt x="72" y="60"/>
                  </a:moveTo>
                  <a:cubicBezTo>
                    <a:pt x="72" y="58"/>
                    <a:pt x="72" y="55"/>
                    <a:pt x="73" y="53"/>
                  </a:cubicBezTo>
                  <a:cubicBezTo>
                    <a:pt x="74" y="53"/>
                    <a:pt x="75" y="52"/>
                    <a:pt x="75" y="52"/>
                  </a:cubicBezTo>
                  <a:cubicBezTo>
                    <a:pt x="89" y="49"/>
                    <a:pt x="103" y="45"/>
                    <a:pt x="117" y="41"/>
                  </a:cubicBezTo>
                  <a:cubicBezTo>
                    <a:pt x="122" y="40"/>
                    <a:pt x="126" y="39"/>
                    <a:pt x="131" y="38"/>
                  </a:cubicBezTo>
                  <a:cubicBezTo>
                    <a:pt x="130" y="40"/>
                    <a:pt x="130" y="41"/>
                    <a:pt x="128" y="41"/>
                  </a:cubicBezTo>
                  <a:cubicBezTo>
                    <a:pt x="112" y="44"/>
                    <a:pt x="97" y="48"/>
                    <a:pt x="81" y="51"/>
                  </a:cubicBezTo>
                  <a:cubicBezTo>
                    <a:pt x="81" y="52"/>
                    <a:pt x="81" y="52"/>
                    <a:pt x="81" y="52"/>
                  </a:cubicBezTo>
                  <a:cubicBezTo>
                    <a:pt x="97" y="49"/>
                    <a:pt x="113" y="45"/>
                    <a:pt x="130" y="41"/>
                  </a:cubicBezTo>
                  <a:cubicBezTo>
                    <a:pt x="130" y="43"/>
                    <a:pt x="130" y="45"/>
                    <a:pt x="130" y="48"/>
                  </a:cubicBezTo>
                  <a:cubicBezTo>
                    <a:pt x="111" y="52"/>
                    <a:pt x="92" y="57"/>
                    <a:pt x="73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8" y="60"/>
                    <a:pt x="84" y="58"/>
                    <a:pt x="90" y="57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84" y="57"/>
                    <a:pt x="78" y="59"/>
                    <a:pt x="72" y="60"/>
                  </a:cubicBezTo>
                  <a:moveTo>
                    <a:pt x="82" y="79"/>
                  </a:moveTo>
                  <a:cubicBezTo>
                    <a:pt x="78" y="77"/>
                    <a:pt x="75" y="75"/>
                    <a:pt x="71" y="74"/>
                  </a:cubicBezTo>
                  <a:cubicBezTo>
                    <a:pt x="65" y="70"/>
                    <a:pt x="58" y="67"/>
                    <a:pt x="52" y="64"/>
                  </a:cubicBezTo>
                  <a:cubicBezTo>
                    <a:pt x="46" y="61"/>
                    <a:pt x="40" y="58"/>
                    <a:pt x="34" y="55"/>
                  </a:cubicBezTo>
                  <a:cubicBezTo>
                    <a:pt x="30" y="53"/>
                    <a:pt x="25" y="51"/>
                    <a:pt x="20" y="48"/>
                  </a:cubicBezTo>
                  <a:cubicBezTo>
                    <a:pt x="18" y="47"/>
                    <a:pt x="15" y="46"/>
                    <a:pt x="12" y="44"/>
                  </a:cubicBezTo>
                  <a:cubicBezTo>
                    <a:pt x="10" y="43"/>
                    <a:pt x="10" y="38"/>
                    <a:pt x="12" y="36"/>
                  </a:cubicBezTo>
                  <a:cubicBezTo>
                    <a:pt x="13" y="35"/>
                    <a:pt x="16" y="36"/>
                    <a:pt x="17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20" y="36"/>
                    <a:pt x="22" y="37"/>
                    <a:pt x="24" y="38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1" y="38"/>
                    <a:pt x="19" y="37"/>
                    <a:pt x="16" y="35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7" y="37"/>
                    <a:pt x="18" y="38"/>
                    <a:pt x="20" y="38"/>
                  </a:cubicBezTo>
                  <a:cubicBezTo>
                    <a:pt x="34" y="44"/>
                    <a:pt x="46" y="54"/>
                    <a:pt x="59" y="62"/>
                  </a:cubicBezTo>
                  <a:cubicBezTo>
                    <a:pt x="62" y="64"/>
                    <a:pt x="65" y="67"/>
                    <a:pt x="69" y="69"/>
                  </a:cubicBezTo>
                  <a:cubicBezTo>
                    <a:pt x="69" y="69"/>
                    <a:pt x="70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4" y="69"/>
                    <a:pt x="77" y="68"/>
                    <a:pt x="80" y="67"/>
                  </a:cubicBezTo>
                  <a:cubicBezTo>
                    <a:pt x="88" y="65"/>
                    <a:pt x="96" y="62"/>
                    <a:pt x="104" y="60"/>
                  </a:cubicBezTo>
                  <a:cubicBezTo>
                    <a:pt x="106" y="60"/>
                    <a:pt x="108" y="59"/>
                    <a:pt x="110" y="59"/>
                  </a:cubicBezTo>
                  <a:cubicBezTo>
                    <a:pt x="106" y="60"/>
                    <a:pt x="102" y="62"/>
                    <a:pt x="99" y="63"/>
                  </a:cubicBezTo>
                  <a:cubicBezTo>
                    <a:pt x="95" y="64"/>
                    <a:pt x="91" y="66"/>
                    <a:pt x="87" y="67"/>
                  </a:cubicBezTo>
                  <a:cubicBezTo>
                    <a:pt x="82" y="68"/>
                    <a:pt x="80" y="73"/>
                    <a:pt x="81" y="77"/>
                  </a:cubicBezTo>
                  <a:cubicBezTo>
                    <a:pt x="82" y="77"/>
                    <a:pt x="82" y="78"/>
                    <a:pt x="82" y="79"/>
                  </a:cubicBezTo>
                  <a:moveTo>
                    <a:pt x="68" y="65"/>
                  </a:moveTo>
                  <a:cubicBezTo>
                    <a:pt x="66" y="63"/>
                    <a:pt x="63" y="62"/>
                    <a:pt x="61" y="60"/>
                  </a:cubicBezTo>
                  <a:cubicBezTo>
                    <a:pt x="54" y="56"/>
                    <a:pt x="47" y="51"/>
                    <a:pt x="40" y="46"/>
                  </a:cubicBezTo>
                  <a:cubicBezTo>
                    <a:pt x="32" y="41"/>
                    <a:pt x="25" y="36"/>
                    <a:pt x="18" y="32"/>
                  </a:cubicBezTo>
                  <a:cubicBezTo>
                    <a:pt x="17" y="31"/>
                    <a:pt x="15" y="30"/>
                    <a:pt x="13" y="29"/>
                  </a:cubicBezTo>
                  <a:cubicBezTo>
                    <a:pt x="13" y="28"/>
                    <a:pt x="12" y="28"/>
                    <a:pt x="12" y="27"/>
                  </a:cubicBezTo>
                  <a:cubicBezTo>
                    <a:pt x="11" y="23"/>
                    <a:pt x="11" y="19"/>
                    <a:pt x="13" y="15"/>
                  </a:cubicBezTo>
                  <a:cubicBezTo>
                    <a:pt x="13" y="15"/>
                    <a:pt x="14" y="14"/>
                    <a:pt x="15" y="14"/>
                  </a:cubicBezTo>
                  <a:cubicBezTo>
                    <a:pt x="24" y="12"/>
                    <a:pt x="33" y="10"/>
                    <a:pt x="43" y="8"/>
                  </a:cubicBezTo>
                  <a:cubicBezTo>
                    <a:pt x="51" y="7"/>
                    <a:pt x="59" y="5"/>
                    <a:pt x="67" y="3"/>
                  </a:cubicBezTo>
                  <a:cubicBezTo>
                    <a:pt x="68" y="3"/>
                    <a:pt x="69" y="3"/>
                    <a:pt x="70" y="3"/>
                  </a:cubicBezTo>
                  <a:cubicBezTo>
                    <a:pt x="72" y="3"/>
                    <a:pt x="74" y="3"/>
                    <a:pt x="75" y="4"/>
                  </a:cubicBezTo>
                  <a:cubicBezTo>
                    <a:pt x="94" y="13"/>
                    <a:pt x="114" y="23"/>
                    <a:pt x="133" y="32"/>
                  </a:cubicBezTo>
                  <a:cubicBezTo>
                    <a:pt x="133" y="32"/>
                    <a:pt x="133" y="32"/>
                    <a:pt x="134" y="32"/>
                  </a:cubicBezTo>
                  <a:cubicBezTo>
                    <a:pt x="123" y="35"/>
                    <a:pt x="112" y="38"/>
                    <a:pt x="102" y="40"/>
                  </a:cubicBezTo>
                  <a:cubicBezTo>
                    <a:pt x="92" y="43"/>
                    <a:pt x="82" y="45"/>
                    <a:pt x="72" y="48"/>
                  </a:cubicBezTo>
                  <a:cubicBezTo>
                    <a:pt x="72" y="48"/>
                    <a:pt x="71" y="48"/>
                    <a:pt x="71" y="49"/>
                  </a:cubicBezTo>
                  <a:cubicBezTo>
                    <a:pt x="67" y="53"/>
                    <a:pt x="65" y="58"/>
                    <a:pt x="68" y="64"/>
                  </a:cubicBezTo>
                  <a:cubicBezTo>
                    <a:pt x="68" y="64"/>
                    <a:pt x="68" y="64"/>
                    <a:pt x="68" y="65"/>
                  </a:cubicBezTo>
                  <a:moveTo>
                    <a:pt x="71" y="0"/>
                  </a:moveTo>
                  <a:cubicBezTo>
                    <a:pt x="71" y="0"/>
                    <a:pt x="71" y="0"/>
                    <a:pt x="70" y="0"/>
                  </a:cubicBezTo>
                  <a:cubicBezTo>
                    <a:pt x="66" y="1"/>
                    <a:pt x="61" y="2"/>
                    <a:pt x="57" y="3"/>
                  </a:cubicBezTo>
                  <a:cubicBezTo>
                    <a:pt x="43" y="6"/>
                    <a:pt x="30" y="8"/>
                    <a:pt x="16" y="11"/>
                  </a:cubicBezTo>
                  <a:cubicBezTo>
                    <a:pt x="12" y="11"/>
                    <a:pt x="10" y="13"/>
                    <a:pt x="9" y="16"/>
                  </a:cubicBezTo>
                  <a:cubicBezTo>
                    <a:pt x="8" y="20"/>
                    <a:pt x="8" y="23"/>
                    <a:pt x="9" y="27"/>
                  </a:cubicBezTo>
                  <a:cubicBezTo>
                    <a:pt x="9" y="29"/>
                    <a:pt x="11" y="30"/>
                    <a:pt x="13" y="31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3"/>
                    <a:pt x="13" y="33"/>
                    <a:pt x="12" y="33"/>
                  </a:cubicBezTo>
                  <a:cubicBezTo>
                    <a:pt x="11" y="33"/>
                    <a:pt x="10" y="33"/>
                    <a:pt x="9" y="34"/>
                  </a:cubicBezTo>
                  <a:cubicBezTo>
                    <a:pt x="8" y="35"/>
                    <a:pt x="8" y="37"/>
                    <a:pt x="7" y="38"/>
                  </a:cubicBezTo>
                  <a:cubicBezTo>
                    <a:pt x="7" y="39"/>
                    <a:pt x="7" y="39"/>
                    <a:pt x="6" y="40"/>
                  </a:cubicBezTo>
                  <a:cubicBezTo>
                    <a:pt x="5" y="41"/>
                    <a:pt x="4" y="41"/>
                    <a:pt x="3" y="42"/>
                  </a:cubicBezTo>
                  <a:cubicBezTo>
                    <a:pt x="2" y="45"/>
                    <a:pt x="1" y="49"/>
                    <a:pt x="2" y="52"/>
                  </a:cubicBezTo>
                  <a:cubicBezTo>
                    <a:pt x="3" y="56"/>
                    <a:pt x="3" y="59"/>
                    <a:pt x="3" y="63"/>
                  </a:cubicBezTo>
                  <a:cubicBezTo>
                    <a:pt x="2" y="68"/>
                    <a:pt x="4" y="72"/>
                    <a:pt x="8" y="75"/>
                  </a:cubicBezTo>
                  <a:cubicBezTo>
                    <a:pt x="8" y="76"/>
                    <a:pt x="8" y="77"/>
                    <a:pt x="8" y="77"/>
                  </a:cubicBezTo>
                  <a:cubicBezTo>
                    <a:pt x="8" y="78"/>
                    <a:pt x="7" y="79"/>
                    <a:pt x="6" y="79"/>
                  </a:cubicBezTo>
                  <a:cubicBezTo>
                    <a:pt x="6" y="79"/>
                    <a:pt x="6" y="79"/>
                    <a:pt x="6" y="78"/>
                  </a:cubicBezTo>
                  <a:cubicBezTo>
                    <a:pt x="5" y="78"/>
                    <a:pt x="5" y="78"/>
                    <a:pt x="4" y="78"/>
                  </a:cubicBezTo>
                  <a:cubicBezTo>
                    <a:pt x="3" y="78"/>
                    <a:pt x="2" y="79"/>
                    <a:pt x="2" y="80"/>
                  </a:cubicBezTo>
                  <a:cubicBezTo>
                    <a:pt x="0" y="85"/>
                    <a:pt x="0" y="89"/>
                    <a:pt x="1" y="94"/>
                  </a:cubicBezTo>
                  <a:cubicBezTo>
                    <a:pt x="1" y="95"/>
                    <a:pt x="2" y="96"/>
                    <a:pt x="3" y="96"/>
                  </a:cubicBezTo>
                  <a:cubicBezTo>
                    <a:pt x="10" y="101"/>
                    <a:pt x="17" y="106"/>
                    <a:pt x="25" y="111"/>
                  </a:cubicBezTo>
                  <a:cubicBezTo>
                    <a:pt x="38" y="120"/>
                    <a:pt x="50" y="129"/>
                    <a:pt x="63" y="138"/>
                  </a:cubicBezTo>
                  <a:cubicBezTo>
                    <a:pt x="64" y="139"/>
                    <a:pt x="65" y="139"/>
                    <a:pt x="66" y="139"/>
                  </a:cubicBezTo>
                  <a:cubicBezTo>
                    <a:pt x="67" y="139"/>
                    <a:pt x="67" y="139"/>
                    <a:pt x="68" y="139"/>
                  </a:cubicBezTo>
                  <a:cubicBezTo>
                    <a:pt x="72" y="137"/>
                    <a:pt x="76" y="135"/>
                    <a:pt x="80" y="134"/>
                  </a:cubicBezTo>
                  <a:cubicBezTo>
                    <a:pt x="95" y="128"/>
                    <a:pt x="110" y="122"/>
                    <a:pt x="124" y="116"/>
                  </a:cubicBezTo>
                  <a:cubicBezTo>
                    <a:pt x="127" y="114"/>
                    <a:pt x="127" y="113"/>
                    <a:pt x="125" y="111"/>
                  </a:cubicBezTo>
                  <a:cubicBezTo>
                    <a:pt x="124" y="110"/>
                    <a:pt x="122" y="110"/>
                    <a:pt x="121" y="109"/>
                  </a:cubicBezTo>
                  <a:cubicBezTo>
                    <a:pt x="119" y="107"/>
                    <a:pt x="119" y="106"/>
                    <a:pt x="121" y="104"/>
                  </a:cubicBezTo>
                  <a:cubicBezTo>
                    <a:pt x="122" y="102"/>
                    <a:pt x="124" y="100"/>
                    <a:pt x="125" y="98"/>
                  </a:cubicBezTo>
                  <a:cubicBezTo>
                    <a:pt x="126" y="98"/>
                    <a:pt x="125" y="97"/>
                    <a:pt x="125" y="96"/>
                  </a:cubicBezTo>
                  <a:cubicBezTo>
                    <a:pt x="124" y="95"/>
                    <a:pt x="123" y="95"/>
                    <a:pt x="122" y="95"/>
                  </a:cubicBezTo>
                  <a:cubicBezTo>
                    <a:pt x="120" y="93"/>
                    <a:pt x="117" y="92"/>
                    <a:pt x="114" y="90"/>
                  </a:cubicBezTo>
                  <a:cubicBezTo>
                    <a:pt x="115" y="90"/>
                    <a:pt x="115" y="89"/>
                    <a:pt x="116" y="89"/>
                  </a:cubicBezTo>
                  <a:cubicBezTo>
                    <a:pt x="117" y="89"/>
                    <a:pt x="117" y="88"/>
                    <a:pt x="117" y="88"/>
                  </a:cubicBezTo>
                  <a:cubicBezTo>
                    <a:pt x="118" y="87"/>
                    <a:pt x="118" y="87"/>
                    <a:pt x="119" y="87"/>
                  </a:cubicBezTo>
                  <a:cubicBezTo>
                    <a:pt x="122" y="86"/>
                    <a:pt x="124" y="85"/>
                    <a:pt x="127" y="84"/>
                  </a:cubicBezTo>
                  <a:cubicBezTo>
                    <a:pt x="127" y="84"/>
                    <a:pt x="128" y="83"/>
                    <a:pt x="128" y="83"/>
                  </a:cubicBezTo>
                  <a:cubicBezTo>
                    <a:pt x="128" y="82"/>
                    <a:pt x="128" y="82"/>
                    <a:pt x="127" y="81"/>
                  </a:cubicBezTo>
                  <a:cubicBezTo>
                    <a:pt x="127" y="80"/>
                    <a:pt x="125" y="80"/>
                    <a:pt x="124" y="79"/>
                  </a:cubicBezTo>
                  <a:cubicBezTo>
                    <a:pt x="122" y="78"/>
                    <a:pt x="121" y="77"/>
                    <a:pt x="122" y="74"/>
                  </a:cubicBezTo>
                  <a:cubicBezTo>
                    <a:pt x="123" y="73"/>
                    <a:pt x="123" y="73"/>
                    <a:pt x="123" y="72"/>
                  </a:cubicBezTo>
                  <a:cubicBezTo>
                    <a:pt x="124" y="69"/>
                    <a:pt x="128" y="68"/>
                    <a:pt x="130" y="66"/>
                  </a:cubicBezTo>
                  <a:cubicBezTo>
                    <a:pt x="133" y="65"/>
                    <a:pt x="137" y="64"/>
                    <a:pt x="140" y="63"/>
                  </a:cubicBezTo>
                  <a:cubicBezTo>
                    <a:pt x="140" y="62"/>
                    <a:pt x="141" y="62"/>
                    <a:pt x="141" y="62"/>
                  </a:cubicBezTo>
                  <a:cubicBezTo>
                    <a:pt x="141" y="61"/>
                    <a:pt x="141" y="60"/>
                    <a:pt x="140" y="60"/>
                  </a:cubicBezTo>
                  <a:cubicBezTo>
                    <a:pt x="140" y="60"/>
                    <a:pt x="139" y="59"/>
                    <a:pt x="139" y="59"/>
                  </a:cubicBezTo>
                  <a:cubicBezTo>
                    <a:pt x="139" y="56"/>
                    <a:pt x="140" y="54"/>
                    <a:pt x="141" y="52"/>
                  </a:cubicBezTo>
                  <a:cubicBezTo>
                    <a:pt x="141" y="52"/>
                    <a:pt x="141" y="51"/>
                    <a:pt x="141" y="51"/>
                  </a:cubicBezTo>
                  <a:cubicBezTo>
                    <a:pt x="143" y="50"/>
                    <a:pt x="143" y="49"/>
                    <a:pt x="141" y="48"/>
                  </a:cubicBezTo>
                  <a:cubicBezTo>
                    <a:pt x="139" y="47"/>
                    <a:pt x="137" y="46"/>
                    <a:pt x="134" y="45"/>
                  </a:cubicBezTo>
                  <a:cubicBezTo>
                    <a:pt x="133" y="45"/>
                    <a:pt x="133" y="44"/>
                    <a:pt x="133" y="43"/>
                  </a:cubicBezTo>
                  <a:cubicBezTo>
                    <a:pt x="133" y="40"/>
                    <a:pt x="134" y="38"/>
                    <a:pt x="137" y="36"/>
                  </a:cubicBezTo>
                  <a:cubicBezTo>
                    <a:pt x="140" y="34"/>
                    <a:pt x="139" y="32"/>
                    <a:pt x="136" y="31"/>
                  </a:cubicBezTo>
                  <a:cubicBezTo>
                    <a:pt x="135" y="30"/>
                    <a:pt x="134" y="30"/>
                    <a:pt x="134" y="30"/>
                  </a:cubicBezTo>
                  <a:cubicBezTo>
                    <a:pt x="114" y="20"/>
                    <a:pt x="94" y="10"/>
                    <a:pt x="73" y="1"/>
                  </a:cubicBezTo>
                  <a:cubicBezTo>
                    <a:pt x="73" y="0"/>
                    <a:pt x="72" y="0"/>
                    <a:pt x="7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2"/>
            <p:cNvSpPr>
              <a:spLocks/>
            </p:cNvSpPr>
            <p:nvPr/>
          </p:nvSpPr>
          <p:spPr bwMode="auto">
            <a:xfrm>
              <a:off x="15241588" y="3051176"/>
              <a:ext cx="128587" cy="77788"/>
            </a:xfrm>
            <a:custGeom>
              <a:avLst/>
              <a:gdLst>
                <a:gd name="T0" fmla="*/ 0 w 55"/>
                <a:gd name="T1" fmla="*/ 0 h 33"/>
                <a:gd name="T2" fmla="*/ 55 w 55"/>
                <a:gd name="T3" fmla="*/ 33 h 33"/>
                <a:gd name="T4" fmla="*/ 0 w 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">
                  <a:moveTo>
                    <a:pt x="0" y="0"/>
                  </a:moveTo>
                  <a:cubicBezTo>
                    <a:pt x="18" y="11"/>
                    <a:pt x="36" y="23"/>
                    <a:pt x="55" y="33"/>
                  </a:cubicBezTo>
                  <a:cubicBezTo>
                    <a:pt x="54" y="30"/>
                    <a:pt x="3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3"/>
            <p:cNvSpPr>
              <a:spLocks/>
            </p:cNvSpPr>
            <p:nvPr/>
          </p:nvSpPr>
          <p:spPr bwMode="auto">
            <a:xfrm>
              <a:off x="15381288" y="3124201"/>
              <a:ext cx="106362" cy="25400"/>
            </a:xfrm>
            <a:custGeom>
              <a:avLst/>
              <a:gdLst>
                <a:gd name="T0" fmla="*/ 44 w 45"/>
                <a:gd name="T1" fmla="*/ 0 h 11"/>
                <a:gd name="T2" fmla="*/ 0 w 45"/>
                <a:gd name="T3" fmla="*/ 10 h 11"/>
                <a:gd name="T4" fmla="*/ 0 w 45"/>
                <a:gd name="T5" fmla="*/ 11 h 11"/>
                <a:gd name="T6" fmla="*/ 45 w 45"/>
                <a:gd name="T7" fmla="*/ 1 h 11"/>
                <a:gd name="T8" fmla="*/ 44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4" y="0"/>
                  </a:moveTo>
                  <a:cubicBezTo>
                    <a:pt x="30" y="4"/>
                    <a:pt x="15" y="7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5" y="8"/>
                    <a:pt x="30" y="5"/>
                    <a:pt x="45" y="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5389225" y="3275013"/>
              <a:ext cx="84137" cy="38100"/>
            </a:xfrm>
            <a:custGeom>
              <a:avLst/>
              <a:gdLst>
                <a:gd name="T0" fmla="*/ 35 w 36"/>
                <a:gd name="T1" fmla="*/ 0 h 16"/>
                <a:gd name="T2" fmla="*/ 0 w 36"/>
                <a:gd name="T3" fmla="*/ 15 h 16"/>
                <a:gd name="T4" fmla="*/ 0 w 36"/>
                <a:gd name="T5" fmla="*/ 16 h 16"/>
                <a:gd name="T6" fmla="*/ 36 w 36"/>
                <a:gd name="T7" fmla="*/ 1 h 16"/>
                <a:gd name="T8" fmla="*/ 35 w 3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6">
                  <a:moveTo>
                    <a:pt x="35" y="0"/>
                  </a:moveTo>
                  <a:cubicBezTo>
                    <a:pt x="23" y="5"/>
                    <a:pt x="12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2" y="11"/>
                    <a:pt x="24" y="6"/>
                    <a:pt x="36" y="1"/>
                  </a:cubicBezTo>
                  <a:cubicBezTo>
                    <a:pt x="35" y="0"/>
                    <a:pt x="35" y="0"/>
                    <a:pt x="3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45"/>
            <p:cNvSpPr>
              <a:spLocks/>
            </p:cNvSpPr>
            <p:nvPr/>
          </p:nvSpPr>
          <p:spPr bwMode="auto">
            <a:xfrm>
              <a:off x="15417800" y="3144838"/>
              <a:ext cx="104775" cy="39688"/>
            </a:xfrm>
            <a:custGeom>
              <a:avLst/>
              <a:gdLst>
                <a:gd name="T0" fmla="*/ 45 w 45"/>
                <a:gd name="T1" fmla="*/ 0 h 17"/>
                <a:gd name="T2" fmla="*/ 0 w 45"/>
                <a:gd name="T3" fmla="*/ 17 h 17"/>
                <a:gd name="T4" fmla="*/ 0 w 45"/>
                <a:gd name="T5" fmla="*/ 17 h 17"/>
                <a:gd name="T6" fmla="*/ 45 w 45"/>
                <a:gd name="T7" fmla="*/ 1 h 17"/>
                <a:gd name="T8" fmla="*/ 45 w 45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7">
                  <a:moveTo>
                    <a:pt x="45" y="0"/>
                  </a:moveTo>
                  <a:cubicBezTo>
                    <a:pt x="30" y="6"/>
                    <a:pt x="15" y="11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5" y="12"/>
                    <a:pt x="30" y="6"/>
                    <a:pt x="45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15417800" y="3151188"/>
              <a:ext cx="100012" cy="39688"/>
            </a:xfrm>
            <a:custGeom>
              <a:avLst/>
              <a:gdLst>
                <a:gd name="T0" fmla="*/ 43 w 43"/>
                <a:gd name="T1" fmla="*/ 0 h 17"/>
                <a:gd name="T2" fmla="*/ 0 w 43"/>
                <a:gd name="T3" fmla="*/ 16 h 17"/>
                <a:gd name="T4" fmla="*/ 1 w 43"/>
                <a:gd name="T5" fmla="*/ 17 h 17"/>
                <a:gd name="T6" fmla="*/ 43 w 43"/>
                <a:gd name="T7" fmla="*/ 1 h 17"/>
                <a:gd name="T8" fmla="*/ 43 w 4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7">
                  <a:moveTo>
                    <a:pt x="43" y="0"/>
                  </a:moveTo>
                  <a:cubicBezTo>
                    <a:pt x="29" y="5"/>
                    <a:pt x="15" y="11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5" y="11"/>
                    <a:pt x="29" y="6"/>
                    <a:pt x="43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47"/>
            <p:cNvSpPr>
              <a:spLocks noEditPoints="1"/>
            </p:cNvSpPr>
            <p:nvPr/>
          </p:nvSpPr>
          <p:spPr bwMode="auto">
            <a:xfrm>
              <a:off x="11977688" y="2570163"/>
              <a:ext cx="666750" cy="647700"/>
            </a:xfrm>
            <a:custGeom>
              <a:avLst/>
              <a:gdLst>
                <a:gd name="T0" fmla="*/ 240 w 286"/>
                <a:gd name="T1" fmla="*/ 203 h 277"/>
                <a:gd name="T2" fmla="*/ 233 w 286"/>
                <a:gd name="T3" fmla="*/ 223 h 277"/>
                <a:gd name="T4" fmla="*/ 208 w 286"/>
                <a:gd name="T5" fmla="*/ 222 h 277"/>
                <a:gd name="T6" fmla="*/ 235 w 286"/>
                <a:gd name="T7" fmla="*/ 195 h 277"/>
                <a:gd name="T8" fmla="*/ 235 w 286"/>
                <a:gd name="T9" fmla="*/ 195 h 277"/>
                <a:gd name="T10" fmla="*/ 187 w 286"/>
                <a:gd name="T11" fmla="*/ 196 h 277"/>
                <a:gd name="T12" fmla="*/ 212 w 286"/>
                <a:gd name="T13" fmla="*/ 196 h 277"/>
                <a:gd name="T14" fmla="*/ 160 w 286"/>
                <a:gd name="T15" fmla="*/ 204 h 277"/>
                <a:gd name="T16" fmla="*/ 94 w 286"/>
                <a:gd name="T17" fmla="*/ 204 h 277"/>
                <a:gd name="T18" fmla="*/ 111 w 286"/>
                <a:gd name="T19" fmla="*/ 199 h 277"/>
                <a:gd name="T20" fmla="*/ 120 w 286"/>
                <a:gd name="T21" fmla="*/ 202 h 277"/>
                <a:gd name="T22" fmla="*/ 152 w 286"/>
                <a:gd name="T23" fmla="*/ 197 h 277"/>
                <a:gd name="T24" fmla="*/ 23 w 286"/>
                <a:gd name="T25" fmla="*/ 157 h 277"/>
                <a:gd name="T26" fmla="*/ 27 w 286"/>
                <a:gd name="T27" fmla="*/ 170 h 277"/>
                <a:gd name="T28" fmla="*/ 125 w 286"/>
                <a:gd name="T29" fmla="*/ 228 h 277"/>
                <a:gd name="T30" fmla="*/ 130 w 286"/>
                <a:gd name="T31" fmla="*/ 227 h 277"/>
                <a:gd name="T32" fmla="*/ 139 w 286"/>
                <a:gd name="T33" fmla="*/ 232 h 277"/>
                <a:gd name="T34" fmla="*/ 124 w 286"/>
                <a:gd name="T35" fmla="*/ 262 h 277"/>
                <a:gd name="T36" fmla="*/ 10 w 286"/>
                <a:gd name="T37" fmla="*/ 181 h 277"/>
                <a:gd name="T38" fmla="*/ 195 w 286"/>
                <a:gd name="T39" fmla="*/ 157 h 277"/>
                <a:gd name="T40" fmla="*/ 233 w 286"/>
                <a:gd name="T41" fmla="*/ 152 h 277"/>
                <a:gd name="T42" fmla="*/ 158 w 286"/>
                <a:gd name="T43" fmla="*/ 175 h 277"/>
                <a:gd name="T44" fmla="*/ 134 w 286"/>
                <a:gd name="T45" fmla="*/ 187 h 277"/>
                <a:gd name="T46" fmla="*/ 157 w 286"/>
                <a:gd name="T47" fmla="*/ 163 h 277"/>
                <a:gd name="T48" fmla="*/ 129 w 286"/>
                <a:gd name="T49" fmla="*/ 176 h 277"/>
                <a:gd name="T50" fmla="*/ 73 w 286"/>
                <a:gd name="T51" fmla="*/ 208 h 277"/>
                <a:gd name="T52" fmla="*/ 57 w 286"/>
                <a:gd name="T53" fmla="*/ 154 h 277"/>
                <a:gd name="T54" fmla="*/ 105 w 286"/>
                <a:gd name="T55" fmla="*/ 190 h 277"/>
                <a:gd name="T56" fmla="*/ 177 w 286"/>
                <a:gd name="T57" fmla="*/ 151 h 277"/>
                <a:gd name="T58" fmla="*/ 265 w 286"/>
                <a:gd name="T59" fmla="*/ 120 h 277"/>
                <a:gd name="T60" fmla="*/ 63 w 286"/>
                <a:gd name="T61" fmla="*/ 151 h 277"/>
                <a:gd name="T62" fmla="*/ 50 w 286"/>
                <a:gd name="T63" fmla="*/ 112 h 277"/>
                <a:gd name="T64" fmla="*/ 122 w 286"/>
                <a:gd name="T65" fmla="*/ 158 h 277"/>
                <a:gd name="T66" fmla="*/ 151 w 286"/>
                <a:gd name="T67" fmla="*/ 103 h 277"/>
                <a:gd name="T68" fmla="*/ 163 w 286"/>
                <a:gd name="T69" fmla="*/ 104 h 277"/>
                <a:gd name="T70" fmla="*/ 145 w 286"/>
                <a:gd name="T71" fmla="*/ 121 h 277"/>
                <a:gd name="T72" fmla="*/ 143 w 286"/>
                <a:gd name="T73" fmla="*/ 146 h 277"/>
                <a:gd name="T74" fmla="*/ 24 w 286"/>
                <a:gd name="T75" fmla="*/ 72 h 277"/>
                <a:gd name="T76" fmla="*/ 48 w 286"/>
                <a:gd name="T77" fmla="*/ 76 h 277"/>
                <a:gd name="T78" fmla="*/ 138 w 286"/>
                <a:gd name="T79" fmla="*/ 136 h 277"/>
                <a:gd name="T80" fmla="*/ 220 w 286"/>
                <a:gd name="T81" fmla="*/ 117 h 277"/>
                <a:gd name="T82" fmla="*/ 137 w 286"/>
                <a:gd name="T83" fmla="*/ 129 h 277"/>
                <a:gd name="T84" fmla="*/ 25 w 286"/>
                <a:gd name="T85" fmla="*/ 53 h 277"/>
                <a:gd name="T86" fmla="*/ 141 w 286"/>
                <a:gd name="T87" fmla="*/ 5 h 277"/>
                <a:gd name="T88" fmla="*/ 145 w 286"/>
                <a:gd name="T89" fmla="*/ 95 h 277"/>
                <a:gd name="T90" fmla="*/ 141 w 286"/>
                <a:gd name="T91" fmla="*/ 0 h 277"/>
                <a:gd name="T92" fmla="*/ 27 w 286"/>
                <a:gd name="T93" fmla="*/ 62 h 277"/>
                <a:gd name="T94" fmla="*/ 14 w 286"/>
                <a:gd name="T95" fmla="*/ 79 h 277"/>
                <a:gd name="T96" fmla="*/ 17 w 286"/>
                <a:gd name="T97" fmla="*/ 153 h 277"/>
                <a:gd name="T98" fmla="*/ 3 w 286"/>
                <a:gd name="T99" fmla="*/ 186 h 277"/>
                <a:gd name="T100" fmla="*/ 137 w 286"/>
                <a:gd name="T101" fmla="*/ 276 h 277"/>
                <a:gd name="T102" fmla="*/ 241 w 286"/>
                <a:gd name="T103" fmla="*/ 206 h 277"/>
                <a:gd name="T104" fmla="*/ 232 w 286"/>
                <a:gd name="T105" fmla="*/ 176 h 277"/>
                <a:gd name="T106" fmla="*/ 255 w 286"/>
                <a:gd name="T107" fmla="*/ 161 h 277"/>
                <a:gd name="T108" fmla="*/ 279 w 286"/>
                <a:gd name="T109" fmla="*/ 124 h 277"/>
                <a:gd name="T110" fmla="*/ 283 w 286"/>
                <a:gd name="T111" fmla="*/ 101 h 277"/>
                <a:gd name="T112" fmla="*/ 272 w 286"/>
                <a:gd name="T113" fmla="*/ 61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6" h="277">
                  <a:moveTo>
                    <a:pt x="139" y="244"/>
                  </a:moveTo>
                  <a:cubicBezTo>
                    <a:pt x="140" y="244"/>
                    <a:pt x="140" y="244"/>
                    <a:pt x="141" y="244"/>
                  </a:cubicBezTo>
                  <a:cubicBezTo>
                    <a:pt x="153" y="236"/>
                    <a:pt x="167" y="232"/>
                    <a:pt x="180" y="227"/>
                  </a:cubicBezTo>
                  <a:cubicBezTo>
                    <a:pt x="199" y="219"/>
                    <a:pt x="218" y="212"/>
                    <a:pt x="237" y="204"/>
                  </a:cubicBezTo>
                  <a:cubicBezTo>
                    <a:pt x="238" y="204"/>
                    <a:pt x="239" y="203"/>
                    <a:pt x="240" y="203"/>
                  </a:cubicBezTo>
                  <a:cubicBezTo>
                    <a:pt x="231" y="211"/>
                    <a:pt x="219" y="213"/>
                    <a:pt x="208" y="218"/>
                  </a:cubicBezTo>
                  <a:cubicBezTo>
                    <a:pt x="204" y="219"/>
                    <a:pt x="201" y="221"/>
                    <a:pt x="197" y="223"/>
                  </a:cubicBezTo>
                  <a:cubicBezTo>
                    <a:pt x="209" y="218"/>
                    <a:pt x="222" y="214"/>
                    <a:pt x="234" y="209"/>
                  </a:cubicBezTo>
                  <a:cubicBezTo>
                    <a:pt x="235" y="213"/>
                    <a:pt x="235" y="216"/>
                    <a:pt x="235" y="220"/>
                  </a:cubicBezTo>
                  <a:cubicBezTo>
                    <a:pt x="235" y="221"/>
                    <a:pt x="234" y="222"/>
                    <a:pt x="233" y="223"/>
                  </a:cubicBezTo>
                  <a:cubicBezTo>
                    <a:pt x="207" y="233"/>
                    <a:pt x="181" y="244"/>
                    <a:pt x="155" y="255"/>
                  </a:cubicBezTo>
                  <a:cubicBezTo>
                    <a:pt x="150" y="257"/>
                    <a:pt x="144" y="260"/>
                    <a:pt x="137" y="262"/>
                  </a:cubicBezTo>
                  <a:cubicBezTo>
                    <a:pt x="136" y="259"/>
                    <a:pt x="136" y="256"/>
                    <a:pt x="135" y="253"/>
                  </a:cubicBezTo>
                  <a:cubicBezTo>
                    <a:pt x="159" y="243"/>
                    <a:pt x="184" y="233"/>
                    <a:pt x="208" y="224"/>
                  </a:cubicBezTo>
                  <a:cubicBezTo>
                    <a:pt x="208" y="223"/>
                    <a:pt x="208" y="223"/>
                    <a:pt x="208" y="222"/>
                  </a:cubicBezTo>
                  <a:cubicBezTo>
                    <a:pt x="184" y="232"/>
                    <a:pt x="160" y="241"/>
                    <a:pt x="135" y="251"/>
                  </a:cubicBezTo>
                  <a:cubicBezTo>
                    <a:pt x="135" y="247"/>
                    <a:pt x="134" y="244"/>
                    <a:pt x="138" y="244"/>
                  </a:cubicBezTo>
                  <a:cubicBezTo>
                    <a:pt x="138" y="244"/>
                    <a:pt x="139" y="244"/>
                    <a:pt x="139" y="244"/>
                  </a:cubicBezTo>
                  <a:cubicBezTo>
                    <a:pt x="139" y="244"/>
                    <a:pt x="139" y="244"/>
                    <a:pt x="139" y="244"/>
                  </a:cubicBezTo>
                  <a:moveTo>
                    <a:pt x="235" y="195"/>
                  </a:moveTo>
                  <a:cubicBezTo>
                    <a:pt x="232" y="195"/>
                    <a:pt x="229" y="192"/>
                    <a:pt x="227" y="191"/>
                  </a:cubicBezTo>
                  <a:cubicBezTo>
                    <a:pt x="226" y="190"/>
                    <a:pt x="225" y="188"/>
                    <a:pt x="224" y="187"/>
                  </a:cubicBezTo>
                  <a:cubicBezTo>
                    <a:pt x="225" y="186"/>
                    <a:pt x="225" y="186"/>
                    <a:pt x="225" y="186"/>
                  </a:cubicBezTo>
                  <a:cubicBezTo>
                    <a:pt x="230" y="188"/>
                    <a:pt x="235" y="191"/>
                    <a:pt x="240" y="193"/>
                  </a:cubicBezTo>
                  <a:cubicBezTo>
                    <a:pt x="238" y="195"/>
                    <a:pt x="236" y="195"/>
                    <a:pt x="235" y="195"/>
                  </a:cubicBezTo>
                  <a:moveTo>
                    <a:pt x="152" y="197"/>
                  </a:moveTo>
                  <a:cubicBezTo>
                    <a:pt x="173" y="188"/>
                    <a:pt x="197" y="186"/>
                    <a:pt x="220" y="182"/>
                  </a:cubicBezTo>
                  <a:cubicBezTo>
                    <a:pt x="220" y="184"/>
                    <a:pt x="220" y="187"/>
                    <a:pt x="219" y="189"/>
                  </a:cubicBezTo>
                  <a:cubicBezTo>
                    <a:pt x="219" y="190"/>
                    <a:pt x="217" y="191"/>
                    <a:pt x="216" y="191"/>
                  </a:cubicBezTo>
                  <a:cubicBezTo>
                    <a:pt x="206" y="193"/>
                    <a:pt x="196" y="195"/>
                    <a:pt x="187" y="196"/>
                  </a:cubicBezTo>
                  <a:cubicBezTo>
                    <a:pt x="186" y="197"/>
                    <a:pt x="185" y="197"/>
                    <a:pt x="184" y="198"/>
                  </a:cubicBezTo>
                  <a:cubicBezTo>
                    <a:pt x="184" y="198"/>
                    <a:pt x="184" y="198"/>
                    <a:pt x="184" y="199"/>
                  </a:cubicBezTo>
                  <a:cubicBezTo>
                    <a:pt x="196" y="197"/>
                    <a:pt x="208" y="195"/>
                    <a:pt x="220" y="192"/>
                  </a:cubicBezTo>
                  <a:cubicBezTo>
                    <a:pt x="220" y="193"/>
                    <a:pt x="220" y="193"/>
                    <a:pt x="220" y="194"/>
                  </a:cubicBezTo>
                  <a:cubicBezTo>
                    <a:pt x="217" y="195"/>
                    <a:pt x="214" y="196"/>
                    <a:pt x="212" y="196"/>
                  </a:cubicBezTo>
                  <a:cubicBezTo>
                    <a:pt x="177" y="204"/>
                    <a:pt x="142" y="212"/>
                    <a:pt x="107" y="221"/>
                  </a:cubicBezTo>
                  <a:cubicBezTo>
                    <a:pt x="105" y="221"/>
                    <a:pt x="103" y="221"/>
                    <a:pt x="101" y="222"/>
                  </a:cubicBezTo>
                  <a:cubicBezTo>
                    <a:pt x="100" y="222"/>
                    <a:pt x="99" y="223"/>
                    <a:pt x="98" y="223"/>
                  </a:cubicBezTo>
                  <a:cubicBezTo>
                    <a:pt x="96" y="223"/>
                    <a:pt x="95" y="221"/>
                    <a:pt x="94" y="218"/>
                  </a:cubicBezTo>
                  <a:cubicBezTo>
                    <a:pt x="116" y="213"/>
                    <a:pt x="139" y="211"/>
                    <a:pt x="160" y="204"/>
                  </a:cubicBezTo>
                  <a:cubicBezTo>
                    <a:pt x="151" y="206"/>
                    <a:pt x="142" y="208"/>
                    <a:pt x="132" y="209"/>
                  </a:cubicBezTo>
                  <a:cubicBezTo>
                    <a:pt x="120" y="212"/>
                    <a:pt x="107" y="214"/>
                    <a:pt x="95" y="216"/>
                  </a:cubicBezTo>
                  <a:cubicBezTo>
                    <a:pt x="95" y="216"/>
                    <a:pt x="95" y="216"/>
                    <a:pt x="95" y="216"/>
                  </a:cubicBezTo>
                  <a:cubicBezTo>
                    <a:pt x="94" y="216"/>
                    <a:pt x="92" y="215"/>
                    <a:pt x="92" y="214"/>
                  </a:cubicBezTo>
                  <a:cubicBezTo>
                    <a:pt x="93" y="211"/>
                    <a:pt x="93" y="207"/>
                    <a:pt x="94" y="204"/>
                  </a:cubicBezTo>
                  <a:cubicBezTo>
                    <a:pt x="94" y="203"/>
                    <a:pt x="95" y="203"/>
                    <a:pt x="96" y="203"/>
                  </a:cubicBezTo>
                  <a:cubicBezTo>
                    <a:pt x="96" y="203"/>
                    <a:pt x="96" y="203"/>
                    <a:pt x="96" y="203"/>
                  </a:cubicBezTo>
                  <a:cubicBezTo>
                    <a:pt x="96" y="203"/>
                    <a:pt x="97" y="203"/>
                    <a:pt x="98" y="203"/>
                  </a:cubicBezTo>
                  <a:cubicBezTo>
                    <a:pt x="100" y="203"/>
                    <a:pt x="102" y="202"/>
                    <a:pt x="105" y="201"/>
                  </a:cubicBezTo>
                  <a:cubicBezTo>
                    <a:pt x="107" y="200"/>
                    <a:pt x="109" y="199"/>
                    <a:pt x="111" y="199"/>
                  </a:cubicBezTo>
                  <a:cubicBezTo>
                    <a:pt x="111" y="199"/>
                    <a:pt x="112" y="199"/>
                    <a:pt x="112" y="199"/>
                  </a:cubicBezTo>
                  <a:cubicBezTo>
                    <a:pt x="112" y="199"/>
                    <a:pt x="112" y="199"/>
                    <a:pt x="112" y="199"/>
                  </a:cubicBezTo>
                  <a:cubicBezTo>
                    <a:pt x="113" y="199"/>
                    <a:pt x="113" y="199"/>
                    <a:pt x="113" y="199"/>
                  </a:cubicBezTo>
                  <a:cubicBezTo>
                    <a:pt x="114" y="199"/>
                    <a:pt x="114" y="199"/>
                    <a:pt x="115" y="199"/>
                  </a:cubicBezTo>
                  <a:cubicBezTo>
                    <a:pt x="117" y="199"/>
                    <a:pt x="119" y="199"/>
                    <a:pt x="120" y="202"/>
                  </a:cubicBezTo>
                  <a:cubicBezTo>
                    <a:pt x="113" y="203"/>
                    <a:pt x="106" y="204"/>
                    <a:pt x="100" y="205"/>
                  </a:cubicBezTo>
                  <a:cubicBezTo>
                    <a:pt x="100" y="206"/>
                    <a:pt x="100" y="206"/>
                    <a:pt x="100" y="207"/>
                  </a:cubicBezTo>
                  <a:cubicBezTo>
                    <a:pt x="134" y="203"/>
                    <a:pt x="169" y="196"/>
                    <a:pt x="203" y="190"/>
                  </a:cubicBezTo>
                  <a:cubicBezTo>
                    <a:pt x="203" y="190"/>
                    <a:pt x="203" y="189"/>
                    <a:pt x="203" y="189"/>
                  </a:cubicBezTo>
                  <a:cubicBezTo>
                    <a:pt x="186" y="192"/>
                    <a:pt x="169" y="195"/>
                    <a:pt x="152" y="197"/>
                  </a:cubicBezTo>
                  <a:moveTo>
                    <a:pt x="125" y="195"/>
                  </a:moveTo>
                  <a:cubicBezTo>
                    <a:pt x="120" y="189"/>
                    <a:pt x="119" y="183"/>
                    <a:pt x="120" y="177"/>
                  </a:cubicBezTo>
                  <a:cubicBezTo>
                    <a:pt x="121" y="183"/>
                    <a:pt x="123" y="189"/>
                    <a:pt x="125" y="195"/>
                  </a:cubicBezTo>
                  <a:moveTo>
                    <a:pt x="17" y="162"/>
                  </a:moveTo>
                  <a:cubicBezTo>
                    <a:pt x="20" y="162"/>
                    <a:pt x="22" y="160"/>
                    <a:pt x="23" y="157"/>
                  </a:cubicBezTo>
                  <a:cubicBezTo>
                    <a:pt x="27" y="162"/>
                    <a:pt x="31" y="166"/>
                    <a:pt x="34" y="170"/>
                  </a:cubicBezTo>
                  <a:cubicBezTo>
                    <a:pt x="34" y="170"/>
                    <a:pt x="34" y="170"/>
                    <a:pt x="34" y="170"/>
                  </a:cubicBezTo>
                  <a:cubicBezTo>
                    <a:pt x="30" y="168"/>
                    <a:pt x="26" y="166"/>
                    <a:pt x="22" y="164"/>
                  </a:cubicBezTo>
                  <a:cubicBezTo>
                    <a:pt x="22" y="166"/>
                    <a:pt x="22" y="166"/>
                    <a:pt x="23" y="167"/>
                  </a:cubicBezTo>
                  <a:cubicBezTo>
                    <a:pt x="24" y="168"/>
                    <a:pt x="26" y="169"/>
                    <a:pt x="27" y="170"/>
                  </a:cubicBezTo>
                  <a:cubicBezTo>
                    <a:pt x="41" y="176"/>
                    <a:pt x="50" y="189"/>
                    <a:pt x="59" y="200"/>
                  </a:cubicBezTo>
                  <a:cubicBezTo>
                    <a:pt x="69" y="210"/>
                    <a:pt x="78" y="221"/>
                    <a:pt x="87" y="232"/>
                  </a:cubicBezTo>
                  <a:cubicBezTo>
                    <a:pt x="89" y="234"/>
                    <a:pt x="92" y="235"/>
                    <a:pt x="94" y="235"/>
                  </a:cubicBezTo>
                  <a:cubicBezTo>
                    <a:pt x="96" y="235"/>
                    <a:pt x="97" y="235"/>
                    <a:pt x="99" y="235"/>
                  </a:cubicBezTo>
                  <a:cubicBezTo>
                    <a:pt x="107" y="232"/>
                    <a:pt x="116" y="230"/>
                    <a:pt x="125" y="228"/>
                  </a:cubicBezTo>
                  <a:cubicBezTo>
                    <a:pt x="125" y="228"/>
                    <a:pt x="125" y="228"/>
                    <a:pt x="125" y="228"/>
                  </a:cubicBezTo>
                  <a:cubicBezTo>
                    <a:pt x="126" y="228"/>
                    <a:pt x="127" y="229"/>
                    <a:pt x="128" y="229"/>
                  </a:cubicBezTo>
                  <a:cubicBezTo>
                    <a:pt x="130" y="230"/>
                    <a:pt x="132" y="230"/>
                    <a:pt x="133" y="231"/>
                  </a:cubicBezTo>
                  <a:cubicBezTo>
                    <a:pt x="134" y="230"/>
                    <a:pt x="134" y="230"/>
                    <a:pt x="134" y="230"/>
                  </a:cubicBezTo>
                  <a:cubicBezTo>
                    <a:pt x="133" y="229"/>
                    <a:pt x="132" y="228"/>
                    <a:pt x="130" y="227"/>
                  </a:cubicBezTo>
                  <a:cubicBezTo>
                    <a:pt x="148" y="223"/>
                    <a:pt x="166" y="219"/>
                    <a:pt x="183" y="214"/>
                  </a:cubicBezTo>
                  <a:cubicBezTo>
                    <a:pt x="184" y="215"/>
                    <a:pt x="184" y="215"/>
                    <a:pt x="184" y="215"/>
                  </a:cubicBezTo>
                  <a:cubicBezTo>
                    <a:pt x="179" y="217"/>
                    <a:pt x="175" y="219"/>
                    <a:pt x="170" y="220"/>
                  </a:cubicBezTo>
                  <a:cubicBezTo>
                    <a:pt x="161" y="224"/>
                    <a:pt x="152" y="227"/>
                    <a:pt x="143" y="230"/>
                  </a:cubicBezTo>
                  <a:cubicBezTo>
                    <a:pt x="142" y="231"/>
                    <a:pt x="141" y="232"/>
                    <a:pt x="139" y="232"/>
                  </a:cubicBezTo>
                  <a:cubicBezTo>
                    <a:pt x="138" y="233"/>
                    <a:pt x="137" y="233"/>
                    <a:pt x="136" y="233"/>
                  </a:cubicBezTo>
                  <a:cubicBezTo>
                    <a:pt x="135" y="233"/>
                    <a:pt x="135" y="233"/>
                    <a:pt x="135" y="233"/>
                  </a:cubicBezTo>
                  <a:cubicBezTo>
                    <a:pt x="134" y="233"/>
                    <a:pt x="133" y="233"/>
                    <a:pt x="133" y="233"/>
                  </a:cubicBezTo>
                  <a:cubicBezTo>
                    <a:pt x="130" y="233"/>
                    <a:pt x="129" y="234"/>
                    <a:pt x="127" y="237"/>
                  </a:cubicBezTo>
                  <a:cubicBezTo>
                    <a:pt x="124" y="244"/>
                    <a:pt x="122" y="252"/>
                    <a:pt x="124" y="262"/>
                  </a:cubicBezTo>
                  <a:cubicBezTo>
                    <a:pt x="123" y="261"/>
                    <a:pt x="121" y="260"/>
                    <a:pt x="120" y="260"/>
                  </a:cubicBezTo>
                  <a:cubicBezTo>
                    <a:pt x="103" y="248"/>
                    <a:pt x="86" y="236"/>
                    <a:pt x="68" y="224"/>
                  </a:cubicBezTo>
                  <a:cubicBezTo>
                    <a:pt x="57" y="216"/>
                    <a:pt x="46" y="208"/>
                    <a:pt x="35" y="200"/>
                  </a:cubicBezTo>
                  <a:cubicBezTo>
                    <a:pt x="29" y="196"/>
                    <a:pt x="22" y="192"/>
                    <a:pt x="16" y="188"/>
                  </a:cubicBezTo>
                  <a:cubicBezTo>
                    <a:pt x="14" y="186"/>
                    <a:pt x="11" y="183"/>
                    <a:pt x="10" y="181"/>
                  </a:cubicBezTo>
                  <a:cubicBezTo>
                    <a:pt x="8" y="175"/>
                    <a:pt x="8" y="169"/>
                    <a:pt x="11" y="164"/>
                  </a:cubicBezTo>
                  <a:cubicBezTo>
                    <a:pt x="12" y="163"/>
                    <a:pt x="13" y="161"/>
                    <a:pt x="14" y="161"/>
                  </a:cubicBezTo>
                  <a:cubicBezTo>
                    <a:pt x="15" y="161"/>
                    <a:pt x="15" y="161"/>
                    <a:pt x="15" y="161"/>
                  </a:cubicBezTo>
                  <a:cubicBezTo>
                    <a:pt x="16" y="162"/>
                    <a:pt x="16" y="162"/>
                    <a:pt x="17" y="162"/>
                  </a:cubicBezTo>
                  <a:moveTo>
                    <a:pt x="195" y="157"/>
                  </a:moveTo>
                  <a:cubicBezTo>
                    <a:pt x="209" y="150"/>
                    <a:pt x="224" y="146"/>
                    <a:pt x="240" y="143"/>
                  </a:cubicBezTo>
                  <a:cubicBezTo>
                    <a:pt x="239" y="147"/>
                    <a:pt x="238" y="149"/>
                    <a:pt x="234" y="150"/>
                  </a:cubicBezTo>
                  <a:cubicBezTo>
                    <a:pt x="227" y="150"/>
                    <a:pt x="220" y="153"/>
                    <a:pt x="213" y="155"/>
                  </a:cubicBezTo>
                  <a:cubicBezTo>
                    <a:pt x="213" y="155"/>
                    <a:pt x="213" y="155"/>
                    <a:pt x="213" y="156"/>
                  </a:cubicBezTo>
                  <a:cubicBezTo>
                    <a:pt x="220" y="154"/>
                    <a:pt x="227" y="153"/>
                    <a:pt x="233" y="152"/>
                  </a:cubicBezTo>
                  <a:cubicBezTo>
                    <a:pt x="234" y="152"/>
                    <a:pt x="234" y="152"/>
                    <a:pt x="234" y="152"/>
                  </a:cubicBezTo>
                  <a:cubicBezTo>
                    <a:pt x="235" y="152"/>
                    <a:pt x="237" y="152"/>
                    <a:pt x="238" y="153"/>
                  </a:cubicBezTo>
                  <a:cubicBezTo>
                    <a:pt x="237" y="154"/>
                    <a:pt x="236" y="155"/>
                    <a:pt x="235" y="155"/>
                  </a:cubicBezTo>
                  <a:cubicBezTo>
                    <a:pt x="211" y="161"/>
                    <a:pt x="187" y="167"/>
                    <a:pt x="163" y="173"/>
                  </a:cubicBezTo>
                  <a:cubicBezTo>
                    <a:pt x="161" y="174"/>
                    <a:pt x="160" y="174"/>
                    <a:pt x="158" y="175"/>
                  </a:cubicBezTo>
                  <a:cubicBezTo>
                    <a:pt x="158" y="175"/>
                    <a:pt x="158" y="176"/>
                    <a:pt x="158" y="176"/>
                  </a:cubicBezTo>
                  <a:cubicBezTo>
                    <a:pt x="185" y="170"/>
                    <a:pt x="211" y="163"/>
                    <a:pt x="238" y="157"/>
                  </a:cubicBezTo>
                  <a:cubicBezTo>
                    <a:pt x="238" y="158"/>
                    <a:pt x="238" y="158"/>
                    <a:pt x="238" y="158"/>
                  </a:cubicBezTo>
                  <a:cubicBezTo>
                    <a:pt x="237" y="159"/>
                    <a:pt x="235" y="160"/>
                    <a:pt x="234" y="160"/>
                  </a:cubicBezTo>
                  <a:cubicBezTo>
                    <a:pt x="201" y="169"/>
                    <a:pt x="167" y="178"/>
                    <a:pt x="134" y="187"/>
                  </a:cubicBezTo>
                  <a:cubicBezTo>
                    <a:pt x="132" y="188"/>
                    <a:pt x="130" y="188"/>
                    <a:pt x="129" y="188"/>
                  </a:cubicBezTo>
                  <a:cubicBezTo>
                    <a:pt x="127" y="188"/>
                    <a:pt x="126" y="186"/>
                    <a:pt x="125" y="182"/>
                  </a:cubicBezTo>
                  <a:cubicBezTo>
                    <a:pt x="125" y="180"/>
                    <a:pt x="125" y="179"/>
                    <a:pt x="125" y="177"/>
                  </a:cubicBezTo>
                  <a:cubicBezTo>
                    <a:pt x="125" y="172"/>
                    <a:pt x="126" y="170"/>
                    <a:pt x="131" y="169"/>
                  </a:cubicBezTo>
                  <a:cubicBezTo>
                    <a:pt x="140" y="167"/>
                    <a:pt x="149" y="164"/>
                    <a:pt x="157" y="163"/>
                  </a:cubicBezTo>
                  <a:cubicBezTo>
                    <a:pt x="158" y="162"/>
                    <a:pt x="158" y="162"/>
                    <a:pt x="159" y="162"/>
                  </a:cubicBezTo>
                  <a:cubicBezTo>
                    <a:pt x="161" y="162"/>
                    <a:pt x="163" y="163"/>
                    <a:pt x="165" y="163"/>
                  </a:cubicBezTo>
                  <a:cubicBezTo>
                    <a:pt x="165" y="164"/>
                    <a:pt x="165" y="164"/>
                    <a:pt x="165" y="165"/>
                  </a:cubicBezTo>
                  <a:cubicBezTo>
                    <a:pt x="153" y="168"/>
                    <a:pt x="141" y="171"/>
                    <a:pt x="128" y="175"/>
                  </a:cubicBezTo>
                  <a:cubicBezTo>
                    <a:pt x="128" y="175"/>
                    <a:pt x="129" y="176"/>
                    <a:pt x="129" y="176"/>
                  </a:cubicBezTo>
                  <a:cubicBezTo>
                    <a:pt x="154" y="170"/>
                    <a:pt x="179" y="163"/>
                    <a:pt x="204" y="156"/>
                  </a:cubicBezTo>
                  <a:cubicBezTo>
                    <a:pt x="204" y="156"/>
                    <a:pt x="204" y="156"/>
                    <a:pt x="204" y="155"/>
                  </a:cubicBezTo>
                  <a:cubicBezTo>
                    <a:pt x="201" y="156"/>
                    <a:pt x="198" y="156"/>
                    <a:pt x="195" y="157"/>
                  </a:cubicBezTo>
                  <a:moveTo>
                    <a:pt x="85" y="222"/>
                  </a:moveTo>
                  <a:cubicBezTo>
                    <a:pt x="81" y="217"/>
                    <a:pt x="77" y="213"/>
                    <a:pt x="73" y="208"/>
                  </a:cubicBezTo>
                  <a:cubicBezTo>
                    <a:pt x="65" y="198"/>
                    <a:pt x="57" y="188"/>
                    <a:pt x="48" y="178"/>
                  </a:cubicBezTo>
                  <a:cubicBezTo>
                    <a:pt x="42" y="170"/>
                    <a:pt x="35" y="162"/>
                    <a:pt x="28" y="154"/>
                  </a:cubicBezTo>
                  <a:cubicBezTo>
                    <a:pt x="24" y="148"/>
                    <a:pt x="19" y="143"/>
                    <a:pt x="15" y="138"/>
                  </a:cubicBezTo>
                  <a:cubicBezTo>
                    <a:pt x="11" y="133"/>
                    <a:pt x="12" y="127"/>
                    <a:pt x="14" y="121"/>
                  </a:cubicBezTo>
                  <a:cubicBezTo>
                    <a:pt x="29" y="132"/>
                    <a:pt x="44" y="142"/>
                    <a:pt x="57" y="154"/>
                  </a:cubicBezTo>
                  <a:cubicBezTo>
                    <a:pt x="70" y="165"/>
                    <a:pt x="81" y="179"/>
                    <a:pt x="93" y="192"/>
                  </a:cubicBezTo>
                  <a:cubicBezTo>
                    <a:pt x="94" y="191"/>
                    <a:pt x="95" y="191"/>
                    <a:pt x="95" y="190"/>
                  </a:cubicBezTo>
                  <a:cubicBezTo>
                    <a:pt x="89" y="183"/>
                    <a:pt x="83" y="176"/>
                    <a:pt x="77" y="169"/>
                  </a:cubicBezTo>
                  <a:cubicBezTo>
                    <a:pt x="77" y="169"/>
                    <a:pt x="77" y="169"/>
                    <a:pt x="77" y="169"/>
                  </a:cubicBezTo>
                  <a:cubicBezTo>
                    <a:pt x="86" y="176"/>
                    <a:pt x="95" y="182"/>
                    <a:pt x="105" y="190"/>
                  </a:cubicBezTo>
                  <a:cubicBezTo>
                    <a:pt x="101" y="191"/>
                    <a:pt x="97" y="192"/>
                    <a:pt x="93" y="193"/>
                  </a:cubicBezTo>
                  <a:cubicBezTo>
                    <a:pt x="92" y="193"/>
                    <a:pt x="91" y="194"/>
                    <a:pt x="90" y="195"/>
                  </a:cubicBezTo>
                  <a:cubicBezTo>
                    <a:pt x="83" y="202"/>
                    <a:pt x="82" y="210"/>
                    <a:pt x="84" y="219"/>
                  </a:cubicBezTo>
                  <a:cubicBezTo>
                    <a:pt x="85" y="220"/>
                    <a:pt x="85" y="221"/>
                    <a:pt x="85" y="222"/>
                  </a:cubicBezTo>
                  <a:moveTo>
                    <a:pt x="177" y="151"/>
                  </a:moveTo>
                  <a:cubicBezTo>
                    <a:pt x="175" y="151"/>
                    <a:pt x="174" y="150"/>
                    <a:pt x="173" y="148"/>
                  </a:cubicBezTo>
                  <a:cubicBezTo>
                    <a:pt x="172" y="144"/>
                    <a:pt x="173" y="142"/>
                    <a:pt x="177" y="141"/>
                  </a:cubicBezTo>
                  <a:cubicBezTo>
                    <a:pt x="209" y="129"/>
                    <a:pt x="242" y="117"/>
                    <a:pt x="274" y="106"/>
                  </a:cubicBezTo>
                  <a:cubicBezTo>
                    <a:pt x="275" y="106"/>
                    <a:pt x="276" y="106"/>
                    <a:pt x="277" y="105"/>
                  </a:cubicBezTo>
                  <a:cubicBezTo>
                    <a:pt x="274" y="111"/>
                    <a:pt x="272" y="117"/>
                    <a:pt x="265" y="120"/>
                  </a:cubicBezTo>
                  <a:cubicBezTo>
                    <a:pt x="237" y="130"/>
                    <a:pt x="208" y="140"/>
                    <a:pt x="180" y="150"/>
                  </a:cubicBezTo>
                  <a:cubicBezTo>
                    <a:pt x="179" y="151"/>
                    <a:pt x="178" y="151"/>
                    <a:pt x="177" y="151"/>
                  </a:cubicBezTo>
                  <a:moveTo>
                    <a:pt x="115" y="190"/>
                  </a:moveTo>
                  <a:cubicBezTo>
                    <a:pt x="112" y="188"/>
                    <a:pt x="109" y="186"/>
                    <a:pt x="107" y="184"/>
                  </a:cubicBezTo>
                  <a:cubicBezTo>
                    <a:pt x="92" y="173"/>
                    <a:pt x="78" y="162"/>
                    <a:pt x="63" y="151"/>
                  </a:cubicBezTo>
                  <a:cubicBezTo>
                    <a:pt x="48" y="139"/>
                    <a:pt x="33" y="127"/>
                    <a:pt x="18" y="115"/>
                  </a:cubicBezTo>
                  <a:cubicBezTo>
                    <a:pt x="11" y="110"/>
                    <a:pt x="10" y="103"/>
                    <a:pt x="11" y="95"/>
                  </a:cubicBezTo>
                  <a:cubicBezTo>
                    <a:pt x="12" y="91"/>
                    <a:pt x="14" y="88"/>
                    <a:pt x="16" y="84"/>
                  </a:cubicBezTo>
                  <a:cubicBezTo>
                    <a:pt x="16" y="91"/>
                    <a:pt x="22" y="92"/>
                    <a:pt x="27" y="95"/>
                  </a:cubicBezTo>
                  <a:cubicBezTo>
                    <a:pt x="35" y="100"/>
                    <a:pt x="42" y="107"/>
                    <a:pt x="50" y="112"/>
                  </a:cubicBezTo>
                  <a:cubicBezTo>
                    <a:pt x="69" y="126"/>
                    <a:pt x="88" y="140"/>
                    <a:pt x="108" y="153"/>
                  </a:cubicBezTo>
                  <a:cubicBezTo>
                    <a:pt x="110" y="155"/>
                    <a:pt x="112" y="156"/>
                    <a:pt x="114" y="156"/>
                  </a:cubicBezTo>
                  <a:cubicBezTo>
                    <a:pt x="95" y="140"/>
                    <a:pt x="76" y="124"/>
                    <a:pt x="55" y="109"/>
                  </a:cubicBezTo>
                  <a:cubicBezTo>
                    <a:pt x="84" y="123"/>
                    <a:pt x="113" y="138"/>
                    <a:pt x="143" y="153"/>
                  </a:cubicBezTo>
                  <a:cubicBezTo>
                    <a:pt x="135" y="155"/>
                    <a:pt x="128" y="156"/>
                    <a:pt x="122" y="158"/>
                  </a:cubicBezTo>
                  <a:cubicBezTo>
                    <a:pt x="120" y="159"/>
                    <a:pt x="117" y="160"/>
                    <a:pt x="116" y="162"/>
                  </a:cubicBezTo>
                  <a:cubicBezTo>
                    <a:pt x="112" y="169"/>
                    <a:pt x="112" y="177"/>
                    <a:pt x="115" y="190"/>
                  </a:cubicBezTo>
                  <a:moveTo>
                    <a:pt x="145" y="119"/>
                  </a:moveTo>
                  <a:cubicBezTo>
                    <a:pt x="144" y="114"/>
                    <a:pt x="145" y="110"/>
                    <a:pt x="147" y="106"/>
                  </a:cubicBezTo>
                  <a:cubicBezTo>
                    <a:pt x="148" y="105"/>
                    <a:pt x="150" y="104"/>
                    <a:pt x="151" y="103"/>
                  </a:cubicBezTo>
                  <a:cubicBezTo>
                    <a:pt x="179" y="96"/>
                    <a:pt x="207" y="89"/>
                    <a:pt x="235" y="82"/>
                  </a:cubicBezTo>
                  <a:cubicBezTo>
                    <a:pt x="244" y="80"/>
                    <a:pt x="252" y="77"/>
                    <a:pt x="261" y="75"/>
                  </a:cubicBezTo>
                  <a:cubicBezTo>
                    <a:pt x="260" y="79"/>
                    <a:pt x="259" y="80"/>
                    <a:pt x="255" y="81"/>
                  </a:cubicBezTo>
                  <a:cubicBezTo>
                    <a:pt x="224" y="88"/>
                    <a:pt x="194" y="95"/>
                    <a:pt x="163" y="102"/>
                  </a:cubicBezTo>
                  <a:cubicBezTo>
                    <a:pt x="163" y="102"/>
                    <a:pt x="163" y="103"/>
                    <a:pt x="163" y="104"/>
                  </a:cubicBezTo>
                  <a:cubicBezTo>
                    <a:pt x="195" y="97"/>
                    <a:pt x="227" y="89"/>
                    <a:pt x="259" y="82"/>
                  </a:cubicBezTo>
                  <a:cubicBezTo>
                    <a:pt x="260" y="86"/>
                    <a:pt x="260" y="90"/>
                    <a:pt x="260" y="94"/>
                  </a:cubicBezTo>
                  <a:cubicBezTo>
                    <a:pt x="222" y="103"/>
                    <a:pt x="184" y="113"/>
                    <a:pt x="145" y="122"/>
                  </a:cubicBezTo>
                  <a:cubicBezTo>
                    <a:pt x="145" y="122"/>
                    <a:pt x="145" y="122"/>
                    <a:pt x="145" y="122"/>
                  </a:cubicBezTo>
                  <a:cubicBezTo>
                    <a:pt x="145" y="122"/>
                    <a:pt x="145" y="121"/>
                    <a:pt x="145" y="121"/>
                  </a:cubicBezTo>
                  <a:cubicBezTo>
                    <a:pt x="157" y="118"/>
                    <a:pt x="168" y="115"/>
                    <a:pt x="180" y="112"/>
                  </a:cubicBezTo>
                  <a:cubicBezTo>
                    <a:pt x="179" y="112"/>
                    <a:pt x="179" y="111"/>
                    <a:pt x="179" y="111"/>
                  </a:cubicBezTo>
                  <a:cubicBezTo>
                    <a:pt x="168" y="113"/>
                    <a:pt x="156" y="116"/>
                    <a:pt x="145" y="119"/>
                  </a:cubicBezTo>
                  <a:moveTo>
                    <a:pt x="164" y="156"/>
                  </a:moveTo>
                  <a:cubicBezTo>
                    <a:pt x="157" y="153"/>
                    <a:pt x="150" y="149"/>
                    <a:pt x="143" y="146"/>
                  </a:cubicBezTo>
                  <a:cubicBezTo>
                    <a:pt x="130" y="140"/>
                    <a:pt x="117" y="133"/>
                    <a:pt x="105" y="127"/>
                  </a:cubicBezTo>
                  <a:cubicBezTo>
                    <a:pt x="93" y="121"/>
                    <a:pt x="81" y="115"/>
                    <a:pt x="69" y="109"/>
                  </a:cubicBezTo>
                  <a:cubicBezTo>
                    <a:pt x="60" y="105"/>
                    <a:pt x="51" y="100"/>
                    <a:pt x="42" y="96"/>
                  </a:cubicBezTo>
                  <a:cubicBezTo>
                    <a:pt x="37" y="93"/>
                    <a:pt x="31" y="91"/>
                    <a:pt x="26" y="88"/>
                  </a:cubicBezTo>
                  <a:cubicBezTo>
                    <a:pt x="21" y="85"/>
                    <a:pt x="20" y="75"/>
                    <a:pt x="24" y="72"/>
                  </a:cubicBezTo>
                  <a:cubicBezTo>
                    <a:pt x="28" y="70"/>
                    <a:pt x="33" y="71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6" y="68"/>
                    <a:pt x="37" y="68"/>
                  </a:cubicBezTo>
                  <a:cubicBezTo>
                    <a:pt x="41" y="71"/>
                    <a:pt x="45" y="73"/>
                    <a:pt x="49" y="76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3" y="74"/>
                    <a:pt x="39" y="72"/>
                    <a:pt x="34" y="70"/>
                  </a:cubicBezTo>
                  <a:cubicBezTo>
                    <a:pt x="34" y="71"/>
                    <a:pt x="33" y="71"/>
                    <a:pt x="33" y="71"/>
                  </a:cubicBezTo>
                  <a:cubicBezTo>
                    <a:pt x="35" y="73"/>
                    <a:pt x="38" y="74"/>
                    <a:pt x="40" y="75"/>
                  </a:cubicBezTo>
                  <a:cubicBezTo>
                    <a:pt x="69" y="88"/>
                    <a:pt x="93" y="107"/>
                    <a:pt x="119" y="124"/>
                  </a:cubicBezTo>
                  <a:cubicBezTo>
                    <a:pt x="125" y="128"/>
                    <a:pt x="131" y="132"/>
                    <a:pt x="138" y="136"/>
                  </a:cubicBezTo>
                  <a:cubicBezTo>
                    <a:pt x="138" y="137"/>
                    <a:pt x="139" y="137"/>
                    <a:pt x="140" y="137"/>
                  </a:cubicBezTo>
                  <a:cubicBezTo>
                    <a:pt x="140" y="137"/>
                    <a:pt x="141" y="137"/>
                    <a:pt x="141" y="137"/>
                  </a:cubicBezTo>
                  <a:cubicBezTo>
                    <a:pt x="147" y="136"/>
                    <a:pt x="154" y="135"/>
                    <a:pt x="161" y="133"/>
                  </a:cubicBezTo>
                  <a:cubicBezTo>
                    <a:pt x="177" y="129"/>
                    <a:pt x="192" y="124"/>
                    <a:pt x="208" y="119"/>
                  </a:cubicBezTo>
                  <a:cubicBezTo>
                    <a:pt x="212" y="118"/>
                    <a:pt x="216" y="117"/>
                    <a:pt x="220" y="117"/>
                  </a:cubicBezTo>
                  <a:cubicBezTo>
                    <a:pt x="213" y="119"/>
                    <a:pt x="205" y="122"/>
                    <a:pt x="198" y="125"/>
                  </a:cubicBezTo>
                  <a:cubicBezTo>
                    <a:pt x="190" y="127"/>
                    <a:pt x="182" y="130"/>
                    <a:pt x="174" y="132"/>
                  </a:cubicBezTo>
                  <a:cubicBezTo>
                    <a:pt x="165" y="135"/>
                    <a:pt x="161" y="144"/>
                    <a:pt x="163" y="153"/>
                  </a:cubicBezTo>
                  <a:cubicBezTo>
                    <a:pt x="163" y="154"/>
                    <a:pt x="164" y="155"/>
                    <a:pt x="164" y="156"/>
                  </a:cubicBezTo>
                  <a:moveTo>
                    <a:pt x="137" y="129"/>
                  </a:moveTo>
                  <a:cubicBezTo>
                    <a:pt x="132" y="126"/>
                    <a:pt x="127" y="123"/>
                    <a:pt x="122" y="120"/>
                  </a:cubicBezTo>
                  <a:cubicBezTo>
                    <a:pt x="108" y="110"/>
                    <a:pt x="94" y="101"/>
                    <a:pt x="80" y="92"/>
                  </a:cubicBezTo>
                  <a:cubicBezTo>
                    <a:pt x="66" y="82"/>
                    <a:pt x="51" y="72"/>
                    <a:pt x="37" y="62"/>
                  </a:cubicBezTo>
                  <a:cubicBezTo>
                    <a:pt x="34" y="60"/>
                    <a:pt x="31" y="59"/>
                    <a:pt x="28" y="56"/>
                  </a:cubicBezTo>
                  <a:cubicBezTo>
                    <a:pt x="27" y="56"/>
                    <a:pt x="26" y="54"/>
                    <a:pt x="25" y="53"/>
                  </a:cubicBezTo>
                  <a:cubicBezTo>
                    <a:pt x="23" y="46"/>
                    <a:pt x="22" y="38"/>
                    <a:pt x="27" y="30"/>
                  </a:cubicBezTo>
                  <a:cubicBezTo>
                    <a:pt x="27" y="29"/>
                    <a:pt x="29" y="28"/>
                    <a:pt x="30" y="27"/>
                  </a:cubicBezTo>
                  <a:cubicBezTo>
                    <a:pt x="49" y="23"/>
                    <a:pt x="67" y="20"/>
                    <a:pt x="86" y="16"/>
                  </a:cubicBezTo>
                  <a:cubicBezTo>
                    <a:pt x="102" y="13"/>
                    <a:pt x="118" y="9"/>
                    <a:pt x="134" y="6"/>
                  </a:cubicBezTo>
                  <a:cubicBezTo>
                    <a:pt x="137" y="5"/>
                    <a:pt x="139" y="5"/>
                    <a:pt x="141" y="5"/>
                  </a:cubicBezTo>
                  <a:cubicBezTo>
                    <a:pt x="145" y="5"/>
                    <a:pt x="148" y="6"/>
                    <a:pt x="151" y="7"/>
                  </a:cubicBezTo>
                  <a:cubicBezTo>
                    <a:pt x="189" y="26"/>
                    <a:pt x="227" y="44"/>
                    <a:pt x="265" y="63"/>
                  </a:cubicBezTo>
                  <a:cubicBezTo>
                    <a:pt x="266" y="63"/>
                    <a:pt x="266" y="64"/>
                    <a:pt x="267" y="64"/>
                  </a:cubicBezTo>
                  <a:cubicBezTo>
                    <a:pt x="246" y="70"/>
                    <a:pt x="225" y="75"/>
                    <a:pt x="204" y="80"/>
                  </a:cubicBezTo>
                  <a:cubicBezTo>
                    <a:pt x="184" y="85"/>
                    <a:pt x="165" y="90"/>
                    <a:pt x="145" y="95"/>
                  </a:cubicBezTo>
                  <a:cubicBezTo>
                    <a:pt x="144" y="95"/>
                    <a:pt x="142" y="96"/>
                    <a:pt x="142" y="97"/>
                  </a:cubicBezTo>
                  <a:cubicBezTo>
                    <a:pt x="135" y="106"/>
                    <a:pt x="131" y="115"/>
                    <a:pt x="136" y="126"/>
                  </a:cubicBezTo>
                  <a:cubicBezTo>
                    <a:pt x="136" y="127"/>
                    <a:pt x="137" y="128"/>
                    <a:pt x="137" y="129"/>
                  </a:cubicBezTo>
                  <a:moveTo>
                    <a:pt x="143" y="0"/>
                  </a:moveTo>
                  <a:cubicBezTo>
                    <a:pt x="142" y="0"/>
                    <a:pt x="142" y="0"/>
                    <a:pt x="141" y="0"/>
                  </a:cubicBezTo>
                  <a:cubicBezTo>
                    <a:pt x="132" y="2"/>
                    <a:pt x="123" y="4"/>
                    <a:pt x="114" y="6"/>
                  </a:cubicBezTo>
                  <a:cubicBezTo>
                    <a:pt x="87" y="11"/>
                    <a:pt x="60" y="16"/>
                    <a:pt x="33" y="21"/>
                  </a:cubicBezTo>
                  <a:cubicBezTo>
                    <a:pt x="26" y="22"/>
                    <a:pt x="22" y="26"/>
                    <a:pt x="19" y="32"/>
                  </a:cubicBezTo>
                  <a:cubicBezTo>
                    <a:pt x="17" y="39"/>
                    <a:pt x="17" y="46"/>
                    <a:pt x="19" y="53"/>
                  </a:cubicBezTo>
                  <a:cubicBezTo>
                    <a:pt x="20" y="58"/>
                    <a:pt x="24" y="59"/>
                    <a:pt x="27" y="62"/>
                  </a:cubicBezTo>
                  <a:cubicBezTo>
                    <a:pt x="28" y="62"/>
                    <a:pt x="28" y="62"/>
                    <a:pt x="29" y="63"/>
                  </a:cubicBezTo>
                  <a:cubicBezTo>
                    <a:pt x="28" y="64"/>
                    <a:pt x="27" y="65"/>
                    <a:pt x="26" y="65"/>
                  </a:cubicBezTo>
                  <a:cubicBezTo>
                    <a:pt x="24" y="66"/>
                    <a:pt x="21" y="66"/>
                    <a:pt x="20" y="67"/>
                  </a:cubicBezTo>
                  <a:cubicBezTo>
                    <a:pt x="18" y="69"/>
                    <a:pt x="17" y="73"/>
                    <a:pt x="16" y="76"/>
                  </a:cubicBezTo>
                  <a:cubicBezTo>
                    <a:pt x="15" y="77"/>
                    <a:pt x="15" y="78"/>
                    <a:pt x="14" y="79"/>
                  </a:cubicBezTo>
                  <a:cubicBezTo>
                    <a:pt x="12" y="81"/>
                    <a:pt x="9" y="82"/>
                    <a:pt x="8" y="83"/>
                  </a:cubicBezTo>
                  <a:cubicBezTo>
                    <a:pt x="4" y="90"/>
                    <a:pt x="3" y="97"/>
                    <a:pt x="5" y="104"/>
                  </a:cubicBezTo>
                  <a:cubicBezTo>
                    <a:pt x="7" y="111"/>
                    <a:pt x="8" y="117"/>
                    <a:pt x="7" y="125"/>
                  </a:cubicBezTo>
                  <a:cubicBezTo>
                    <a:pt x="5" y="135"/>
                    <a:pt x="9" y="143"/>
                    <a:pt x="16" y="149"/>
                  </a:cubicBezTo>
                  <a:cubicBezTo>
                    <a:pt x="17" y="150"/>
                    <a:pt x="18" y="153"/>
                    <a:pt x="17" y="153"/>
                  </a:cubicBezTo>
                  <a:cubicBezTo>
                    <a:pt x="16" y="155"/>
                    <a:pt x="14" y="156"/>
                    <a:pt x="13" y="156"/>
                  </a:cubicBezTo>
                  <a:cubicBezTo>
                    <a:pt x="13" y="156"/>
                    <a:pt x="13" y="156"/>
                    <a:pt x="12" y="156"/>
                  </a:cubicBezTo>
                  <a:cubicBezTo>
                    <a:pt x="11" y="155"/>
                    <a:pt x="11" y="155"/>
                    <a:pt x="10" y="155"/>
                  </a:cubicBezTo>
                  <a:cubicBezTo>
                    <a:pt x="7" y="155"/>
                    <a:pt x="6" y="157"/>
                    <a:pt x="5" y="160"/>
                  </a:cubicBezTo>
                  <a:cubicBezTo>
                    <a:pt x="1" y="168"/>
                    <a:pt x="0" y="177"/>
                    <a:pt x="3" y="186"/>
                  </a:cubicBezTo>
                  <a:cubicBezTo>
                    <a:pt x="4" y="188"/>
                    <a:pt x="5" y="190"/>
                    <a:pt x="7" y="191"/>
                  </a:cubicBezTo>
                  <a:cubicBezTo>
                    <a:pt x="21" y="201"/>
                    <a:pt x="36" y="211"/>
                    <a:pt x="50" y="221"/>
                  </a:cubicBezTo>
                  <a:cubicBezTo>
                    <a:pt x="76" y="239"/>
                    <a:pt x="102" y="257"/>
                    <a:pt x="127" y="275"/>
                  </a:cubicBezTo>
                  <a:cubicBezTo>
                    <a:pt x="129" y="276"/>
                    <a:pt x="131" y="277"/>
                    <a:pt x="133" y="277"/>
                  </a:cubicBezTo>
                  <a:cubicBezTo>
                    <a:pt x="134" y="277"/>
                    <a:pt x="135" y="276"/>
                    <a:pt x="137" y="276"/>
                  </a:cubicBezTo>
                  <a:cubicBezTo>
                    <a:pt x="145" y="272"/>
                    <a:pt x="153" y="269"/>
                    <a:pt x="161" y="266"/>
                  </a:cubicBezTo>
                  <a:cubicBezTo>
                    <a:pt x="190" y="254"/>
                    <a:pt x="220" y="242"/>
                    <a:pt x="249" y="229"/>
                  </a:cubicBezTo>
                  <a:cubicBezTo>
                    <a:pt x="254" y="227"/>
                    <a:pt x="254" y="224"/>
                    <a:pt x="250" y="221"/>
                  </a:cubicBezTo>
                  <a:cubicBezTo>
                    <a:pt x="247" y="219"/>
                    <a:pt x="245" y="218"/>
                    <a:pt x="242" y="216"/>
                  </a:cubicBezTo>
                  <a:cubicBezTo>
                    <a:pt x="239" y="213"/>
                    <a:pt x="238" y="210"/>
                    <a:pt x="241" y="206"/>
                  </a:cubicBezTo>
                  <a:cubicBezTo>
                    <a:pt x="244" y="203"/>
                    <a:pt x="248" y="199"/>
                    <a:pt x="251" y="195"/>
                  </a:cubicBezTo>
                  <a:cubicBezTo>
                    <a:pt x="251" y="194"/>
                    <a:pt x="251" y="192"/>
                    <a:pt x="250" y="190"/>
                  </a:cubicBezTo>
                  <a:cubicBezTo>
                    <a:pt x="249" y="189"/>
                    <a:pt x="246" y="189"/>
                    <a:pt x="245" y="188"/>
                  </a:cubicBezTo>
                  <a:cubicBezTo>
                    <a:pt x="239" y="185"/>
                    <a:pt x="234" y="183"/>
                    <a:pt x="227" y="179"/>
                  </a:cubicBezTo>
                  <a:cubicBezTo>
                    <a:pt x="230" y="178"/>
                    <a:pt x="231" y="177"/>
                    <a:pt x="232" y="176"/>
                  </a:cubicBezTo>
                  <a:cubicBezTo>
                    <a:pt x="233" y="176"/>
                    <a:pt x="234" y="175"/>
                    <a:pt x="235" y="174"/>
                  </a:cubicBezTo>
                  <a:cubicBezTo>
                    <a:pt x="236" y="173"/>
                    <a:pt x="237" y="172"/>
                    <a:pt x="238" y="172"/>
                  </a:cubicBezTo>
                  <a:cubicBezTo>
                    <a:pt x="243" y="170"/>
                    <a:pt x="249" y="169"/>
                    <a:pt x="254" y="167"/>
                  </a:cubicBezTo>
                  <a:cubicBezTo>
                    <a:pt x="255" y="167"/>
                    <a:pt x="256" y="166"/>
                    <a:pt x="256" y="165"/>
                  </a:cubicBezTo>
                  <a:cubicBezTo>
                    <a:pt x="256" y="164"/>
                    <a:pt x="256" y="162"/>
                    <a:pt x="255" y="161"/>
                  </a:cubicBezTo>
                  <a:cubicBezTo>
                    <a:pt x="253" y="160"/>
                    <a:pt x="251" y="158"/>
                    <a:pt x="249" y="157"/>
                  </a:cubicBezTo>
                  <a:cubicBezTo>
                    <a:pt x="243" y="154"/>
                    <a:pt x="243" y="152"/>
                    <a:pt x="245" y="146"/>
                  </a:cubicBezTo>
                  <a:cubicBezTo>
                    <a:pt x="245" y="145"/>
                    <a:pt x="246" y="144"/>
                    <a:pt x="246" y="143"/>
                  </a:cubicBezTo>
                  <a:cubicBezTo>
                    <a:pt x="248" y="136"/>
                    <a:pt x="256" y="135"/>
                    <a:pt x="261" y="132"/>
                  </a:cubicBezTo>
                  <a:cubicBezTo>
                    <a:pt x="266" y="128"/>
                    <a:pt x="273" y="127"/>
                    <a:pt x="279" y="124"/>
                  </a:cubicBezTo>
                  <a:cubicBezTo>
                    <a:pt x="280" y="124"/>
                    <a:pt x="282" y="123"/>
                    <a:pt x="282" y="122"/>
                  </a:cubicBezTo>
                  <a:cubicBezTo>
                    <a:pt x="282" y="121"/>
                    <a:pt x="281" y="120"/>
                    <a:pt x="280" y="119"/>
                  </a:cubicBezTo>
                  <a:cubicBezTo>
                    <a:pt x="279" y="118"/>
                    <a:pt x="277" y="117"/>
                    <a:pt x="277" y="117"/>
                  </a:cubicBezTo>
                  <a:cubicBezTo>
                    <a:pt x="278" y="112"/>
                    <a:pt x="280" y="107"/>
                    <a:pt x="281" y="103"/>
                  </a:cubicBezTo>
                  <a:cubicBezTo>
                    <a:pt x="281" y="102"/>
                    <a:pt x="282" y="101"/>
                    <a:pt x="283" y="101"/>
                  </a:cubicBezTo>
                  <a:cubicBezTo>
                    <a:pt x="286" y="98"/>
                    <a:pt x="286" y="96"/>
                    <a:pt x="282" y="95"/>
                  </a:cubicBezTo>
                  <a:cubicBezTo>
                    <a:pt x="278" y="93"/>
                    <a:pt x="273" y="91"/>
                    <a:pt x="269" y="89"/>
                  </a:cubicBezTo>
                  <a:cubicBezTo>
                    <a:pt x="266" y="88"/>
                    <a:pt x="266" y="87"/>
                    <a:pt x="266" y="84"/>
                  </a:cubicBezTo>
                  <a:cubicBezTo>
                    <a:pt x="266" y="79"/>
                    <a:pt x="268" y="74"/>
                    <a:pt x="273" y="71"/>
                  </a:cubicBezTo>
                  <a:cubicBezTo>
                    <a:pt x="279" y="67"/>
                    <a:pt x="279" y="64"/>
                    <a:pt x="272" y="61"/>
                  </a:cubicBezTo>
                  <a:cubicBezTo>
                    <a:pt x="270" y="60"/>
                    <a:pt x="269" y="59"/>
                    <a:pt x="267" y="59"/>
                  </a:cubicBezTo>
                  <a:cubicBezTo>
                    <a:pt x="227" y="39"/>
                    <a:pt x="187" y="20"/>
                    <a:pt x="147" y="1"/>
                  </a:cubicBezTo>
                  <a:cubicBezTo>
                    <a:pt x="146" y="0"/>
                    <a:pt x="144" y="0"/>
                    <a:pt x="14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12050713" y="2638426"/>
              <a:ext cx="255587" cy="153988"/>
            </a:xfrm>
            <a:custGeom>
              <a:avLst/>
              <a:gdLst>
                <a:gd name="T0" fmla="*/ 0 w 110"/>
                <a:gd name="T1" fmla="*/ 0 h 66"/>
                <a:gd name="T2" fmla="*/ 110 w 110"/>
                <a:gd name="T3" fmla="*/ 66 h 66"/>
                <a:gd name="T4" fmla="*/ 0 w 110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66">
                  <a:moveTo>
                    <a:pt x="0" y="0"/>
                  </a:moveTo>
                  <a:cubicBezTo>
                    <a:pt x="36" y="23"/>
                    <a:pt x="72" y="45"/>
                    <a:pt x="110" y="66"/>
                  </a:cubicBezTo>
                  <a:cubicBezTo>
                    <a:pt x="107" y="61"/>
                    <a:pt x="6" y="1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49"/>
            <p:cNvSpPr>
              <a:spLocks/>
            </p:cNvSpPr>
            <p:nvPr/>
          </p:nvSpPr>
          <p:spPr bwMode="auto">
            <a:xfrm>
              <a:off x="12328525" y="2786063"/>
              <a:ext cx="206375" cy="47625"/>
            </a:xfrm>
            <a:custGeom>
              <a:avLst/>
              <a:gdLst>
                <a:gd name="T0" fmla="*/ 89 w 89"/>
                <a:gd name="T1" fmla="*/ 0 h 21"/>
                <a:gd name="T2" fmla="*/ 0 w 89"/>
                <a:gd name="T3" fmla="*/ 19 h 21"/>
                <a:gd name="T4" fmla="*/ 1 w 89"/>
                <a:gd name="T5" fmla="*/ 21 h 21"/>
                <a:gd name="T6" fmla="*/ 89 w 89"/>
                <a:gd name="T7" fmla="*/ 2 h 21"/>
                <a:gd name="T8" fmla="*/ 89 w 89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21">
                  <a:moveTo>
                    <a:pt x="89" y="0"/>
                  </a:moveTo>
                  <a:cubicBezTo>
                    <a:pt x="59" y="6"/>
                    <a:pt x="30" y="12"/>
                    <a:pt x="0" y="19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30" y="15"/>
                    <a:pt x="60" y="8"/>
                    <a:pt x="89" y="2"/>
                  </a:cubicBezTo>
                  <a:cubicBezTo>
                    <a:pt x="89" y="1"/>
                    <a:pt x="89" y="0"/>
                    <a:pt x="8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0"/>
            <p:cNvSpPr>
              <a:spLocks/>
            </p:cNvSpPr>
            <p:nvPr/>
          </p:nvSpPr>
          <p:spPr bwMode="auto">
            <a:xfrm>
              <a:off x="12341225" y="3086101"/>
              <a:ext cx="168275" cy="69850"/>
            </a:xfrm>
            <a:custGeom>
              <a:avLst/>
              <a:gdLst>
                <a:gd name="T0" fmla="*/ 71 w 72"/>
                <a:gd name="T1" fmla="*/ 0 h 30"/>
                <a:gd name="T2" fmla="*/ 0 w 72"/>
                <a:gd name="T3" fmla="*/ 29 h 30"/>
                <a:gd name="T4" fmla="*/ 0 w 72"/>
                <a:gd name="T5" fmla="*/ 30 h 30"/>
                <a:gd name="T6" fmla="*/ 72 w 72"/>
                <a:gd name="T7" fmla="*/ 2 h 30"/>
                <a:gd name="T8" fmla="*/ 71 w 72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30">
                  <a:moveTo>
                    <a:pt x="71" y="0"/>
                  </a:moveTo>
                  <a:cubicBezTo>
                    <a:pt x="47" y="10"/>
                    <a:pt x="23" y="19"/>
                    <a:pt x="0" y="29"/>
                  </a:cubicBezTo>
                  <a:cubicBezTo>
                    <a:pt x="0" y="29"/>
                    <a:pt x="0" y="30"/>
                    <a:pt x="0" y="30"/>
                  </a:cubicBezTo>
                  <a:cubicBezTo>
                    <a:pt x="24" y="21"/>
                    <a:pt x="48" y="11"/>
                    <a:pt x="72" y="2"/>
                  </a:cubicBezTo>
                  <a:cubicBezTo>
                    <a:pt x="72" y="1"/>
                    <a:pt x="71" y="1"/>
                    <a:pt x="7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1"/>
            <p:cNvSpPr>
              <a:spLocks/>
            </p:cNvSpPr>
            <p:nvPr/>
          </p:nvSpPr>
          <p:spPr bwMode="auto">
            <a:xfrm>
              <a:off x="12395200" y="2825751"/>
              <a:ext cx="214312" cy="80963"/>
            </a:xfrm>
            <a:custGeom>
              <a:avLst/>
              <a:gdLst>
                <a:gd name="T0" fmla="*/ 91 w 92"/>
                <a:gd name="T1" fmla="*/ 0 h 35"/>
                <a:gd name="T2" fmla="*/ 0 w 92"/>
                <a:gd name="T3" fmla="*/ 33 h 35"/>
                <a:gd name="T4" fmla="*/ 1 w 92"/>
                <a:gd name="T5" fmla="*/ 35 h 35"/>
                <a:gd name="T6" fmla="*/ 92 w 92"/>
                <a:gd name="T7" fmla="*/ 1 h 35"/>
                <a:gd name="T8" fmla="*/ 91 w 92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35">
                  <a:moveTo>
                    <a:pt x="91" y="0"/>
                  </a:moveTo>
                  <a:cubicBezTo>
                    <a:pt x="61" y="11"/>
                    <a:pt x="30" y="22"/>
                    <a:pt x="0" y="33"/>
                  </a:cubicBezTo>
                  <a:cubicBezTo>
                    <a:pt x="1" y="34"/>
                    <a:pt x="1" y="34"/>
                    <a:pt x="1" y="35"/>
                  </a:cubicBezTo>
                  <a:cubicBezTo>
                    <a:pt x="31" y="24"/>
                    <a:pt x="62" y="12"/>
                    <a:pt x="92" y="1"/>
                  </a:cubicBezTo>
                  <a:cubicBezTo>
                    <a:pt x="92" y="1"/>
                    <a:pt x="91" y="0"/>
                    <a:pt x="9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2"/>
            <p:cNvSpPr>
              <a:spLocks/>
            </p:cNvSpPr>
            <p:nvPr/>
          </p:nvSpPr>
          <p:spPr bwMode="auto">
            <a:xfrm>
              <a:off x="12399963" y="2838451"/>
              <a:ext cx="200025" cy="77788"/>
            </a:xfrm>
            <a:custGeom>
              <a:avLst/>
              <a:gdLst>
                <a:gd name="T0" fmla="*/ 85 w 86"/>
                <a:gd name="T1" fmla="*/ 0 h 33"/>
                <a:gd name="T2" fmla="*/ 0 w 86"/>
                <a:gd name="T3" fmla="*/ 32 h 33"/>
                <a:gd name="T4" fmla="*/ 0 w 86"/>
                <a:gd name="T5" fmla="*/ 33 h 33"/>
                <a:gd name="T6" fmla="*/ 86 w 86"/>
                <a:gd name="T7" fmla="*/ 2 h 33"/>
                <a:gd name="T8" fmla="*/ 85 w 86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33">
                  <a:moveTo>
                    <a:pt x="85" y="0"/>
                  </a:moveTo>
                  <a:cubicBezTo>
                    <a:pt x="57" y="11"/>
                    <a:pt x="28" y="21"/>
                    <a:pt x="0" y="32"/>
                  </a:cubicBezTo>
                  <a:cubicBezTo>
                    <a:pt x="0" y="32"/>
                    <a:pt x="0" y="32"/>
                    <a:pt x="0" y="33"/>
                  </a:cubicBezTo>
                  <a:cubicBezTo>
                    <a:pt x="29" y="23"/>
                    <a:pt x="57" y="12"/>
                    <a:pt x="86" y="2"/>
                  </a:cubicBezTo>
                  <a:cubicBezTo>
                    <a:pt x="85" y="2"/>
                    <a:pt x="85" y="1"/>
                    <a:pt x="8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3"/>
            <p:cNvSpPr>
              <a:spLocks noEditPoints="1"/>
            </p:cNvSpPr>
            <p:nvPr/>
          </p:nvSpPr>
          <p:spPr bwMode="auto">
            <a:xfrm>
              <a:off x="12395200" y="6272213"/>
              <a:ext cx="477837" cy="466725"/>
            </a:xfrm>
            <a:custGeom>
              <a:avLst/>
              <a:gdLst>
                <a:gd name="T0" fmla="*/ 173 w 205"/>
                <a:gd name="T1" fmla="*/ 147 h 200"/>
                <a:gd name="T2" fmla="*/ 167 w 205"/>
                <a:gd name="T3" fmla="*/ 161 h 200"/>
                <a:gd name="T4" fmla="*/ 149 w 205"/>
                <a:gd name="T5" fmla="*/ 160 h 200"/>
                <a:gd name="T6" fmla="*/ 169 w 205"/>
                <a:gd name="T7" fmla="*/ 141 h 200"/>
                <a:gd name="T8" fmla="*/ 169 w 205"/>
                <a:gd name="T9" fmla="*/ 141 h 200"/>
                <a:gd name="T10" fmla="*/ 134 w 205"/>
                <a:gd name="T11" fmla="*/ 142 h 200"/>
                <a:gd name="T12" fmla="*/ 152 w 205"/>
                <a:gd name="T13" fmla="*/ 142 h 200"/>
                <a:gd name="T14" fmla="*/ 115 w 205"/>
                <a:gd name="T15" fmla="*/ 147 h 200"/>
                <a:gd name="T16" fmla="*/ 67 w 205"/>
                <a:gd name="T17" fmla="*/ 147 h 200"/>
                <a:gd name="T18" fmla="*/ 80 w 205"/>
                <a:gd name="T19" fmla="*/ 144 h 200"/>
                <a:gd name="T20" fmla="*/ 86 w 205"/>
                <a:gd name="T21" fmla="*/ 146 h 200"/>
                <a:gd name="T22" fmla="*/ 109 w 205"/>
                <a:gd name="T23" fmla="*/ 143 h 200"/>
                <a:gd name="T24" fmla="*/ 17 w 205"/>
                <a:gd name="T25" fmla="*/ 114 h 200"/>
                <a:gd name="T26" fmla="*/ 19 w 205"/>
                <a:gd name="T27" fmla="*/ 123 h 200"/>
                <a:gd name="T28" fmla="*/ 90 w 205"/>
                <a:gd name="T29" fmla="*/ 165 h 200"/>
                <a:gd name="T30" fmla="*/ 94 w 205"/>
                <a:gd name="T31" fmla="*/ 164 h 200"/>
                <a:gd name="T32" fmla="*/ 100 w 205"/>
                <a:gd name="T33" fmla="*/ 168 h 200"/>
                <a:gd name="T34" fmla="*/ 89 w 205"/>
                <a:gd name="T35" fmla="*/ 189 h 200"/>
                <a:gd name="T36" fmla="*/ 7 w 205"/>
                <a:gd name="T37" fmla="*/ 131 h 200"/>
                <a:gd name="T38" fmla="*/ 140 w 205"/>
                <a:gd name="T39" fmla="*/ 113 h 200"/>
                <a:gd name="T40" fmla="*/ 168 w 205"/>
                <a:gd name="T41" fmla="*/ 110 h 200"/>
                <a:gd name="T42" fmla="*/ 113 w 205"/>
                <a:gd name="T43" fmla="*/ 126 h 200"/>
                <a:gd name="T44" fmla="*/ 96 w 205"/>
                <a:gd name="T45" fmla="*/ 135 h 200"/>
                <a:gd name="T46" fmla="*/ 113 w 205"/>
                <a:gd name="T47" fmla="*/ 117 h 200"/>
                <a:gd name="T48" fmla="*/ 92 w 205"/>
                <a:gd name="T49" fmla="*/ 127 h 200"/>
                <a:gd name="T50" fmla="*/ 52 w 205"/>
                <a:gd name="T51" fmla="*/ 150 h 200"/>
                <a:gd name="T52" fmla="*/ 40 w 205"/>
                <a:gd name="T53" fmla="*/ 111 h 200"/>
                <a:gd name="T54" fmla="*/ 75 w 205"/>
                <a:gd name="T55" fmla="*/ 137 h 200"/>
                <a:gd name="T56" fmla="*/ 127 w 205"/>
                <a:gd name="T57" fmla="*/ 109 h 200"/>
                <a:gd name="T58" fmla="*/ 190 w 205"/>
                <a:gd name="T59" fmla="*/ 87 h 200"/>
                <a:gd name="T60" fmla="*/ 45 w 205"/>
                <a:gd name="T61" fmla="*/ 109 h 200"/>
                <a:gd name="T62" fmla="*/ 36 w 205"/>
                <a:gd name="T63" fmla="*/ 81 h 200"/>
                <a:gd name="T64" fmla="*/ 87 w 205"/>
                <a:gd name="T65" fmla="*/ 114 h 200"/>
                <a:gd name="T66" fmla="*/ 108 w 205"/>
                <a:gd name="T67" fmla="*/ 75 h 200"/>
                <a:gd name="T68" fmla="*/ 117 w 205"/>
                <a:gd name="T69" fmla="*/ 75 h 200"/>
                <a:gd name="T70" fmla="*/ 129 w 205"/>
                <a:gd name="T71" fmla="*/ 81 h 200"/>
                <a:gd name="T72" fmla="*/ 75 w 205"/>
                <a:gd name="T73" fmla="*/ 92 h 200"/>
                <a:gd name="T74" fmla="*/ 25 w 205"/>
                <a:gd name="T75" fmla="*/ 49 h 200"/>
                <a:gd name="T76" fmla="*/ 24 w 205"/>
                <a:gd name="T77" fmla="*/ 51 h 200"/>
                <a:gd name="T78" fmla="*/ 101 w 205"/>
                <a:gd name="T79" fmla="*/ 99 h 200"/>
                <a:gd name="T80" fmla="*/ 142 w 205"/>
                <a:gd name="T81" fmla="*/ 90 h 200"/>
                <a:gd name="T82" fmla="*/ 88 w 205"/>
                <a:gd name="T83" fmla="*/ 87 h 200"/>
                <a:gd name="T84" fmla="*/ 19 w 205"/>
                <a:gd name="T85" fmla="*/ 22 h 200"/>
                <a:gd name="T86" fmla="*/ 108 w 205"/>
                <a:gd name="T87" fmla="*/ 6 h 200"/>
                <a:gd name="T88" fmla="*/ 102 w 205"/>
                <a:gd name="T89" fmla="*/ 70 h 200"/>
                <a:gd name="T90" fmla="*/ 82 w 205"/>
                <a:gd name="T91" fmla="*/ 4 h 200"/>
                <a:gd name="T92" fmla="*/ 21 w 205"/>
                <a:gd name="T93" fmla="*/ 46 h 200"/>
                <a:gd name="T94" fmla="*/ 5 w 205"/>
                <a:gd name="T95" fmla="*/ 61 h 200"/>
                <a:gd name="T96" fmla="*/ 9 w 205"/>
                <a:gd name="T97" fmla="*/ 113 h 200"/>
                <a:gd name="T98" fmla="*/ 5 w 205"/>
                <a:gd name="T99" fmla="*/ 138 h 200"/>
                <a:gd name="T100" fmla="*/ 116 w 205"/>
                <a:gd name="T101" fmla="*/ 192 h 200"/>
                <a:gd name="T102" fmla="*/ 180 w 205"/>
                <a:gd name="T103" fmla="*/ 141 h 200"/>
                <a:gd name="T104" fmla="*/ 169 w 205"/>
                <a:gd name="T105" fmla="*/ 126 h 200"/>
                <a:gd name="T106" fmla="*/ 179 w 205"/>
                <a:gd name="T107" fmla="*/ 114 h 200"/>
                <a:gd name="T108" fmla="*/ 203 w 205"/>
                <a:gd name="T109" fmla="*/ 88 h 200"/>
                <a:gd name="T110" fmla="*/ 203 w 205"/>
                <a:gd name="T111" fmla="*/ 69 h 200"/>
                <a:gd name="T112" fmla="*/ 192 w 205"/>
                <a:gd name="T113" fmla="*/ 4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5" h="200">
                  <a:moveTo>
                    <a:pt x="100" y="176"/>
                  </a:moveTo>
                  <a:cubicBezTo>
                    <a:pt x="100" y="176"/>
                    <a:pt x="101" y="176"/>
                    <a:pt x="101" y="176"/>
                  </a:cubicBezTo>
                  <a:cubicBezTo>
                    <a:pt x="110" y="170"/>
                    <a:pt x="120" y="167"/>
                    <a:pt x="129" y="163"/>
                  </a:cubicBezTo>
                  <a:cubicBezTo>
                    <a:pt x="143" y="158"/>
                    <a:pt x="156" y="153"/>
                    <a:pt x="170" y="147"/>
                  </a:cubicBezTo>
                  <a:cubicBezTo>
                    <a:pt x="171" y="147"/>
                    <a:pt x="172" y="147"/>
                    <a:pt x="173" y="147"/>
                  </a:cubicBezTo>
                  <a:cubicBezTo>
                    <a:pt x="166" y="152"/>
                    <a:pt x="157" y="154"/>
                    <a:pt x="149" y="157"/>
                  </a:cubicBezTo>
                  <a:cubicBezTo>
                    <a:pt x="147" y="158"/>
                    <a:pt x="144" y="159"/>
                    <a:pt x="141" y="161"/>
                  </a:cubicBezTo>
                  <a:cubicBezTo>
                    <a:pt x="150" y="158"/>
                    <a:pt x="159" y="154"/>
                    <a:pt x="168" y="151"/>
                  </a:cubicBezTo>
                  <a:cubicBezTo>
                    <a:pt x="169" y="154"/>
                    <a:pt x="169" y="156"/>
                    <a:pt x="169" y="158"/>
                  </a:cubicBezTo>
                  <a:cubicBezTo>
                    <a:pt x="169" y="159"/>
                    <a:pt x="168" y="160"/>
                    <a:pt x="167" y="161"/>
                  </a:cubicBezTo>
                  <a:cubicBezTo>
                    <a:pt x="149" y="168"/>
                    <a:pt x="130" y="176"/>
                    <a:pt x="111" y="184"/>
                  </a:cubicBezTo>
                  <a:cubicBezTo>
                    <a:pt x="107" y="186"/>
                    <a:pt x="103" y="187"/>
                    <a:pt x="99" y="189"/>
                  </a:cubicBezTo>
                  <a:cubicBezTo>
                    <a:pt x="98" y="187"/>
                    <a:pt x="97" y="185"/>
                    <a:pt x="97" y="182"/>
                  </a:cubicBezTo>
                  <a:cubicBezTo>
                    <a:pt x="114" y="175"/>
                    <a:pt x="132" y="168"/>
                    <a:pt x="149" y="161"/>
                  </a:cubicBezTo>
                  <a:cubicBezTo>
                    <a:pt x="149" y="161"/>
                    <a:pt x="149" y="161"/>
                    <a:pt x="149" y="160"/>
                  </a:cubicBezTo>
                  <a:cubicBezTo>
                    <a:pt x="132" y="167"/>
                    <a:pt x="115" y="174"/>
                    <a:pt x="97" y="181"/>
                  </a:cubicBezTo>
                  <a:cubicBezTo>
                    <a:pt x="97" y="178"/>
                    <a:pt x="96" y="176"/>
                    <a:pt x="99" y="176"/>
                  </a:cubicBezTo>
                  <a:cubicBezTo>
                    <a:pt x="99" y="176"/>
                    <a:pt x="99" y="176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moveTo>
                    <a:pt x="169" y="141"/>
                  </a:moveTo>
                  <a:cubicBezTo>
                    <a:pt x="167" y="141"/>
                    <a:pt x="165" y="139"/>
                    <a:pt x="163" y="138"/>
                  </a:cubicBezTo>
                  <a:cubicBezTo>
                    <a:pt x="162" y="137"/>
                    <a:pt x="162" y="136"/>
                    <a:pt x="161" y="135"/>
                  </a:cubicBezTo>
                  <a:cubicBezTo>
                    <a:pt x="162" y="134"/>
                    <a:pt x="162" y="134"/>
                    <a:pt x="162" y="134"/>
                  </a:cubicBezTo>
                  <a:cubicBezTo>
                    <a:pt x="165" y="136"/>
                    <a:pt x="169" y="138"/>
                    <a:pt x="172" y="139"/>
                  </a:cubicBezTo>
                  <a:cubicBezTo>
                    <a:pt x="171" y="140"/>
                    <a:pt x="170" y="141"/>
                    <a:pt x="169" y="141"/>
                  </a:cubicBezTo>
                  <a:moveTo>
                    <a:pt x="109" y="143"/>
                  </a:moveTo>
                  <a:cubicBezTo>
                    <a:pt x="124" y="136"/>
                    <a:pt x="141" y="134"/>
                    <a:pt x="158" y="132"/>
                  </a:cubicBezTo>
                  <a:cubicBezTo>
                    <a:pt x="158" y="133"/>
                    <a:pt x="158" y="135"/>
                    <a:pt x="157" y="136"/>
                  </a:cubicBezTo>
                  <a:cubicBezTo>
                    <a:pt x="157" y="137"/>
                    <a:pt x="156" y="138"/>
                    <a:pt x="155" y="138"/>
                  </a:cubicBezTo>
                  <a:cubicBezTo>
                    <a:pt x="148" y="139"/>
                    <a:pt x="141" y="141"/>
                    <a:pt x="134" y="142"/>
                  </a:cubicBezTo>
                  <a:cubicBezTo>
                    <a:pt x="133" y="142"/>
                    <a:pt x="133" y="142"/>
                    <a:pt x="132" y="143"/>
                  </a:cubicBezTo>
                  <a:cubicBezTo>
                    <a:pt x="132" y="143"/>
                    <a:pt x="132" y="143"/>
                    <a:pt x="132" y="143"/>
                  </a:cubicBezTo>
                  <a:cubicBezTo>
                    <a:pt x="141" y="142"/>
                    <a:pt x="149" y="140"/>
                    <a:pt x="158" y="139"/>
                  </a:cubicBezTo>
                  <a:cubicBezTo>
                    <a:pt x="158" y="140"/>
                    <a:pt x="158" y="140"/>
                    <a:pt x="158" y="140"/>
                  </a:cubicBezTo>
                  <a:cubicBezTo>
                    <a:pt x="156" y="140"/>
                    <a:pt x="154" y="141"/>
                    <a:pt x="152" y="142"/>
                  </a:cubicBezTo>
                  <a:cubicBezTo>
                    <a:pt x="127" y="148"/>
                    <a:pt x="102" y="153"/>
                    <a:pt x="76" y="159"/>
                  </a:cubicBezTo>
                  <a:cubicBezTo>
                    <a:pt x="75" y="160"/>
                    <a:pt x="73" y="160"/>
                    <a:pt x="72" y="160"/>
                  </a:cubicBezTo>
                  <a:cubicBezTo>
                    <a:pt x="71" y="161"/>
                    <a:pt x="71" y="161"/>
                    <a:pt x="70" y="161"/>
                  </a:cubicBezTo>
                  <a:cubicBezTo>
                    <a:pt x="69" y="161"/>
                    <a:pt x="68" y="159"/>
                    <a:pt x="67" y="158"/>
                  </a:cubicBezTo>
                  <a:cubicBezTo>
                    <a:pt x="83" y="154"/>
                    <a:pt x="99" y="153"/>
                    <a:pt x="115" y="147"/>
                  </a:cubicBezTo>
                  <a:cubicBezTo>
                    <a:pt x="108" y="149"/>
                    <a:pt x="102" y="150"/>
                    <a:pt x="95" y="151"/>
                  </a:cubicBezTo>
                  <a:cubicBezTo>
                    <a:pt x="86" y="153"/>
                    <a:pt x="77" y="154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67" y="156"/>
                    <a:pt x="66" y="155"/>
                    <a:pt x="66" y="155"/>
                  </a:cubicBezTo>
                  <a:cubicBezTo>
                    <a:pt x="66" y="152"/>
                    <a:pt x="67" y="150"/>
                    <a:pt x="67" y="147"/>
                  </a:cubicBezTo>
                  <a:cubicBezTo>
                    <a:pt x="68" y="147"/>
                    <a:pt x="68" y="146"/>
                    <a:pt x="68" y="146"/>
                  </a:cubicBezTo>
                  <a:cubicBezTo>
                    <a:pt x="68" y="146"/>
                    <a:pt x="68" y="146"/>
                    <a:pt x="68" y="146"/>
                  </a:cubicBezTo>
                  <a:cubicBezTo>
                    <a:pt x="69" y="146"/>
                    <a:pt x="70" y="146"/>
                    <a:pt x="70" y="146"/>
                  </a:cubicBezTo>
                  <a:cubicBezTo>
                    <a:pt x="72" y="146"/>
                    <a:pt x="73" y="146"/>
                    <a:pt x="75" y="145"/>
                  </a:cubicBezTo>
                  <a:cubicBezTo>
                    <a:pt x="76" y="144"/>
                    <a:pt x="78" y="144"/>
                    <a:pt x="80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1" y="144"/>
                    <a:pt x="81" y="144"/>
                    <a:pt x="81" y="144"/>
                  </a:cubicBezTo>
                  <a:cubicBezTo>
                    <a:pt x="82" y="144"/>
                    <a:pt x="82" y="144"/>
                    <a:pt x="82" y="144"/>
                  </a:cubicBezTo>
                  <a:cubicBezTo>
                    <a:pt x="84" y="144"/>
                    <a:pt x="85" y="144"/>
                    <a:pt x="86" y="146"/>
                  </a:cubicBezTo>
                  <a:cubicBezTo>
                    <a:pt x="81" y="147"/>
                    <a:pt x="76" y="147"/>
                    <a:pt x="71" y="148"/>
                  </a:cubicBezTo>
                  <a:cubicBezTo>
                    <a:pt x="71" y="149"/>
                    <a:pt x="71" y="149"/>
                    <a:pt x="71" y="149"/>
                  </a:cubicBezTo>
                  <a:cubicBezTo>
                    <a:pt x="96" y="146"/>
                    <a:pt x="121" y="142"/>
                    <a:pt x="146" y="137"/>
                  </a:cubicBezTo>
                  <a:cubicBezTo>
                    <a:pt x="146" y="136"/>
                    <a:pt x="146" y="136"/>
                    <a:pt x="146" y="136"/>
                  </a:cubicBezTo>
                  <a:cubicBezTo>
                    <a:pt x="133" y="138"/>
                    <a:pt x="121" y="140"/>
                    <a:pt x="109" y="143"/>
                  </a:cubicBezTo>
                  <a:moveTo>
                    <a:pt x="89" y="141"/>
                  </a:moveTo>
                  <a:cubicBezTo>
                    <a:pt x="86" y="137"/>
                    <a:pt x="86" y="132"/>
                    <a:pt x="86" y="128"/>
                  </a:cubicBezTo>
                  <a:cubicBezTo>
                    <a:pt x="87" y="132"/>
                    <a:pt x="88" y="136"/>
                    <a:pt x="89" y="141"/>
                  </a:cubicBezTo>
                  <a:moveTo>
                    <a:pt x="12" y="117"/>
                  </a:moveTo>
                  <a:cubicBezTo>
                    <a:pt x="14" y="117"/>
                    <a:pt x="15" y="115"/>
                    <a:pt x="17" y="114"/>
                  </a:cubicBezTo>
                  <a:cubicBezTo>
                    <a:pt x="19" y="117"/>
                    <a:pt x="22" y="120"/>
                    <a:pt x="24" y="123"/>
                  </a:cubicBezTo>
                  <a:cubicBezTo>
                    <a:pt x="24" y="123"/>
                    <a:pt x="24" y="123"/>
                    <a:pt x="24" y="123"/>
                  </a:cubicBezTo>
                  <a:cubicBezTo>
                    <a:pt x="21" y="122"/>
                    <a:pt x="19" y="120"/>
                    <a:pt x="15" y="118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7" y="121"/>
                    <a:pt x="18" y="122"/>
                    <a:pt x="19" y="123"/>
                  </a:cubicBezTo>
                  <a:cubicBezTo>
                    <a:pt x="29" y="127"/>
                    <a:pt x="36" y="136"/>
                    <a:pt x="42" y="144"/>
                  </a:cubicBezTo>
                  <a:cubicBezTo>
                    <a:pt x="49" y="152"/>
                    <a:pt x="56" y="160"/>
                    <a:pt x="62" y="167"/>
                  </a:cubicBezTo>
                  <a:cubicBezTo>
                    <a:pt x="64" y="169"/>
                    <a:pt x="66" y="170"/>
                    <a:pt x="68" y="170"/>
                  </a:cubicBezTo>
                  <a:cubicBezTo>
                    <a:pt x="69" y="170"/>
                    <a:pt x="70" y="170"/>
                    <a:pt x="71" y="169"/>
                  </a:cubicBezTo>
                  <a:cubicBezTo>
                    <a:pt x="77" y="168"/>
                    <a:pt x="83" y="166"/>
                    <a:pt x="90" y="165"/>
                  </a:cubicBezTo>
                  <a:cubicBezTo>
                    <a:pt x="90" y="165"/>
                    <a:pt x="90" y="165"/>
                    <a:pt x="90" y="165"/>
                  </a:cubicBezTo>
                  <a:cubicBezTo>
                    <a:pt x="91" y="165"/>
                    <a:pt x="91" y="165"/>
                    <a:pt x="92" y="165"/>
                  </a:cubicBezTo>
                  <a:cubicBezTo>
                    <a:pt x="93" y="166"/>
                    <a:pt x="94" y="166"/>
                    <a:pt x="96" y="167"/>
                  </a:cubicBezTo>
                  <a:cubicBezTo>
                    <a:pt x="96" y="166"/>
                    <a:pt x="96" y="166"/>
                    <a:pt x="96" y="166"/>
                  </a:cubicBezTo>
                  <a:cubicBezTo>
                    <a:pt x="95" y="165"/>
                    <a:pt x="95" y="165"/>
                    <a:pt x="94" y="164"/>
                  </a:cubicBezTo>
                  <a:cubicBezTo>
                    <a:pt x="106" y="161"/>
                    <a:pt x="119" y="158"/>
                    <a:pt x="132" y="155"/>
                  </a:cubicBezTo>
                  <a:cubicBezTo>
                    <a:pt x="132" y="155"/>
                    <a:pt x="132" y="155"/>
                    <a:pt x="132" y="155"/>
                  </a:cubicBezTo>
                  <a:cubicBezTo>
                    <a:pt x="129" y="156"/>
                    <a:pt x="125" y="158"/>
                    <a:pt x="122" y="159"/>
                  </a:cubicBezTo>
                  <a:cubicBezTo>
                    <a:pt x="116" y="161"/>
                    <a:pt x="109" y="164"/>
                    <a:pt x="102" y="166"/>
                  </a:cubicBezTo>
                  <a:cubicBezTo>
                    <a:pt x="102" y="167"/>
                    <a:pt x="101" y="167"/>
                    <a:pt x="100" y="168"/>
                  </a:cubicBezTo>
                  <a:cubicBezTo>
                    <a:pt x="99" y="168"/>
                    <a:pt x="98" y="168"/>
                    <a:pt x="97" y="168"/>
                  </a:cubicBezTo>
                  <a:cubicBezTo>
                    <a:pt x="97" y="168"/>
                    <a:pt x="97" y="168"/>
                    <a:pt x="97" y="168"/>
                  </a:cubicBezTo>
                  <a:cubicBezTo>
                    <a:pt x="96" y="168"/>
                    <a:pt x="96" y="168"/>
                    <a:pt x="95" y="168"/>
                  </a:cubicBezTo>
                  <a:cubicBezTo>
                    <a:pt x="93" y="168"/>
                    <a:pt x="92" y="169"/>
                    <a:pt x="91" y="171"/>
                  </a:cubicBezTo>
                  <a:cubicBezTo>
                    <a:pt x="89" y="176"/>
                    <a:pt x="88" y="182"/>
                    <a:pt x="89" y="189"/>
                  </a:cubicBezTo>
                  <a:cubicBezTo>
                    <a:pt x="88" y="188"/>
                    <a:pt x="87" y="188"/>
                    <a:pt x="86" y="187"/>
                  </a:cubicBezTo>
                  <a:cubicBezTo>
                    <a:pt x="74" y="179"/>
                    <a:pt x="61" y="170"/>
                    <a:pt x="49" y="162"/>
                  </a:cubicBezTo>
                  <a:cubicBezTo>
                    <a:pt x="41" y="156"/>
                    <a:pt x="33" y="150"/>
                    <a:pt x="25" y="145"/>
                  </a:cubicBezTo>
                  <a:cubicBezTo>
                    <a:pt x="20" y="141"/>
                    <a:pt x="16" y="139"/>
                    <a:pt x="11" y="136"/>
                  </a:cubicBezTo>
                  <a:cubicBezTo>
                    <a:pt x="9" y="134"/>
                    <a:pt x="7" y="132"/>
                    <a:pt x="7" y="131"/>
                  </a:cubicBezTo>
                  <a:cubicBezTo>
                    <a:pt x="5" y="126"/>
                    <a:pt x="6" y="122"/>
                    <a:pt x="8" y="118"/>
                  </a:cubicBezTo>
                  <a:cubicBezTo>
                    <a:pt x="8" y="117"/>
                    <a:pt x="9" y="117"/>
                    <a:pt x="10" y="117"/>
                  </a:cubicBezTo>
                  <a:cubicBezTo>
                    <a:pt x="10" y="117"/>
                    <a:pt x="10" y="117"/>
                    <a:pt x="10" y="117"/>
                  </a:cubicBezTo>
                  <a:cubicBezTo>
                    <a:pt x="11" y="117"/>
                    <a:pt x="11" y="117"/>
                    <a:pt x="12" y="117"/>
                  </a:cubicBezTo>
                  <a:moveTo>
                    <a:pt x="140" y="113"/>
                  </a:moveTo>
                  <a:cubicBezTo>
                    <a:pt x="150" y="108"/>
                    <a:pt x="161" y="106"/>
                    <a:pt x="172" y="103"/>
                  </a:cubicBezTo>
                  <a:cubicBezTo>
                    <a:pt x="172" y="106"/>
                    <a:pt x="171" y="108"/>
                    <a:pt x="168" y="108"/>
                  </a:cubicBezTo>
                  <a:cubicBezTo>
                    <a:pt x="163" y="109"/>
                    <a:pt x="158" y="110"/>
                    <a:pt x="153" y="112"/>
                  </a:cubicBezTo>
                  <a:cubicBezTo>
                    <a:pt x="153" y="113"/>
                    <a:pt x="153" y="113"/>
                    <a:pt x="153" y="113"/>
                  </a:cubicBezTo>
                  <a:cubicBezTo>
                    <a:pt x="158" y="112"/>
                    <a:pt x="163" y="110"/>
                    <a:pt x="168" y="110"/>
                  </a:cubicBezTo>
                  <a:cubicBezTo>
                    <a:pt x="168" y="110"/>
                    <a:pt x="168" y="110"/>
                    <a:pt x="168" y="110"/>
                  </a:cubicBezTo>
                  <a:cubicBezTo>
                    <a:pt x="169" y="110"/>
                    <a:pt x="170" y="110"/>
                    <a:pt x="171" y="110"/>
                  </a:cubicBezTo>
                  <a:cubicBezTo>
                    <a:pt x="170" y="111"/>
                    <a:pt x="169" y="112"/>
                    <a:pt x="169" y="112"/>
                  </a:cubicBezTo>
                  <a:cubicBezTo>
                    <a:pt x="151" y="117"/>
                    <a:pt x="134" y="121"/>
                    <a:pt x="117" y="125"/>
                  </a:cubicBezTo>
                  <a:cubicBezTo>
                    <a:pt x="116" y="125"/>
                    <a:pt x="114" y="126"/>
                    <a:pt x="113" y="126"/>
                  </a:cubicBezTo>
                  <a:cubicBezTo>
                    <a:pt x="114" y="127"/>
                    <a:pt x="114" y="127"/>
                    <a:pt x="114" y="127"/>
                  </a:cubicBezTo>
                  <a:cubicBezTo>
                    <a:pt x="133" y="123"/>
                    <a:pt x="152" y="118"/>
                    <a:pt x="171" y="113"/>
                  </a:cubicBezTo>
                  <a:cubicBezTo>
                    <a:pt x="171" y="115"/>
                    <a:pt x="171" y="115"/>
                    <a:pt x="171" y="115"/>
                  </a:cubicBezTo>
                  <a:cubicBezTo>
                    <a:pt x="170" y="115"/>
                    <a:pt x="169" y="116"/>
                    <a:pt x="168" y="116"/>
                  </a:cubicBezTo>
                  <a:cubicBezTo>
                    <a:pt x="144" y="122"/>
                    <a:pt x="120" y="129"/>
                    <a:pt x="96" y="135"/>
                  </a:cubicBezTo>
                  <a:cubicBezTo>
                    <a:pt x="94" y="136"/>
                    <a:pt x="93" y="136"/>
                    <a:pt x="93" y="136"/>
                  </a:cubicBezTo>
                  <a:cubicBezTo>
                    <a:pt x="91" y="136"/>
                    <a:pt x="90" y="135"/>
                    <a:pt x="90" y="131"/>
                  </a:cubicBezTo>
                  <a:cubicBezTo>
                    <a:pt x="90" y="130"/>
                    <a:pt x="90" y="129"/>
                    <a:pt x="89" y="128"/>
                  </a:cubicBezTo>
                  <a:cubicBezTo>
                    <a:pt x="89" y="124"/>
                    <a:pt x="90" y="123"/>
                    <a:pt x="94" y="122"/>
                  </a:cubicBezTo>
                  <a:cubicBezTo>
                    <a:pt x="100" y="120"/>
                    <a:pt x="107" y="119"/>
                    <a:pt x="113" y="117"/>
                  </a:cubicBezTo>
                  <a:cubicBezTo>
                    <a:pt x="113" y="117"/>
                    <a:pt x="114" y="117"/>
                    <a:pt x="114" y="117"/>
                  </a:cubicBezTo>
                  <a:cubicBezTo>
                    <a:pt x="115" y="117"/>
                    <a:pt x="117" y="118"/>
                    <a:pt x="119" y="118"/>
                  </a:cubicBezTo>
                  <a:cubicBezTo>
                    <a:pt x="119" y="119"/>
                    <a:pt x="119" y="119"/>
                    <a:pt x="119" y="119"/>
                  </a:cubicBezTo>
                  <a:cubicBezTo>
                    <a:pt x="110" y="121"/>
                    <a:pt x="101" y="124"/>
                    <a:pt x="92" y="126"/>
                  </a:cubicBezTo>
                  <a:cubicBezTo>
                    <a:pt x="92" y="127"/>
                    <a:pt x="92" y="127"/>
                    <a:pt x="92" y="127"/>
                  </a:cubicBezTo>
                  <a:cubicBezTo>
                    <a:pt x="110" y="123"/>
                    <a:pt x="129" y="118"/>
                    <a:pt x="147" y="113"/>
                  </a:cubicBezTo>
                  <a:cubicBezTo>
                    <a:pt x="146" y="112"/>
                    <a:pt x="146" y="112"/>
                    <a:pt x="146" y="112"/>
                  </a:cubicBezTo>
                  <a:cubicBezTo>
                    <a:pt x="144" y="113"/>
                    <a:pt x="142" y="113"/>
                    <a:pt x="140" y="113"/>
                  </a:cubicBezTo>
                  <a:moveTo>
                    <a:pt x="61" y="160"/>
                  </a:moveTo>
                  <a:cubicBezTo>
                    <a:pt x="58" y="157"/>
                    <a:pt x="55" y="154"/>
                    <a:pt x="52" y="150"/>
                  </a:cubicBezTo>
                  <a:cubicBezTo>
                    <a:pt x="46" y="143"/>
                    <a:pt x="40" y="136"/>
                    <a:pt x="34" y="129"/>
                  </a:cubicBezTo>
                  <a:cubicBezTo>
                    <a:pt x="30" y="123"/>
                    <a:pt x="25" y="117"/>
                    <a:pt x="20" y="111"/>
                  </a:cubicBezTo>
                  <a:cubicBezTo>
                    <a:pt x="17" y="107"/>
                    <a:pt x="13" y="104"/>
                    <a:pt x="10" y="100"/>
                  </a:cubicBezTo>
                  <a:cubicBezTo>
                    <a:pt x="8" y="96"/>
                    <a:pt x="8" y="92"/>
                    <a:pt x="9" y="87"/>
                  </a:cubicBezTo>
                  <a:cubicBezTo>
                    <a:pt x="20" y="95"/>
                    <a:pt x="31" y="102"/>
                    <a:pt x="40" y="111"/>
                  </a:cubicBezTo>
                  <a:cubicBezTo>
                    <a:pt x="50" y="119"/>
                    <a:pt x="58" y="129"/>
                    <a:pt x="67" y="139"/>
                  </a:cubicBezTo>
                  <a:cubicBezTo>
                    <a:pt x="67" y="138"/>
                    <a:pt x="68" y="138"/>
                    <a:pt x="68" y="137"/>
                  </a:cubicBezTo>
                  <a:cubicBezTo>
                    <a:pt x="64" y="132"/>
                    <a:pt x="59" y="127"/>
                    <a:pt x="55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62" y="127"/>
                    <a:pt x="68" y="132"/>
                    <a:pt x="75" y="137"/>
                  </a:cubicBezTo>
                  <a:cubicBezTo>
                    <a:pt x="72" y="138"/>
                    <a:pt x="69" y="139"/>
                    <a:pt x="67" y="139"/>
                  </a:cubicBezTo>
                  <a:cubicBezTo>
                    <a:pt x="66" y="140"/>
                    <a:pt x="65" y="140"/>
                    <a:pt x="65" y="141"/>
                  </a:cubicBezTo>
                  <a:cubicBezTo>
                    <a:pt x="60" y="146"/>
                    <a:pt x="58" y="152"/>
                    <a:pt x="60" y="158"/>
                  </a:cubicBezTo>
                  <a:cubicBezTo>
                    <a:pt x="61" y="159"/>
                    <a:pt x="61" y="159"/>
                    <a:pt x="61" y="160"/>
                  </a:cubicBezTo>
                  <a:moveTo>
                    <a:pt x="127" y="109"/>
                  </a:moveTo>
                  <a:cubicBezTo>
                    <a:pt x="126" y="109"/>
                    <a:pt x="125" y="108"/>
                    <a:pt x="124" y="107"/>
                  </a:cubicBezTo>
                  <a:cubicBezTo>
                    <a:pt x="124" y="104"/>
                    <a:pt x="124" y="103"/>
                    <a:pt x="127" y="102"/>
                  </a:cubicBezTo>
                  <a:cubicBezTo>
                    <a:pt x="150" y="93"/>
                    <a:pt x="174" y="85"/>
                    <a:pt x="197" y="77"/>
                  </a:cubicBezTo>
                  <a:cubicBezTo>
                    <a:pt x="198" y="76"/>
                    <a:pt x="198" y="76"/>
                    <a:pt x="199" y="76"/>
                  </a:cubicBezTo>
                  <a:cubicBezTo>
                    <a:pt x="197" y="81"/>
                    <a:pt x="195" y="85"/>
                    <a:pt x="190" y="87"/>
                  </a:cubicBezTo>
                  <a:cubicBezTo>
                    <a:pt x="170" y="94"/>
                    <a:pt x="150" y="101"/>
                    <a:pt x="129" y="109"/>
                  </a:cubicBezTo>
                  <a:cubicBezTo>
                    <a:pt x="128" y="109"/>
                    <a:pt x="128" y="109"/>
                    <a:pt x="127" y="109"/>
                  </a:cubicBezTo>
                  <a:moveTo>
                    <a:pt x="83" y="137"/>
                  </a:moveTo>
                  <a:cubicBezTo>
                    <a:pt x="80" y="136"/>
                    <a:pt x="78" y="134"/>
                    <a:pt x="77" y="133"/>
                  </a:cubicBezTo>
                  <a:cubicBezTo>
                    <a:pt x="66" y="125"/>
                    <a:pt x="56" y="117"/>
                    <a:pt x="45" y="109"/>
                  </a:cubicBezTo>
                  <a:cubicBezTo>
                    <a:pt x="34" y="100"/>
                    <a:pt x="23" y="92"/>
                    <a:pt x="12" y="84"/>
                  </a:cubicBezTo>
                  <a:cubicBezTo>
                    <a:pt x="8" y="80"/>
                    <a:pt x="7" y="74"/>
                    <a:pt x="8" y="69"/>
                  </a:cubicBezTo>
                  <a:cubicBezTo>
                    <a:pt x="8" y="66"/>
                    <a:pt x="10" y="64"/>
                    <a:pt x="11" y="61"/>
                  </a:cubicBezTo>
                  <a:cubicBezTo>
                    <a:pt x="11" y="66"/>
                    <a:pt x="16" y="67"/>
                    <a:pt x="19" y="69"/>
                  </a:cubicBezTo>
                  <a:cubicBezTo>
                    <a:pt x="25" y="73"/>
                    <a:pt x="30" y="77"/>
                    <a:pt x="36" y="81"/>
                  </a:cubicBezTo>
                  <a:cubicBezTo>
                    <a:pt x="50" y="91"/>
                    <a:pt x="63" y="101"/>
                    <a:pt x="77" y="111"/>
                  </a:cubicBezTo>
                  <a:cubicBezTo>
                    <a:pt x="79" y="112"/>
                    <a:pt x="80" y="113"/>
                    <a:pt x="82" y="113"/>
                  </a:cubicBezTo>
                  <a:cubicBezTo>
                    <a:pt x="68" y="101"/>
                    <a:pt x="54" y="90"/>
                    <a:pt x="39" y="79"/>
                  </a:cubicBezTo>
                  <a:cubicBezTo>
                    <a:pt x="60" y="89"/>
                    <a:pt x="81" y="100"/>
                    <a:pt x="102" y="111"/>
                  </a:cubicBezTo>
                  <a:cubicBezTo>
                    <a:pt x="97" y="112"/>
                    <a:pt x="92" y="113"/>
                    <a:pt x="87" y="114"/>
                  </a:cubicBezTo>
                  <a:cubicBezTo>
                    <a:pt x="86" y="115"/>
                    <a:pt x="84" y="116"/>
                    <a:pt x="83" y="117"/>
                  </a:cubicBezTo>
                  <a:cubicBezTo>
                    <a:pt x="80" y="122"/>
                    <a:pt x="80" y="128"/>
                    <a:pt x="83" y="137"/>
                  </a:cubicBezTo>
                  <a:moveTo>
                    <a:pt x="104" y="86"/>
                  </a:moveTo>
                  <a:cubicBezTo>
                    <a:pt x="103" y="83"/>
                    <a:pt x="104" y="79"/>
                    <a:pt x="105" y="77"/>
                  </a:cubicBezTo>
                  <a:cubicBezTo>
                    <a:pt x="106" y="76"/>
                    <a:pt x="107" y="75"/>
                    <a:pt x="108" y="75"/>
                  </a:cubicBezTo>
                  <a:cubicBezTo>
                    <a:pt x="129" y="70"/>
                    <a:pt x="149" y="64"/>
                    <a:pt x="169" y="59"/>
                  </a:cubicBezTo>
                  <a:cubicBezTo>
                    <a:pt x="175" y="58"/>
                    <a:pt x="181" y="56"/>
                    <a:pt x="188" y="54"/>
                  </a:cubicBezTo>
                  <a:cubicBezTo>
                    <a:pt x="187" y="57"/>
                    <a:pt x="186" y="58"/>
                    <a:pt x="183" y="59"/>
                  </a:cubicBezTo>
                  <a:cubicBezTo>
                    <a:pt x="161" y="64"/>
                    <a:pt x="139" y="69"/>
                    <a:pt x="117" y="74"/>
                  </a:cubicBezTo>
                  <a:cubicBezTo>
                    <a:pt x="117" y="74"/>
                    <a:pt x="117" y="75"/>
                    <a:pt x="117" y="75"/>
                  </a:cubicBezTo>
                  <a:cubicBezTo>
                    <a:pt x="140" y="70"/>
                    <a:pt x="163" y="65"/>
                    <a:pt x="186" y="59"/>
                  </a:cubicBezTo>
                  <a:cubicBezTo>
                    <a:pt x="187" y="62"/>
                    <a:pt x="187" y="65"/>
                    <a:pt x="187" y="68"/>
                  </a:cubicBezTo>
                  <a:cubicBezTo>
                    <a:pt x="159" y="75"/>
                    <a:pt x="132" y="82"/>
                    <a:pt x="104" y="88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12" y="85"/>
                    <a:pt x="121" y="83"/>
                    <a:pt x="129" y="81"/>
                  </a:cubicBezTo>
                  <a:cubicBezTo>
                    <a:pt x="129" y="80"/>
                    <a:pt x="129" y="80"/>
                    <a:pt x="129" y="80"/>
                  </a:cubicBezTo>
                  <a:cubicBezTo>
                    <a:pt x="120" y="82"/>
                    <a:pt x="112" y="84"/>
                    <a:pt x="104" y="86"/>
                  </a:cubicBezTo>
                  <a:moveTo>
                    <a:pt x="118" y="113"/>
                  </a:moveTo>
                  <a:cubicBezTo>
                    <a:pt x="112" y="110"/>
                    <a:pt x="107" y="108"/>
                    <a:pt x="102" y="105"/>
                  </a:cubicBezTo>
                  <a:cubicBezTo>
                    <a:pt x="93" y="101"/>
                    <a:pt x="84" y="96"/>
                    <a:pt x="75" y="92"/>
                  </a:cubicBezTo>
                  <a:cubicBezTo>
                    <a:pt x="66" y="88"/>
                    <a:pt x="58" y="83"/>
                    <a:pt x="50" y="79"/>
                  </a:cubicBezTo>
                  <a:cubicBezTo>
                    <a:pt x="43" y="76"/>
                    <a:pt x="36" y="73"/>
                    <a:pt x="30" y="70"/>
                  </a:cubicBezTo>
                  <a:cubicBezTo>
                    <a:pt x="26" y="68"/>
                    <a:pt x="22" y="66"/>
                    <a:pt x="18" y="64"/>
                  </a:cubicBezTo>
                  <a:cubicBezTo>
                    <a:pt x="15" y="62"/>
                    <a:pt x="14" y="54"/>
                    <a:pt x="17" y="52"/>
                  </a:cubicBezTo>
                  <a:cubicBezTo>
                    <a:pt x="19" y="51"/>
                    <a:pt x="23" y="52"/>
                    <a:pt x="25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49"/>
                    <a:pt x="26" y="49"/>
                    <a:pt x="26" y="49"/>
                  </a:cubicBezTo>
                  <a:cubicBezTo>
                    <a:pt x="29" y="51"/>
                    <a:pt x="32" y="53"/>
                    <a:pt x="35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1" y="54"/>
                    <a:pt x="27" y="52"/>
                    <a:pt x="24" y="51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5" y="53"/>
                    <a:pt x="27" y="54"/>
                    <a:pt x="29" y="55"/>
                  </a:cubicBezTo>
                  <a:cubicBezTo>
                    <a:pt x="49" y="64"/>
                    <a:pt x="67" y="77"/>
                    <a:pt x="85" y="89"/>
                  </a:cubicBezTo>
                  <a:cubicBezTo>
                    <a:pt x="90" y="92"/>
                    <a:pt x="94" y="96"/>
                    <a:pt x="99" y="99"/>
                  </a:cubicBezTo>
                  <a:cubicBezTo>
                    <a:pt x="99" y="99"/>
                    <a:pt x="100" y="99"/>
                    <a:pt x="101" y="99"/>
                  </a:cubicBezTo>
                  <a:cubicBezTo>
                    <a:pt x="101" y="99"/>
                    <a:pt x="101" y="99"/>
                    <a:pt x="101" y="99"/>
                  </a:cubicBezTo>
                  <a:cubicBezTo>
                    <a:pt x="106" y="98"/>
                    <a:pt x="111" y="97"/>
                    <a:pt x="115" y="96"/>
                  </a:cubicBezTo>
                  <a:cubicBezTo>
                    <a:pt x="127" y="93"/>
                    <a:pt x="138" y="90"/>
                    <a:pt x="149" y="86"/>
                  </a:cubicBezTo>
                  <a:cubicBezTo>
                    <a:pt x="152" y="86"/>
                    <a:pt x="155" y="85"/>
                    <a:pt x="158" y="85"/>
                  </a:cubicBezTo>
                  <a:cubicBezTo>
                    <a:pt x="153" y="86"/>
                    <a:pt x="147" y="88"/>
                    <a:pt x="142" y="90"/>
                  </a:cubicBezTo>
                  <a:cubicBezTo>
                    <a:pt x="136" y="92"/>
                    <a:pt x="131" y="94"/>
                    <a:pt x="125" y="96"/>
                  </a:cubicBezTo>
                  <a:cubicBezTo>
                    <a:pt x="118" y="98"/>
                    <a:pt x="115" y="104"/>
                    <a:pt x="117" y="111"/>
                  </a:cubicBezTo>
                  <a:cubicBezTo>
                    <a:pt x="117" y="111"/>
                    <a:pt x="117" y="112"/>
                    <a:pt x="118" y="113"/>
                  </a:cubicBezTo>
                  <a:moveTo>
                    <a:pt x="98" y="94"/>
                  </a:moveTo>
                  <a:cubicBezTo>
                    <a:pt x="94" y="91"/>
                    <a:pt x="91" y="89"/>
                    <a:pt x="88" y="87"/>
                  </a:cubicBezTo>
                  <a:cubicBezTo>
                    <a:pt x="77" y="80"/>
                    <a:pt x="67" y="73"/>
                    <a:pt x="57" y="66"/>
                  </a:cubicBezTo>
                  <a:cubicBezTo>
                    <a:pt x="47" y="59"/>
                    <a:pt x="37" y="52"/>
                    <a:pt x="26" y="45"/>
                  </a:cubicBezTo>
                  <a:cubicBezTo>
                    <a:pt x="24" y="44"/>
                    <a:pt x="22" y="43"/>
                    <a:pt x="20" y="41"/>
                  </a:cubicBezTo>
                  <a:cubicBezTo>
                    <a:pt x="19" y="40"/>
                    <a:pt x="18" y="40"/>
                    <a:pt x="18" y="39"/>
                  </a:cubicBezTo>
                  <a:cubicBezTo>
                    <a:pt x="16" y="33"/>
                    <a:pt x="16" y="28"/>
                    <a:pt x="19" y="22"/>
                  </a:cubicBezTo>
                  <a:cubicBezTo>
                    <a:pt x="19" y="21"/>
                    <a:pt x="20" y="20"/>
                    <a:pt x="21" y="20"/>
                  </a:cubicBezTo>
                  <a:cubicBezTo>
                    <a:pt x="35" y="17"/>
                    <a:pt x="48" y="15"/>
                    <a:pt x="61" y="12"/>
                  </a:cubicBezTo>
                  <a:cubicBezTo>
                    <a:pt x="73" y="9"/>
                    <a:pt x="85" y="7"/>
                    <a:pt x="96" y="5"/>
                  </a:cubicBezTo>
                  <a:cubicBezTo>
                    <a:pt x="98" y="4"/>
                    <a:pt x="100" y="4"/>
                    <a:pt x="101" y="4"/>
                  </a:cubicBezTo>
                  <a:cubicBezTo>
                    <a:pt x="104" y="4"/>
                    <a:pt x="106" y="5"/>
                    <a:pt x="108" y="6"/>
                  </a:cubicBezTo>
                  <a:cubicBezTo>
                    <a:pt x="136" y="19"/>
                    <a:pt x="163" y="32"/>
                    <a:pt x="191" y="46"/>
                  </a:cubicBezTo>
                  <a:cubicBezTo>
                    <a:pt x="191" y="46"/>
                    <a:pt x="191" y="46"/>
                    <a:pt x="192" y="47"/>
                  </a:cubicBezTo>
                  <a:cubicBezTo>
                    <a:pt x="176" y="51"/>
                    <a:pt x="161" y="54"/>
                    <a:pt x="146" y="58"/>
                  </a:cubicBezTo>
                  <a:cubicBezTo>
                    <a:pt x="132" y="61"/>
                    <a:pt x="118" y="65"/>
                    <a:pt x="104" y="69"/>
                  </a:cubicBezTo>
                  <a:cubicBezTo>
                    <a:pt x="103" y="69"/>
                    <a:pt x="102" y="69"/>
                    <a:pt x="102" y="70"/>
                  </a:cubicBezTo>
                  <a:cubicBezTo>
                    <a:pt x="97" y="77"/>
                    <a:pt x="94" y="84"/>
                    <a:pt x="98" y="91"/>
                  </a:cubicBezTo>
                  <a:cubicBezTo>
                    <a:pt x="98" y="92"/>
                    <a:pt x="98" y="92"/>
                    <a:pt x="98" y="94"/>
                  </a:cubicBezTo>
                  <a:moveTo>
                    <a:pt x="103" y="0"/>
                  </a:moveTo>
                  <a:cubicBezTo>
                    <a:pt x="102" y="0"/>
                    <a:pt x="102" y="1"/>
                    <a:pt x="101" y="1"/>
                  </a:cubicBezTo>
                  <a:cubicBezTo>
                    <a:pt x="95" y="2"/>
                    <a:pt x="88" y="3"/>
                    <a:pt x="82" y="4"/>
                  </a:cubicBezTo>
                  <a:cubicBezTo>
                    <a:pt x="62" y="8"/>
                    <a:pt x="43" y="12"/>
                    <a:pt x="23" y="16"/>
                  </a:cubicBezTo>
                  <a:cubicBezTo>
                    <a:pt x="18" y="16"/>
                    <a:pt x="15" y="19"/>
                    <a:pt x="14" y="24"/>
                  </a:cubicBezTo>
                  <a:cubicBezTo>
                    <a:pt x="12" y="28"/>
                    <a:pt x="12" y="33"/>
                    <a:pt x="13" y="38"/>
                  </a:cubicBezTo>
                  <a:cubicBezTo>
                    <a:pt x="14" y="42"/>
                    <a:pt x="17" y="43"/>
                    <a:pt x="19" y="45"/>
                  </a:cubicBezTo>
                  <a:cubicBezTo>
                    <a:pt x="20" y="45"/>
                    <a:pt x="20" y="45"/>
                    <a:pt x="21" y="46"/>
                  </a:cubicBezTo>
                  <a:cubicBezTo>
                    <a:pt x="20" y="47"/>
                    <a:pt x="19" y="47"/>
                    <a:pt x="18" y="47"/>
                  </a:cubicBezTo>
                  <a:cubicBezTo>
                    <a:pt x="17" y="48"/>
                    <a:pt x="15" y="48"/>
                    <a:pt x="14" y="49"/>
                  </a:cubicBezTo>
                  <a:cubicBezTo>
                    <a:pt x="13" y="50"/>
                    <a:pt x="12" y="53"/>
                    <a:pt x="11" y="55"/>
                  </a:cubicBezTo>
                  <a:cubicBezTo>
                    <a:pt x="11" y="56"/>
                    <a:pt x="10" y="57"/>
                    <a:pt x="9" y="57"/>
                  </a:cubicBezTo>
                  <a:cubicBezTo>
                    <a:pt x="8" y="58"/>
                    <a:pt x="6" y="59"/>
                    <a:pt x="5" y="61"/>
                  </a:cubicBezTo>
                  <a:cubicBezTo>
                    <a:pt x="3" y="65"/>
                    <a:pt x="1" y="70"/>
                    <a:pt x="3" y="75"/>
                  </a:cubicBezTo>
                  <a:cubicBezTo>
                    <a:pt x="4" y="80"/>
                    <a:pt x="5" y="85"/>
                    <a:pt x="4" y="90"/>
                  </a:cubicBezTo>
                  <a:cubicBezTo>
                    <a:pt x="3" y="97"/>
                    <a:pt x="6" y="103"/>
                    <a:pt x="11" y="108"/>
                  </a:cubicBezTo>
                  <a:cubicBezTo>
                    <a:pt x="12" y="109"/>
                    <a:pt x="12" y="110"/>
                    <a:pt x="12" y="111"/>
                  </a:cubicBezTo>
                  <a:cubicBezTo>
                    <a:pt x="11" y="112"/>
                    <a:pt x="10" y="113"/>
                    <a:pt x="9" y="113"/>
                  </a:cubicBezTo>
                  <a:cubicBezTo>
                    <a:pt x="9" y="113"/>
                    <a:pt x="9" y="113"/>
                    <a:pt x="9" y="113"/>
                  </a:cubicBezTo>
                  <a:cubicBezTo>
                    <a:pt x="8" y="112"/>
                    <a:pt x="7" y="112"/>
                    <a:pt x="7" y="112"/>
                  </a:cubicBezTo>
                  <a:cubicBezTo>
                    <a:pt x="5" y="112"/>
                    <a:pt x="4" y="114"/>
                    <a:pt x="3" y="115"/>
                  </a:cubicBezTo>
                  <a:cubicBezTo>
                    <a:pt x="0" y="121"/>
                    <a:pt x="0" y="128"/>
                    <a:pt x="2" y="134"/>
                  </a:cubicBezTo>
                  <a:cubicBezTo>
                    <a:pt x="2" y="136"/>
                    <a:pt x="4" y="137"/>
                    <a:pt x="5" y="138"/>
                  </a:cubicBezTo>
                  <a:cubicBezTo>
                    <a:pt x="15" y="145"/>
                    <a:pt x="25" y="152"/>
                    <a:pt x="36" y="160"/>
                  </a:cubicBezTo>
                  <a:cubicBezTo>
                    <a:pt x="54" y="172"/>
                    <a:pt x="73" y="185"/>
                    <a:pt x="91" y="198"/>
                  </a:cubicBezTo>
                  <a:cubicBezTo>
                    <a:pt x="93" y="199"/>
                    <a:pt x="94" y="200"/>
                    <a:pt x="95" y="200"/>
                  </a:cubicBezTo>
                  <a:cubicBezTo>
                    <a:pt x="96" y="200"/>
                    <a:pt x="97" y="199"/>
                    <a:pt x="98" y="199"/>
                  </a:cubicBezTo>
                  <a:cubicBezTo>
                    <a:pt x="104" y="196"/>
                    <a:pt x="110" y="194"/>
                    <a:pt x="116" y="192"/>
                  </a:cubicBezTo>
                  <a:cubicBezTo>
                    <a:pt x="137" y="183"/>
                    <a:pt x="158" y="174"/>
                    <a:pt x="179" y="166"/>
                  </a:cubicBezTo>
                  <a:cubicBezTo>
                    <a:pt x="182" y="164"/>
                    <a:pt x="183" y="162"/>
                    <a:pt x="179" y="159"/>
                  </a:cubicBezTo>
                  <a:cubicBezTo>
                    <a:pt x="178" y="158"/>
                    <a:pt x="176" y="157"/>
                    <a:pt x="174" y="156"/>
                  </a:cubicBezTo>
                  <a:cubicBezTo>
                    <a:pt x="171" y="154"/>
                    <a:pt x="171" y="151"/>
                    <a:pt x="173" y="149"/>
                  </a:cubicBezTo>
                  <a:cubicBezTo>
                    <a:pt x="176" y="146"/>
                    <a:pt x="178" y="144"/>
                    <a:pt x="180" y="141"/>
                  </a:cubicBezTo>
                  <a:cubicBezTo>
                    <a:pt x="181" y="140"/>
                    <a:pt x="180" y="138"/>
                    <a:pt x="179" y="138"/>
                  </a:cubicBezTo>
                  <a:cubicBezTo>
                    <a:pt x="179" y="137"/>
                    <a:pt x="177" y="136"/>
                    <a:pt x="176" y="136"/>
                  </a:cubicBezTo>
                  <a:cubicBezTo>
                    <a:pt x="172" y="134"/>
                    <a:pt x="168" y="132"/>
                    <a:pt x="163" y="130"/>
                  </a:cubicBezTo>
                  <a:cubicBezTo>
                    <a:pt x="165" y="129"/>
                    <a:pt x="166" y="128"/>
                    <a:pt x="167" y="127"/>
                  </a:cubicBezTo>
                  <a:cubicBezTo>
                    <a:pt x="167" y="127"/>
                    <a:pt x="168" y="126"/>
                    <a:pt x="169" y="126"/>
                  </a:cubicBezTo>
                  <a:cubicBezTo>
                    <a:pt x="169" y="125"/>
                    <a:pt x="170" y="124"/>
                    <a:pt x="171" y="124"/>
                  </a:cubicBezTo>
                  <a:cubicBezTo>
                    <a:pt x="175" y="123"/>
                    <a:pt x="179" y="122"/>
                    <a:pt x="182" y="121"/>
                  </a:cubicBezTo>
                  <a:cubicBezTo>
                    <a:pt x="183" y="120"/>
                    <a:pt x="184" y="120"/>
                    <a:pt x="184" y="119"/>
                  </a:cubicBezTo>
                  <a:cubicBezTo>
                    <a:pt x="184" y="118"/>
                    <a:pt x="184" y="117"/>
                    <a:pt x="183" y="116"/>
                  </a:cubicBezTo>
                  <a:cubicBezTo>
                    <a:pt x="182" y="115"/>
                    <a:pt x="180" y="114"/>
                    <a:pt x="179" y="114"/>
                  </a:cubicBezTo>
                  <a:cubicBezTo>
                    <a:pt x="175" y="111"/>
                    <a:pt x="174" y="110"/>
                    <a:pt x="176" y="106"/>
                  </a:cubicBezTo>
                  <a:cubicBezTo>
                    <a:pt x="176" y="105"/>
                    <a:pt x="176" y="104"/>
                    <a:pt x="177" y="103"/>
                  </a:cubicBezTo>
                  <a:cubicBezTo>
                    <a:pt x="178" y="98"/>
                    <a:pt x="184" y="98"/>
                    <a:pt x="187" y="95"/>
                  </a:cubicBezTo>
                  <a:cubicBezTo>
                    <a:pt x="191" y="93"/>
                    <a:pt x="196" y="92"/>
                    <a:pt x="201" y="90"/>
                  </a:cubicBezTo>
                  <a:cubicBezTo>
                    <a:pt x="202" y="90"/>
                    <a:pt x="203" y="89"/>
                    <a:pt x="203" y="88"/>
                  </a:cubicBezTo>
                  <a:cubicBezTo>
                    <a:pt x="203" y="88"/>
                    <a:pt x="202" y="87"/>
                    <a:pt x="201" y="86"/>
                  </a:cubicBezTo>
                  <a:cubicBezTo>
                    <a:pt x="200" y="85"/>
                    <a:pt x="199" y="85"/>
                    <a:pt x="199" y="85"/>
                  </a:cubicBezTo>
                  <a:cubicBezTo>
                    <a:pt x="200" y="81"/>
                    <a:pt x="201" y="78"/>
                    <a:pt x="202" y="74"/>
                  </a:cubicBezTo>
                  <a:cubicBezTo>
                    <a:pt x="202" y="74"/>
                    <a:pt x="202" y="73"/>
                    <a:pt x="203" y="73"/>
                  </a:cubicBezTo>
                  <a:cubicBezTo>
                    <a:pt x="205" y="71"/>
                    <a:pt x="205" y="70"/>
                    <a:pt x="203" y="69"/>
                  </a:cubicBezTo>
                  <a:cubicBezTo>
                    <a:pt x="200" y="67"/>
                    <a:pt x="196" y="66"/>
                    <a:pt x="193" y="65"/>
                  </a:cubicBezTo>
                  <a:cubicBezTo>
                    <a:pt x="191" y="64"/>
                    <a:pt x="191" y="63"/>
                    <a:pt x="191" y="61"/>
                  </a:cubicBezTo>
                  <a:cubicBezTo>
                    <a:pt x="191" y="57"/>
                    <a:pt x="193" y="54"/>
                    <a:pt x="196" y="52"/>
                  </a:cubicBezTo>
                  <a:cubicBezTo>
                    <a:pt x="200" y="49"/>
                    <a:pt x="200" y="46"/>
                    <a:pt x="195" y="44"/>
                  </a:cubicBezTo>
                  <a:cubicBezTo>
                    <a:pt x="194" y="44"/>
                    <a:pt x="193" y="43"/>
                    <a:pt x="192" y="43"/>
                  </a:cubicBezTo>
                  <a:cubicBezTo>
                    <a:pt x="163" y="29"/>
                    <a:pt x="134" y="15"/>
                    <a:pt x="106" y="1"/>
                  </a:cubicBezTo>
                  <a:cubicBezTo>
                    <a:pt x="105" y="1"/>
                    <a:pt x="104" y="0"/>
                    <a:pt x="10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4"/>
            <p:cNvSpPr>
              <a:spLocks/>
            </p:cNvSpPr>
            <p:nvPr/>
          </p:nvSpPr>
          <p:spPr bwMode="auto">
            <a:xfrm>
              <a:off x="12447588" y="6323013"/>
              <a:ext cx="184150" cy="109538"/>
            </a:xfrm>
            <a:custGeom>
              <a:avLst/>
              <a:gdLst>
                <a:gd name="T0" fmla="*/ 0 w 79"/>
                <a:gd name="T1" fmla="*/ 0 h 47"/>
                <a:gd name="T2" fmla="*/ 79 w 79"/>
                <a:gd name="T3" fmla="*/ 47 h 47"/>
                <a:gd name="T4" fmla="*/ 0 w 79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47">
                  <a:moveTo>
                    <a:pt x="0" y="0"/>
                  </a:moveTo>
                  <a:cubicBezTo>
                    <a:pt x="26" y="16"/>
                    <a:pt x="52" y="32"/>
                    <a:pt x="79" y="47"/>
                  </a:cubicBezTo>
                  <a:cubicBezTo>
                    <a:pt x="77" y="43"/>
                    <a:pt x="4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55"/>
            <p:cNvSpPr>
              <a:spLocks/>
            </p:cNvSpPr>
            <p:nvPr/>
          </p:nvSpPr>
          <p:spPr bwMode="auto">
            <a:xfrm>
              <a:off x="12647613" y="6427788"/>
              <a:ext cx="149225" cy="34925"/>
            </a:xfrm>
            <a:custGeom>
              <a:avLst/>
              <a:gdLst>
                <a:gd name="T0" fmla="*/ 64 w 64"/>
                <a:gd name="T1" fmla="*/ 0 h 15"/>
                <a:gd name="T2" fmla="*/ 0 w 64"/>
                <a:gd name="T3" fmla="*/ 14 h 15"/>
                <a:gd name="T4" fmla="*/ 0 w 64"/>
                <a:gd name="T5" fmla="*/ 15 h 15"/>
                <a:gd name="T6" fmla="*/ 64 w 64"/>
                <a:gd name="T7" fmla="*/ 1 h 15"/>
                <a:gd name="T8" fmla="*/ 64 w 6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5">
                  <a:moveTo>
                    <a:pt x="64" y="0"/>
                  </a:moveTo>
                  <a:cubicBezTo>
                    <a:pt x="42" y="4"/>
                    <a:pt x="21" y="8"/>
                    <a:pt x="0" y="14"/>
                  </a:cubicBezTo>
                  <a:cubicBezTo>
                    <a:pt x="0" y="14"/>
                    <a:pt x="0" y="15"/>
                    <a:pt x="0" y="15"/>
                  </a:cubicBezTo>
                  <a:cubicBezTo>
                    <a:pt x="21" y="10"/>
                    <a:pt x="43" y="6"/>
                    <a:pt x="64" y="1"/>
                  </a:cubicBezTo>
                  <a:cubicBezTo>
                    <a:pt x="64" y="0"/>
                    <a:pt x="64" y="0"/>
                    <a:pt x="64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56"/>
            <p:cNvSpPr>
              <a:spLocks/>
            </p:cNvSpPr>
            <p:nvPr/>
          </p:nvSpPr>
          <p:spPr bwMode="auto">
            <a:xfrm>
              <a:off x="12657138" y="6645276"/>
              <a:ext cx="120650" cy="49213"/>
            </a:xfrm>
            <a:custGeom>
              <a:avLst/>
              <a:gdLst>
                <a:gd name="T0" fmla="*/ 51 w 52"/>
                <a:gd name="T1" fmla="*/ 0 h 21"/>
                <a:gd name="T2" fmla="*/ 0 w 52"/>
                <a:gd name="T3" fmla="*/ 20 h 21"/>
                <a:gd name="T4" fmla="*/ 0 w 52"/>
                <a:gd name="T5" fmla="*/ 21 h 21"/>
                <a:gd name="T6" fmla="*/ 52 w 52"/>
                <a:gd name="T7" fmla="*/ 1 h 21"/>
                <a:gd name="T8" fmla="*/ 51 w 52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1">
                  <a:moveTo>
                    <a:pt x="51" y="0"/>
                  </a:moveTo>
                  <a:cubicBezTo>
                    <a:pt x="34" y="7"/>
                    <a:pt x="17" y="13"/>
                    <a:pt x="0" y="2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" y="14"/>
                    <a:pt x="34" y="8"/>
                    <a:pt x="52" y="1"/>
                  </a:cubicBezTo>
                  <a:cubicBezTo>
                    <a:pt x="51" y="0"/>
                    <a:pt x="51" y="0"/>
                    <a:pt x="5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57"/>
            <p:cNvSpPr>
              <a:spLocks/>
            </p:cNvSpPr>
            <p:nvPr/>
          </p:nvSpPr>
          <p:spPr bwMode="auto">
            <a:xfrm>
              <a:off x="12696825" y="6456363"/>
              <a:ext cx="153987" cy="57150"/>
            </a:xfrm>
            <a:custGeom>
              <a:avLst/>
              <a:gdLst>
                <a:gd name="T0" fmla="*/ 65 w 66"/>
                <a:gd name="T1" fmla="*/ 0 h 25"/>
                <a:gd name="T2" fmla="*/ 0 w 66"/>
                <a:gd name="T3" fmla="*/ 24 h 25"/>
                <a:gd name="T4" fmla="*/ 0 w 66"/>
                <a:gd name="T5" fmla="*/ 25 h 25"/>
                <a:gd name="T6" fmla="*/ 66 w 66"/>
                <a:gd name="T7" fmla="*/ 1 h 25"/>
                <a:gd name="T8" fmla="*/ 65 w 66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5">
                  <a:moveTo>
                    <a:pt x="65" y="0"/>
                  </a:moveTo>
                  <a:cubicBezTo>
                    <a:pt x="43" y="8"/>
                    <a:pt x="21" y="15"/>
                    <a:pt x="0" y="24"/>
                  </a:cubicBezTo>
                  <a:cubicBezTo>
                    <a:pt x="0" y="24"/>
                    <a:pt x="0" y="24"/>
                    <a:pt x="0" y="25"/>
                  </a:cubicBezTo>
                  <a:cubicBezTo>
                    <a:pt x="22" y="17"/>
                    <a:pt x="44" y="9"/>
                    <a:pt x="66" y="1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58"/>
            <p:cNvSpPr>
              <a:spLocks/>
            </p:cNvSpPr>
            <p:nvPr/>
          </p:nvSpPr>
          <p:spPr bwMode="auto">
            <a:xfrm>
              <a:off x="12698413" y="6467476"/>
              <a:ext cx="144462" cy="53975"/>
            </a:xfrm>
            <a:custGeom>
              <a:avLst/>
              <a:gdLst>
                <a:gd name="T0" fmla="*/ 61 w 62"/>
                <a:gd name="T1" fmla="*/ 0 h 23"/>
                <a:gd name="T2" fmla="*/ 0 w 62"/>
                <a:gd name="T3" fmla="*/ 22 h 23"/>
                <a:gd name="T4" fmla="*/ 0 w 62"/>
                <a:gd name="T5" fmla="*/ 23 h 23"/>
                <a:gd name="T6" fmla="*/ 62 w 62"/>
                <a:gd name="T7" fmla="*/ 1 h 23"/>
                <a:gd name="T8" fmla="*/ 61 w 62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3">
                  <a:moveTo>
                    <a:pt x="61" y="0"/>
                  </a:moveTo>
                  <a:cubicBezTo>
                    <a:pt x="41" y="7"/>
                    <a:pt x="20" y="14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21" y="15"/>
                    <a:pt x="41" y="8"/>
                    <a:pt x="62" y="1"/>
                  </a:cubicBezTo>
                  <a:cubicBezTo>
                    <a:pt x="61" y="0"/>
                    <a:pt x="61" y="0"/>
                    <a:pt x="6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59"/>
            <p:cNvSpPr>
              <a:spLocks noEditPoints="1"/>
            </p:cNvSpPr>
            <p:nvPr/>
          </p:nvSpPr>
          <p:spPr bwMode="auto">
            <a:xfrm>
              <a:off x="18205450" y="3459163"/>
              <a:ext cx="479425" cy="466725"/>
            </a:xfrm>
            <a:custGeom>
              <a:avLst/>
              <a:gdLst>
                <a:gd name="T0" fmla="*/ 173 w 206"/>
                <a:gd name="T1" fmla="*/ 147 h 200"/>
                <a:gd name="T2" fmla="*/ 168 w 206"/>
                <a:gd name="T3" fmla="*/ 161 h 200"/>
                <a:gd name="T4" fmla="*/ 150 w 206"/>
                <a:gd name="T5" fmla="*/ 160 h 200"/>
                <a:gd name="T6" fmla="*/ 169 w 206"/>
                <a:gd name="T7" fmla="*/ 141 h 200"/>
                <a:gd name="T8" fmla="*/ 169 w 206"/>
                <a:gd name="T9" fmla="*/ 141 h 200"/>
                <a:gd name="T10" fmla="*/ 135 w 206"/>
                <a:gd name="T11" fmla="*/ 142 h 200"/>
                <a:gd name="T12" fmla="*/ 152 w 206"/>
                <a:gd name="T13" fmla="*/ 142 h 200"/>
                <a:gd name="T14" fmla="*/ 115 w 206"/>
                <a:gd name="T15" fmla="*/ 147 h 200"/>
                <a:gd name="T16" fmla="*/ 68 w 206"/>
                <a:gd name="T17" fmla="*/ 147 h 200"/>
                <a:gd name="T18" fmla="*/ 80 w 206"/>
                <a:gd name="T19" fmla="*/ 144 h 200"/>
                <a:gd name="T20" fmla="*/ 86 w 206"/>
                <a:gd name="T21" fmla="*/ 146 h 200"/>
                <a:gd name="T22" fmla="*/ 109 w 206"/>
                <a:gd name="T23" fmla="*/ 142 h 200"/>
                <a:gd name="T24" fmla="*/ 17 w 206"/>
                <a:gd name="T25" fmla="*/ 114 h 200"/>
                <a:gd name="T26" fmla="*/ 20 w 206"/>
                <a:gd name="T27" fmla="*/ 123 h 200"/>
                <a:gd name="T28" fmla="*/ 90 w 206"/>
                <a:gd name="T29" fmla="*/ 165 h 200"/>
                <a:gd name="T30" fmla="*/ 94 w 206"/>
                <a:gd name="T31" fmla="*/ 164 h 200"/>
                <a:gd name="T32" fmla="*/ 100 w 206"/>
                <a:gd name="T33" fmla="*/ 168 h 200"/>
                <a:gd name="T34" fmla="*/ 90 w 206"/>
                <a:gd name="T35" fmla="*/ 189 h 200"/>
                <a:gd name="T36" fmla="*/ 7 w 206"/>
                <a:gd name="T37" fmla="*/ 130 h 200"/>
                <a:gd name="T38" fmla="*/ 141 w 206"/>
                <a:gd name="T39" fmla="*/ 113 h 200"/>
                <a:gd name="T40" fmla="*/ 168 w 206"/>
                <a:gd name="T41" fmla="*/ 109 h 200"/>
                <a:gd name="T42" fmla="*/ 114 w 206"/>
                <a:gd name="T43" fmla="*/ 126 h 200"/>
                <a:gd name="T44" fmla="*/ 96 w 206"/>
                <a:gd name="T45" fmla="*/ 135 h 200"/>
                <a:gd name="T46" fmla="*/ 113 w 206"/>
                <a:gd name="T47" fmla="*/ 117 h 200"/>
                <a:gd name="T48" fmla="*/ 93 w 206"/>
                <a:gd name="T49" fmla="*/ 127 h 200"/>
                <a:gd name="T50" fmla="*/ 53 w 206"/>
                <a:gd name="T51" fmla="*/ 150 h 200"/>
                <a:gd name="T52" fmla="*/ 41 w 206"/>
                <a:gd name="T53" fmla="*/ 111 h 200"/>
                <a:gd name="T54" fmla="*/ 76 w 206"/>
                <a:gd name="T55" fmla="*/ 137 h 200"/>
                <a:gd name="T56" fmla="*/ 127 w 206"/>
                <a:gd name="T57" fmla="*/ 109 h 200"/>
                <a:gd name="T58" fmla="*/ 191 w 206"/>
                <a:gd name="T59" fmla="*/ 87 h 200"/>
                <a:gd name="T60" fmla="*/ 46 w 206"/>
                <a:gd name="T61" fmla="*/ 109 h 200"/>
                <a:gd name="T62" fmla="*/ 36 w 206"/>
                <a:gd name="T63" fmla="*/ 81 h 200"/>
                <a:gd name="T64" fmla="*/ 88 w 206"/>
                <a:gd name="T65" fmla="*/ 114 h 200"/>
                <a:gd name="T66" fmla="*/ 109 w 206"/>
                <a:gd name="T67" fmla="*/ 75 h 200"/>
                <a:gd name="T68" fmla="*/ 117 w 206"/>
                <a:gd name="T69" fmla="*/ 75 h 200"/>
                <a:gd name="T70" fmla="*/ 129 w 206"/>
                <a:gd name="T71" fmla="*/ 81 h 200"/>
                <a:gd name="T72" fmla="*/ 75 w 206"/>
                <a:gd name="T73" fmla="*/ 92 h 200"/>
                <a:gd name="T74" fmla="*/ 25 w 206"/>
                <a:gd name="T75" fmla="*/ 49 h 200"/>
                <a:gd name="T76" fmla="*/ 24 w 206"/>
                <a:gd name="T77" fmla="*/ 51 h 200"/>
                <a:gd name="T78" fmla="*/ 101 w 206"/>
                <a:gd name="T79" fmla="*/ 99 h 200"/>
                <a:gd name="T80" fmla="*/ 142 w 206"/>
                <a:gd name="T81" fmla="*/ 90 h 200"/>
                <a:gd name="T82" fmla="*/ 88 w 206"/>
                <a:gd name="T83" fmla="*/ 86 h 200"/>
                <a:gd name="T84" fmla="*/ 19 w 206"/>
                <a:gd name="T85" fmla="*/ 22 h 200"/>
                <a:gd name="T86" fmla="*/ 109 w 206"/>
                <a:gd name="T87" fmla="*/ 6 h 200"/>
                <a:gd name="T88" fmla="*/ 102 w 206"/>
                <a:gd name="T89" fmla="*/ 70 h 200"/>
                <a:gd name="T90" fmla="*/ 82 w 206"/>
                <a:gd name="T91" fmla="*/ 4 h 200"/>
                <a:gd name="T92" fmla="*/ 21 w 206"/>
                <a:gd name="T93" fmla="*/ 46 h 200"/>
                <a:gd name="T94" fmla="*/ 6 w 206"/>
                <a:gd name="T95" fmla="*/ 60 h 200"/>
                <a:gd name="T96" fmla="*/ 9 w 206"/>
                <a:gd name="T97" fmla="*/ 113 h 200"/>
                <a:gd name="T98" fmla="*/ 5 w 206"/>
                <a:gd name="T99" fmla="*/ 138 h 200"/>
                <a:gd name="T100" fmla="*/ 116 w 206"/>
                <a:gd name="T101" fmla="*/ 192 h 200"/>
                <a:gd name="T102" fmla="*/ 181 w 206"/>
                <a:gd name="T103" fmla="*/ 141 h 200"/>
                <a:gd name="T104" fmla="*/ 169 w 206"/>
                <a:gd name="T105" fmla="*/ 126 h 200"/>
                <a:gd name="T106" fmla="*/ 179 w 206"/>
                <a:gd name="T107" fmla="*/ 114 h 200"/>
                <a:gd name="T108" fmla="*/ 203 w 206"/>
                <a:gd name="T109" fmla="*/ 88 h 200"/>
                <a:gd name="T110" fmla="*/ 203 w 206"/>
                <a:gd name="T111" fmla="*/ 68 h 200"/>
                <a:gd name="T112" fmla="*/ 192 w 206"/>
                <a:gd name="T113" fmla="*/ 4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6" h="200">
                  <a:moveTo>
                    <a:pt x="100" y="176"/>
                  </a:moveTo>
                  <a:cubicBezTo>
                    <a:pt x="101" y="176"/>
                    <a:pt x="101" y="176"/>
                    <a:pt x="101" y="176"/>
                  </a:cubicBezTo>
                  <a:cubicBezTo>
                    <a:pt x="110" y="170"/>
                    <a:pt x="120" y="167"/>
                    <a:pt x="130" y="163"/>
                  </a:cubicBezTo>
                  <a:cubicBezTo>
                    <a:pt x="143" y="158"/>
                    <a:pt x="157" y="153"/>
                    <a:pt x="170" y="147"/>
                  </a:cubicBezTo>
                  <a:cubicBezTo>
                    <a:pt x="171" y="147"/>
                    <a:pt x="172" y="147"/>
                    <a:pt x="173" y="147"/>
                  </a:cubicBezTo>
                  <a:cubicBezTo>
                    <a:pt x="166" y="152"/>
                    <a:pt x="158" y="154"/>
                    <a:pt x="150" y="157"/>
                  </a:cubicBezTo>
                  <a:cubicBezTo>
                    <a:pt x="147" y="158"/>
                    <a:pt x="144" y="159"/>
                    <a:pt x="142" y="161"/>
                  </a:cubicBezTo>
                  <a:cubicBezTo>
                    <a:pt x="151" y="158"/>
                    <a:pt x="160" y="154"/>
                    <a:pt x="169" y="151"/>
                  </a:cubicBezTo>
                  <a:cubicBezTo>
                    <a:pt x="169" y="154"/>
                    <a:pt x="170" y="156"/>
                    <a:pt x="170" y="158"/>
                  </a:cubicBezTo>
                  <a:cubicBezTo>
                    <a:pt x="170" y="159"/>
                    <a:pt x="169" y="160"/>
                    <a:pt x="168" y="161"/>
                  </a:cubicBezTo>
                  <a:cubicBezTo>
                    <a:pt x="149" y="168"/>
                    <a:pt x="131" y="176"/>
                    <a:pt x="112" y="184"/>
                  </a:cubicBezTo>
                  <a:cubicBezTo>
                    <a:pt x="108" y="186"/>
                    <a:pt x="104" y="187"/>
                    <a:pt x="99" y="189"/>
                  </a:cubicBezTo>
                  <a:cubicBezTo>
                    <a:pt x="98" y="187"/>
                    <a:pt x="98" y="185"/>
                    <a:pt x="97" y="182"/>
                  </a:cubicBezTo>
                  <a:cubicBezTo>
                    <a:pt x="115" y="175"/>
                    <a:pt x="132" y="168"/>
                    <a:pt x="150" y="161"/>
                  </a:cubicBezTo>
                  <a:cubicBezTo>
                    <a:pt x="150" y="161"/>
                    <a:pt x="150" y="161"/>
                    <a:pt x="150" y="160"/>
                  </a:cubicBezTo>
                  <a:cubicBezTo>
                    <a:pt x="132" y="167"/>
                    <a:pt x="115" y="174"/>
                    <a:pt x="97" y="181"/>
                  </a:cubicBezTo>
                  <a:cubicBezTo>
                    <a:pt x="97" y="178"/>
                    <a:pt x="97" y="176"/>
                    <a:pt x="99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moveTo>
                    <a:pt x="169" y="141"/>
                  </a:moveTo>
                  <a:cubicBezTo>
                    <a:pt x="167" y="141"/>
                    <a:pt x="165" y="139"/>
                    <a:pt x="163" y="138"/>
                  </a:cubicBezTo>
                  <a:cubicBezTo>
                    <a:pt x="162" y="137"/>
                    <a:pt x="162" y="136"/>
                    <a:pt x="162" y="135"/>
                  </a:cubicBezTo>
                  <a:cubicBezTo>
                    <a:pt x="162" y="134"/>
                    <a:pt x="162" y="134"/>
                    <a:pt x="162" y="134"/>
                  </a:cubicBezTo>
                  <a:cubicBezTo>
                    <a:pt x="166" y="136"/>
                    <a:pt x="169" y="138"/>
                    <a:pt x="173" y="139"/>
                  </a:cubicBezTo>
                  <a:cubicBezTo>
                    <a:pt x="171" y="140"/>
                    <a:pt x="170" y="141"/>
                    <a:pt x="169" y="141"/>
                  </a:cubicBezTo>
                  <a:moveTo>
                    <a:pt x="109" y="142"/>
                  </a:moveTo>
                  <a:cubicBezTo>
                    <a:pt x="125" y="136"/>
                    <a:pt x="142" y="134"/>
                    <a:pt x="158" y="131"/>
                  </a:cubicBezTo>
                  <a:cubicBezTo>
                    <a:pt x="158" y="133"/>
                    <a:pt x="158" y="135"/>
                    <a:pt x="158" y="136"/>
                  </a:cubicBezTo>
                  <a:cubicBezTo>
                    <a:pt x="158" y="137"/>
                    <a:pt x="156" y="138"/>
                    <a:pt x="155" y="138"/>
                  </a:cubicBezTo>
                  <a:cubicBezTo>
                    <a:pt x="148" y="139"/>
                    <a:pt x="141" y="140"/>
                    <a:pt x="135" y="142"/>
                  </a:cubicBezTo>
                  <a:cubicBezTo>
                    <a:pt x="134" y="142"/>
                    <a:pt x="133" y="142"/>
                    <a:pt x="133" y="143"/>
                  </a:cubicBezTo>
                  <a:cubicBezTo>
                    <a:pt x="133" y="143"/>
                    <a:pt x="133" y="143"/>
                    <a:pt x="133" y="143"/>
                  </a:cubicBezTo>
                  <a:cubicBezTo>
                    <a:pt x="141" y="142"/>
                    <a:pt x="150" y="140"/>
                    <a:pt x="158" y="139"/>
                  </a:cubicBezTo>
                  <a:cubicBezTo>
                    <a:pt x="158" y="140"/>
                    <a:pt x="158" y="140"/>
                    <a:pt x="158" y="140"/>
                  </a:cubicBezTo>
                  <a:cubicBezTo>
                    <a:pt x="156" y="140"/>
                    <a:pt x="154" y="141"/>
                    <a:pt x="152" y="142"/>
                  </a:cubicBezTo>
                  <a:cubicBezTo>
                    <a:pt x="127" y="147"/>
                    <a:pt x="102" y="153"/>
                    <a:pt x="77" y="159"/>
                  </a:cubicBezTo>
                  <a:cubicBezTo>
                    <a:pt x="75" y="160"/>
                    <a:pt x="74" y="160"/>
                    <a:pt x="73" y="160"/>
                  </a:cubicBezTo>
                  <a:cubicBezTo>
                    <a:pt x="72" y="160"/>
                    <a:pt x="71" y="161"/>
                    <a:pt x="71" y="161"/>
                  </a:cubicBezTo>
                  <a:cubicBezTo>
                    <a:pt x="69" y="161"/>
                    <a:pt x="69" y="159"/>
                    <a:pt x="68" y="158"/>
                  </a:cubicBezTo>
                  <a:cubicBezTo>
                    <a:pt x="84" y="154"/>
                    <a:pt x="100" y="152"/>
                    <a:pt x="115" y="147"/>
                  </a:cubicBezTo>
                  <a:cubicBezTo>
                    <a:pt x="109" y="149"/>
                    <a:pt x="102" y="150"/>
                    <a:pt x="95" y="151"/>
                  </a:cubicBezTo>
                  <a:cubicBezTo>
                    <a:pt x="86" y="153"/>
                    <a:pt x="77" y="154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68" y="156"/>
                    <a:pt x="67" y="155"/>
                    <a:pt x="67" y="155"/>
                  </a:cubicBezTo>
                  <a:cubicBezTo>
                    <a:pt x="67" y="152"/>
                    <a:pt x="67" y="150"/>
                    <a:pt x="68" y="147"/>
                  </a:cubicBezTo>
                  <a:cubicBezTo>
                    <a:pt x="68" y="147"/>
                    <a:pt x="69" y="146"/>
                    <a:pt x="69" y="146"/>
                  </a:cubicBezTo>
                  <a:cubicBezTo>
                    <a:pt x="69" y="146"/>
                    <a:pt x="69" y="146"/>
                    <a:pt x="69" y="146"/>
                  </a:cubicBezTo>
                  <a:cubicBezTo>
                    <a:pt x="69" y="146"/>
                    <a:pt x="70" y="146"/>
                    <a:pt x="71" y="146"/>
                  </a:cubicBezTo>
                  <a:cubicBezTo>
                    <a:pt x="72" y="146"/>
                    <a:pt x="74" y="146"/>
                    <a:pt x="75" y="145"/>
                  </a:cubicBezTo>
                  <a:cubicBezTo>
                    <a:pt x="77" y="144"/>
                    <a:pt x="79" y="144"/>
                    <a:pt x="80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1" y="144"/>
                    <a:pt x="81" y="144"/>
                    <a:pt x="81" y="144"/>
                  </a:cubicBezTo>
                  <a:cubicBezTo>
                    <a:pt x="81" y="144"/>
                    <a:pt x="81" y="144"/>
                    <a:pt x="82" y="144"/>
                  </a:cubicBezTo>
                  <a:cubicBezTo>
                    <a:pt x="82" y="144"/>
                    <a:pt x="82" y="144"/>
                    <a:pt x="83" y="144"/>
                  </a:cubicBezTo>
                  <a:cubicBezTo>
                    <a:pt x="84" y="144"/>
                    <a:pt x="85" y="144"/>
                    <a:pt x="86" y="146"/>
                  </a:cubicBezTo>
                  <a:cubicBezTo>
                    <a:pt x="81" y="147"/>
                    <a:pt x="77" y="147"/>
                    <a:pt x="72" y="148"/>
                  </a:cubicBezTo>
                  <a:cubicBezTo>
                    <a:pt x="72" y="149"/>
                    <a:pt x="72" y="149"/>
                    <a:pt x="72" y="149"/>
                  </a:cubicBezTo>
                  <a:cubicBezTo>
                    <a:pt x="97" y="146"/>
                    <a:pt x="122" y="142"/>
                    <a:pt x="146" y="137"/>
                  </a:cubicBezTo>
                  <a:cubicBezTo>
                    <a:pt x="146" y="136"/>
                    <a:pt x="146" y="136"/>
                    <a:pt x="146" y="136"/>
                  </a:cubicBezTo>
                  <a:cubicBezTo>
                    <a:pt x="134" y="138"/>
                    <a:pt x="122" y="140"/>
                    <a:pt x="109" y="142"/>
                  </a:cubicBezTo>
                  <a:moveTo>
                    <a:pt x="90" y="141"/>
                  </a:moveTo>
                  <a:cubicBezTo>
                    <a:pt x="87" y="137"/>
                    <a:pt x="86" y="132"/>
                    <a:pt x="86" y="128"/>
                  </a:cubicBezTo>
                  <a:cubicBezTo>
                    <a:pt x="87" y="132"/>
                    <a:pt x="89" y="136"/>
                    <a:pt x="90" y="141"/>
                  </a:cubicBezTo>
                  <a:moveTo>
                    <a:pt x="12" y="117"/>
                  </a:moveTo>
                  <a:cubicBezTo>
                    <a:pt x="14" y="117"/>
                    <a:pt x="16" y="115"/>
                    <a:pt x="17" y="114"/>
                  </a:cubicBezTo>
                  <a:cubicBezTo>
                    <a:pt x="20" y="117"/>
                    <a:pt x="22" y="120"/>
                    <a:pt x="25" y="122"/>
                  </a:cubicBezTo>
                  <a:cubicBezTo>
                    <a:pt x="24" y="123"/>
                    <a:pt x="24" y="123"/>
                    <a:pt x="24" y="123"/>
                  </a:cubicBezTo>
                  <a:cubicBezTo>
                    <a:pt x="22" y="122"/>
                    <a:pt x="19" y="120"/>
                    <a:pt x="16" y="118"/>
                  </a:cubicBezTo>
                  <a:cubicBezTo>
                    <a:pt x="16" y="120"/>
                    <a:pt x="16" y="120"/>
                    <a:pt x="17" y="120"/>
                  </a:cubicBezTo>
                  <a:cubicBezTo>
                    <a:pt x="18" y="121"/>
                    <a:pt x="19" y="122"/>
                    <a:pt x="20" y="123"/>
                  </a:cubicBezTo>
                  <a:cubicBezTo>
                    <a:pt x="30" y="127"/>
                    <a:pt x="36" y="136"/>
                    <a:pt x="43" y="144"/>
                  </a:cubicBezTo>
                  <a:cubicBezTo>
                    <a:pt x="49" y="152"/>
                    <a:pt x="56" y="160"/>
                    <a:pt x="63" y="167"/>
                  </a:cubicBezTo>
                  <a:cubicBezTo>
                    <a:pt x="64" y="169"/>
                    <a:pt x="66" y="170"/>
                    <a:pt x="68" y="170"/>
                  </a:cubicBezTo>
                  <a:cubicBezTo>
                    <a:pt x="69" y="170"/>
                    <a:pt x="70" y="170"/>
                    <a:pt x="71" y="169"/>
                  </a:cubicBezTo>
                  <a:cubicBezTo>
                    <a:pt x="77" y="168"/>
                    <a:pt x="84" y="166"/>
                    <a:pt x="90" y="165"/>
                  </a:cubicBezTo>
                  <a:cubicBezTo>
                    <a:pt x="90" y="165"/>
                    <a:pt x="90" y="165"/>
                    <a:pt x="90" y="165"/>
                  </a:cubicBezTo>
                  <a:cubicBezTo>
                    <a:pt x="91" y="165"/>
                    <a:pt x="92" y="165"/>
                    <a:pt x="93" y="165"/>
                  </a:cubicBezTo>
                  <a:cubicBezTo>
                    <a:pt x="94" y="166"/>
                    <a:pt x="95" y="166"/>
                    <a:pt x="96" y="167"/>
                  </a:cubicBezTo>
                  <a:cubicBezTo>
                    <a:pt x="96" y="166"/>
                    <a:pt x="96" y="166"/>
                    <a:pt x="96" y="166"/>
                  </a:cubicBezTo>
                  <a:cubicBezTo>
                    <a:pt x="96" y="165"/>
                    <a:pt x="95" y="165"/>
                    <a:pt x="94" y="164"/>
                  </a:cubicBezTo>
                  <a:cubicBezTo>
                    <a:pt x="107" y="161"/>
                    <a:pt x="120" y="158"/>
                    <a:pt x="132" y="155"/>
                  </a:cubicBezTo>
                  <a:cubicBezTo>
                    <a:pt x="132" y="155"/>
                    <a:pt x="132" y="155"/>
                    <a:pt x="132" y="155"/>
                  </a:cubicBezTo>
                  <a:cubicBezTo>
                    <a:pt x="129" y="156"/>
                    <a:pt x="126" y="158"/>
                    <a:pt x="123" y="159"/>
                  </a:cubicBezTo>
                  <a:cubicBezTo>
                    <a:pt x="116" y="161"/>
                    <a:pt x="110" y="164"/>
                    <a:pt x="103" y="166"/>
                  </a:cubicBezTo>
                  <a:cubicBezTo>
                    <a:pt x="102" y="167"/>
                    <a:pt x="101" y="167"/>
                    <a:pt x="100" y="168"/>
                  </a:cubicBezTo>
                  <a:cubicBezTo>
                    <a:pt x="99" y="168"/>
                    <a:pt x="99" y="168"/>
                    <a:pt x="98" y="168"/>
                  </a:cubicBezTo>
                  <a:cubicBezTo>
                    <a:pt x="98" y="168"/>
                    <a:pt x="97" y="168"/>
                    <a:pt x="97" y="168"/>
                  </a:cubicBezTo>
                  <a:cubicBezTo>
                    <a:pt x="97" y="168"/>
                    <a:pt x="96" y="168"/>
                    <a:pt x="96" y="168"/>
                  </a:cubicBezTo>
                  <a:cubicBezTo>
                    <a:pt x="94" y="168"/>
                    <a:pt x="93" y="169"/>
                    <a:pt x="92" y="171"/>
                  </a:cubicBezTo>
                  <a:cubicBezTo>
                    <a:pt x="89" y="176"/>
                    <a:pt x="88" y="182"/>
                    <a:pt x="90" y="189"/>
                  </a:cubicBezTo>
                  <a:cubicBezTo>
                    <a:pt x="88" y="188"/>
                    <a:pt x="88" y="188"/>
                    <a:pt x="87" y="187"/>
                  </a:cubicBezTo>
                  <a:cubicBezTo>
                    <a:pt x="74" y="179"/>
                    <a:pt x="62" y="170"/>
                    <a:pt x="49" y="162"/>
                  </a:cubicBezTo>
                  <a:cubicBezTo>
                    <a:pt x="41" y="156"/>
                    <a:pt x="33" y="150"/>
                    <a:pt x="25" y="145"/>
                  </a:cubicBezTo>
                  <a:cubicBezTo>
                    <a:pt x="21" y="141"/>
                    <a:pt x="16" y="139"/>
                    <a:pt x="12" y="135"/>
                  </a:cubicBezTo>
                  <a:cubicBezTo>
                    <a:pt x="10" y="134"/>
                    <a:pt x="8" y="132"/>
                    <a:pt x="7" y="130"/>
                  </a:cubicBezTo>
                  <a:cubicBezTo>
                    <a:pt x="6" y="126"/>
                    <a:pt x="6" y="122"/>
                    <a:pt x="8" y="118"/>
                  </a:cubicBezTo>
                  <a:cubicBezTo>
                    <a:pt x="8" y="117"/>
                    <a:pt x="10" y="117"/>
                    <a:pt x="10" y="117"/>
                  </a:cubicBezTo>
                  <a:cubicBezTo>
                    <a:pt x="11" y="117"/>
                    <a:pt x="11" y="117"/>
                    <a:pt x="11" y="117"/>
                  </a:cubicBezTo>
                  <a:cubicBezTo>
                    <a:pt x="11" y="117"/>
                    <a:pt x="12" y="117"/>
                    <a:pt x="12" y="117"/>
                  </a:cubicBezTo>
                  <a:moveTo>
                    <a:pt x="141" y="113"/>
                  </a:moveTo>
                  <a:cubicBezTo>
                    <a:pt x="151" y="108"/>
                    <a:pt x="162" y="106"/>
                    <a:pt x="173" y="103"/>
                  </a:cubicBezTo>
                  <a:cubicBezTo>
                    <a:pt x="172" y="106"/>
                    <a:pt x="172" y="108"/>
                    <a:pt x="169" y="108"/>
                  </a:cubicBezTo>
                  <a:cubicBezTo>
                    <a:pt x="163" y="109"/>
                    <a:pt x="158" y="110"/>
                    <a:pt x="153" y="112"/>
                  </a:cubicBezTo>
                  <a:cubicBezTo>
                    <a:pt x="154" y="113"/>
                    <a:pt x="154" y="113"/>
                    <a:pt x="154" y="113"/>
                  </a:cubicBezTo>
                  <a:cubicBezTo>
                    <a:pt x="158" y="111"/>
                    <a:pt x="163" y="110"/>
                    <a:pt x="168" y="109"/>
                  </a:cubicBezTo>
                  <a:cubicBezTo>
                    <a:pt x="168" y="109"/>
                    <a:pt x="168" y="109"/>
                    <a:pt x="169" y="109"/>
                  </a:cubicBezTo>
                  <a:cubicBezTo>
                    <a:pt x="169" y="109"/>
                    <a:pt x="171" y="110"/>
                    <a:pt x="171" y="110"/>
                  </a:cubicBezTo>
                  <a:cubicBezTo>
                    <a:pt x="171" y="111"/>
                    <a:pt x="170" y="112"/>
                    <a:pt x="169" y="112"/>
                  </a:cubicBezTo>
                  <a:cubicBezTo>
                    <a:pt x="152" y="117"/>
                    <a:pt x="135" y="121"/>
                    <a:pt x="117" y="125"/>
                  </a:cubicBezTo>
                  <a:cubicBezTo>
                    <a:pt x="116" y="125"/>
                    <a:pt x="115" y="126"/>
                    <a:pt x="114" y="126"/>
                  </a:cubicBezTo>
                  <a:cubicBezTo>
                    <a:pt x="114" y="127"/>
                    <a:pt x="114" y="127"/>
                    <a:pt x="114" y="127"/>
                  </a:cubicBezTo>
                  <a:cubicBezTo>
                    <a:pt x="133" y="123"/>
                    <a:pt x="152" y="118"/>
                    <a:pt x="171" y="113"/>
                  </a:cubicBezTo>
                  <a:cubicBezTo>
                    <a:pt x="172" y="114"/>
                    <a:pt x="172" y="114"/>
                    <a:pt x="172" y="114"/>
                  </a:cubicBezTo>
                  <a:cubicBezTo>
                    <a:pt x="171" y="115"/>
                    <a:pt x="170" y="115"/>
                    <a:pt x="169" y="116"/>
                  </a:cubicBezTo>
                  <a:cubicBezTo>
                    <a:pt x="144" y="122"/>
                    <a:pt x="120" y="129"/>
                    <a:pt x="96" y="135"/>
                  </a:cubicBezTo>
                  <a:cubicBezTo>
                    <a:pt x="95" y="136"/>
                    <a:pt x="94" y="136"/>
                    <a:pt x="93" y="136"/>
                  </a:cubicBezTo>
                  <a:cubicBezTo>
                    <a:pt x="91" y="136"/>
                    <a:pt x="91" y="135"/>
                    <a:pt x="90" y="131"/>
                  </a:cubicBezTo>
                  <a:cubicBezTo>
                    <a:pt x="90" y="130"/>
                    <a:pt x="90" y="129"/>
                    <a:pt x="90" y="128"/>
                  </a:cubicBezTo>
                  <a:cubicBezTo>
                    <a:pt x="90" y="124"/>
                    <a:pt x="91" y="123"/>
                    <a:pt x="95" y="122"/>
                  </a:cubicBezTo>
                  <a:cubicBezTo>
                    <a:pt x="101" y="120"/>
                    <a:pt x="107" y="119"/>
                    <a:pt x="113" y="117"/>
                  </a:cubicBezTo>
                  <a:cubicBezTo>
                    <a:pt x="114" y="117"/>
                    <a:pt x="114" y="117"/>
                    <a:pt x="114" y="117"/>
                  </a:cubicBezTo>
                  <a:cubicBezTo>
                    <a:pt x="116" y="117"/>
                    <a:pt x="118" y="118"/>
                    <a:pt x="119" y="118"/>
                  </a:cubicBezTo>
                  <a:cubicBezTo>
                    <a:pt x="119" y="119"/>
                    <a:pt x="119" y="119"/>
                    <a:pt x="119" y="119"/>
                  </a:cubicBezTo>
                  <a:cubicBezTo>
                    <a:pt x="110" y="121"/>
                    <a:pt x="101" y="124"/>
                    <a:pt x="92" y="126"/>
                  </a:cubicBezTo>
                  <a:cubicBezTo>
                    <a:pt x="93" y="127"/>
                    <a:pt x="93" y="127"/>
                    <a:pt x="93" y="127"/>
                  </a:cubicBezTo>
                  <a:cubicBezTo>
                    <a:pt x="111" y="122"/>
                    <a:pt x="129" y="118"/>
                    <a:pt x="147" y="113"/>
                  </a:cubicBezTo>
                  <a:cubicBezTo>
                    <a:pt x="147" y="112"/>
                    <a:pt x="147" y="112"/>
                    <a:pt x="147" y="112"/>
                  </a:cubicBezTo>
                  <a:cubicBezTo>
                    <a:pt x="145" y="113"/>
                    <a:pt x="143" y="113"/>
                    <a:pt x="141" y="113"/>
                  </a:cubicBezTo>
                  <a:moveTo>
                    <a:pt x="61" y="160"/>
                  </a:moveTo>
                  <a:cubicBezTo>
                    <a:pt x="58" y="157"/>
                    <a:pt x="55" y="153"/>
                    <a:pt x="53" y="150"/>
                  </a:cubicBezTo>
                  <a:cubicBezTo>
                    <a:pt x="47" y="143"/>
                    <a:pt x="41" y="136"/>
                    <a:pt x="35" y="129"/>
                  </a:cubicBezTo>
                  <a:cubicBezTo>
                    <a:pt x="30" y="123"/>
                    <a:pt x="25" y="117"/>
                    <a:pt x="20" y="111"/>
                  </a:cubicBezTo>
                  <a:cubicBezTo>
                    <a:pt x="17" y="107"/>
                    <a:pt x="14" y="104"/>
                    <a:pt x="11" y="100"/>
                  </a:cubicBezTo>
                  <a:cubicBezTo>
                    <a:pt x="8" y="96"/>
                    <a:pt x="9" y="92"/>
                    <a:pt x="10" y="87"/>
                  </a:cubicBezTo>
                  <a:cubicBezTo>
                    <a:pt x="21" y="95"/>
                    <a:pt x="31" y="102"/>
                    <a:pt x="41" y="111"/>
                  </a:cubicBezTo>
                  <a:cubicBezTo>
                    <a:pt x="50" y="119"/>
                    <a:pt x="59" y="129"/>
                    <a:pt x="67" y="138"/>
                  </a:cubicBezTo>
                  <a:cubicBezTo>
                    <a:pt x="68" y="138"/>
                    <a:pt x="68" y="138"/>
                    <a:pt x="69" y="137"/>
                  </a:cubicBezTo>
                  <a:cubicBezTo>
                    <a:pt x="64" y="132"/>
                    <a:pt x="60" y="127"/>
                    <a:pt x="55" y="122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62" y="127"/>
                    <a:pt x="69" y="132"/>
                    <a:pt x="76" y="137"/>
                  </a:cubicBezTo>
                  <a:cubicBezTo>
                    <a:pt x="73" y="138"/>
                    <a:pt x="70" y="139"/>
                    <a:pt x="67" y="139"/>
                  </a:cubicBezTo>
                  <a:cubicBezTo>
                    <a:pt x="66" y="140"/>
                    <a:pt x="66" y="140"/>
                    <a:pt x="65" y="141"/>
                  </a:cubicBezTo>
                  <a:cubicBezTo>
                    <a:pt x="60" y="146"/>
                    <a:pt x="59" y="152"/>
                    <a:pt x="61" y="158"/>
                  </a:cubicBezTo>
                  <a:cubicBezTo>
                    <a:pt x="61" y="159"/>
                    <a:pt x="61" y="159"/>
                    <a:pt x="61" y="160"/>
                  </a:cubicBezTo>
                  <a:moveTo>
                    <a:pt x="127" y="109"/>
                  </a:moveTo>
                  <a:cubicBezTo>
                    <a:pt x="126" y="109"/>
                    <a:pt x="125" y="108"/>
                    <a:pt x="125" y="107"/>
                  </a:cubicBezTo>
                  <a:cubicBezTo>
                    <a:pt x="124" y="104"/>
                    <a:pt x="124" y="103"/>
                    <a:pt x="127" y="102"/>
                  </a:cubicBezTo>
                  <a:cubicBezTo>
                    <a:pt x="151" y="93"/>
                    <a:pt x="174" y="85"/>
                    <a:pt x="198" y="76"/>
                  </a:cubicBezTo>
                  <a:cubicBezTo>
                    <a:pt x="198" y="76"/>
                    <a:pt x="199" y="76"/>
                    <a:pt x="200" y="76"/>
                  </a:cubicBezTo>
                  <a:cubicBezTo>
                    <a:pt x="197" y="80"/>
                    <a:pt x="196" y="85"/>
                    <a:pt x="191" y="87"/>
                  </a:cubicBezTo>
                  <a:cubicBezTo>
                    <a:pt x="170" y="94"/>
                    <a:pt x="150" y="101"/>
                    <a:pt x="130" y="108"/>
                  </a:cubicBezTo>
                  <a:cubicBezTo>
                    <a:pt x="129" y="109"/>
                    <a:pt x="128" y="109"/>
                    <a:pt x="127" y="109"/>
                  </a:cubicBezTo>
                  <a:moveTo>
                    <a:pt x="83" y="137"/>
                  </a:moveTo>
                  <a:cubicBezTo>
                    <a:pt x="81" y="136"/>
                    <a:pt x="79" y="134"/>
                    <a:pt x="77" y="133"/>
                  </a:cubicBezTo>
                  <a:cubicBezTo>
                    <a:pt x="67" y="125"/>
                    <a:pt x="56" y="117"/>
                    <a:pt x="46" y="109"/>
                  </a:cubicBezTo>
                  <a:cubicBezTo>
                    <a:pt x="35" y="100"/>
                    <a:pt x="24" y="92"/>
                    <a:pt x="13" y="83"/>
                  </a:cubicBezTo>
                  <a:cubicBezTo>
                    <a:pt x="8" y="80"/>
                    <a:pt x="7" y="74"/>
                    <a:pt x="8" y="69"/>
                  </a:cubicBezTo>
                  <a:cubicBezTo>
                    <a:pt x="9" y="66"/>
                    <a:pt x="10" y="64"/>
                    <a:pt x="11" y="61"/>
                  </a:cubicBezTo>
                  <a:cubicBezTo>
                    <a:pt x="12" y="66"/>
                    <a:pt x="16" y="67"/>
                    <a:pt x="19" y="69"/>
                  </a:cubicBezTo>
                  <a:cubicBezTo>
                    <a:pt x="25" y="73"/>
                    <a:pt x="31" y="77"/>
                    <a:pt x="36" y="81"/>
                  </a:cubicBezTo>
                  <a:cubicBezTo>
                    <a:pt x="50" y="91"/>
                    <a:pt x="64" y="101"/>
                    <a:pt x="77" y="111"/>
                  </a:cubicBezTo>
                  <a:cubicBezTo>
                    <a:pt x="79" y="112"/>
                    <a:pt x="81" y="112"/>
                    <a:pt x="82" y="113"/>
                  </a:cubicBezTo>
                  <a:cubicBezTo>
                    <a:pt x="69" y="101"/>
                    <a:pt x="54" y="89"/>
                    <a:pt x="40" y="79"/>
                  </a:cubicBezTo>
                  <a:cubicBezTo>
                    <a:pt x="60" y="89"/>
                    <a:pt x="81" y="100"/>
                    <a:pt x="103" y="111"/>
                  </a:cubicBezTo>
                  <a:cubicBezTo>
                    <a:pt x="97" y="112"/>
                    <a:pt x="92" y="113"/>
                    <a:pt x="88" y="114"/>
                  </a:cubicBezTo>
                  <a:cubicBezTo>
                    <a:pt x="86" y="114"/>
                    <a:pt x="84" y="116"/>
                    <a:pt x="84" y="117"/>
                  </a:cubicBezTo>
                  <a:cubicBezTo>
                    <a:pt x="81" y="122"/>
                    <a:pt x="80" y="128"/>
                    <a:pt x="83" y="137"/>
                  </a:cubicBezTo>
                  <a:moveTo>
                    <a:pt x="104" y="86"/>
                  </a:moveTo>
                  <a:cubicBezTo>
                    <a:pt x="104" y="83"/>
                    <a:pt x="104" y="79"/>
                    <a:pt x="106" y="77"/>
                  </a:cubicBezTo>
                  <a:cubicBezTo>
                    <a:pt x="106" y="76"/>
                    <a:pt x="108" y="75"/>
                    <a:pt x="109" y="75"/>
                  </a:cubicBezTo>
                  <a:cubicBezTo>
                    <a:pt x="129" y="70"/>
                    <a:pt x="149" y="64"/>
                    <a:pt x="169" y="59"/>
                  </a:cubicBezTo>
                  <a:cubicBezTo>
                    <a:pt x="175" y="58"/>
                    <a:pt x="182" y="56"/>
                    <a:pt x="188" y="54"/>
                  </a:cubicBezTo>
                  <a:cubicBezTo>
                    <a:pt x="187" y="57"/>
                    <a:pt x="186" y="58"/>
                    <a:pt x="184" y="59"/>
                  </a:cubicBezTo>
                  <a:cubicBezTo>
                    <a:pt x="162" y="63"/>
                    <a:pt x="139" y="69"/>
                    <a:pt x="117" y="74"/>
                  </a:cubicBezTo>
                  <a:cubicBezTo>
                    <a:pt x="117" y="74"/>
                    <a:pt x="117" y="75"/>
                    <a:pt x="117" y="75"/>
                  </a:cubicBezTo>
                  <a:cubicBezTo>
                    <a:pt x="140" y="70"/>
                    <a:pt x="163" y="65"/>
                    <a:pt x="187" y="59"/>
                  </a:cubicBezTo>
                  <a:cubicBezTo>
                    <a:pt x="187" y="62"/>
                    <a:pt x="187" y="65"/>
                    <a:pt x="188" y="68"/>
                  </a:cubicBezTo>
                  <a:cubicBezTo>
                    <a:pt x="160" y="75"/>
                    <a:pt x="132" y="82"/>
                    <a:pt x="105" y="88"/>
                  </a:cubicBezTo>
                  <a:cubicBezTo>
                    <a:pt x="105" y="87"/>
                    <a:pt x="105" y="87"/>
                    <a:pt x="105" y="87"/>
                  </a:cubicBezTo>
                  <a:cubicBezTo>
                    <a:pt x="113" y="85"/>
                    <a:pt x="121" y="83"/>
                    <a:pt x="129" y="81"/>
                  </a:cubicBezTo>
                  <a:cubicBezTo>
                    <a:pt x="129" y="80"/>
                    <a:pt x="129" y="80"/>
                    <a:pt x="129" y="80"/>
                  </a:cubicBezTo>
                  <a:cubicBezTo>
                    <a:pt x="121" y="82"/>
                    <a:pt x="113" y="84"/>
                    <a:pt x="104" y="86"/>
                  </a:cubicBezTo>
                  <a:moveTo>
                    <a:pt x="118" y="113"/>
                  </a:moveTo>
                  <a:cubicBezTo>
                    <a:pt x="113" y="110"/>
                    <a:pt x="108" y="108"/>
                    <a:pt x="103" y="105"/>
                  </a:cubicBezTo>
                  <a:cubicBezTo>
                    <a:pt x="94" y="101"/>
                    <a:pt x="85" y="96"/>
                    <a:pt x="75" y="92"/>
                  </a:cubicBezTo>
                  <a:cubicBezTo>
                    <a:pt x="67" y="88"/>
                    <a:pt x="59" y="83"/>
                    <a:pt x="50" y="79"/>
                  </a:cubicBezTo>
                  <a:cubicBezTo>
                    <a:pt x="43" y="76"/>
                    <a:pt x="37" y="73"/>
                    <a:pt x="30" y="69"/>
                  </a:cubicBezTo>
                  <a:cubicBezTo>
                    <a:pt x="26" y="68"/>
                    <a:pt x="23" y="66"/>
                    <a:pt x="19" y="64"/>
                  </a:cubicBezTo>
                  <a:cubicBezTo>
                    <a:pt x="16" y="62"/>
                    <a:pt x="15" y="54"/>
                    <a:pt x="18" y="52"/>
                  </a:cubicBezTo>
                  <a:cubicBezTo>
                    <a:pt x="20" y="51"/>
                    <a:pt x="24" y="52"/>
                    <a:pt x="25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49"/>
                    <a:pt x="26" y="49"/>
                    <a:pt x="27" y="49"/>
                  </a:cubicBezTo>
                  <a:cubicBezTo>
                    <a:pt x="29" y="51"/>
                    <a:pt x="32" y="53"/>
                    <a:pt x="35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4"/>
                    <a:pt x="28" y="52"/>
                    <a:pt x="24" y="51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6" y="53"/>
                    <a:pt x="27" y="54"/>
                    <a:pt x="29" y="55"/>
                  </a:cubicBezTo>
                  <a:cubicBezTo>
                    <a:pt x="50" y="64"/>
                    <a:pt x="67" y="77"/>
                    <a:pt x="86" y="89"/>
                  </a:cubicBezTo>
                  <a:cubicBezTo>
                    <a:pt x="90" y="92"/>
                    <a:pt x="95" y="96"/>
                    <a:pt x="99" y="99"/>
                  </a:cubicBezTo>
                  <a:cubicBezTo>
                    <a:pt x="100" y="99"/>
                    <a:pt x="100" y="99"/>
                    <a:pt x="101" y="99"/>
                  </a:cubicBezTo>
                  <a:cubicBezTo>
                    <a:pt x="101" y="99"/>
                    <a:pt x="101" y="99"/>
                    <a:pt x="101" y="99"/>
                  </a:cubicBezTo>
                  <a:cubicBezTo>
                    <a:pt x="106" y="98"/>
                    <a:pt x="111" y="97"/>
                    <a:pt x="116" y="96"/>
                  </a:cubicBezTo>
                  <a:cubicBezTo>
                    <a:pt x="127" y="93"/>
                    <a:pt x="139" y="90"/>
                    <a:pt x="150" y="86"/>
                  </a:cubicBezTo>
                  <a:cubicBezTo>
                    <a:pt x="153" y="85"/>
                    <a:pt x="156" y="85"/>
                    <a:pt x="159" y="85"/>
                  </a:cubicBezTo>
                  <a:cubicBezTo>
                    <a:pt x="153" y="86"/>
                    <a:pt x="148" y="88"/>
                    <a:pt x="142" y="90"/>
                  </a:cubicBezTo>
                  <a:cubicBezTo>
                    <a:pt x="137" y="92"/>
                    <a:pt x="131" y="94"/>
                    <a:pt x="126" y="96"/>
                  </a:cubicBezTo>
                  <a:cubicBezTo>
                    <a:pt x="119" y="98"/>
                    <a:pt x="116" y="104"/>
                    <a:pt x="118" y="110"/>
                  </a:cubicBezTo>
                  <a:cubicBezTo>
                    <a:pt x="118" y="111"/>
                    <a:pt x="118" y="112"/>
                    <a:pt x="118" y="113"/>
                  </a:cubicBezTo>
                  <a:moveTo>
                    <a:pt x="99" y="94"/>
                  </a:moveTo>
                  <a:cubicBezTo>
                    <a:pt x="95" y="91"/>
                    <a:pt x="91" y="89"/>
                    <a:pt x="88" y="86"/>
                  </a:cubicBezTo>
                  <a:cubicBezTo>
                    <a:pt x="78" y="80"/>
                    <a:pt x="68" y="73"/>
                    <a:pt x="58" y="66"/>
                  </a:cubicBezTo>
                  <a:cubicBezTo>
                    <a:pt x="47" y="59"/>
                    <a:pt x="37" y="52"/>
                    <a:pt x="27" y="45"/>
                  </a:cubicBezTo>
                  <a:cubicBezTo>
                    <a:pt x="25" y="44"/>
                    <a:pt x="22" y="43"/>
                    <a:pt x="20" y="41"/>
                  </a:cubicBezTo>
                  <a:cubicBezTo>
                    <a:pt x="19" y="40"/>
                    <a:pt x="18" y="40"/>
                    <a:pt x="18" y="39"/>
                  </a:cubicBezTo>
                  <a:cubicBezTo>
                    <a:pt x="17" y="33"/>
                    <a:pt x="16" y="28"/>
                    <a:pt x="19" y="22"/>
                  </a:cubicBezTo>
                  <a:cubicBezTo>
                    <a:pt x="20" y="21"/>
                    <a:pt x="21" y="20"/>
                    <a:pt x="22" y="20"/>
                  </a:cubicBezTo>
                  <a:cubicBezTo>
                    <a:pt x="35" y="17"/>
                    <a:pt x="49" y="15"/>
                    <a:pt x="62" y="12"/>
                  </a:cubicBezTo>
                  <a:cubicBezTo>
                    <a:pt x="74" y="9"/>
                    <a:pt x="85" y="7"/>
                    <a:pt x="97" y="5"/>
                  </a:cubicBezTo>
                  <a:cubicBezTo>
                    <a:pt x="99" y="4"/>
                    <a:pt x="100" y="4"/>
                    <a:pt x="102" y="4"/>
                  </a:cubicBezTo>
                  <a:cubicBezTo>
                    <a:pt x="104" y="4"/>
                    <a:pt x="106" y="5"/>
                    <a:pt x="109" y="6"/>
                  </a:cubicBezTo>
                  <a:cubicBezTo>
                    <a:pt x="136" y="19"/>
                    <a:pt x="164" y="32"/>
                    <a:pt x="191" y="46"/>
                  </a:cubicBezTo>
                  <a:cubicBezTo>
                    <a:pt x="191" y="46"/>
                    <a:pt x="192" y="46"/>
                    <a:pt x="192" y="47"/>
                  </a:cubicBezTo>
                  <a:cubicBezTo>
                    <a:pt x="177" y="50"/>
                    <a:pt x="162" y="54"/>
                    <a:pt x="147" y="58"/>
                  </a:cubicBezTo>
                  <a:cubicBezTo>
                    <a:pt x="133" y="61"/>
                    <a:pt x="119" y="65"/>
                    <a:pt x="105" y="69"/>
                  </a:cubicBezTo>
                  <a:cubicBezTo>
                    <a:pt x="104" y="69"/>
                    <a:pt x="103" y="69"/>
                    <a:pt x="102" y="70"/>
                  </a:cubicBezTo>
                  <a:cubicBezTo>
                    <a:pt x="97" y="77"/>
                    <a:pt x="95" y="83"/>
                    <a:pt x="98" y="91"/>
                  </a:cubicBezTo>
                  <a:cubicBezTo>
                    <a:pt x="98" y="92"/>
                    <a:pt x="98" y="92"/>
                    <a:pt x="99" y="94"/>
                  </a:cubicBezTo>
                  <a:moveTo>
                    <a:pt x="103" y="0"/>
                  </a:moveTo>
                  <a:cubicBezTo>
                    <a:pt x="103" y="0"/>
                    <a:pt x="102" y="0"/>
                    <a:pt x="102" y="1"/>
                  </a:cubicBezTo>
                  <a:cubicBezTo>
                    <a:pt x="95" y="2"/>
                    <a:pt x="89" y="3"/>
                    <a:pt x="82" y="4"/>
                  </a:cubicBezTo>
                  <a:cubicBezTo>
                    <a:pt x="63" y="8"/>
                    <a:pt x="43" y="12"/>
                    <a:pt x="24" y="16"/>
                  </a:cubicBezTo>
                  <a:cubicBezTo>
                    <a:pt x="18" y="16"/>
                    <a:pt x="16" y="19"/>
                    <a:pt x="14" y="24"/>
                  </a:cubicBezTo>
                  <a:cubicBezTo>
                    <a:pt x="12" y="28"/>
                    <a:pt x="13" y="33"/>
                    <a:pt x="14" y="38"/>
                  </a:cubicBezTo>
                  <a:cubicBezTo>
                    <a:pt x="14" y="42"/>
                    <a:pt x="17" y="43"/>
                    <a:pt x="20" y="45"/>
                  </a:cubicBezTo>
                  <a:cubicBezTo>
                    <a:pt x="20" y="45"/>
                    <a:pt x="21" y="45"/>
                    <a:pt x="21" y="46"/>
                  </a:cubicBezTo>
                  <a:cubicBezTo>
                    <a:pt x="20" y="47"/>
                    <a:pt x="19" y="47"/>
                    <a:pt x="19" y="47"/>
                  </a:cubicBezTo>
                  <a:cubicBezTo>
                    <a:pt x="17" y="48"/>
                    <a:pt x="15" y="48"/>
                    <a:pt x="14" y="49"/>
                  </a:cubicBezTo>
                  <a:cubicBezTo>
                    <a:pt x="13" y="50"/>
                    <a:pt x="13" y="53"/>
                    <a:pt x="12" y="55"/>
                  </a:cubicBezTo>
                  <a:cubicBezTo>
                    <a:pt x="11" y="56"/>
                    <a:pt x="11" y="57"/>
                    <a:pt x="10" y="57"/>
                  </a:cubicBezTo>
                  <a:cubicBezTo>
                    <a:pt x="9" y="58"/>
                    <a:pt x="7" y="59"/>
                    <a:pt x="6" y="60"/>
                  </a:cubicBezTo>
                  <a:cubicBezTo>
                    <a:pt x="3" y="65"/>
                    <a:pt x="2" y="70"/>
                    <a:pt x="3" y="75"/>
                  </a:cubicBezTo>
                  <a:cubicBezTo>
                    <a:pt x="5" y="80"/>
                    <a:pt x="6" y="85"/>
                    <a:pt x="5" y="90"/>
                  </a:cubicBezTo>
                  <a:cubicBezTo>
                    <a:pt x="3" y="97"/>
                    <a:pt x="7" y="103"/>
                    <a:pt x="12" y="108"/>
                  </a:cubicBezTo>
                  <a:cubicBezTo>
                    <a:pt x="13" y="108"/>
                    <a:pt x="13" y="110"/>
                    <a:pt x="12" y="111"/>
                  </a:cubicBezTo>
                  <a:cubicBezTo>
                    <a:pt x="12" y="112"/>
                    <a:pt x="10" y="113"/>
                    <a:pt x="9" y="113"/>
                  </a:cubicBezTo>
                  <a:cubicBezTo>
                    <a:pt x="9" y="113"/>
                    <a:pt x="9" y="113"/>
                    <a:pt x="9" y="112"/>
                  </a:cubicBezTo>
                  <a:cubicBezTo>
                    <a:pt x="8" y="112"/>
                    <a:pt x="8" y="112"/>
                    <a:pt x="7" y="112"/>
                  </a:cubicBezTo>
                  <a:cubicBezTo>
                    <a:pt x="5" y="112"/>
                    <a:pt x="4" y="114"/>
                    <a:pt x="4" y="115"/>
                  </a:cubicBezTo>
                  <a:cubicBezTo>
                    <a:pt x="1" y="121"/>
                    <a:pt x="0" y="128"/>
                    <a:pt x="2" y="134"/>
                  </a:cubicBezTo>
                  <a:cubicBezTo>
                    <a:pt x="3" y="136"/>
                    <a:pt x="4" y="137"/>
                    <a:pt x="5" y="138"/>
                  </a:cubicBezTo>
                  <a:cubicBezTo>
                    <a:pt x="16" y="145"/>
                    <a:pt x="26" y="152"/>
                    <a:pt x="36" y="160"/>
                  </a:cubicBezTo>
                  <a:cubicBezTo>
                    <a:pt x="55" y="172"/>
                    <a:pt x="73" y="185"/>
                    <a:pt x="92" y="198"/>
                  </a:cubicBezTo>
                  <a:cubicBezTo>
                    <a:pt x="93" y="199"/>
                    <a:pt x="94" y="200"/>
                    <a:pt x="96" y="200"/>
                  </a:cubicBezTo>
                  <a:cubicBezTo>
                    <a:pt x="97" y="200"/>
                    <a:pt x="98" y="199"/>
                    <a:pt x="99" y="199"/>
                  </a:cubicBezTo>
                  <a:cubicBezTo>
                    <a:pt x="104" y="196"/>
                    <a:pt x="110" y="194"/>
                    <a:pt x="116" y="192"/>
                  </a:cubicBezTo>
                  <a:cubicBezTo>
                    <a:pt x="137" y="183"/>
                    <a:pt x="158" y="174"/>
                    <a:pt x="179" y="166"/>
                  </a:cubicBezTo>
                  <a:cubicBezTo>
                    <a:pt x="183" y="164"/>
                    <a:pt x="183" y="162"/>
                    <a:pt x="180" y="159"/>
                  </a:cubicBezTo>
                  <a:cubicBezTo>
                    <a:pt x="178" y="158"/>
                    <a:pt x="176" y="157"/>
                    <a:pt x="175" y="156"/>
                  </a:cubicBezTo>
                  <a:cubicBezTo>
                    <a:pt x="172" y="154"/>
                    <a:pt x="172" y="151"/>
                    <a:pt x="174" y="149"/>
                  </a:cubicBezTo>
                  <a:cubicBezTo>
                    <a:pt x="176" y="146"/>
                    <a:pt x="179" y="144"/>
                    <a:pt x="181" y="141"/>
                  </a:cubicBezTo>
                  <a:cubicBezTo>
                    <a:pt x="181" y="140"/>
                    <a:pt x="181" y="138"/>
                    <a:pt x="180" y="137"/>
                  </a:cubicBezTo>
                  <a:cubicBezTo>
                    <a:pt x="179" y="136"/>
                    <a:pt x="177" y="136"/>
                    <a:pt x="176" y="135"/>
                  </a:cubicBezTo>
                  <a:cubicBezTo>
                    <a:pt x="172" y="134"/>
                    <a:pt x="168" y="132"/>
                    <a:pt x="164" y="130"/>
                  </a:cubicBezTo>
                  <a:cubicBezTo>
                    <a:pt x="165" y="129"/>
                    <a:pt x="166" y="128"/>
                    <a:pt x="167" y="127"/>
                  </a:cubicBezTo>
                  <a:cubicBezTo>
                    <a:pt x="168" y="127"/>
                    <a:pt x="169" y="126"/>
                    <a:pt x="169" y="126"/>
                  </a:cubicBezTo>
                  <a:cubicBezTo>
                    <a:pt x="170" y="125"/>
                    <a:pt x="171" y="124"/>
                    <a:pt x="171" y="124"/>
                  </a:cubicBezTo>
                  <a:cubicBezTo>
                    <a:pt x="175" y="123"/>
                    <a:pt x="179" y="122"/>
                    <a:pt x="183" y="121"/>
                  </a:cubicBezTo>
                  <a:cubicBezTo>
                    <a:pt x="184" y="120"/>
                    <a:pt x="185" y="120"/>
                    <a:pt x="185" y="119"/>
                  </a:cubicBezTo>
                  <a:cubicBezTo>
                    <a:pt x="185" y="118"/>
                    <a:pt x="184" y="117"/>
                    <a:pt x="184" y="116"/>
                  </a:cubicBezTo>
                  <a:cubicBezTo>
                    <a:pt x="182" y="115"/>
                    <a:pt x="181" y="114"/>
                    <a:pt x="179" y="114"/>
                  </a:cubicBezTo>
                  <a:cubicBezTo>
                    <a:pt x="175" y="111"/>
                    <a:pt x="175" y="110"/>
                    <a:pt x="176" y="106"/>
                  </a:cubicBezTo>
                  <a:cubicBezTo>
                    <a:pt x="176" y="105"/>
                    <a:pt x="177" y="104"/>
                    <a:pt x="177" y="103"/>
                  </a:cubicBezTo>
                  <a:cubicBezTo>
                    <a:pt x="179" y="98"/>
                    <a:pt x="184" y="97"/>
                    <a:pt x="188" y="95"/>
                  </a:cubicBezTo>
                  <a:cubicBezTo>
                    <a:pt x="192" y="93"/>
                    <a:pt x="197" y="92"/>
                    <a:pt x="201" y="90"/>
                  </a:cubicBezTo>
                  <a:cubicBezTo>
                    <a:pt x="202" y="90"/>
                    <a:pt x="203" y="89"/>
                    <a:pt x="203" y="88"/>
                  </a:cubicBezTo>
                  <a:cubicBezTo>
                    <a:pt x="203" y="88"/>
                    <a:pt x="202" y="87"/>
                    <a:pt x="202" y="86"/>
                  </a:cubicBezTo>
                  <a:cubicBezTo>
                    <a:pt x="201" y="85"/>
                    <a:pt x="200" y="85"/>
                    <a:pt x="199" y="85"/>
                  </a:cubicBezTo>
                  <a:cubicBezTo>
                    <a:pt x="201" y="81"/>
                    <a:pt x="201" y="78"/>
                    <a:pt x="202" y="74"/>
                  </a:cubicBezTo>
                  <a:cubicBezTo>
                    <a:pt x="203" y="74"/>
                    <a:pt x="203" y="73"/>
                    <a:pt x="203" y="73"/>
                  </a:cubicBezTo>
                  <a:cubicBezTo>
                    <a:pt x="206" y="71"/>
                    <a:pt x="206" y="70"/>
                    <a:pt x="203" y="68"/>
                  </a:cubicBezTo>
                  <a:cubicBezTo>
                    <a:pt x="200" y="67"/>
                    <a:pt x="197" y="66"/>
                    <a:pt x="194" y="65"/>
                  </a:cubicBezTo>
                  <a:cubicBezTo>
                    <a:pt x="192" y="64"/>
                    <a:pt x="191" y="63"/>
                    <a:pt x="191" y="61"/>
                  </a:cubicBezTo>
                  <a:cubicBezTo>
                    <a:pt x="191" y="57"/>
                    <a:pt x="193" y="54"/>
                    <a:pt x="196" y="52"/>
                  </a:cubicBezTo>
                  <a:cubicBezTo>
                    <a:pt x="201" y="48"/>
                    <a:pt x="201" y="46"/>
                    <a:pt x="196" y="44"/>
                  </a:cubicBezTo>
                  <a:cubicBezTo>
                    <a:pt x="195" y="44"/>
                    <a:pt x="194" y="43"/>
                    <a:pt x="192" y="43"/>
                  </a:cubicBezTo>
                  <a:cubicBezTo>
                    <a:pt x="164" y="29"/>
                    <a:pt x="135" y="15"/>
                    <a:pt x="106" y="1"/>
                  </a:cubicBezTo>
                  <a:cubicBezTo>
                    <a:pt x="105" y="1"/>
                    <a:pt x="104" y="0"/>
                    <a:pt x="10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60"/>
            <p:cNvSpPr>
              <a:spLocks/>
            </p:cNvSpPr>
            <p:nvPr/>
          </p:nvSpPr>
          <p:spPr bwMode="auto">
            <a:xfrm>
              <a:off x="18256250" y="3508376"/>
              <a:ext cx="184150" cy="112713"/>
            </a:xfrm>
            <a:custGeom>
              <a:avLst/>
              <a:gdLst>
                <a:gd name="T0" fmla="*/ 0 w 79"/>
                <a:gd name="T1" fmla="*/ 0 h 48"/>
                <a:gd name="T2" fmla="*/ 79 w 79"/>
                <a:gd name="T3" fmla="*/ 48 h 48"/>
                <a:gd name="T4" fmla="*/ 0 w 79"/>
                <a:gd name="T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48">
                  <a:moveTo>
                    <a:pt x="0" y="0"/>
                  </a:moveTo>
                  <a:cubicBezTo>
                    <a:pt x="26" y="17"/>
                    <a:pt x="52" y="33"/>
                    <a:pt x="79" y="48"/>
                  </a:cubicBezTo>
                  <a:cubicBezTo>
                    <a:pt x="77" y="44"/>
                    <a:pt x="5" y="1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1"/>
            <p:cNvSpPr>
              <a:spLocks/>
            </p:cNvSpPr>
            <p:nvPr/>
          </p:nvSpPr>
          <p:spPr bwMode="auto">
            <a:xfrm>
              <a:off x="18457863" y="3613151"/>
              <a:ext cx="149225" cy="38100"/>
            </a:xfrm>
            <a:custGeom>
              <a:avLst/>
              <a:gdLst>
                <a:gd name="T0" fmla="*/ 64 w 64"/>
                <a:gd name="T1" fmla="*/ 0 h 16"/>
                <a:gd name="T2" fmla="*/ 0 w 64"/>
                <a:gd name="T3" fmla="*/ 14 h 16"/>
                <a:gd name="T4" fmla="*/ 1 w 64"/>
                <a:gd name="T5" fmla="*/ 16 h 16"/>
                <a:gd name="T6" fmla="*/ 64 w 64"/>
                <a:gd name="T7" fmla="*/ 2 h 16"/>
                <a:gd name="T8" fmla="*/ 64 w 64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6">
                  <a:moveTo>
                    <a:pt x="64" y="0"/>
                  </a:moveTo>
                  <a:cubicBezTo>
                    <a:pt x="43" y="5"/>
                    <a:pt x="22" y="9"/>
                    <a:pt x="0" y="14"/>
                  </a:cubicBezTo>
                  <a:cubicBezTo>
                    <a:pt x="1" y="15"/>
                    <a:pt x="1" y="15"/>
                    <a:pt x="1" y="16"/>
                  </a:cubicBezTo>
                  <a:cubicBezTo>
                    <a:pt x="22" y="11"/>
                    <a:pt x="43" y="7"/>
                    <a:pt x="64" y="2"/>
                  </a:cubicBezTo>
                  <a:cubicBezTo>
                    <a:pt x="64" y="1"/>
                    <a:pt x="64" y="1"/>
                    <a:pt x="64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62"/>
            <p:cNvSpPr>
              <a:spLocks/>
            </p:cNvSpPr>
            <p:nvPr/>
          </p:nvSpPr>
          <p:spPr bwMode="auto">
            <a:xfrm>
              <a:off x="18465800" y="3833813"/>
              <a:ext cx="122237" cy="47625"/>
            </a:xfrm>
            <a:custGeom>
              <a:avLst/>
              <a:gdLst>
                <a:gd name="T0" fmla="*/ 51 w 52"/>
                <a:gd name="T1" fmla="*/ 0 h 21"/>
                <a:gd name="T2" fmla="*/ 0 w 52"/>
                <a:gd name="T3" fmla="*/ 20 h 21"/>
                <a:gd name="T4" fmla="*/ 0 w 52"/>
                <a:gd name="T5" fmla="*/ 21 h 21"/>
                <a:gd name="T6" fmla="*/ 52 w 52"/>
                <a:gd name="T7" fmla="*/ 1 h 21"/>
                <a:gd name="T8" fmla="*/ 51 w 52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1">
                  <a:moveTo>
                    <a:pt x="51" y="0"/>
                  </a:moveTo>
                  <a:cubicBezTo>
                    <a:pt x="34" y="6"/>
                    <a:pt x="17" y="13"/>
                    <a:pt x="0" y="2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8" y="14"/>
                    <a:pt x="35" y="8"/>
                    <a:pt x="52" y="1"/>
                  </a:cubicBezTo>
                  <a:cubicBezTo>
                    <a:pt x="51" y="0"/>
                    <a:pt x="51" y="0"/>
                    <a:pt x="5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63"/>
            <p:cNvSpPr>
              <a:spLocks/>
            </p:cNvSpPr>
            <p:nvPr/>
          </p:nvSpPr>
          <p:spPr bwMode="auto">
            <a:xfrm>
              <a:off x="18505488" y="3644901"/>
              <a:ext cx="153987" cy="57150"/>
            </a:xfrm>
            <a:custGeom>
              <a:avLst/>
              <a:gdLst>
                <a:gd name="T0" fmla="*/ 66 w 66"/>
                <a:gd name="T1" fmla="*/ 0 h 25"/>
                <a:gd name="T2" fmla="*/ 0 w 66"/>
                <a:gd name="T3" fmla="*/ 23 h 25"/>
                <a:gd name="T4" fmla="*/ 1 w 66"/>
                <a:gd name="T5" fmla="*/ 25 h 25"/>
                <a:gd name="T6" fmla="*/ 66 w 66"/>
                <a:gd name="T7" fmla="*/ 1 h 25"/>
                <a:gd name="T8" fmla="*/ 66 w 66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5">
                  <a:moveTo>
                    <a:pt x="66" y="0"/>
                  </a:moveTo>
                  <a:cubicBezTo>
                    <a:pt x="44" y="8"/>
                    <a:pt x="22" y="15"/>
                    <a:pt x="0" y="23"/>
                  </a:cubicBezTo>
                  <a:cubicBezTo>
                    <a:pt x="0" y="24"/>
                    <a:pt x="1" y="24"/>
                    <a:pt x="1" y="25"/>
                  </a:cubicBezTo>
                  <a:cubicBezTo>
                    <a:pt x="22" y="17"/>
                    <a:pt x="44" y="9"/>
                    <a:pt x="66" y="1"/>
                  </a:cubicBezTo>
                  <a:cubicBezTo>
                    <a:pt x="66" y="0"/>
                    <a:pt x="66" y="0"/>
                    <a:pt x="6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64"/>
            <p:cNvSpPr>
              <a:spLocks/>
            </p:cNvSpPr>
            <p:nvPr/>
          </p:nvSpPr>
          <p:spPr bwMode="auto">
            <a:xfrm>
              <a:off x="18508663" y="3652838"/>
              <a:ext cx="144462" cy="57150"/>
            </a:xfrm>
            <a:custGeom>
              <a:avLst/>
              <a:gdLst>
                <a:gd name="T0" fmla="*/ 62 w 62"/>
                <a:gd name="T1" fmla="*/ 0 h 24"/>
                <a:gd name="T2" fmla="*/ 0 w 62"/>
                <a:gd name="T3" fmla="*/ 23 h 24"/>
                <a:gd name="T4" fmla="*/ 1 w 62"/>
                <a:gd name="T5" fmla="*/ 24 h 24"/>
                <a:gd name="T6" fmla="*/ 62 w 62"/>
                <a:gd name="T7" fmla="*/ 2 h 24"/>
                <a:gd name="T8" fmla="*/ 62 w 62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4">
                  <a:moveTo>
                    <a:pt x="62" y="0"/>
                  </a:moveTo>
                  <a:cubicBezTo>
                    <a:pt x="41" y="8"/>
                    <a:pt x="21" y="15"/>
                    <a:pt x="0" y="23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21" y="16"/>
                    <a:pt x="42" y="9"/>
                    <a:pt x="62" y="2"/>
                  </a:cubicBezTo>
                  <a:cubicBezTo>
                    <a:pt x="62" y="1"/>
                    <a:pt x="62" y="1"/>
                    <a:pt x="6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65"/>
            <p:cNvSpPr>
              <a:spLocks noEditPoints="1"/>
            </p:cNvSpPr>
            <p:nvPr/>
          </p:nvSpPr>
          <p:spPr bwMode="auto">
            <a:xfrm>
              <a:off x="16030575" y="2403476"/>
              <a:ext cx="479425" cy="463550"/>
            </a:xfrm>
            <a:custGeom>
              <a:avLst/>
              <a:gdLst>
                <a:gd name="T0" fmla="*/ 173 w 206"/>
                <a:gd name="T1" fmla="*/ 146 h 199"/>
                <a:gd name="T2" fmla="*/ 168 w 206"/>
                <a:gd name="T3" fmla="*/ 160 h 199"/>
                <a:gd name="T4" fmla="*/ 149 w 206"/>
                <a:gd name="T5" fmla="*/ 160 h 199"/>
                <a:gd name="T6" fmla="*/ 169 w 206"/>
                <a:gd name="T7" fmla="*/ 140 h 199"/>
                <a:gd name="T8" fmla="*/ 169 w 206"/>
                <a:gd name="T9" fmla="*/ 140 h 199"/>
                <a:gd name="T10" fmla="*/ 134 w 206"/>
                <a:gd name="T11" fmla="*/ 141 h 199"/>
                <a:gd name="T12" fmla="*/ 152 w 206"/>
                <a:gd name="T13" fmla="*/ 141 h 199"/>
                <a:gd name="T14" fmla="*/ 115 w 206"/>
                <a:gd name="T15" fmla="*/ 147 h 199"/>
                <a:gd name="T16" fmla="*/ 68 w 206"/>
                <a:gd name="T17" fmla="*/ 147 h 199"/>
                <a:gd name="T18" fmla="*/ 80 w 206"/>
                <a:gd name="T19" fmla="*/ 143 h 199"/>
                <a:gd name="T20" fmla="*/ 86 w 206"/>
                <a:gd name="T21" fmla="*/ 145 h 199"/>
                <a:gd name="T22" fmla="*/ 109 w 206"/>
                <a:gd name="T23" fmla="*/ 142 h 199"/>
                <a:gd name="T24" fmla="*/ 17 w 206"/>
                <a:gd name="T25" fmla="*/ 113 h 199"/>
                <a:gd name="T26" fmla="*/ 20 w 206"/>
                <a:gd name="T27" fmla="*/ 122 h 199"/>
                <a:gd name="T28" fmla="*/ 90 w 206"/>
                <a:gd name="T29" fmla="*/ 164 h 199"/>
                <a:gd name="T30" fmla="*/ 94 w 206"/>
                <a:gd name="T31" fmla="*/ 163 h 199"/>
                <a:gd name="T32" fmla="*/ 100 w 206"/>
                <a:gd name="T33" fmla="*/ 167 h 199"/>
                <a:gd name="T34" fmla="*/ 90 w 206"/>
                <a:gd name="T35" fmla="*/ 188 h 199"/>
                <a:gd name="T36" fmla="*/ 7 w 206"/>
                <a:gd name="T37" fmla="*/ 130 h 199"/>
                <a:gd name="T38" fmla="*/ 140 w 206"/>
                <a:gd name="T39" fmla="*/ 113 h 199"/>
                <a:gd name="T40" fmla="*/ 168 w 206"/>
                <a:gd name="T41" fmla="*/ 109 h 199"/>
                <a:gd name="T42" fmla="*/ 114 w 206"/>
                <a:gd name="T43" fmla="*/ 126 h 199"/>
                <a:gd name="T44" fmla="*/ 96 w 206"/>
                <a:gd name="T45" fmla="*/ 135 h 199"/>
                <a:gd name="T46" fmla="*/ 113 w 206"/>
                <a:gd name="T47" fmla="*/ 117 h 199"/>
                <a:gd name="T48" fmla="*/ 93 w 206"/>
                <a:gd name="T49" fmla="*/ 127 h 199"/>
                <a:gd name="T50" fmla="*/ 53 w 206"/>
                <a:gd name="T51" fmla="*/ 150 h 199"/>
                <a:gd name="T52" fmla="*/ 41 w 206"/>
                <a:gd name="T53" fmla="*/ 111 h 199"/>
                <a:gd name="T54" fmla="*/ 76 w 206"/>
                <a:gd name="T55" fmla="*/ 137 h 199"/>
                <a:gd name="T56" fmla="*/ 127 w 206"/>
                <a:gd name="T57" fmla="*/ 109 h 199"/>
                <a:gd name="T58" fmla="*/ 191 w 206"/>
                <a:gd name="T59" fmla="*/ 86 h 199"/>
                <a:gd name="T60" fmla="*/ 46 w 206"/>
                <a:gd name="T61" fmla="*/ 108 h 199"/>
                <a:gd name="T62" fmla="*/ 36 w 206"/>
                <a:gd name="T63" fmla="*/ 81 h 199"/>
                <a:gd name="T64" fmla="*/ 88 w 206"/>
                <a:gd name="T65" fmla="*/ 114 h 199"/>
                <a:gd name="T66" fmla="*/ 109 w 206"/>
                <a:gd name="T67" fmla="*/ 74 h 199"/>
                <a:gd name="T68" fmla="*/ 117 w 206"/>
                <a:gd name="T69" fmla="*/ 75 h 199"/>
                <a:gd name="T70" fmla="*/ 129 w 206"/>
                <a:gd name="T71" fmla="*/ 81 h 199"/>
                <a:gd name="T72" fmla="*/ 75 w 206"/>
                <a:gd name="T73" fmla="*/ 91 h 199"/>
                <a:gd name="T74" fmla="*/ 25 w 206"/>
                <a:gd name="T75" fmla="*/ 48 h 199"/>
                <a:gd name="T76" fmla="*/ 24 w 206"/>
                <a:gd name="T77" fmla="*/ 50 h 199"/>
                <a:gd name="T78" fmla="*/ 101 w 206"/>
                <a:gd name="T79" fmla="*/ 99 h 199"/>
                <a:gd name="T80" fmla="*/ 142 w 206"/>
                <a:gd name="T81" fmla="*/ 90 h 199"/>
                <a:gd name="T82" fmla="*/ 88 w 206"/>
                <a:gd name="T83" fmla="*/ 86 h 199"/>
                <a:gd name="T84" fmla="*/ 19 w 206"/>
                <a:gd name="T85" fmla="*/ 22 h 199"/>
                <a:gd name="T86" fmla="*/ 109 w 206"/>
                <a:gd name="T87" fmla="*/ 5 h 199"/>
                <a:gd name="T88" fmla="*/ 102 w 206"/>
                <a:gd name="T89" fmla="*/ 70 h 199"/>
                <a:gd name="T90" fmla="*/ 82 w 206"/>
                <a:gd name="T91" fmla="*/ 4 h 199"/>
                <a:gd name="T92" fmla="*/ 21 w 206"/>
                <a:gd name="T93" fmla="*/ 45 h 199"/>
                <a:gd name="T94" fmla="*/ 6 w 206"/>
                <a:gd name="T95" fmla="*/ 60 h 199"/>
                <a:gd name="T96" fmla="*/ 9 w 206"/>
                <a:gd name="T97" fmla="*/ 112 h 199"/>
                <a:gd name="T98" fmla="*/ 5 w 206"/>
                <a:gd name="T99" fmla="*/ 137 h 199"/>
                <a:gd name="T100" fmla="*/ 116 w 206"/>
                <a:gd name="T101" fmla="*/ 191 h 199"/>
                <a:gd name="T102" fmla="*/ 181 w 206"/>
                <a:gd name="T103" fmla="*/ 141 h 199"/>
                <a:gd name="T104" fmla="*/ 169 w 206"/>
                <a:gd name="T105" fmla="*/ 125 h 199"/>
                <a:gd name="T106" fmla="*/ 179 w 206"/>
                <a:gd name="T107" fmla="*/ 113 h 199"/>
                <a:gd name="T108" fmla="*/ 203 w 206"/>
                <a:gd name="T109" fmla="*/ 88 h 199"/>
                <a:gd name="T110" fmla="*/ 203 w 206"/>
                <a:gd name="T111" fmla="*/ 68 h 199"/>
                <a:gd name="T112" fmla="*/ 192 w 206"/>
                <a:gd name="T113" fmla="*/ 4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6" h="199">
                  <a:moveTo>
                    <a:pt x="100" y="176"/>
                  </a:moveTo>
                  <a:cubicBezTo>
                    <a:pt x="101" y="176"/>
                    <a:pt x="101" y="176"/>
                    <a:pt x="101" y="175"/>
                  </a:cubicBezTo>
                  <a:cubicBezTo>
                    <a:pt x="110" y="170"/>
                    <a:pt x="120" y="167"/>
                    <a:pt x="130" y="163"/>
                  </a:cubicBezTo>
                  <a:cubicBezTo>
                    <a:pt x="143" y="157"/>
                    <a:pt x="157" y="152"/>
                    <a:pt x="170" y="147"/>
                  </a:cubicBezTo>
                  <a:cubicBezTo>
                    <a:pt x="171" y="147"/>
                    <a:pt x="172" y="146"/>
                    <a:pt x="173" y="146"/>
                  </a:cubicBezTo>
                  <a:cubicBezTo>
                    <a:pt x="166" y="152"/>
                    <a:pt x="158" y="153"/>
                    <a:pt x="150" y="157"/>
                  </a:cubicBezTo>
                  <a:cubicBezTo>
                    <a:pt x="147" y="158"/>
                    <a:pt x="144" y="159"/>
                    <a:pt x="142" y="160"/>
                  </a:cubicBezTo>
                  <a:cubicBezTo>
                    <a:pt x="151" y="157"/>
                    <a:pt x="160" y="154"/>
                    <a:pt x="169" y="151"/>
                  </a:cubicBezTo>
                  <a:cubicBezTo>
                    <a:pt x="169" y="154"/>
                    <a:pt x="169" y="156"/>
                    <a:pt x="169" y="158"/>
                  </a:cubicBezTo>
                  <a:cubicBezTo>
                    <a:pt x="170" y="159"/>
                    <a:pt x="168" y="160"/>
                    <a:pt x="168" y="160"/>
                  </a:cubicBezTo>
                  <a:cubicBezTo>
                    <a:pt x="149" y="168"/>
                    <a:pt x="130" y="176"/>
                    <a:pt x="112" y="183"/>
                  </a:cubicBezTo>
                  <a:cubicBezTo>
                    <a:pt x="108" y="185"/>
                    <a:pt x="104" y="187"/>
                    <a:pt x="99" y="189"/>
                  </a:cubicBezTo>
                  <a:cubicBezTo>
                    <a:pt x="98" y="186"/>
                    <a:pt x="98" y="184"/>
                    <a:pt x="97" y="182"/>
                  </a:cubicBezTo>
                  <a:cubicBezTo>
                    <a:pt x="115" y="175"/>
                    <a:pt x="132" y="168"/>
                    <a:pt x="150" y="161"/>
                  </a:cubicBezTo>
                  <a:cubicBezTo>
                    <a:pt x="150" y="161"/>
                    <a:pt x="150" y="160"/>
                    <a:pt x="149" y="160"/>
                  </a:cubicBezTo>
                  <a:cubicBezTo>
                    <a:pt x="132" y="167"/>
                    <a:pt x="115" y="173"/>
                    <a:pt x="97" y="180"/>
                  </a:cubicBezTo>
                  <a:cubicBezTo>
                    <a:pt x="97" y="178"/>
                    <a:pt x="97" y="176"/>
                    <a:pt x="99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moveTo>
                    <a:pt x="169" y="140"/>
                  </a:moveTo>
                  <a:cubicBezTo>
                    <a:pt x="167" y="140"/>
                    <a:pt x="165" y="138"/>
                    <a:pt x="163" y="137"/>
                  </a:cubicBezTo>
                  <a:cubicBezTo>
                    <a:pt x="162" y="137"/>
                    <a:pt x="162" y="135"/>
                    <a:pt x="162" y="135"/>
                  </a:cubicBezTo>
                  <a:cubicBezTo>
                    <a:pt x="162" y="134"/>
                    <a:pt x="162" y="134"/>
                    <a:pt x="162" y="134"/>
                  </a:cubicBezTo>
                  <a:cubicBezTo>
                    <a:pt x="166" y="136"/>
                    <a:pt x="169" y="137"/>
                    <a:pt x="172" y="139"/>
                  </a:cubicBezTo>
                  <a:cubicBezTo>
                    <a:pt x="171" y="140"/>
                    <a:pt x="170" y="140"/>
                    <a:pt x="169" y="140"/>
                  </a:cubicBezTo>
                  <a:moveTo>
                    <a:pt x="109" y="142"/>
                  </a:moveTo>
                  <a:cubicBezTo>
                    <a:pt x="125" y="135"/>
                    <a:pt x="142" y="134"/>
                    <a:pt x="158" y="131"/>
                  </a:cubicBezTo>
                  <a:cubicBezTo>
                    <a:pt x="158" y="133"/>
                    <a:pt x="158" y="134"/>
                    <a:pt x="158" y="136"/>
                  </a:cubicBezTo>
                  <a:cubicBezTo>
                    <a:pt x="157" y="137"/>
                    <a:pt x="156" y="137"/>
                    <a:pt x="155" y="138"/>
                  </a:cubicBezTo>
                  <a:cubicBezTo>
                    <a:pt x="148" y="139"/>
                    <a:pt x="141" y="140"/>
                    <a:pt x="134" y="141"/>
                  </a:cubicBezTo>
                  <a:cubicBezTo>
                    <a:pt x="134" y="142"/>
                    <a:pt x="133" y="142"/>
                    <a:pt x="133" y="142"/>
                  </a:cubicBezTo>
                  <a:cubicBezTo>
                    <a:pt x="133" y="143"/>
                    <a:pt x="133" y="143"/>
                    <a:pt x="133" y="143"/>
                  </a:cubicBezTo>
                  <a:cubicBezTo>
                    <a:pt x="141" y="142"/>
                    <a:pt x="150" y="140"/>
                    <a:pt x="158" y="138"/>
                  </a:cubicBezTo>
                  <a:cubicBezTo>
                    <a:pt x="158" y="139"/>
                    <a:pt x="158" y="139"/>
                    <a:pt x="158" y="139"/>
                  </a:cubicBezTo>
                  <a:cubicBezTo>
                    <a:pt x="156" y="140"/>
                    <a:pt x="154" y="141"/>
                    <a:pt x="152" y="141"/>
                  </a:cubicBezTo>
                  <a:cubicBezTo>
                    <a:pt x="127" y="147"/>
                    <a:pt x="102" y="153"/>
                    <a:pt x="77" y="159"/>
                  </a:cubicBezTo>
                  <a:cubicBezTo>
                    <a:pt x="75" y="159"/>
                    <a:pt x="74" y="159"/>
                    <a:pt x="72" y="160"/>
                  </a:cubicBezTo>
                  <a:cubicBezTo>
                    <a:pt x="72" y="160"/>
                    <a:pt x="71" y="160"/>
                    <a:pt x="71" y="160"/>
                  </a:cubicBezTo>
                  <a:cubicBezTo>
                    <a:pt x="69" y="160"/>
                    <a:pt x="69" y="159"/>
                    <a:pt x="68" y="157"/>
                  </a:cubicBezTo>
                  <a:cubicBezTo>
                    <a:pt x="84" y="154"/>
                    <a:pt x="100" y="152"/>
                    <a:pt x="115" y="147"/>
                  </a:cubicBezTo>
                  <a:cubicBezTo>
                    <a:pt x="109" y="148"/>
                    <a:pt x="102" y="150"/>
                    <a:pt x="95" y="151"/>
                  </a:cubicBezTo>
                  <a:cubicBezTo>
                    <a:pt x="86" y="152"/>
                    <a:pt x="77" y="154"/>
                    <a:pt x="68" y="155"/>
                  </a:cubicBezTo>
                  <a:cubicBezTo>
                    <a:pt x="68" y="155"/>
                    <a:pt x="68" y="155"/>
                    <a:pt x="68" y="155"/>
                  </a:cubicBezTo>
                  <a:cubicBezTo>
                    <a:pt x="68" y="155"/>
                    <a:pt x="67" y="155"/>
                    <a:pt x="67" y="154"/>
                  </a:cubicBezTo>
                  <a:cubicBezTo>
                    <a:pt x="67" y="152"/>
                    <a:pt x="67" y="149"/>
                    <a:pt x="68" y="147"/>
                  </a:cubicBezTo>
                  <a:cubicBezTo>
                    <a:pt x="68" y="146"/>
                    <a:pt x="69" y="146"/>
                    <a:pt x="69" y="146"/>
                  </a:cubicBezTo>
                  <a:cubicBezTo>
                    <a:pt x="69" y="146"/>
                    <a:pt x="69" y="146"/>
                    <a:pt x="69" y="146"/>
                  </a:cubicBezTo>
                  <a:cubicBezTo>
                    <a:pt x="69" y="146"/>
                    <a:pt x="70" y="146"/>
                    <a:pt x="71" y="146"/>
                  </a:cubicBezTo>
                  <a:cubicBezTo>
                    <a:pt x="72" y="146"/>
                    <a:pt x="74" y="145"/>
                    <a:pt x="75" y="145"/>
                  </a:cubicBezTo>
                  <a:cubicBezTo>
                    <a:pt x="77" y="144"/>
                    <a:pt x="78" y="143"/>
                    <a:pt x="80" y="143"/>
                  </a:cubicBezTo>
                  <a:cubicBezTo>
                    <a:pt x="80" y="143"/>
                    <a:pt x="80" y="143"/>
                    <a:pt x="80" y="143"/>
                  </a:cubicBezTo>
                  <a:cubicBezTo>
                    <a:pt x="80" y="143"/>
                    <a:pt x="81" y="143"/>
                    <a:pt x="81" y="143"/>
                  </a:cubicBezTo>
                  <a:cubicBezTo>
                    <a:pt x="81" y="143"/>
                    <a:pt x="81" y="143"/>
                    <a:pt x="82" y="143"/>
                  </a:cubicBezTo>
                  <a:cubicBezTo>
                    <a:pt x="82" y="143"/>
                    <a:pt x="82" y="143"/>
                    <a:pt x="82" y="143"/>
                  </a:cubicBezTo>
                  <a:cubicBezTo>
                    <a:pt x="84" y="143"/>
                    <a:pt x="85" y="143"/>
                    <a:pt x="86" y="145"/>
                  </a:cubicBezTo>
                  <a:cubicBezTo>
                    <a:pt x="81" y="146"/>
                    <a:pt x="77" y="147"/>
                    <a:pt x="72" y="148"/>
                  </a:cubicBezTo>
                  <a:cubicBezTo>
                    <a:pt x="72" y="149"/>
                    <a:pt x="72" y="149"/>
                    <a:pt x="72" y="149"/>
                  </a:cubicBezTo>
                  <a:cubicBezTo>
                    <a:pt x="97" y="146"/>
                    <a:pt x="122" y="141"/>
                    <a:pt x="146" y="137"/>
                  </a:cubicBezTo>
                  <a:cubicBezTo>
                    <a:pt x="146" y="136"/>
                    <a:pt x="146" y="136"/>
                    <a:pt x="146" y="136"/>
                  </a:cubicBezTo>
                  <a:cubicBezTo>
                    <a:pt x="134" y="138"/>
                    <a:pt x="121" y="140"/>
                    <a:pt x="109" y="142"/>
                  </a:cubicBezTo>
                  <a:moveTo>
                    <a:pt x="90" y="140"/>
                  </a:moveTo>
                  <a:cubicBezTo>
                    <a:pt x="87" y="136"/>
                    <a:pt x="86" y="132"/>
                    <a:pt x="86" y="127"/>
                  </a:cubicBezTo>
                  <a:cubicBezTo>
                    <a:pt x="87" y="131"/>
                    <a:pt x="88" y="136"/>
                    <a:pt x="90" y="140"/>
                  </a:cubicBezTo>
                  <a:moveTo>
                    <a:pt x="12" y="117"/>
                  </a:moveTo>
                  <a:cubicBezTo>
                    <a:pt x="14" y="117"/>
                    <a:pt x="16" y="115"/>
                    <a:pt x="17" y="113"/>
                  </a:cubicBezTo>
                  <a:cubicBezTo>
                    <a:pt x="20" y="116"/>
                    <a:pt x="22" y="119"/>
                    <a:pt x="25" y="122"/>
                  </a:cubicBezTo>
                  <a:cubicBezTo>
                    <a:pt x="24" y="123"/>
                    <a:pt x="24" y="123"/>
                    <a:pt x="24" y="123"/>
                  </a:cubicBezTo>
                  <a:cubicBezTo>
                    <a:pt x="22" y="121"/>
                    <a:pt x="19" y="120"/>
                    <a:pt x="16" y="118"/>
                  </a:cubicBezTo>
                  <a:cubicBezTo>
                    <a:pt x="16" y="119"/>
                    <a:pt x="16" y="120"/>
                    <a:pt x="17" y="120"/>
                  </a:cubicBezTo>
                  <a:cubicBezTo>
                    <a:pt x="18" y="121"/>
                    <a:pt x="19" y="122"/>
                    <a:pt x="20" y="122"/>
                  </a:cubicBezTo>
                  <a:cubicBezTo>
                    <a:pt x="30" y="127"/>
                    <a:pt x="36" y="136"/>
                    <a:pt x="43" y="144"/>
                  </a:cubicBezTo>
                  <a:cubicBezTo>
                    <a:pt x="49" y="151"/>
                    <a:pt x="56" y="159"/>
                    <a:pt x="62" y="167"/>
                  </a:cubicBezTo>
                  <a:cubicBezTo>
                    <a:pt x="64" y="169"/>
                    <a:pt x="66" y="169"/>
                    <a:pt x="68" y="169"/>
                  </a:cubicBezTo>
                  <a:cubicBezTo>
                    <a:pt x="69" y="169"/>
                    <a:pt x="70" y="169"/>
                    <a:pt x="71" y="169"/>
                  </a:cubicBezTo>
                  <a:cubicBezTo>
                    <a:pt x="77" y="167"/>
                    <a:pt x="84" y="166"/>
                    <a:pt x="90" y="164"/>
                  </a:cubicBezTo>
                  <a:cubicBezTo>
                    <a:pt x="90" y="164"/>
                    <a:pt x="90" y="164"/>
                    <a:pt x="90" y="164"/>
                  </a:cubicBezTo>
                  <a:cubicBezTo>
                    <a:pt x="91" y="164"/>
                    <a:pt x="92" y="165"/>
                    <a:pt x="92" y="165"/>
                  </a:cubicBezTo>
                  <a:cubicBezTo>
                    <a:pt x="94" y="165"/>
                    <a:pt x="95" y="166"/>
                    <a:pt x="96" y="166"/>
                  </a:cubicBezTo>
                  <a:cubicBezTo>
                    <a:pt x="96" y="166"/>
                    <a:pt x="96" y="166"/>
                    <a:pt x="96" y="166"/>
                  </a:cubicBezTo>
                  <a:cubicBezTo>
                    <a:pt x="96" y="165"/>
                    <a:pt x="95" y="164"/>
                    <a:pt x="94" y="163"/>
                  </a:cubicBezTo>
                  <a:cubicBezTo>
                    <a:pt x="107" y="160"/>
                    <a:pt x="119" y="157"/>
                    <a:pt x="132" y="154"/>
                  </a:cubicBezTo>
                  <a:cubicBezTo>
                    <a:pt x="132" y="155"/>
                    <a:pt x="132" y="155"/>
                    <a:pt x="132" y="155"/>
                  </a:cubicBezTo>
                  <a:cubicBezTo>
                    <a:pt x="129" y="156"/>
                    <a:pt x="126" y="157"/>
                    <a:pt x="123" y="158"/>
                  </a:cubicBezTo>
                  <a:cubicBezTo>
                    <a:pt x="116" y="161"/>
                    <a:pt x="109" y="163"/>
                    <a:pt x="103" y="166"/>
                  </a:cubicBezTo>
                  <a:cubicBezTo>
                    <a:pt x="102" y="166"/>
                    <a:pt x="101" y="167"/>
                    <a:pt x="100" y="167"/>
                  </a:cubicBezTo>
                  <a:cubicBezTo>
                    <a:pt x="99" y="168"/>
                    <a:pt x="98" y="168"/>
                    <a:pt x="98" y="168"/>
                  </a:cubicBezTo>
                  <a:cubicBezTo>
                    <a:pt x="97" y="168"/>
                    <a:pt x="97" y="168"/>
                    <a:pt x="97" y="168"/>
                  </a:cubicBezTo>
                  <a:cubicBezTo>
                    <a:pt x="96" y="168"/>
                    <a:pt x="96" y="168"/>
                    <a:pt x="95" y="168"/>
                  </a:cubicBezTo>
                  <a:cubicBezTo>
                    <a:pt x="94" y="168"/>
                    <a:pt x="93" y="169"/>
                    <a:pt x="92" y="170"/>
                  </a:cubicBezTo>
                  <a:cubicBezTo>
                    <a:pt x="89" y="176"/>
                    <a:pt x="88" y="182"/>
                    <a:pt x="90" y="188"/>
                  </a:cubicBezTo>
                  <a:cubicBezTo>
                    <a:pt x="88" y="188"/>
                    <a:pt x="87" y="187"/>
                    <a:pt x="87" y="187"/>
                  </a:cubicBezTo>
                  <a:cubicBezTo>
                    <a:pt x="74" y="178"/>
                    <a:pt x="62" y="170"/>
                    <a:pt x="49" y="161"/>
                  </a:cubicBezTo>
                  <a:cubicBezTo>
                    <a:pt x="41" y="155"/>
                    <a:pt x="33" y="150"/>
                    <a:pt x="25" y="144"/>
                  </a:cubicBezTo>
                  <a:cubicBezTo>
                    <a:pt x="21" y="141"/>
                    <a:pt x="16" y="138"/>
                    <a:pt x="12" y="135"/>
                  </a:cubicBezTo>
                  <a:cubicBezTo>
                    <a:pt x="10" y="134"/>
                    <a:pt x="8" y="132"/>
                    <a:pt x="7" y="130"/>
                  </a:cubicBezTo>
                  <a:cubicBezTo>
                    <a:pt x="6" y="126"/>
                    <a:pt x="6" y="122"/>
                    <a:pt x="8" y="118"/>
                  </a:cubicBezTo>
                  <a:cubicBezTo>
                    <a:pt x="8" y="117"/>
                    <a:pt x="10" y="116"/>
                    <a:pt x="10" y="116"/>
                  </a:cubicBezTo>
                  <a:cubicBezTo>
                    <a:pt x="10" y="116"/>
                    <a:pt x="11" y="116"/>
                    <a:pt x="11" y="116"/>
                  </a:cubicBezTo>
                  <a:cubicBezTo>
                    <a:pt x="11" y="116"/>
                    <a:pt x="12" y="117"/>
                    <a:pt x="12" y="117"/>
                  </a:cubicBezTo>
                  <a:moveTo>
                    <a:pt x="140" y="113"/>
                  </a:moveTo>
                  <a:cubicBezTo>
                    <a:pt x="151" y="108"/>
                    <a:pt x="161" y="105"/>
                    <a:pt x="173" y="103"/>
                  </a:cubicBezTo>
                  <a:cubicBezTo>
                    <a:pt x="172" y="106"/>
                    <a:pt x="172" y="107"/>
                    <a:pt x="168" y="108"/>
                  </a:cubicBezTo>
                  <a:cubicBezTo>
                    <a:pt x="163" y="108"/>
                    <a:pt x="158" y="110"/>
                    <a:pt x="153" y="111"/>
                  </a:cubicBezTo>
                  <a:cubicBezTo>
                    <a:pt x="154" y="112"/>
                    <a:pt x="154" y="112"/>
                    <a:pt x="154" y="112"/>
                  </a:cubicBezTo>
                  <a:cubicBezTo>
                    <a:pt x="158" y="111"/>
                    <a:pt x="163" y="110"/>
                    <a:pt x="168" y="109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69" y="109"/>
                    <a:pt x="170" y="110"/>
                    <a:pt x="171" y="110"/>
                  </a:cubicBezTo>
                  <a:cubicBezTo>
                    <a:pt x="171" y="111"/>
                    <a:pt x="170" y="112"/>
                    <a:pt x="169" y="112"/>
                  </a:cubicBezTo>
                  <a:cubicBezTo>
                    <a:pt x="152" y="116"/>
                    <a:pt x="134" y="120"/>
                    <a:pt x="117" y="125"/>
                  </a:cubicBezTo>
                  <a:cubicBezTo>
                    <a:pt x="116" y="125"/>
                    <a:pt x="115" y="125"/>
                    <a:pt x="114" y="126"/>
                  </a:cubicBezTo>
                  <a:cubicBezTo>
                    <a:pt x="114" y="127"/>
                    <a:pt x="114" y="127"/>
                    <a:pt x="114" y="127"/>
                  </a:cubicBezTo>
                  <a:cubicBezTo>
                    <a:pt x="133" y="122"/>
                    <a:pt x="152" y="118"/>
                    <a:pt x="171" y="113"/>
                  </a:cubicBezTo>
                  <a:cubicBezTo>
                    <a:pt x="171" y="114"/>
                    <a:pt x="171" y="114"/>
                    <a:pt x="171" y="114"/>
                  </a:cubicBezTo>
                  <a:cubicBezTo>
                    <a:pt x="170" y="114"/>
                    <a:pt x="170" y="115"/>
                    <a:pt x="168" y="115"/>
                  </a:cubicBezTo>
                  <a:cubicBezTo>
                    <a:pt x="144" y="122"/>
                    <a:pt x="120" y="128"/>
                    <a:pt x="96" y="135"/>
                  </a:cubicBezTo>
                  <a:cubicBezTo>
                    <a:pt x="95" y="135"/>
                    <a:pt x="94" y="135"/>
                    <a:pt x="93" y="135"/>
                  </a:cubicBezTo>
                  <a:cubicBezTo>
                    <a:pt x="91" y="135"/>
                    <a:pt x="91" y="134"/>
                    <a:pt x="90" y="131"/>
                  </a:cubicBezTo>
                  <a:cubicBezTo>
                    <a:pt x="90" y="130"/>
                    <a:pt x="90" y="129"/>
                    <a:pt x="90" y="128"/>
                  </a:cubicBezTo>
                  <a:cubicBezTo>
                    <a:pt x="90" y="124"/>
                    <a:pt x="91" y="122"/>
                    <a:pt x="95" y="121"/>
                  </a:cubicBezTo>
                  <a:cubicBezTo>
                    <a:pt x="101" y="120"/>
                    <a:pt x="107" y="118"/>
                    <a:pt x="113" y="117"/>
                  </a:cubicBezTo>
                  <a:cubicBezTo>
                    <a:pt x="114" y="117"/>
                    <a:pt x="114" y="117"/>
                    <a:pt x="114" y="117"/>
                  </a:cubicBezTo>
                  <a:cubicBezTo>
                    <a:pt x="116" y="117"/>
                    <a:pt x="117" y="117"/>
                    <a:pt x="119" y="117"/>
                  </a:cubicBezTo>
                  <a:cubicBezTo>
                    <a:pt x="119" y="118"/>
                    <a:pt x="119" y="118"/>
                    <a:pt x="119" y="118"/>
                  </a:cubicBezTo>
                  <a:cubicBezTo>
                    <a:pt x="110" y="121"/>
                    <a:pt x="101" y="123"/>
                    <a:pt x="92" y="126"/>
                  </a:cubicBezTo>
                  <a:cubicBezTo>
                    <a:pt x="93" y="126"/>
                    <a:pt x="93" y="127"/>
                    <a:pt x="93" y="127"/>
                  </a:cubicBezTo>
                  <a:cubicBezTo>
                    <a:pt x="111" y="122"/>
                    <a:pt x="129" y="117"/>
                    <a:pt x="147" y="112"/>
                  </a:cubicBezTo>
                  <a:cubicBezTo>
                    <a:pt x="147" y="112"/>
                    <a:pt x="147" y="112"/>
                    <a:pt x="147" y="112"/>
                  </a:cubicBezTo>
                  <a:cubicBezTo>
                    <a:pt x="145" y="112"/>
                    <a:pt x="143" y="113"/>
                    <a:pt x="140" y="113"/>
                  </a:cubicBezTo>
                  <a:moveTo>
                    <a:pt x="61" y="160"/>
                  </a:moveTo>
                  <a:cubicBezTo>
                    <a:pt x="58" y="156"/>
                    <a:pt x="55" y="153"/>
                    <a:pt x="53" y="150"/>
                  </a:cubicBezTo>
                  <a:cubicBezTo>
                    <a:pt x="47" y="143"/>
                    <a:pt x="41" y="135"/>
                    <a:pt x="35" y="128"/>
                  </a:cubicBezTo>
                  <a:cubicBezTo>
                    <a:pt x="30" y="122"/>
                    <a:pt x="25" y="117"/>
                    <a:pt x="20" y="111"/>
                  </a:cubicBezTo>
                  <a:cubicBezTo>
                    <a:pt x="17" y="107"/>
                    <a:pt x="14" y="103"/>
                    <a:pt x="11" y="99"/>
                  </a:cubicBezTo>
                  <a:cubicBezTo>
                    <a:pt x="8" y="96"/>
                    <a:pt x="9" y="91"/>
                    <a:pt x="10" y="87"/>
                  </a:cubicBezTo>
                  <a:cubicBezTo>
                    <a:pt x="21" y="95"/>
                    <a:pt x="31" y="102"/>
                    <a:pt x="41" y="111"/>
                  </a:cubicBezTo>
                  <a:cubicBezTo>
                    <a:pt x="50" y="119"/>
                    <a:pt x="58" y="129"/>
                    <a:pt x="67" y="138"/>
                  </a:cubicBezTo>
                  <a:cubicBezTo>
                    <a:pt x="68" y="138"/>
                    <a:pt x="68" y="137"/>
                    <a:pt x="69" y="137"/>
                  </a:cubicBezTo>
                  <a:cubicBezTo>
                    <a:pt x="64" y="132"/>
                    <a:pt x="60" y="127"/>
                    <a:pt x="55" y="122"/>
                  </a:cubicBezTo>
                  <a:cubicBezTo>
                    <a:pt x="56" y="121"/>
                    <a:pt x="56" y="121"/>
                    <a:pt x="56" y="121"/>
                  </a:cubicBezTo>
                  <a:cubicBezTo>
                    <a:pt x="62" y="126"/>
                    <a:pt x="69" y="131"/>
                    <a:pt x="76" y="137"/>
                  </a:cubicBezTo>
                  <a:cubicBezTo>
                    <a:pt x="73" y="137"/>
                    <a:pt x="70" y="138"/>
                    <a:pt x="67" y="139"/>
                  </a:cubicBezTo>
                  <a:cubicBezTo>
                    <a:pt x="66" y="139"/>
                    <a:pt x="66" y="140"/>
                    <a:pt x="65" y="140"/>
                  </a:cubicBezTo>
                  <a:cubicBezTo>
                    <a:pt x="60" y="145"/>
                    <a:pt x="59" y="151"/>
                    <a:pt x="61" y="158"/>
                  </a:cubicBezTo>
                  <a:cubicBezTo>
                    <a:pt x="61" y="158"/>
                    <a:pt x="61" y="159"/>
                    <a:pt x="61" y="160"/>
                  </a:cubicBezTo>
                  <a:moveTo>
                    <a:pt x="127" y="109"/>
                  </a:moveTo>
                  <a:cubicBezTo>
                    <a:pt x="126" y="109"/>
                    <a:pt x="125" y="108"/>
                    <a:pt x="125" y="106"/>
                  </a:cubicBezTo>
                  <a:cubicBezTo>
                    <a:pt x="124" y="104"/>
                    <a:pt x="124" y="102"/>
                    <a:pt x="127" y="101"/>
                  </a:cubicBezTo>
                  <a:cubicBezTo>
                    <a:pt x="151" y="93"/>
                    <a:pt x="174" y="84"/>
                    <a:pt x="198" y="76"/>
                  </a:cubicBezTo>
                  <a:cubicBezTo>
                    <a:pt x="198" y="76"/>
                    <a:pt x="199" y="76"/>
                    <a:pt x="200" y="76"/>
                  </a:cubicBezTo>
                  <a:cubicBezTo>
                    <a:pt x="197" y="80"/>
                    <a:pt x="196" y="84"/>
                    <a:pt x="191" y="86"/>
                  </a:cubicBezTo>
                  <a:cubicBezTo>
                    <a:pt x="170" y="93"/>
                    <a:pt x="150" y="101"/>
                    <a:pt x="130" y="108"/>
                  </a:cubicBezTo>
                  <a:cubicBezTo>
                    <a:pt x="129" y="108"/>
                    <a:pt x="128" y="109"/>
                    <a:pt x="127" y="109"/>
                  </a:cubicBezTo>
                  <a:moveTo>
                    <a:pt x="83" y="137"/>
                  </a:moveTo>
                  <a:cubicBezTo>
                    <a:pt x="81" y="135"/>
                    <a:pt x="79" y="134"/>
                    <a:pt x="77" y="133"/>
                  </a:cubicBezTo>
                  <a:cubicBezTo>
                    <a:pt x="67" y="125"/>
                    <a:pt x="56" y="116"/>
                    <a:pt x="46" y="108"/>
                  </a:cubicBezTo>
                  <a:cubicBezTo>
                    <a:pt x="35" y="100"/>
                    <a:pt x="24" y="92"/>
                    <a:pt x="13" y="83"/>
                  </a:cubicBezTo>
                  <a:cubicBezTo>
                    <a:pt x="8" y="79"/>
                    <a:pt x="7" y="74"/>
                    <a:pt x="8" y="69"/>
                  </a:cubicBezTo>
                  <a:cubicBezTo>
                    <a:pt x="9" y="66"/>
                    <a:pt x="10" y="63"/>
                    <a:pt x="11" y="60"/>
                  </a:cubicBezTo>
                  <a:cubicBezTo>
                    <a:pt x="12" y="66"/>
                    <a:pt x="16" y="66"/>
                    <a:pt x="19" y="68"/>
                  </a:cubicBezTo>
                  <a:cubicBezTo>
                    <a:pt x="25" y="72"/>
                    <a:pt x="31" y="77"/>
                    <a:pt x="36" y="81"/>
                  </a:cubicBezTo>
                  <a:cubicBezTo>
                    <a:pt x="50" y="91"/>
                    <a:pt x="64" y="100"/>
                    <a:pt x="77" y="110"/>
                  </a:cubicBezTo>
                  <a:cubicBezTo>
                    <a:pt x="79" y="111"/>
                    <a:pt x="81" y="112"/>
                    <a:pt x="82" y="113"/>
                  </a:cubicBezTo>
                  <a:cubicBezTo>
                    <a:pt x="69" y="101"/>
                    <a:pt x="54" y="89"/>
                    <a:pt x="40" y="78"/>
                  </a:cubicBezTo>
                  <a:cubicBezTo>
                    <a:pt x="60" y="89"/>
                    <a:pt x="81" y="99"/>
                    <a:pt x="103" y="110"/>
                  </a:cubicBezTo>
                  <a:cubicBezTo>
                    <a:pt x="97" y="111"/>
                    <a:pt x="92" y="112"/>
                    <a:pt x="88" y="114"/>
                  </a:cubicBezTo>
                  <a:cubicBezTo>
                    <a:pt x="86" y="114"/>
                    <a:pt x="84" y="115"/>
                    <a:pt x="84" y="117"/>
                  </a:cubicBezTo>
                  <a:cubicBezTo>
                    <a:pt x="80" y="122"/>
                    <a:pt x="80" y="128"/>
                    <a:pt x="83" y="137"/>
                  </a:cubicBezTo>
                  <a:moveTo>
                    <a:pt x="104" y="86"/>
                  </a:moveTo>
                  <a:cubicBezTo>
                    <a:pt x="103" y="82"/>
                    <a:pt x="104" y="79"/>
                    <a:pt x="106" y="76"/>
                  </a:cubicBezTo>
                  <a:cubicBezTo>
                    <a:pt x="106" y="75"/>
                    <a:pt x="108" y="75"/>
                    <a:pt x="109" y="74"/>
                  </a:cubicBezTo>
                  <a:cubicBezTo>
                    <a:pt x="129" y="69"/>
                    <a:pt x="149" y="64"/>
                    <a:pt x="169" y="59"/>
                  </a:cubicBezTo>
                  <a:cubicBezTo>
                    <a:pt x="175" y="57"/>
                    <a:pt x="182" y="56"/>
                    <a:pt x="188" y="54"/>
                  </a:cubicBezTo>
                  <a:cubicBezTo>
                    <a:pt x="187" y="56"/>
                    <a:pt x="186" y="58"/>
                    <a:pt x="184" y="58"/>
                  </a:cubicBezTo>
                  <a:cubicBezTo>
                    <a:pt x="161" y="63"/>
                    <a:pt x="139" y="68"/>
                    <a:pt x="117" y="73"/>
                  </a:cubicBezTo>
                  <a:cubicBezTo>
                    <a:pt x="117" y="74"/>
                    <a:pt x="117" y="74"/>
                    <a:pt x="117" y="75"/>
                  </a:cubicBezTo>
                  <a:cubicBezTo>
                    <a:pt x="140" y="69"/>
                    <a:pt x="163" y="64"/>
                    <a:pt x="187" y="59"/>
                  </a:cubicBezTo>
                  <a:cubicBezTo>
                    <a:pt x="187" y="62"/>
                    <a:pt x="187" y="65"/>
                    <a:pt x="187" y="68"/>
                  </a:cubicBezTo>
                  <a:cubicBezTo>
                    <a:pt x="160" y="74"/>
                    <a:pt x="132" y="81"/>
                    <a:pt x="105" y="88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13" y="85"/>
                    <a:pt x="121" y="83"/>
                    <a:pt x="129" y="81"/>
                  </a:cubicBezTo>
                  <a:cubicBezTo>
                    <a:pt x="129" y="80"/>
                    <a:pt x="129" y="80"/>
                    <a:pt x="129" y="80"/>
                  </a:cubicBezTo>
                  <a:cubicBezTo>
                    <a:pt x="121" y="82"/>
                    <a:pt x="113" y="84"/>
                    <a:pt x="104" y="86"/>
                  </a:cubicBezTo>
                  <a:moveTo>
                    <a:pt x="118" y="112"/>
                  </a:moveTo>
                  <a:cubicBezTo>
                    <a:pt x="113" y="110"/>
                    <a:pt x="108" y="107"/>
                    <a:pt x="103" y="105"/>
                  </a:cubicBezTo>
                  <a:cubicBezTo>
                    <a:pt x="94" y="100"/>
                    <a:pt x="84" y="96"/>
                    <a:pt x="75" y="91"/>
                  </a:cubicBezTo>
                  <a:cubicBezTo>
                    <a:pt x="67" y="87"/>
                    <a:pt x="58" y="83"/>
                    <a:pt x="50" y="79"/>
                  </a:cubicBezTo>
                  <a:cubicBezTo>
                    <a:pt x="43" y="75"/>
                    <a:pt x="37" y="72"/>
                    <a:pt x="30" y="69"/>
                  </a:cubicBezTo>
                  <a:cubicBezTo>
                    <a:pt x="26" y="67"/>
                    <a:pt x="22" y="65"/>
                    <a:pt x="19" y="63"/>
                  </a:cubicBezTo>
                  <a:cubicBezTo>
                    <a:pt x="15" y="61"/>
                    <a:pt x="14" y="54"/>
                    <a:pt x="18" y="52"/>
                  </a:cubicBezTo>
                  <a:cubicBezTo>
                    <a:pt x="20" y="50"/>
                    <a:pt x="23" y="51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6" y="49"/>
                    <a:pt x="27" y="49"/>
                  </a:cubicBezTo>
                  <a:cubicBezTo>
                    <a:pt x="29" y="51"/>
                    <a:pt x="32" y="53"/>
                    <a:pt x="35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1" y="53"/>
                    <a:pt x="28" y="52"/>
                    <a:pt x="24" y="50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6" y="52"/>
                    <a:pt x="27" y="54"/>
                    <a:pt x="29" y="54"/>
                  </a:cubicBezTo>
                  <a:cubicBezTo>
                    <a:pt x="49" y="63"/>
                    <a:pt x="67" y="77"/>
                    <a:pt x="86" y="89"/>
                  </a:cubicBezTo>
                  <a:cubicBezTo>
                    <a:pt x="90" y="92"/>
                    <a:pt x="95" y="95"/>
                    <a:pt x="99" y="98"/>
                  </a:cubicBezTo>
                  <a:cubicBezTo>
                    <a:pt x="100" y="99"/>
                    <a:pt x="100" y="99"/>
                    <a:pt x="101" y="99"/>
                  </a:cubicBezTo>
                  <a:cubicBezTo>
                    <a:pt x="101" y="99"/>
                    <a:pt x="101" y="99"/>
                    <a:pt x="101" y="99"/>
                  </a:cubicBezTo>
                  <a:cubicBezTo>
                    <a:pt x="106" y="98"/>
                    <a:pt x="111" y="97"/>
                    <a:pt x="116" y="96"/>
                  </a:cubicBezTo>
                  <a:cubicBezTo>
                    <a:pt x="127" y="93"/>
                    <a:pt x="138" y="89"/>
                    <a:pt x="150" y="86"/>
                  </a:cubicBezTo>
                  <a:cubicBezTo>
                    <a:pt x="153" y="85"/>
                    <a:pt x="155" y="84"/>
                    <a:pt x="158" y="84"/>
                  </a:cubicBezTo>
                  <a:cubicBezTo>
                    <a:pt x="153" y="86"/>
                    <a:pt x="148" y="88"/>
                    <a:pt x="142" y="90"/>
                  </a:cubicBezTo>
                  <a:cubicBezTo>
                    <a:pt x="137" y="92"/>
                    <a:pt x="131" y="94"/>
                    <a:pt x="125" y="95"/>
                  </a:cubicBezTo>
                  <a:cubicBezTo>
                    <a:pt x="119" y="97"/>
                    <a:pt x="116" y="104"/>
                    <a:pt x="117" y="110"/>
                  </a:cubicBezTo>
                  <a:cubicBezTo>
                    <a:pt x="118" y="111"/>
                    <a:pt x="118" y="111"/>
                    <a:pt x="118" y="112"/>
                  </a:cubicBezTo>
                  <a:moveTo>
                    <a:pt x="99" y="93"/>
                  </a:moveTo>
                  <a:cubicBezTo>
                    <a:pt x="95" y="91"/>
                    <a:pt x="91" y="88"/>
                    <a:pt x="88" y="86"/>
                  </a:cubicBezTo>
                  <a:cubicBezTo>
                    <a:pt x="78" y="79"/>
                    <a:pt x="68" y="73"/>
                    <a:pt x="58" y="66"/>
                  </a:cubicBezTo>
                  <a:cubicBezTo>
                    <a:pt x="47" y="59"/>
                    <a:pt x="37" y="52"/>
                    <a:pt x="27" y="45"/>
                  </a:cubicBezTo>
                  <a:cubicBezTo>
                    <a:pt x="25" y="43"/>
                    <a:pt x="22" y="42"/>
                    <a:pt x="20" y="41"/>
                  </a:cubicBezTo>
                  <a:cubicBezTo>
                    <a:pt x="19" y="40"/>
                    <a:pt x="18" y="39"/>
                    <a:pt x="18" y="38"/>
                  </a:cubicBezTo>
                  <a:cubicBezTo>
                    <a:pt x="17" y="33"/>
                    <a:pt x="16" y="27"/>
                    <a:pt x="19" y="22"/>
                  </a:cubicBezTo>
                  <a:cubicBezTo>
                    <a:pt x="20" y="21"/>
                    <a:pt x="21" y="20"/>
                    <a:pt x="22" y="20"/>
                  </a:cubicBezTo>
                  <a:cubicBezTo>
                    <a:pt x="35" y="17"/>
                    <a:pt x="48" y="14"/>
                    <a:pt x="62" y="11"/>
                  </a:cubicBezTo>
                  <a:cubicBezTo>
                    <a:pt x="73" y="9"/>
                    <a:pt x="85" y="7"/>
                    <a:pt x="97" y="4"/>
                  </a:cubicBezTo>
                  <a:cubicBezTo>
                    <a:pt x="99" y="4"/>
                    <a:pt x="100" y="4"/>
                    <a:pt x="102" y="4"/>
                  </a:cubicBezTo>
                  <a:cubicBezTo>
                    <a:pt x="104" y="4"/>
                    <a:pt x="106" y="4"/>
                    <a:pt x="109" y="5"/>
                  </a:cubicBezTo>
                  <a:cubicBezTo>
                    <a:pt x="136" y="19"/>
                    <a:pt x="164" y="32"/>
                    <a:pt x="191" y="45"/>
                  </a:cubicBezTo>
                  <a:cubicBezTo>
                    <a:pt x="191" y="45"/>
                    <a:pt x="192" y="46"/>
                    <a:pt x="192" y="46"/>
                  </a:cubicBezTo>
                  <a:cubicBezTo>
                    <a:pt x="177" y="50"/>
                    <a:pt x="162" y="54"/>
                    <a:pt x="147" y="58"/>
                  </a:cubicBezTo>
                  <a:cubicBezTo>
                    <a:pt x="133" y="61"/>
                    <a:pt x="119" y="65"/>
                    <a:pt x="105" y="68"/>
                  </a:cubicBezTo>
                  <a:cubicBezTo>
                    <a:pt x="104" y="68"/>
                    <a:pt x="103" y="69"/>
                    <a:pt x="102" y="70"/>
                  </a:cubicBezTo>
                  <a:cubicBezTo>
                    <a:pt x="97" y="76"/>
                    <a:pt x="95" y="83"/>
                    <a:pt x="98" y="91"/>
                  </a:cubicBezTo>
                  <a:cubicBezTo>
                    <a:pt x="98" y="91"/>
                    <a:pt x="98" y="92"/>
                    <a:pt x="99" y="93"/>
                  </a:cubicBezTo>
                  <a:moveTo>
                    <a:pt x="103" y="0"/>
                  </a:moveTo>
                  <a:cubicBezTo>
                    <a:pt x="103" y="0"/>
                    <a:pt x="102" y="0"/>
                    <a:pt x="102" y="0"/>
                  </a:cubicBezTo>
                  <a:cubicBezTo>
                    <a:pt x="95" y="1"/>
                    <a:pt x="89" y="3"/>
                    <a:pt x="82" y="4"/>
                  </a:cubicBezTo>
                  <a:cubicBezTo>
                    <a:pt x="63" y="8"/>
                    <a:pt x="43" y="12"/>
                    <a:pt x="24" y="15"/>
                  </a:cubicBezTo>
                  <a:cubicBezTo>
                    <a:pt x="18" y="16"/>
                    <a:pt x="16" y="19"/>
                    <a:pt x="14" y="23"/>
                  </a:cubicBezTo>
                  <a:cubicBezTo>
                    <a:pt x="12" y="28"/>
                    <a:pt x="13" y="33"/>
                    <a:pt x="13" y="38"/>
                  </a:cubicBezTo>
                  <a:cubicBezTo>
                    <a:pt x="14" y="41"/>
                    <a:pt x="17" y="43"/>
                    <a:pt x="20" y="44"/>
                  </a:cubicBezTo>
                  <a:cubicBezTo>
                    <a:pt x="20" y="45"/>
                    <a:pt x="21" y="45"/>
                    <a:pt x="21" y="45"/>
                  </a:cubicBezTo>
                  <a:cubicBezTo>
                    <a:pt x="20" y="46"/>
                    <a:pt x="19" y="47"/>
                    <a:pt x="19" y="47"/>
                  </a:cubicBezTo>
                  <a:cubicBezTo>
                    <a:pt x="17" y="47"/>
                    <a:pt x="15" y="47"/>
                    <a:pt x="14" y="48"/>
                  </a:cubicBezTo>
                  <a:cubicBezTo>
                    <a:pt x="13" y="50"/>
                    <a:pt x="13" y="52"/>
                    <a:pt x="12" y="54"/>
                  </a:cubicBezTo>
                  <a:cubicBezTo>
                    <a:pt x="11" y="55"/>
                    <a:pt x="11" y="56"/>
                    <a:pt x="10" y="57"/>
                  </a:cubicBezTo>
                  <a:cubicBezTo>
                    <a:pt x="8" y="58"/>
                    <a:pt x="7" y="59"/>
                    <a:pt x="6" y="60"/>
                  </a:cubicBezTo>
                  <a:cubicBezTo>
                    <a:pt x="3" y="65"/>
                    <a:pt x="2" y="70"/>
                    <a:pt x="3" y="75"/>
                  </a:cubicBezTo>
                  <a:cubicBezTo>
                    <a:pt x="5" y="80"/>
                    <a:pt x="6" y="84"/>
                    <a:pt x="5" y="90"/>
                  </a:cubicBezTo>
                  <a:cubicBezTo>
                    <a:pt x="3" y="97"/>
                    <a:pt x="7" y="103"/>
                    <a:pt x="12" y="107"/>
                  </a:cubicBezTo>
                  <a:cubicBezTo>
                    <a:pt x="12" y="108"/>
                    <a:pt x="13" y="110"/>
                    <a:pt x="12" y="110"/>
                  </a:cubicBezTo>
                  <a:cubicBezTo>
                    <a:pt x="12" y="111"/>
                    <a:pt x="10" y="112"/>
                    <a:pt x="9" y="112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8" y="112"/>
                    <a:pt x="8" y="112"/>
                    <a:pt x="7" y="112"/>
                  </a:cubicBezTo>
                  <a:cubicBezTo>
                    <a:pt x="5" y="112"/>
                    <a:pt x="4" y="113"/>
                    <a:pt x="4" y="115"/>
                  </a:cubicBezTo>
                  <a:cubicBezTo>
                    <a:pt x="1" y="121"/>
                    <a:pt x="0" y="127"/>
                    <a:pt x="2" y="134"/>
                  </a:cubicBezTo>
                  <a:cubicBezTo>
                    <a:pt x="3" y="135"/>
                    <a:pt x="4" y="137"/>
                    <a:pt x="5" y="137"/>
                  </a:cubicBezTo>
                  <a:cubicBezTo>
                    <a:pt x="15" y="145"/>
                    <a:pt x="26" y="152"/>
                    <a:pt x="36" y="159"/>
                  </a:cubicBezTo>
                  <a:cubicBezTo>
                    <a:pt x="55" y="172"/>
                    <a:pt x="73" y="185"/>
                    <a:pt x="92" y="198"/>
                  </a:cubicBezTo>
                  <a:cubicBezTo>
                    <a:pt x="93" y="199"/>
                    <a:pt x="94" y="199"/>
                    <a:pt x="96" y="199"/>
                  </a:cubicBezTo>
                  <a:cubicBezTo>
                    <a:pt x="96" y="199"/>
                    <a:pt x="97" y="199"/>
                    <a:pt x="99" y="198"/>
                  </a:cubicBezTo>
                  <a:cubicBezTo>
                    <a:pt x="104" y="196"/>
                    <a:pt x="110" y="194"/>
                    <a:pt x="116" y="191"/>
                  </a:cubicBezTo>
                  <a:cubicBezTo>
                    <a:pt x="137" y="183"/>
                    <a:pt x="158" y="174"/>
                    <a:pt x="179" y="165"/>
                  </a:cubicBezTo>
                  <a:cubicBezTo>
                    <a:pt x="183" y="164"/>
                    <a:pt x="183" y="161"/>
                    <a:pt x="180" y="159"/>
                  </a:cubicBezTo>
                  <a:cubicBezTo>
                    <a:pt x="178" y="158"/>
                    <a:pt x="176" y="157"/>
                    <a:pt x="174" y="155"/>
                  </a:cubicBezTo>
                  <a:cubicBezTo>
                    <a:pt x="172" y="153"/>
                    <a:pt x="172" y="151"/>
                    <a:pt x="174" y="148"/>
                  </a:cubicBezTo>
                  <a:cubicBezTo>
                    <a:pt x="176" y="146"/>
                    <a:pt x="178" y="143"/>
                    <a:pt x="181" y="141"/>
                  </a:cubicBezTo>
                  <a:cubicBezTo>
                    <a:pt x="181" y="140"/>
                    <a:pt x="181" y="138"/>
                    <a:pt x="180" y="137"/>
                  </a:cubicBezTo>
                  <a:cubicBezTo>
                    <a:pt x="179" y="136"/>
                    <a:pt x="177" y="136"/>
                    <a:pt x="176" y="135"/>
                  </a:cubicBezTo>
                  <a:cubicBezTo>
                    <a:pt x="172" y="133"/>
                    <a:pt x="168" y="131"/>
                    <a:pt x="164" y="129"/>
                  </a:cubicBezTo>
                  <a:cubicBezTo>
                    <a:pt x="165" y="128"/>
                    <a:pt x="166" y="128"/>
                    <a:pt x="167" y="127"/>
                  </a:cubicBezTo>
                  <a:cubicBezTo>
                    <a:pt x="168" y="126"/>
                    <a:pt x="168" y="126"/>
                    <a:pt x="169" y="125"/>
                  </a:cubicBezTo>
                  <a:cubicBezTo>
                    <a:pt x="170" y="125"/>
                    <a:pt x="170" y="124"/>
                    <a:pt x="171" y="124"/>
                  </a:cubicBezTo>
                  <a:cubicBezTo>
                    <a:pt x="175" y="122"/>
                    <a:pt x="179" y="121"/>
                    <a:pt x="183" y="120"/>
                  </a:cubicBezTo>
                  <a:cubicBezTo>
                    <a:pt x="183" y="120"/>
                    <a:pt x="184" y="119"/>
                    <a:pt x="185" y="118"/>
                  </a:cubicBezTo>
                  <a:cubicBezTo>
                    <a:pt x="185" y="118"/>
                    <a:pt x="184" y="116"/>
                    <a:pt x="183" y="116"/>
                  </a:cubicBezTo>
                  <a:cubicBezTo>
                    <a:pt x="182" y="115"/>
                    <a:pt x="181" y="114"/>
                    <a:pt x="179" y="113"/>
                  </a:cubicBezTo>
                  <a:cubicBezTo>
                    <a:pt x="175" y="111"/>
                    <a:pt x="175" y="110"/>
                    <a:pt x="176" y="105"/>
                  </a:cubicBezTo>
                  <a:cubicBezTo>
                    <a:pt x="176" y="104"/>
                    <a:pt x="177" y="104"/>
                    <a:pt x="177" y="103"/>
                  </a:cubicBezTo>
                  <a:cubicBezTo>
                    <a:pt x="179" y="98"/>
                    <a:pt x="184" y="97"/>
                    <a:pt x="188" y="95"/>
                  </a:cubicBezTo>
                  <a:cubicBezTo>
                    <a:pt x="192" y="92"/>
                    <a:pt x="197" y="91"/>
                    <a:pt x="201" y="89"/>
                  </a:cubicBezTo>
                  <a:cubicBezTo>
                    <a:pt x="202" y="89"/>
                    <a:pt x="203" y="88"/>
                    <a:pt x="203" y="88"/>
                  </a:cubicBezTo>
                  <a:cubicBezTo>
                    <a:pt x="203" y="87"/>
                    <a:pt x="202" y="86"/>
                    <a:pt x="202" y="86"/>
                  </a:cubicBezTo>
                  <a:cubicBezTo>
                    <a:pt x="201" y="85"/>
                    <a:pt x="200" y="84"/>
                    <a:pt x="199" y="84"/>
                  </a:cubicBezTo>
                  <a:cubicBezTo>
                    <a:pt x="200" y="81"/>
                    <a:pt x="201" y="77"/>
                    <a:pt x="202" y="74"/>
                  </a:cubicBezTo>
                  <a:cubicBezTo>
                    <a:pt x="202" y="73"/>
                    <a:pt x="203" y="73"/>
                    <a:pt x="203" y="72"/>
                  </a:cubicBezTo>
                  <a:cubicBezTo>
                    <a:pt x="206" y="71"/>
                    <a:pt x="206" y="69"/>
                    <a:pt x="203" y="68"/>
                  </a:cubicBezTo>
                  <a:cubicBezTo>
                    <a:pt x="200" y="67"/>
                    <a:pt x="197" y="65"/>
                    <a:pt x="193" y="64"/>
                  </a:cubicBezTo>
                  <a:cubicBezTo>
                    <a:pt x="192" y="64"/>
                    <a:pt x="191" y="62"/>
                    <a:pt x="191" y="61"/>
                  </a:cubicBezTo>
                  <a:cubicBezTo>
                    <a:pt x="191" y="57"/>
                    <a:pt x="193" y="54"/>
                    <a:pt x="196" y="51"/>
                  </a:cubicBezTo>
                  <a:cubicBezTo>
                    <a:pt x="201" y="48"/>
                    <a:pt x="201" y="46"/>
                    <a:pt x="196" y="44"/>
                  </a:cubicBezTo>
                  <a:cubicBezTo>
                    <a:pt x="195" y="43"/>
                    <a:pt x="193" y="43"/>
                    <a:pt x="192" y="42"/>
                  </a:cubicBezTo>
                  <a:cubicBezTo>
                    <a:pt x="164" y="28"/>
                    <a:pt x="135" y="14"/>
                    <a:pt x="106" y="1"/>
                  </a:cubicBezTo>
                  <a:cubicBezTo>
                    <a:pt x="105" y="0"/>
                    <a:pt x="104" y="0"/>
                    <a:pt x="10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66"/>
            <p:cNvSpPr>
              <a:spLocks/>
            </p:cNvSpPr>
            <p:nvPr/>
          </p:nvSpPr>
          <p:spPr bwMode="auto">
            <a:xfrm>
              <a:off x="16081375" y="2451101"/>
              <a:ext cx="184150" cy="111125"/>
            </a:xfrm>
            <a:custGeom>
              <a:avLst/>
              <a:gdLst>
                <a:gd name="T0" fmla="*/ 0 w 79"/>
                <a:gd name="T1" fmla="*/ 0 h 47"/>
                <a:gd name="T2" fmla="*/ 79 w 79"/>
                <a:gd name="T3" fmla="*/ 47 h 47"/>
                <a:gd name="T4" fmla="*/ 0 w 79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47">
                  <a:moveTo>
                    <a:pt x="0" y="0"/>
                  </a:moveTo>
                  <a:cubicBezTo>
                    <a:pt x="26" y="16"/>
                    <a:pt x="52" y="32"/>
                    <a:pt x="79" y="47"/>
                  </a:cubicBezTo>
                  <a:cubicBezTo>
                    <a:pt x="77" y="43"/>
                    <a:pt x="5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67"/>
            <p:cNvSpPr>
              <a:spLocks/>
            </p:cNvSpPr>
            <p:nvPr/>
          </p:nvSpPr>
          <p:spPr bwMode="auto">
            <a:xfrm>
              <a:off x="16281400" y="2557463"/>
              <a:ext cx="149225" cy="36513"/>
            </a:xfrm>
            <a:custGeom>
              <a:avLst/>
              <a:gdLst>
                <a:gd name="T0" fmla="*/ 64 w 64"/>
                <a:gd name="T1" fmla="*/ 0 h 16"/>
                <a:gd name="T2" fmla="*/ 0 w 64"/>
                <a:gd name="T3" fmla="*/ 14 h 16"/>
                <a:gd name="T4" fmla="*/ 1 w 64"/>
                <a:gd name="T5" fmla="*/ 16 h 16"/>
                <a:gd name="T6" fmla="*/ 64 w 64"/>
                <a:gd name="T7" fmla="*/ 2 h 16"/>
                <a:gd name="T8" fmla="*/ 64 w 64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6">
                  <a:moveTo>
                    <a:pt x="64" y="0"/>
                  </a:moveTo>
                  <a:cubicBezTo>
                    <a:pt x="43" y="5"/>
                    <a:pt x="21" y="9"/>
                    <a:pt x="0" y="14"/>
                  </a:cubicBezTo>
                  <a:cubicBezTo>
                    <a:pt x="0" y="15"/>
                    <a:pt x="1" y="15"/>
                    <a:pt x="1" y="16"/>
                  </a:cubicBezTo>
                  <a:cubicBezTo>
                    <a:pt x="22" y="11"/>
                    <a:pt x="43" y="6"/>
                    <a:pt x="64" y="2"/>
                  </a:cubicBezTo>
                  <a:cubicBezTo>
                    <a:pt x="64" y="1"/>
                    <a:pt x="64" y="1"/>
                    <a:pt x="64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68"/>
            <p:cNvSpPr>
              <a:spLocks/>
            </p:cNvSpPr>
            <p:nvPr/>
          </p:nvSpPr>
          <p:spPr bwMode="auto">
            <a:xfrm>
              <a:off x="16290925" y="2773363"/>
              <a:ext cx="122237" cy="52388"/>
            </a:xfrm>
            <a:custGeom>
              <a:avLst/>
              <a:gdLst>
                <a:gd name="T0" fmla="*/ 51 w 52"/>
                <a:gd name="T1" fmla="*/ 0 h 22"/>
                <a:gd name="T2" fmla="*/ 0 w 52"/>
                <a:gd name="T3" fmla="*/ 21 h 22"/>
                <a:gd name="T4" fmla="*/ 0 w 52"/>
                <a:gd name="T5" fmla="*/ 22 h 22"/>
                <a:gd name="T6" fmla="*/ 52 w 52"/>
                <a:gd name="T7" fmla="*/ 1 h 22"/>
                <a:gd name="T8" fmla="*/ 51 w 52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2">
                  <a:moveTo>
                    <a:pt x="51" y="0"/>
                  </a:moveTo>
                  <a:cubicBezTo>
                    <a:pt x="34" y="7"/>
                    <a:pt x="17" y="14"/>
                    <a:pt x="0" y="2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8" y="15"/>
                    <a:pt x="35" y="8"/>
                    <a:pt x="52" y="1"/>
                  </a:cubicBezTo>
                  <a:cubicBezTo>
                    <a:pt x="51" y="0"/>
                    <a:pt x="51" y="0"/>
                    <a:pt x="5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69"/>
            <p:cNvSpPr>
              <a:spLocks/>
            </p:cNvSpPr>
            <p:nvPr/>
          </p:nvSpPr>
          <p:spPr bwMode="auto">
            <a:xfrm>
              <a:off x="16330613" y="2584451"/>
              <a:ext cx="153987" cy="60325"/>
            </a:xfrm>
            <a:custGeom>
              <a:avLst/>
              <a:gdLst>
                <a:gd name="T0" fmla="*/ 65 w 66"/>
                <a:gd name="T1" fmla="*/ 0 h 26"/>
                <a:gd name="T2" fmla="*/ 0 w 66"/>
                <a:gd name="T3" fmla="*/ 24 h 26"/>
                <a:gd name="T4" fmla="*/ 1 w 66"/>
                <a:gd name="T5" fmla="*/ 26 h 26"/>
                <a:gd name="T6" fmla="*/ 66 w 66"/>
                <a:gd name="T7" fmla="*/ 1 h 26"/>
                <a:gd name="T8" fmla="*/ 65 w 66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6">
                  <a:moveTo>
                    <a:pt x="65" y="0"/>
                  </a:moveTo>
                  <a:cubicBezTo>
                    <a:pt x="44" y="9"/>
                    <a:pt x="22" y="16"/>
                    <a:pt x="0" y="24"/>
                  </a:cubicBezTo>
                  <a:cubicBezTo>
                    <a:pt x="0" y="25"/>
                    <a:pt x="0" y="25"/>
                    <a:pt x="1" y="26"/>
                  </a:cubicBezTo>
                  <a:cubicBezTo>
                    <a:pt x="22" y="17"/>
                    <a:pt x="44" y="9"/>
                    <a:pt x="66" y="1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70"/>
            <p:cNvSpPr>
              <a:spLocks/>
            </p:cNvSpPr>
            <p:nvPr/>
          </p:nvSpPr>
          <p:spPr bwMode="auto">
            <a:xfrm>
              <a:off x="16333788" y="2597151"/>
              <a:ext cx="144462" cy="52388"/>
            </a:xfrm>
            <a:custGeom>
              <a:avLst/>
              <a:gdLst>
                <a:gd name="T0" fmla="*/ 61 w 62"/>
                <a:gd name="T1" fmla="*/ 0 h 23"/>
                <a:gd name="T2" fmla="*/ 0 w 62"/>
                <a:gd name="T3" fmla="*/ 22 h 23"/>
                <a:gd name="T4" fmla="*/ 1 w 62"/>
                <a:gd name="T5" fmla="*/ 23 h 23"/>
                <a:gd name="T6" fmla="*/ 62 w 62"/>
                <a:gd name="T7" fmla="*/ 1 h 23"/>
                <a:gd name="T8" fmla="*/ 61 w 62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3">
                  <a:moveTo>
                    <a:pt x="61" y="0"/>
                  </a:moveTo>
                  <a:cubicBezTo>
                    <a:pt x="41" y="8"/>
                    <a:pt x="21" y="15"/>
                    <a:pt x="0" y="22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21" y="16"/>
                    <a:pt x="41" y="9"/>
                    <a:pt x="62" y="1"/>
                  </a:cubicBezTo>
                  <a:cubicBezTo>
                    <a:pt x="62" y="1"/>
                    <a:pt x="62" y="0"/>
                    <a:pt x="6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71"/>
            <p:cNvSpPr>
              <a:spLocks noEditPoints="1"/>
            </p:cNvSpPr>
            <p:nvPr/>
          </p:nvSpPr>
          <p:spPr bwMode="auto">
            <a:xfrm>
              <a:off x="16544925" y="4643438"/>
              <a:ext cx="646112" cy="627063"/>
            </a:xfrm>
            <a:custGeom>
              <a:avLst/>
              <a:gdLst>
                <a:gd name="T0" fmla="*/ 233 w 277"/>
                <a:gd name="T1" fmla="*/ 198 h 269"/>
                <a:gd name="T2" fmla="*/ 226 w 277"/>
                <a:gd name="T3" fmla="*/ 217 h 269"/>
                <a:gd name="T4" fmla="*/ 201 w 277"/>
                <a:gd name="T5" fmla="*/ 216 h 269"/>
                <a:gd name="T6" fmla="*/ 228 w 277"/>
                <a:gd name="T7" fmla="*/ 190 h 269"/>
                <a:gd name="T8" fmla="*/ 228 w 277"/>
                <a:gd name="T9" fmla="*/ 190 h 269"/>
                <a:gd name="T10" fmla="*/ 181 w 277"/>
                <a:gd name="T11" fmla="*/ 191 h 269"/>
                <a:gd name="T12" fmla="*/ 205 w 277"/>
                <a:gd name="T13" fmla="*/ 191 h 269"/>
                <a:gd name="T14" fmla="*/ 155 w 277"/>
                <a:gd name="T15" fmla="*/ 199 h 269"/>
                <a:gd name="T16" fmla="*/ 91 w 277"/>
                <a:gd name="T17" fmla="*/ 199 h 269"/>
                <a:gd name="T18" fmla="*/ 107 w 277"/>
                <a:gd name="T19" fmla="*/ 194 h 269"/>
                <a:gd name="T20" fmla="*/ 116 w 277"/>
                <a:gd name="T21" fmla="*/ 197 h 269"/>
                <a:gd name="T22" fmla="*/ 147 w 277"/>
                <a:gd name="T23" fmla="*/ 192 h 269"/>
                <a:gd name="T24" fmla="*/ 22 w 277"/>
                <a:gd name="T25" fmla="*/ 153 h 269"/>
                <a:gd name="T26" fmla="*/ 26 w 277"/>
                <a:gd name="T27" fmla="*/ 165 h 269"/>
                <a:gd name="T28" fmla="*/ 121 w 277"/>
                <a:gd name="T29" fmla="*/ 222 h 269"/>
                <a:gd name="T30" fmla="*/ 126 w 277"/>
                <a:gd name="T31" fmla="*/ 221 h 269"/>
                <a:gd name="T32" fmla="*/ 135 w 277"/>
                <a:gd name="T33" fmla="*/ 226 h 269"/>
                <a:gd name="T34" fmla="*/ 120 w 277"/>
                <a:gd name="T35" fmla="*/ 255 h 269"/>
                <a:gd name="T36" fmla="*/ 9 w 277"/>
                <a:gd name="T37" fmla="*/ 176 h 269"/>
                <a:gd name="T38" fmla="*/ 189 w 277"/>
                <a:gd name="T39" fmla="*/ 153 h 269"/>
                <a:gd name="T40" fmla="*/ 226 w 277"/>
                <a:gd name="T41" fmla="*/ 148 h 269"/>
                <a:gd name="T42" fmla="*/ 153 w 277"/>
                <a:gd name="T43" fmla="*/ 170 h 269"/>
                <a:gd name="T44" fmla="*/ 129 w 277"/>
                <a:gd name="T45" fmla="*/ 182 h 269"/>
                <a:gd name="T46" fmla="*/ 152 w 277"/>
                <a:gd name="T47" fmla="*/ 158 h 269"/>
                <a:gd name="T48" fmla="*/ 124 w 277"/>
                <a:gd name="T49" fmla="*/ 172 h 269"/>
                <a:gd name="T50" fmla="*/ 70 w 277"/>
                <a:gd name="T51" fmla="*/ 202 h 269"/>
                <a:gd name="T52" fmla="*/ 54 w 277"/>
                <a:gd name="T53" fmla="*/ 150 h 269"/>
                <a:gd name="T54" fmla="*/ 101 w 277"/>
                <a:gd name="T55" fmla="*/ 185 h 269"/>
                <a:gd name="T56" fmla="*/ 171 w 277"/>
                <a:gd name="T57" fmla="*/ 147 h 269"/>
                <a:gd name="T58" fmla="*/ 257 w 277"/>
                <a:gd name="T59" fmla="*/ 117 h 269"/>
                <a:gd name="T60" fmla="*/ 61 w 277"/>
                <a:gd name="T61" fmla="*/ 147 h 269"/>
                <a:gd name="T62" fmla="*/ 48 w 277"/>
                <a:gd name="T63" fmla="*/ 109 h 269"/>
                <a:gd name="T64" fmla="*/ 117 w 277"/>
                <a:gd name="T65" fmla="*/ 154 h 269"/>
                <a:gd name="T66" fmla="*/ 146 w 277"/>
                <a:gd name="T67" fmla="*/ 101 h 269"/>
                <a:gd name="T68" fmla="*/ 158 w 277"/>
                <a:gd name="T69" fmla="*/ 101 h 269"/>
                <a:gd name="T70" fmla="*/ 140 w 277"/>
                <a:gd name="T71" fmla="*/ 118 h 269"/>
                <a:gd name="T72" fmla="*/ 138 w 277"/>
                <a:gd name="T73" fmla="*/ 142 h 269"/>
                <a:gd name="T74" fmla="*/ 23 w 277"/>
                <a:gd name="T75" fmla="*/ 70 h 269"/>
                <a:gd name="T76" fmla="*/ 46 w 277"/>
                <a:gd name="T77" fmla="*/ 74 h 269"/>
                <a:gd name="T78" fmla="*/ 133 w 277"/>
                <a:gd name="T79" fmla="*/ 133 h 269"/>
                <a:gd name="T80" fmla="*/ 213 w 277"/>
                <a:gd name="T81" fmla="*/ 114 h 269"/>
                <a:gd name="T82" fmla="*/ 133 w 277"/>
                <a:gd name="T83" fmla="*/ 126 h 269"/>
                <a:gd name="T84" fmla="*/ 24 w 277"/>
                <a:gd name="T85" fmla="*/ 52 h 269"/>
                <a:gd name="T86" fmla="*/ 137 w 277"/>
                <a:gd name="T87" fmla="*/ 5 h 269"/>
                <a:gd name="T88" fmla="*/ 141 w 277"/>
                <a:gd name="T89" fmla="*/ 92 h 269"/>
                <a:gd name="T90" fmla="*/ 137 w 277"/>
                <a:gd name="T91" fmla="*/ 0 h 269"/>
                <a:gd name="T92" fmla="*/ 26 w 277"/>
                <a:gd name="T93" fmla="*/ 60 h 269"/>
                <a:gd name="T94" fmla="*/ 12 w 277"/>
                <a:gd name="T95" fmla="*/ 77 h 269"/>
                <a:gd name="T96" fmla="*/ 16 w 277"/>
                <a:gd name="T97" fmla="*/ 149 h 269"/>
                <a:gd name="T98" fmla="*/ 2 w 277"/>
                <a:gd name="T99" fmla="*/ 181 h 269"/>
                <a:gd name="T100" fmla="*/ 132 w 277"/>
                <a:gd name="T101" fmla="*/ 268 h 269"/>
                <a:gd name="T102" fmla="*/ 234 w 277"/>
                <a:gd name="T103" fmla="*/ 201 h 269"/>
                <a:gd name="T104" fmla="*/ 225 w 277"/>
                <a:gd name="T105" fmla="*/ 172 h 269"/>
                <a:gd name="T106" fmla="*/ 247 w 277"/>
                <a:gd name="T107" fmla="*/ 157 h 269"/>
                <a:gd name="T108" fmla="*/ 271 w 277"/>
                <a:gd name="T109" fmla="*/ 121 h 269"/>
                <a:gd name="T110" fmla="*/ 274 w 277"/>
                <a:gd name="T111" fmla="*/ 98 h 269"/>
                <a:gd name="T112" fmla="*/ 264 w 277"/>
                <a:gd name="T113" fmla="*/ 5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7" h="269">
                  <a:moveTo>
                    <a:pt x="135" y="238"/>
                  </a:moveTo>
                  <a:cubicBezTo>
                    <a:pt x="135" y="238"/>
                    <a:pt x="136" y="237"/>
                    <a:pt x="136" y="237"/>
                  </a:cubicBezTo>
                  <a:cubicBezTo>
                    <a:pt x="148" y="229"/>
                    <a:pt x="162" y="226"/>
                    <a:pt x="175" y="221"/>
                  </a:cubicBezTo>
                  <a:cubicBezTo>
                    <a:pt x="193" y="213"/>
                    <a:pt x="211" y="206"/>
                    <a:pt x="229" y="199"/>
                  </a:cubicBezTo>
                  <a:cubicBezTo>
                    <a:pt x="231" y="198"/>
                    <a:pt x="232" y="198"/>
                    <a:pt x="233" y="198"/>
                  </a:cubicBezTo>
                  <a:cubicBezTo>
                    <a:pt x="224" y="205"/>
                    <a:pt x="212" y="207"/>
                    <a:pt x="201" y="212"/>
                  </a:cubicBezTo>
                  <a:cubicBezTo>
                    <a:pt x="198" y="213"/>
                    <a:pt x="194" y="215"/>
                    <a:pt x="191" y="217"/>
                  </a:cubicBezTo>
                  <a:cubicBezTo>
                    <a:pt x="203" y="213"/>
                    <a:pt x="215" y="208"/>
                    <a:pt x="227" y="204"/>
                  </a:cubicBezTo>
                  <a:cubicBezTo>
                    <a:pt x="227" y="208"/>
                    <a:pt x="228" y="211"/>
                    <a:pt x="228" y="214"/>
                  </a:cubicBezTo>
                  <a:cubicBezTo>
                    <a:pt x="228" y="215"/>
                    <a:pt x="227" y="216"/>
                    <a:pt x="226" y="217"/>
                  </a:cubicBezTo>
                  <a:cubicBezTo>
                    <a:pt x="201" y="227"/>
                    <a:pt x="175" y="238"/>
                    <a:pt x="150" y="248"/>
                  </a:cubicBezTo>
                  <a:cubicBezTo>
                    <a:pt x="145" y="250"/>
                    <a:pt x="139" y="253"/>
                    <a:pt x="133" y="255"/>
                  </a:cubicBezTo>
                  <a:cubicBezTo>
                    <a:pt x="132" y="252"/>
                    <a:pt x="131" y="249"/>
                    <a:pt x="130" y="246"/>
                  </a:cubicBezTo>
                  <a:cubicBezTo>
                    <a:pt x="154" y="236"/>
                    <a:pt x="178" y="227"/>
                    <a:pt x="202" y="218"/>
                  </a:cubicBezTo>
                  <a:cubicBezTo>
                    <a:pt x="201" y="217"/>
                    <a:pt x="201" y="217"/>
                    <a:pt x="201" y="216"/>
                  </a:cubicBezTo>
                  <a:cubicBezTo>
                    <a:pt x="178" y="225"/>
                    <a:pt x="154" y="235"/>
                    <a:pt x="130" y="244"/>
                  </a:cubicBezTo>
                  <a:cubicBezTo>
                    <a:pt x="131" y="241"/>
                    <a:pt x="130" y="238"/>
                    <a:pt x="133" y="238"/>
                  </a:cubicBezTo>
                  <a:cubicBezTo>
                    <a:pt x="134" y="238"/>
                    <a:pt x="134" y="238"/>
                    <a:pt x="135" y="238"/>
                  </a:cubicBezTo>
                  <a:cubicBezTo>
                    <a:pt x="135" y="238"/>
                    <a:pt x="135" y="238"/>
                    <a:pt x="135" y="238"/>
                  </a:cubicBezTo>
                  <a:moveTo>
                    <a:pt x="228" y="190"/>
                  </a:moveTo>
                  <a:cubicBezTo>
                    <a:pt x="225" y="190"/>
                    <a:pt x="222" y="187"/>
                    <a:pt x="220" y="186"/>
                  </a:cubicBezTo>
                  <a:cubicBezTo>
                    <a:pt x="219" y="185"/>
                    <a:pt x="218" y="183"/>
                    <a:pt x="217" y="182"/>
                  </a:cubicBezTo>
                  <a:cubicBezTo>
                    <a:pt x="218" y="181"/>
                    <a:pt x="218" y="181"/>
                    <a:pt x="218" y="181"/>
                  </a:cubicBezTo>
                  <a:cubicBezTo>
                    <a:pt x="223" y="183"/>
                    <a:pt x="227" y="186"/>
                    <a:pt x="232" y="188"/>
                  </a:cubicBezTo>
                  <a:cubicBezTo>
                    <a:pt x="231" y="189"/>
                    <a:pt x="229" y="190"/>
                    <a:pt x="228" y="190"/>
                  </a:cubicBezTo>
                  <a:moveTo>
                    <a:pt x="147" y="192"/>
                  </a:moveTo>
                  <a:cubicBezTo>
                    <a:pt x="168" y="183"/>
                    <a:pt x="191" y="181"/>
                    <a:pt x="213" y="177"/>
                  </a:cubicBezTo>
                  <a:cubicBezTo>
                    <a:pt x="213" y="180"/>
                    <a:pt x="213" y="182"/>
                    <a:pt x="212" y="184"/>
                  </a:cubicBezTo>
                  <a:cubicBezTo>
                    <a:pt x="212" y="185"/>
                    <a:pt x="210" y="186"/>
                    <a:pt x="209" y="186"/>
                  </a:cubicBezTo>
                  <a:cubicBezTo>
                    <a:pt x="200" y="188"/>
                    <a:pt x="190" y="189"/>
                    <a:pt x="181" y="191"/>
                  </a:cubicBezTo>
                  <a:cubicBezTo>
                    <a:pt x="180" y="191"/>
                    <a:pt x="179" y="192"/>
                    <a:pt x="178" y="192"/>
                  </a:cubicBezTo>
                  <a:cubicBezTo>
                    <a:pt x="178" y="193"/>
                    <a:pt x="178" y="193"/>
                    <a:pt x="178" y="193"/>
                  </a:cubicBezTo>
                  <a:cubicBezTo>
                    <a:pt x="190" y="191"/>
                    <a:pt x="201" y="189"/>
                    <a:pt x="213" y="187"/>
                  </a:cubicBezTo>
                  <a:cubicBezTo>
                    <a:pt x="213" y="188"/>
                    <a:pt x="213" y="188"/>
                    <a:pt x="213" y="189"/>
                  </a:cubicBezTo>
                  <a:cubicBezTo>
                    <a:pt x="210" y="189"/>
                    <a:pt x="208" y="190"/>
                    <a:pt x="205" y="191"/>
                  </a:cubicBezTo>
                  <a:cubicBezTo>
                    <a:pt x="171" y="199"/>
                    <a:pt x="137" y="207"/>
                    <a:pt x="103" y="215"/>
                  </a:cubicBezTo>
                  <a:cubicBezTo>
                    <a:pt x="101" y="215"/>
                    <a:pt x="99" y="215"/>
                    <a:pt x="97" y="216"/>
                  </a:cubicBezTo>
                  <a:cubicBezTo>
                    <a:pt x="96" y="216"/>
                    <a:pt x="95" y="217"/>
                    <a:pt x="95" y="217"/>
                  </a:cubicBezTo>
                  <a:cubicBezTo>
                    <a:pt x="93" y="217"/>
                    <a:pt x="92" y="215"/>
                    <a:pt x="91" y="212"/>
                  </a:cubicBezTo>
                  <a:cubicBezTo>
                    <a:pt x="112" y="208"/>
                    <a:pt x="134" y="206"/>
                    <a:pt x="155" y="199"/>
                  </a:cubicBezTo>
                  <a:cubicBezTo>
                    <a:pt x="146" y="200"/>
                    <a:pt x="137" y="202"/>
                    <a:pt x="128" y="204"/>
                  </a:cubicBezTo>
                  <a:cubicBezTo>
                    <a:pt x="116" y="206"/>
                    <a:pt x="103" y="208"/>
                    <a:pt x="91" y="210"/>
                  </a:cubicBezTo>
                  <a:cubicBezTo>
                    <a:pt x="91" y="210"/>
                    <a:pt x="91" y="210"/>
                    <a:pt x="91" y="210"/>
                  </a:cubicBezTo>
                  <a:cubicBezTo>
                    <a:pt x="90" y="210"/>
                    <a:pt x="89" y="209"/>
                    <a:pt x="89" y="209"/>
                  </a:cubicBezTo>
                  <a:cubicBezTo>
                    <a:pt x="89" y="205"/>
                    <a:pt x="90" y="202"/>
                    <a:pt x="91" y="199"/>
                  </a:cubicBezTo>
                  <a:cubicBezTo>
                    <a:pt x="91" y="198"/>
                    <a:pt x="92" y="197"/>
                    <a:pt x="92" y="197"/>
                  </a:cubicBezTo>
                  <a:cubicBezTo>
                    <a:pt x="92" y="197"/>
                    <a:pt x="92" y="197"/>
                    <a:pt x="92" y="197"/>
                  </a:cubicBezTo>
                  <a:cubicBezTo>
                    <a:pt x="93" y="197"/>
                    <a:pt x="94" y="198"/>
                    <a:pt x="94" y="198"/>
                  </a:cubicBezTo>
                  <a:cubicBezTo>
                    <a:pt x="97" y="198"/>
                    <a:pt x="99" y="197"/>
                    <a:pt x="101" y="196"/>
                  </a:cubicBezTo>
                  <a:cubicBezTo>
                    <a:pt x="103" y="195"/>
                    <a:pt x="105" y="194"/>
                    <a:pt x="107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09" y="194"/>
                    <a:pt x="109" y="194"/>
                    <a:pt x="109" y="194"/>
                  </a:cubicBezTo>
                  <a:cubicBezTo>
                    <a:pt x="110" y="194"/>
                    <a:pt x="110" y="194"/>
                    <a:pt x="111" y="194"/>
                  </a:cubicBezTo>
                  <a:cubicBezTo>
                    <a:pt x="113" y="194"/>
                    <a:pt x="114" y="194"/>
                    <a:pt x="116" y="197"/>
                  </a:cubicBezTo>
                  <a:cubicBezTo>
                    <a:pt x="109" y="198"/>
                    <a:pt x="102" y="199"/>
                    <a:pt x="96" y="200"/>
                  </a:cubicBezTo>
                  <a:cubicBezTo>
                    <a:pt x="96" y="200"/>
                    <a:pt x="96" y="201"/>
                    <a:pt x="96" y="201"/>
                  </a:cubicBezTo>
                  <a:cubicBezTo>
                    <a:pt x="130" y="197"/>
                    <a:pt x="163" y="191"/>
                    <a:pt x="197" y="185"/>
                  </a:cubicBezTo>
                  <a:cubicBezTo>
                    <a:pt x="197" y="185"/>
                    <a:pt x="197" y="184"/>
                    <a:pt x="197" y="184"/>
                  </a:cubicBezTo>
                  <a:cubicBezTo>
                    <a:pt x="180" y="187"/>
                    <a:pt x="163" y="189"/>
                    <a:pt x="147" y="192"/>
                  </a:cubicBezTo>
                  <a:moveTo>
                    <a:pt x="120" y="190"/>
                  </a:moveTo>
                  <a:cubicBezTo>
                    <a:pt x="116" y="184"/>
                    <a:pt x="115" y="178"/>
                    <a:pt x="116" y="172"/>
                  </a:cubicBezTo>
                  <a:cubicBezTo>
                    <a:pt x="117" y="178"/>
                    <a:pt x="119" y="184"/>
                    <a:pt x="120" y="190"/>
                  </a:cubicBezTo>
                  <a:moveTo>
                    <a:pt x="16" y="158"/>
                  </a:moveTo>
                  <a:cubicBezTo>
                    <a:pt x="18" y="158"/>
                    <a:pt x="20" y="156"/>
                    <a:pt x="22" y="153"/>
                  </a:cubicBezTo>
                  <a:cubicBezTo>
                    <a:pt x="26" y="157"/>
                    <a:pt x="29" y="161"/>
                    <a:pt x="32" y="165"/>
                  </a:cubicBezTo>
                  <a:cubicBezTo>
                    <a:pt x="32" y="166"/>
                    <a:pt x="32" y="166"/>
                    <a:pt x="32" y="166"/>
                  </a:cubicBezTo>
                  <a:cubicBezTo>
                    <a:pt x="28" y="164"/>
                    <a:pt x="25" y="162"/>
                    <a:pt x="20" y="160"/>
                  </a:cubicBezTo>
                  <a:cubicBezTo>
                    <a:pt x="21" y="161"/>
                    <a:pt x="21" y="162"/>
                    <a:pt x="21" y="162"/>
                  </a:cubicBezTo>
                  <a:cubicBezTo>
                    <a:pt x="23" y="163"/>
                    <a:pt x="24" y="164"/>
                    <a:pt x="26" y="165"/>
                  </a:cubicBezTo>
                  <a:cubicBezTo>
                    <a:pt x="39" y="172"/>
                    <a:pt x="48" y="184"/>
                    <a:pt x="57" y="194"/>
                  </a:cubicBezTo>
                  <a:cubicBezTo>
                    <a:pt x="66" y="205"/>
                    <a:pt x="75" y="215"/>
                    <a:pt x="83" y="226"/>
                  </a:cubicBezTo>
                  <a:cubicBezTo>
                    <a:pt x="86" y="228"/>
                    <a:pt x="88" y="229"/>
                    <a:pt x="91" y="229"/>
                  </a:cubicBezTo>
                  <a:cubicBezTo>
                    <a:pt x="92" y="229"/>
                    <a:pt x="94" y="229"/>
                    <a:pt x="95" y="229"/>
                  </a:cubicBezTo>
                  <a:cubicBezTo>
                    <a:pt x="103" y="226"/>
                    <a:pt x="112" y="224"/>
                    <a:pt x="121" y="222"/>
                  </a:cubicBezTo>
                  <a:cubicBezTo>
                    <a:pt x="121" y="222"/>
                    <a:pt x="121" y="222"/>
                    <a:pt x="121" y="222"/>
                  </a:cubicBezTo>
                  <a:cubicBezTo>
                    <a:pt x="122" y="222"/>
                    <a:pt x="123" y="223"/>
                    <a:pt x="124" y="223"/>
                  </a:cubicBezTo>
                  <a:cubicBezTo>
                    <a:pt x="126" y="223"/>
                    <a:pt x="127" y="224"/>
                    <a:pt x="129" y="225"/>
                  </a:cubicBezTo>
                  <a:cubicBezTo>
                    <a:pt x="129" y="224"/>
                    <a:pt x="129" y="224"/>
                    <a:pt x="129" y="224"/>
                  </a:cubicBezTo>
                  <a:cubicBezTo>
                    <a:pt x="128" y="223"/>
                    <a:pt x="127" y="222"/>
                    <a:pt x="126" y="221"/>
                  </a:cubicBezTo>
                  <a:cubicBezTo>
                    <a:pt x="144" y="217"/>
                    <a:pt x="161" y="213"/>
                    <a:pt x="178" y="209"/>
                  </a:cubicBezTo>
                  <a:cubicBezTo>
                    <a:pt x="178" y="209"/>
                    <a:pt x="178" y="209"/>
                    <a:pt x="178" y="209"/>
                  </a:cubicBezTo>
                  <a:cubicBezTo>
                    <a:pt x="173" y="211"/>
                    <a:pt x="169" y="213"/>
                    <a:pt x="165" y="214"/>
                  </a:cubicBezTo>
                  <a:cubicBezTo>
                    <a:pt x="156" y="218"/>
                    <a:pt x="147" y="221"/>
                    <a:pt x="138" y="224"/>
                  </a:cubicBezTo>
                  <a:cubicBezTo>
                    <a:pt x="137" y="225"/>
                    <a:pt x="136" y="226"/>
                    <a:pt x="135" y="226"/>
                  </a:cubicBezTo>
                  <a:cubicBezTo>
                    <a:pt x="133" y="227"/>
                    <a:pt x="132" y="227"/>
                    <a:pt x="131" y="227"/>
                  </a:cubicBezTo>
                  <a:cubicBezTo>
                    <a:pt x="131" y="227"/>
                    <a:pt x="130" y="227"/>
                    <a:pt x="130" y="227"/>
                  </a:cubicBezTo>
                  <a:cubicBezTo>
                    <a:pt x="129" y="227"/>
                    <a:pt x="129" y="227"/>
                    <a:pt x="128" y="227"/>
                  </a:cubicBezTo>
                  <a:cubicBezTo>
                    <a:pt x="126" y="227"/>
                    <a:pt x="124" y="228"/>
                    <a:pt x="123" y="230"/>
                  </a:cubicBezTo>
                  <a:cubicBezTo>
                    <a:pt x="119" y="238"/>
                    <a:pt x="118" y="246"/>
                    <a:pt x="120" y="255"/>
                  </a:cubicBezTo>
                  <a:cubicBezTo>
                    <a:pt x="118" y="254"/>
                    <a:pt x="117" y="253"/>
                    <a:pt x="116" y="253"/>
                  </a:cubicBezTo>
                  <a:cubicBezTo>
                    <a:pt x="99" y="241"/>
                    <a:pt x="82" y="230"/>
                    <a:pt x="66" y="218"/>
                  </a:cubicBezTo>
                  <a:cubicBezTo>
                    <a:pt x="55" y="210"/>
                    <a:pt x="44" y="203"/>
                    <a:pt x="33" y="195"/>
                  </a:cubicBezTo>
                  <a:cubicBezTo>
                    <a:pt x="27" y="191"/>
                    <a:pt x="21" y="187"/>
                    <a:pt x="15" y="183"/>
                  </a:cubicBezTo>
                  <a:cubicBezTo>
                    <a:pt x="12" y="181"/>
                    <a:pt x="10" y="179"/>
                    <a:pt x="9" y="176"/>
                  </a:cubicBezTo>
                  <a:cubicBezTo>
                    <a:pt x="7" y="170"/>
                    <a:pt x="7" y="165"/>
                    <a:pt x="10" y="159"/>
                  </a:cubicBezTo>
                  <a:cubicBezTo>
                    <a:pt x="10" y="158"/>
                    <a:pt x="12" y="157"/>
                    <a:pt x="13" y="157"/>
                  </a:cubicBezTo>
                  <a:cubicBezTo>
                    <a:pt x="13" y="157"/>
                    <a:pt x="13" y="157"/>
                    <a:pt x="13" y="157"/>
                  </a:cubicBezTo>
                  <a:cubicBezTo>
                    <a:pt x="14" y="158"/>
                    <a:pt x="15" y="158"/>
                    <a:pt x="16" y="158"/>
                  </a:cubicBezTo>
                  <a:moveTo>
                    <a:pt x="189" y="153"/>
                  </a:moveTo>
                  <a:cubicBezTo>
                    <a:pt x="203" y="146"/>
                    <a:pt x="217" y="142"/>
                    <a:pt x="232" y="139"/>
                  </a:cubicBezTo>
                  <a:cubicBezTo>
                    <a:pt x="232" y="143"/>
                    <a:pt x="231" y="145"/>
                    <a:pt x="227" y="146"/>
                  </a:cubicBezTo>
                  <a:cubicBezTo>
                    <a:pt x="220" y="146"/>
                    <a:pt x="213" y="149"/>
                    <a:pt x="206" y="150"/>
                  </a:cubicBezTo>
                  <a:cubicBezTo>
                    <a:pt x="206" y="151"/>
                    <a:pt x="206" y="151"/>
                    <a:pt x="207" y="152"/>
                  </a:cubicBezTo>
                  <a:cubicBezTo>
                    <a:pt x="213" y="150"/>
                    <a:pt x="220" y="149"/>
                    <a:pt x="226" y="148"/>
                  </a:cubicBezTo>
                  <a:cubicBezTo>
                    <a:pt x="226" y="148"/>
                    <a:pt x="227" y="148"/>
                    <a:pt x="227" y="148"/>
                  </a:cubicBezTo>
                  <a:cubicBezTo>
                    <a:pt x="228" y="148"/>
                    <a:pt x="229" y="148"/>
                    <a:pt x="231" y="149"/>
                  </a:cubicBezTo>
                  <a:cubicBezTo>
                    <a:pt x="230" y="150"/>
                    <a:pt x="229" y="151"/>
                    <a:pt x="227" y="151"/>
                  </a:cubicBezTo>
                  <a:cubicBezTo>
                    <a:pt x="204" y="157"/>
                    <a:pt x="181" y="163"/>
                    <a:pt x="158" y="169"/>
                  </a:cubicBezTo>
                  <a:cubicBezTo>
                    <a:pt x="156" y="169"/>
                    <a:pt x="154" y="170"/>
                    <a:pt x="153" y="170"/>
                  </a:cubicBezTo>
                  <a:cubicBezTo>
                    <a:pt x="153" y="171"/>
                    <a:pt x="153" y="171"/>
                    <a:pt x="153" y="172"/>
                  </a:cubicBezTo>
                  <a:cubicBezTo>
                    <a:pt x="179" y="165"/>
                    <a:pt x="205" y="159"/>
                    <a:pt x="230" y="153"/>
                  </a:cubicBezTo>
                  <a:cubicBezTo>
                    <a:pt x="230" y="153"/>
                    <a:pt x="231" y="154"/>
                    <a:pt x="231" y="154"/>
                  </a:cubicBezTo>
                  <a:cubicBezTo>
                    <a:pt x="229" y="155"/>
                    <a:pt x="228" y="156"/>
                    <a:pt x="227" y="156"/>
                  </a:cubicBezTo>
                  <a:cubicBezTo>
                    <a:pt x="194" y="165"/>
                    <a:pt x="162" y="174"/>
                    <a:pt x="129" y="182"/>
                  </a:cubicBezTo>
                  <a:cubicBezTo>
                    <a:pt x="127" y="183"/>
                    <a:pt x="126" y="183"/>
                    <a:pt x="125" y="183"/>
                  </a:cubicBezTo>
                  <a:cubicBezTo>
                    <a:pt x="122" y="183"/>
                    <a:pt x="122" y="181"/>
                    <a:pt x="121" y="177"/>
                  </a:cubicBezTo>
                  <a:cubicBezTo>
                    <a:pt x="121" y="175"/>
                    <a:pt x="121" y="174"/>
                    <a:pt x="121" y="173"/>
                  </a:cubicBezTo>
                  <a:cubicBezTo>
                    <a:pt x="120" y="167"/>
                    <a:pt x="122" y="165"/>
                    <a:pt x="127" y="164"/>
                  </a:cubicBezTo>
                  <a:cubicBezTo>
                    <a:pt x="135" y="162"/>
                    <a:pt x="144" y="160"/>
                    <a:pt x="152" y="158"/>
                  </a:cubicBezTo>
                  <a:cubicBezTo>
                    <a:pt x="153" y="158"/>
                    <a:pt x="153" y="158"/>
                    <a:pt x="154" y="158"/>
                  </a:cubicBezTo>
                  <a:cubicBezTo>
                    <a:pt x="156" y="158"/>
                    <a:pt x="158" y="159"/>
                    <a:pt x="160" y="159"/>
                  </a:cubicBezTo>
                  <a:cubicBezTo>
                    <a:pt x="160" y="159"/>
                    <a:pt x="160" y="160"/>
                    <a:pt x="160" y="160"/>
                  </a:cubicBezTo>
                  <a:cubicBezTo>
                    <a:pt x="148" y="164"/>
                    <a:pt x="136" y="167"/>
                    <a:pt x="124" y="170"/>
                  </a:cubicBezTo>
                  <a:cubicBezTo>
                    <a:pt x="124" y="171"/>
                    <a:pt x="124" y="171"/>
                    <a:pt x="124" y="172"/>
                  </a:cubicBezTo>
                  <a:cubicBezTo>
                    <a:pt x="149" y="165"/>
                    <a:pt x="173" y="159"/>
                    <a:pt x="198" y="152"/>
                  </a:cubicBezTo>
                  <a:cubicBezTo>
                    <a:pt x="198" y="151"/>
                    <a:pt x="198" y="151"/>
                    <a:pt x="198" y="151"/>
                  </a:cubicBezTo>
                  <a:cubicBezTo>
                    <a:pt x="195" y="152"/>
                    <a:pt x="192" y="152"/>
                    <a:pt x="189" y="153"/>
                  </a:cubicBezTo>
                  <a:moveTo>
                    <a:pt x="82" y="216"/>
                  </a:moveTo>
                  <a:cubicBezTo>
                    <a:pt x="78" y="211"/>
                    <a:pt x="74" y="207"/>
                    <a:pt x="70" y="202"/>
                  </a:cubicBezTo>
                  <a:cubicBezTo>
                    <a:pt x="62" y="193"/>
                    <a:pt x="54" y="183"/>
                    <a:pt x="46" y="173"/>
                  </a:cubicBezTo>
                  <a:cubicBezTo>
                    <a:pt x="40" y="166"/>
                    <a:pt x="33" y="158"/>
                    <a:pt x="26" y="150"/>
                  </a:cubicBezTo>
                  <a:cubicBezTo>
                    <a:pt x="22" y="145"/>
                    <a:pt x="17" y="140"/>
                    <a:pt x="14" y="134"/>
                  </a:cubicBezTo>
                  <a:cubicBezTo>
                    <a:pt x="10" y="129"/>
                    <a:pt x="11" y="124"/>
                    <a:pt x="12" y="118"/>
                  </a:cubicBezTo>
                  <a:cubicBezTo>
                    <a:pt x="27" y="128"/>
                    <a:pt x="41" y="138"/>
                    <a:pt x="54" y="150"/>
                  </a:cubicBezTo>
                  <a:cubicBezTo>
                    <a:pt x="67" y="161"/>
                    <a:pt x="78" y="174"/>
                    <a:pt x="90" y="187"/>
                  </a:cubicBezTo>
                  <a:cubicBezTo>
                    <a:pt x="91" y="186"/>
                    <a:pt x="91" y="186"/>
                    <a:pt x="92" y="185"/>
                  </a:cubicBezTo>
                  <a:cubicBezTo>
                    <a:pt x="86" y="178"/>
                    <a:pt x="80" y="171"/>
                    <a:pt x="74" y="164"/>
                  </a:cubicBezTo>
                  <a:cubicBezTo>
                    <a:pt x="74" y="164"/>
                    <a:pt x="74" y="164"/>
                    <a:pt x="74" y="164"/>
                  </a:cubicBezTo>
                  <a:cubicBezTo>
                    <a:pt x="83" y="171"/>
                    <a:pt x="92" y="178"/>
                    <a:pt x="101" y="185"/>
                  </a:cubicBezTo>
                  <a:cubicBezTo>
                    <a:pt x="97" y="186"/>
                    <a:pt x="93" y="187"/>
                    <a:pt x="90" y="188"/>
                  </a:cubicBezTo>
                  <a:cubicBezTo>
                    <a:pt x="89" y="188"/>
                    <a:pt x="88" y="189"/>
                    <a:pt x="87" y="190"/>
                  </a:cubicBezTo>
                  <a:cubicBezTo>
                    <a:pt x="80" y="197"/>
                    <a:pt x="79" y="205"/>
                    <a:pt x="81" y="214"/>
                  </a:cubicBezTo>
                  <a:cubicBezTo>
                    <a:pt x="82" y="214"/>
                    <a:pt x="82" y="215"/>
                    <a:pt x="82" y="216"/>
                  </a:cubicBezTo>
                  <a:moveTo>
                    <a:pt x="171" y="147"/>
                  </a:moveTo>
                  <a:cubicBezTo>
                    <a:pt x="170" y="147"/>
                    <a:pt x="168" y="146"/>
                    <a:pt x="168" y="144"/>
                  </a:cubicBezTo>
                  <a:cubicBezTo>
                    <a:pt x="167" y="140"/>
                    <a:pt x="167" y="138"/>
                    <a:pt x="171" y="137"/>
                  </a:cubicBezTo>
                  <a:cubicBezTo>
                    <a:pt x="203" y="126"/>
                    <a:pt x="234" y="114"/>
                    <a:pt x="266" y="103"/>
                  </a:cubicBezTo>
                  <a:cubicBezTo>
                    <a:pt x="267" y="103"/>
                    <a:pt x="267" y="103"/>
                    <a:pt x="269" y="103"/>
                  </a:cubicBezTo>
                  <a:cubicBezTo>
                    <a:pt x="265" y="108"/>
                    <a:pt x="264" y="114"/>
                    <a:pt x="257" y="117"/>
                  </a:cubicBezTo>
                  <a:cubicBezTo>
                    <a:pt x="229" y="126"/>
                    <a:pt x="202" y="136"/>
                    <a:pt x="174" y="146"/>
                  </a:cubicBezTo>
                  <a:cubicBezTo>
                    <a:pt x="173" y="147"/>
                    <a:pt x="172" y="147"/>
                    <a:pt x="171" y="147"/>
                  </a:cubicBezTo>
                  <a:moveTo>
                    <a:pt x="111" y="185"/>
                  </a:moveTo>
                  <a:cubicBezTo>
                    <a:pt x="108" y="183"/>
                    <a:pt x="106" y="181"/>
                    <a:pt x="103" y="179"/>
                  </a:cubicBezTo>
                  <a:cubicBezTo>
                    <a:pt x="89" y="168"/>
                    <a:pt x="75" y="158"/>
                    <a:pt x="61" y="147"/>
                  </a:cubicBezTo>
                  <a:cubicBezTo>
                    <a:pt x="46" y="135"/>
                    <a:pt x="31" y="124"/>
                    <a:pt x="16" y="112"/>
                  </a:cubicBezTo>
                  <a:cubicBezTo>
                    <a:pt x="10" y="107"/>
                    <a:pt x="9" y="100"/>
                    <a:pt x="10" y="93"/>
                  </a:cubicBezTo>
                  <a:cubicBezTo>
                    <a:pt x="11" y="89"/>
                    <a:pt x="12" y="86"/>
                    <a:pt x="14" y="82"/>
                  </a:cubicBezTo>
                  <a:cubicBezTo>
                    <a:pt x="15" y="89"/>
                    <a:pt x="21" y="90"/>
                    <a:pt x="25" y="92"/>
                  </a:cubicBezTo>
                  <a:cubicBezTo>
                    <a:pt x="33" y="98"/>
                    <a:pt x="40" y="104"/>
                    <a:pt x="48" y="109"/>
                  </a:cubicBezTo>
                  <a:cubicBezTo>
                    <a:pt x="67" y="123"/>
                    <a:pt x="85" y="136"/>
                    <a:pt x="104" y="149"/>
                  </a:cubicBezTo>
                  <a:cubicBezTo>
                    <a:pt x="106" y="150"/>
                    <a:pt x="108" y="152"/>
                    <a:pt x="110" y="152"/>
                  </a:cubicBezTo>
                  <a:cubicBezTo>
                    <a:pt x="92" y="136"/>
                    <a:pt x="73" y="121"/>
                    <a:pt x="52" y="106"/>
                  </a:cubicBezTo>
                  <a:cubicBezTo>
                    <a:pt x="81" y="120"/>
                    <a:pt x="109" y="134"/>
                    <a:pt x="138" y="149"/>
                  </a:cubicBezTo>
                  <a:cubicBezTo>
                    <a:pt x="131" y="151"/>
                    <a:pt x="124" y="152"/>
                    <a:pt x="117" y="154"/>
                  </a:cubicBezTo>
                  <a:cubicBezTo>
                    <a:pt x="115" y="154"/>
                    <a:pt x="113" y="156"/>
                    <a:pt x="112" y="158"/>
                  </a:cubicBezTo>
                  <a:cubicBezTo>
                    <a:pt x="108" y="165"/>
                    <a:pt x="108" y="173"/>
                    <a:pt x="111" y="185"/>
                  </a:cubicBezTo>
                  <a:moveTo>
                    <a:pt x="140" y="116"/>
                  </a:moveTo>
                  <a:cubicBezTo>
                    <a:pt x="139" y="111"/>
                    <a:pt x="140" y="107"/>
                    <a:pt x="142" y="103"/>
                  </a:cubicBezTo>
                  <a:cubicBezTo>
                    <a:pt x="143" y="102"/>
                    <a:pt x="145" y="101"/>
                    <a:pt x="146" y="101"/>
                  </a:cubicBezTo>
                  <a:cubicBezTo>
                    <a:pt x="173" y="94"/>
                    <a:pt x="200" y="87"/>
                    <a:pt x="228" y="80"/>
                  </a:cubicBezTo>
                  <a:cubicBezTo>
                    <a:pt x="236" y="77"/>
                    <a:pt x="244" y="75"/>
                    <a:pt x="253" y="73"/>
                  </a:cubicBezTo>
                  <a:cubicBezTo>
                    <a:pt x="252" y="76"/>
                    <a:pt x="251" y="78"/>
                    <a:pt x="247" y="79"/>
                  </a:cubicBezTo>
                  <a:cubicBezTo>
                    <a:pt x="217" y="85"/>
                    <a:pt x="187" y="92"/>
                    <a:pt x="157" y="99"/>
                  </a:cubicBezTo>
                  <a:cubicBezTo>
                    <a:pt x="158" y="100"/>
                    <a:pt x="158" y="100"/>
                    <a:pt x="158" y="101"/>
                  </a:cubicBezTo>
                  <a:cubicBezTo>
                    <a:pt x="189" y="94"/>
                    <a:pt x="220" y="87"/>
                    <a:pt x="251" y="80"/>
                  </a:cubicBezTo>
                  <a:cubicBezTo>
                    <a:pt x="252" y="84"/>
                    <a:pt x="252" y="87"/>
                    <a:pt x="252" y="92"/>
                  </a:cubicBezTo>
                  <a:cubicBezTo>
                    <a:pt x="215" y="101"/>
                    <a:pt x="178" y="110"/>
                    <a:pt x="141" y="119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41" y="119"/>
                    <a:pt x="140" y="118"/>
                    <a:pt x="140" y="118"/>
                  </a:cubicBezTo>
                  <a:cubicBezTo>
                    <a:pt x="151" y="115"/>
                    <a:pt x="163" y="112"/>
                    <a:pt x="174" y="109"/>
                  </a:cubicBezTo>
                  <a:cubicBezTo>
                    <a:pt x="174" y="109"/>
                    <a:pt x="174" y="108"/>
                    <a:pt x="173" y="108"/>
                  </a:cubicBezTo>
                  <a:cubicBezTo>
                    <a:pt x="162" y="110"/>
                    <a:pt x="151" y="113"/>
                    <a:pt x="140" y="116"/>
                  </a:cubicBezTo>
                  <a:moveTo>
                    <a:pt x="159" y="152"/>
                  </a:moveTo>
                  <a:cubicBezTo>
                    <a:pt x="151" y="149"/>
                    <a:pt x="145" y="145"/>
                    <a:pt x="138" y="142"/>
                  </a:cubicBezTo>
                  <a:cubicBezTo>
                    <a:pt x="126" y="136"/>
                    <a:pt x="113" y="130"/>
                    <a:pt x="101" y="124"/>
                  </a:cubicBezTo>
                  <a:cubicBezTo>
                    <a:pt x="89" y="118"/>
                    <a:pt x="78" y="112"/>
                    <a:pt x="67" y="106"/>
                  </a:cubicBezTo>
                  <a:cubicBezTo>
                    <a:pt x="58" y="102"/>
                    <a:pt x="49" y="98"/>
                    <a:pt x="40" y="93"/>
                  </a:cubicBezTo>
                  <a:cubicBezTo>
                    <a:pt x="35" y="91"/>
                    <a:pt x="29" y="88"/>
                    <a:pt x="24" y="86"/>
                  </a:cubicBezTo>
                  <a:cubicBezTo>
                    <a:pt x="20" y="83"/>
                    <a:pt x="19" y="73"/>
                    <a:pt x="23" y="70"/>
                  </a:cubicBezTo>
                  <a:cubicBezTo>
                    <a:pt x="26" y="68"/>
                    <a:pt x="31" y="70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4" y="66"/>
                    <a:pt x="35" y="66"/>
                  </a:cubicBezTo>
                  <a:cubicBezTo>
                    <a:pt x="39" y="69"/>
                    <a:pt x="43" y="71"/>
                    <a:pt x="46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1" y="72"/>
                    <a:pt x="37" y="70"/>
                    <a:pt x="32" y="68"/>
                  </a:cubicBezTo>
                  <a:cubicBezTo>
                    <a:pt x="32" y="69"/>
                    <a:pt x="32" y="69"/>
                    <a:pt x="31" y="69"/>
                  </a:cubicBezTo>
                  <a:cubicBezTo>
                    <a:pt x="34" y="71"/>
                    <a:pt x="36" y="72"/>
                    <a:pt x="38" y="74"/>
                  </a:cubicBezTo>
                  <a:cubicBezTo>
                    <a:pt x="66" y="86"/>
                    <a:pt x="90" y="104"/>
                    <a:pt x="115" y="120"/>
                  </a:cubicBezTo>
                  <a:cubicBezTo>
                    <a:pt x="121" y="125"/>
                    <a:pt x="127" y="129"/>
                    <a:pt x="133" y="133"/>
                  </a:cubicBezTo>
                  <a:cubicBezTo>
                    <a:pt x="134" y="133"/>
                    <a:pt x="135" y="134"/>
                    <a:pt x="136" y="134"/>
                  </a:cubicBezTo>
                  <a:cubicBezTo>
                    <a:pt x="136" y="134"/>
                    <a:pt x="136" y="134"/>
                    <a:pt x="136" y="134"/>
                  </a:cubicBezTo>
                  <a:cubicBezTo>
                    <a:pt x="143" y="132"/>
                    <a:pt x="149" y="131"/>
                    <a:pt x="156" y="129"/>
                  </a:cubicBezTo>
                  <a:cubicBezTo>
                    <a:pt x="171" y="125"/>
                    <a:pt x="186" y="121"/>
                    <a:pt x="202" y="116"/>
                  </a:cubicBezTo>
                  <a:cubicBezTo>
                    <a:pt x="205" y="115"/>
                    <a:pt x="209" y="114"/>
                    <a:pt x="213" y="114"/>
                  </a:cubicBezTo>
                  <a:cubicBezTo>
                    <a:pt x="206" y="116"/>
                    <a:pt x="199" y="119"/>
                    <a:pt x="191" y="121"/>
                  </a:cubicBezTo>
                  <a:cubicBezTo>
                    <a:pt x="184" y="124"/>
                    <a:pt x="176" y="127"/>
                    <a:pt x="169" y="129"/>
                  </a:cubicBezTo>
                  <a:cubicBezTo>
                    <a:pt x="159" y="131"/>
                    <a:pt x="156" y="140"/>
                    <a:pt x="158" y="149"/>
                  </a:cubicBezTo>
                  <a:cubicBezTo>
                    <a:pt x="158" y="150"/>
                    <a:pt x="158" y="150"/>
                    <a:pt x="159" y="152"/>
                  </a:cubicBezTo>
                  <a:moveTo>
                    <a:pt x="133" y="126"/>
                  </a:moveTo>
                  <a:cubicBezTo>
                    <a:pt x="127" y="123"/>
                    <a:pt x="123" y="120"/>
                    <a:pt x="118" y="116"/>
                  </a:cubicBezTo>
                  <a:cubicBezTo>
                    <a:pt x="104" y="107"/>
                    <a:pt x="91" y="98"/>
                    <a:pt x="77" y="89"/>
                  </a:cubicBezTo>
                  <a:cubicBezTo>
                    <a:pt x="63" y="80"/>
                    <a:pt x="49" y="70"/>
                    <a:pt x="35" y="61"/>
                  </a:cubicBezTo>
                  <a:cubicBezTo>
                    <a:pt x="32" y="59"/>
                    <a:pt x="29" y="57"/>
                    <a:pt x="26" y="55"/>
                  </a:cubicBezTo>
                  <a:cubicBezTo>
                    <a:pt x="25" y="54"/>
                    <a:pt x="24" y="53"/>
                    <a:pt x="24" y="52"/>
                  </a:cubicBezTo>
                  <a:cubicBezTo>
                    <a:pt x="22" y="44"/>
                    <a:pt x="21" y="37"/>
                    <a:pt x="25" y="30"/>
                  </a:cubicBezTo>
                  <a:cubicBezTo>
                    <a:pt x="26" y="28"/>
                    <a:pt x="27" y="27"/>
                    <a:pt x="29" y="27"/>
                  </a:cubicBezTo>
                  <a:cubicBezTo>
                    <a:pt x="47" y="23"/>
                    <a:pt x="65" y="19"/>
                    <a:pt x="83" y="16"/>
                  </a:cubicBezTo>
                  <a:cubicBezTo>
                    <a:pt x="98" y="12"/>
                    <a:pt x="114" y="9"/>
                    <a:pt x="130" y="6"/>
                  </a:cubicBezTo>
                  <a:cubicBezTo>
                    <a:pt x="132" y="5"/>
                    <a:pt x="134" y="5"/>
                    <a:pt x="137" y="5"/>
                  </a:cubicBezTo>
                  <a:cubicBezTo>
                    <a:pt x="140" y="5"/>
                    <a:pt x="143" y="6"/>
                    <a:pt x="146" y="7"/>
                  </a:cubicBezTo>
                  <a:cubicBezTo>
                    <a:pt x="183" y="26"/>
                    <a:pt x="220" y="43"/>
                    <a:pt x="257" y="61"/>
                  </a:cubicBezTo>
                  <a:cubicBezTo>
                    <a:pt x="258" y="62"/>
                    <a:pt x="258" y="62"/>
                    <a:pt x="259" y="63"/>
                  </a:cubicBezTo>
                  <a:cubicBezTo>
                    <a:pt x="238" y="68"/>
                    <a:pt x="218" y="73"/>
                    <a:pt x="197" y="78"/>
                  </a:cubicBezTo>
                  <a:cubicBezTo>
                    <a:pt x="178" y="83"/>
                    <a:pt x="159" y="87"/>
                    <a:pt x="141" y="92"/>
                  </a:cubicBezTo>
                  <a:cubicBezTo>
                    <a:pt x="139" y="93"/>
                    <a:pt x="138" y="93"/>
                    <a:pt x="137" y="94"/>
                  </a:cubicBezTo>
                  <a:cubicBezTo>
                    <a:pt x="130" y="103"/>
                    <a:pt x="127" y="112"/>
                    <a:pt x="132" y="123"/>
                  </a:cubicBezTo>
                  <a:cubicBezTo>
                    <a:pt x="132" y="124"/>
                    <a:pt x="132" y="124"/>
                    <a:pt x="133" y="126"/>
                  </a:cubicBezTo>
                  <a:moveTo>
                    <a:pt x="138" y="0"/>
                  </a:moveTo>
                  <a:cubicBezTo>
                    <a:pt x="138" y="0"/>
                    <a:pt x="137" y="0"/>
                    <a:pt x="137" y="0"/>
                  </a:cubicBezTo>
                  <a:cubicBezTo>
                    <a:pt x="128" y="2"/>
                    <a:pt x="119" y="4"/>
                    <a:pt x="110" y="5"/>
                  </a:cubicBezTo>
                  <a:cubicBezTo>
                    <a:pt x="84" y="11"/>
                    <a:pt x="57" y="16"/>
                    <a:pt x="31" y="21"/>
                  </a:cubicBezTo>
                  <a:cubicBezTo>
                    <a:pt x="24" y="22"/>
                    <a:pt x="20" y="26"/>
                    <a:pt x="18" y="31"/>
                  </a:cubicBezTo>
                  <a:cubicBezTo>
                    <a:pt x="15" y="38"/>
                    <a:pt x="16" y="45"/>
                    <a:pt x="17" y="51"/>
                  </a:cubicBezTo>
                  <a:cubicBezTo>
                    <a:pt x="18" y="56"/>
                    <a:pt x="22" y="58"/>
                    <a:pt x="26" y="60"/>
                  </a:cubicBezTo>
                  <a:cubicBezTo>
                    <a:pt x="26" y="61"/>
                    <a:pt x="27" y="61"/>
                    <a:pt x="27" y="61"/>
                  </a:cubicBezTo>
                  <a:cubicBezTo>
                    <a:pt x="26" y="63"/>
                    <a:pt x="25" y="63"/>
                    <a:pt x="24" y="63"/>
                  </a:cubicBezTo>
                  <a:cubicBezTo>
                    <a:pt x="22" y="64"/>
                    <a:pt x="19" y="64"/>
                    <a:pt x="18" y="65"/>
                  </a:cubicBezTo>
                  <a:cubicBezTo>
                    <a:pt x="17" y="68"/>
                    <a:pt x="16" y="71"/>
                    <a:pt x="15" y="74"/>
                  </a:cubicBezTo>
                  <a:cubicBezTo>
                    <a:pt x="14" y="75"/>
                    <a:pt x="13" y="76"/>
                    <a:pt x="12" y="77"/>
                  </a:cubicBezTo>
                  <a:cubicBezTo>
                    <a:pt x="11" y="78"/>
                    <a:pt x="8" y="79"/>
                    <a:pt x="7" y="81"/>
                  </a:cubicBezTo>
                  <a:cubicBezTo>
                    <a:pt x="3" y="87"/>
                    <a:pt x="2" y="94"/>
                    <a:pt x="4" y="101"/>
                  </a:cubicBezTo>
                  <a:cubicBezTo>
                    <a:pt x="5" y="108"/>
                    <a:pt x="7" y="114"/>
                    <a:pt x="5" y="121"/>
                  </a:cubicBezTo>
                  <a:cubicBezTo>
                    <a:pt x="4" y="131"/>
                    <a:pt x="8" y="139"/>
                    <a:pt x="15" y="145"/>
                  </a:cubicBezTo>
                  <a:cubicBezTo>
                    <a:pt x="16" y="146"/>
                    <a:pt x="16" y="149"/>
                    <a:pt x="16" y="149"/>
                  </a:cubicBezTo>
                  <a:cubicBezTo>
                    <a:pt x="15" y="150"/>
                    <a:pt x="13" y="152"/>
                    <a:pt x="12" y="152"/>
                  </a:cubicBezTo>
                  <a:cubicBezTo>
                    <a:pt x="12" y="152"/>
                    <a:pt x="11" y="152"/>
                    <a:pt x="11" y="152"/>
                  </a:cubicBezTo>
                  <a:cubicBezTo>
                    <a:pt x="10" y="151"/>
                    <a:pt x="9" y="151"/>
                    <a:pt x="9" y="151"/>
                  </a:cubicBezTo>
                  <a:cubicBezTo>
                    <a:pt x="6" y="151"/>
                    <a:pt x="5" y="153"/>
                    <a:pt x="4" y="155"/>
                  </a:cubicBezTo>
                  <a:cubicBezTo>
                    <a:pt x="0" y="164"/>
                    <a:pt x="0" y="172"/>
                    <a:pt x="2" y="181"/>
                  </a:cubicBezTo>
                  <a:cubicBezTo>
                    <a:pt x="3" y="183"/>
                    <a:pt x="4" y="185"/>
                    <a:pt x="6" y="186"/>
                  </a:cubicBezTo>
                  <a:cubicBezTo>
                    <a:pt x="20" y="196"/>
                    <a:pt x="34" y="206"/>
                    <a:pt x="48" y="215"/>
                  </a:cubicBezTo>
                  <a:cubicBezTo>
                    <a:pt x="73" y="233"/>
                    <a:pt x="98" y="250"/>
                    <a:pt x="123" y="268"/>
                  </a:cubicBezTo>
                  <a:cubicBezTo>
                    <a:pt x="125" y="269"/>
                    <a:pt x="126" y="269"/>
                    <a:pt x="128" y="269"/>
                  </a:cubicBezTo>
                  <a:cubicBezTo>
                    <a:pt x="129" y="269"/>
                    <a:pt x="131" y="269"/>
                    <a:pt x="132" y="268"/>
                  </a:cubicBezTo>
                  <a:cubicBezTo>
                    <a:pt x="140" y="265"/>
                    <a:pt x="148" y="262"/>
                    <a:pt x="156" y="259"/>
                  </a:cubicBezTo>
                  <a:cubicBezTo>
                    <a:pt x="184" y="247"/>
                    <a:pt x="213" y="235"/>
                    <a:pt x="241" y="223"/>
                  </a:cubicBezTo>
                  <a:cubicBezTo>
                    <a:pt x="246" y="221"/>
                    <a:pt x="246" y="218"/>
                    <a:pt x="242" y="215"/>
                  </a:cubicBezTo>
                  <a:cubicBezTo>
                    <a:pt x="240" y="213"/>
                    <a:pt x="237" y="212"/>
                    <a:pt x="235" y="210"/>
                  </a:cubicBezTo>
                  <a:cubicBezTo>
                    <a:pt x="231" y="208"/>
                    <a:pt x="231" y="204"/>
                    <a:pt x="234" y="201"/>
                  </a:cubicBezTo>
                  <a:cubicBezTo>
                    <a:pt x="237" y="197"/>
                    <a:pt x="240" y="194"/>
                    <a:pt x="243" y="190"/>
                  </a:cubicBezTo>
                  <a:cubicBezTo>
                    <a:pt x="244" y="189"/>
                    <a:pt x="243" y="187"/>
                    <a:pt x="242" y="185"/>
                  </a:cubicBezTo>
                  <a:cubicBezTo>
                    <a:pt x="241" y="184"/>
                    <a:pt x="239" y="184"/>
                    <a:pt x="237" y="183"/>
                  </a:cubicBezTo>
                  <a:cubicBezTo>
                    <a:pt x="232" y="180"/>
                    <a:pt x="227" y="178"/>
                    <a:pt x="220" y="175"/>
                  </a:cubicBezTo>
                  <a:cubicBezTo>
                    <a:pt x="223" y="173"/>
                    <a:pt x="224" y="173"/>
                    <a:pt x="225" y="172"/>
                  </a:cubicBezTo>
                  <a:cubicBezTo>
                    <a:pt x="226" y="171"/>
                    <a:pt x="227" y="170"/>
                    <a:pt x="228" y="170"/>
                  </a:cubicBezTo>
                  <a:cubicBezTo>
                    <a:pt x="229" y="169"/>
                    <a:pt x="229" y="168"/>
                    <a:pt x="231" y="167"/>
                  </a:cubicBezTo>
                  <a:cubicBezTo>
                    <a:pt x="236" y="166"/>
                    <a:pt x="241" y="164"/>
                    <a:pt x="246" y="163"/>
                  </a:cubicBezTo>
                  <a:cubicBezTo>
                    <a:pt x="247" y="162"/>
                    <a:pt x="248" y="161"/>
                    <a:pt x="248" y="160"/>
                  </a:cubicBezTo>
                  <a:cubicBezTo>
                    <a:pt x="249" y="159"/>
                    <a:pt x="248" y="158"/>
                    <a:pt x="247" y="157"/>
                  </a:cubicBezTo>
                  <a:cubicBezTo>
                    <a:pt x="245" y="155"/>
                    <a:pt x="243" y="154"/>
                    <a:pt x="241" y="153"/>
                  </a:cubicBezTo>
                  <a:cubicBezTo>
                    <a:pt x="236" y="150"/>
                    <a:pt x="235" y="148"/>
                    <a:pt x="237" y="142"/>
                  </a:cubicBezTo>
                  <a:cubicBezTo>
                    <a:pt x="237" y="141"/>
                    <a:pt x="238" y="140"/>
                    <a:pt x="238" y="139"/>
                  </a:cubicBezTo>
                  <a:cubicBezTo>
                    <a:pt x="241" y="132"/>
                    <a:pt x="248" y="131"/>
                    <a:pt x="253" y="128"/>
                  </a:cubicBezTo>
                  <a:cubicBezTo>
                    <a:pt x="258" y="125"/>
                    <a:pt x="265" y="123"/>
                    <a:pt x="271" y="121"/>
                  </a:cubicBezTo>
                  <a:cubicBezTo>
                    <a:pt x="272" y="121"/>
                    <a:pt x="273" y="120"/>
                    <a:pt x="273" y="119"/>
                  </a:cubicBezTo>
                  <a:cubicBezTo>
                    <a:pt x="274" y="118"/>
                    <a:pt x="272" y="117"/>
                    <a:pt x="272" y="116"/>
                  </a:cubicBezTo>
                  <a:cubicBezTo>
                    <a:pt x="270" y="115"/>
                    <a:pt x="269" y="114"/>
                    <a:pt x="269" y="114"/>
                  </a:cubicBezTo>
                  <a:cubicBezTo>
                    <a:pt x="270" y="109"/>
                    <a:pt x="271" y="105"/>
                    <a:pt x="273" y="100"/>
                  </a:cubicBezTo>
                  <a:cubicBezTo>
                    <a:pt x="273" y="99"/>
                    <a:pt x="273" y="98"/>
                    <a:pt x="274" y="98"/>
                  </a:cubicBezTo>
                  <a:cubicBezTo>
                    <a:pt x="277" y="96"/>
                    <a:pt x="277" y="94"/>
                    <a:pt x="274" y="92"/>
                  </a:cubicBezTo>
                  <a:cubicBezTo>
                    <a:pt x="269" y="90"/>
                    <a:pt x="265" y="88"/>
                    <a:pt x="261" y="87"/>
                  </a:cubicBezTo>
                  <a:cubicBezTo>
                    <a:pt x="258" y="86"/>
                    <a:pt x="257" y="84"/>
                    <a:pt x="257" y="82"/>
                  </a:cubicBezTo>
                  <a:cubicBezTo>
                    <a:pt x="258" y="77"/>
                    <a:pt x="260" y="72"/>
                    <a:pt x="264" y="69"/>
                  </a:cubicBezTo>
                  <a:cubicBezTo>
                    <a:pt x="270" y="65"/>
                    <a:pt x="270" y="62"/>
                    <a:pt x="264" y="59"/>
                  </a:cubicBezTo>
                  <a:cubicBezTo>
                    <a:pt x="262" y="59"/>
                    <a:pt x="260" y="58"/>
                    <a:pt x="259" y="57"/>
                  </a:cubicBezTo>
                  <a:cubicBezTo>
                    <a:pt x="220" y="38"/>
                    <a:pt x="181" y="20"/>
                    <a:pt x="142" y="1"/>
                  </a:cubicBezTo>
                  <a:cubicBezTo>
                    <a:pt x="141" y="0"/>
                    <a:pt x="140" y="0"/>
                    <a:pt x="138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72"/>
            <p:cNvSpPr>
              <a:spLocks/>
            </p:cNvSpPr>
            <p:nvPr/>
          </p:nvSpPr>
          <p:spPr bwMode="auto">
            <a:xfrm>
              <a:off x="16613188" y="4710113"/>
              <a:ext cx="249237" cy="147638"/>
            </a:xfrm>
            <a:custGeom>
              <a:avLst/>
              <a:gdLst>
                <a:gd name="T0" fmla="*/ 0 w 107"/>
                <a:gd name="T1" fmla="*/ 0 h 63"/>
                <a:gd name="T2" fmla="*/ 107 w 107"/>
                <a:gd name="T3" fmla="*/ 63 h 63"/>
                <a:gd name="T4" fmla="*/ 0 w 107"/>
                <a:gd name="T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63">
                  <a:moveTo>
                    <a:pt x="0" y="0"/>
                  </a:moveTo>
                  <a:cubicBezTo>
                    <a:pt x="35" y="22"/>
                    <a:pt x="71" y="43"/>
                    <a:pt x="107" y="63"/>
                  </a:cubicBezTo>
                  <a:cubicBezTo>
                    <a:pt x="104" y="58"/>
                    <a:pt x="6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73"/>
            <p:cNvSpPr>
              <a:spLocks/>
            </p:cNvSpPr>
            <p:nvPr/>
          </p:nvSpPr>
          <p:spPr bwMode="auto">
            <a:xfrm>
              <a:off x="16883063" y="4849813"/>
              <a:ext cx="203200" cy="49213"/>
            </a:xfrm>
            <a:custGeom>
              <a:avLst/>
              <a:gdLst>
                <a:gd name="T0" fmla="*/ 86 w 87"/>
                <a:gd name="T1" fmla="*/ 0 h 21"/>
                <a:gd name="T2" fmla="*/ 0 w 87"/>
                <a:gd name="T3" fmla="*/ 19 h 21"/>
                <a:gd name="T4" fmla="*/ 1 w 87"/>
                <a:gd name="T5" fmla="*/ 21 h 21"/>
                <a:gd name="T6" fmla="*/ 87 w 87"/>
                <a:gd name="T7" fmla="*/ 2 h 21"/>
                <a:gd name="T8" fmla="*/ 86 w 87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21">
                  <a:moveTo>
                    <a:pt x="86" y="0"/>
                  </a:moveTo>
                  <a:cubicBezTo>
                    <a:pt x="58" y="7"/>
                    <a:pt x="29" y="12"/>
                    <a:pt x="0" y="19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30" y="15"/>
                    <a:pt x="58" y="9"/>
                    <a:pt x="87" y="2"/>
                  </a:cubicBezTo>
                  <a:cubicBezTo>
                    <a:pt x="87" y="2"/>
                    <a:pt x="87" y="1"/>
                    <a:pt x="8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74"/>
            <p:cNvSpPr>
              <a:spLocks/>
            </p:cNvSpPr>
            <p:nvPr/>
          </p:nvSpPr>
          <p:spPr bwMode="auto">
            <a:xfrm>
              <a:off x="16895763" y="5145088"/>
              <a:ext cx="165100" cy="69850"/>
            </a:xfrm>
            <a:custGeom>
              <a:avLst/>
              <a:gdLst>
                <a:gd name="T0" fmla="*/ 70 w 71"/>
                <a:gd name="T1" fmla="*/ 0 h 30"/>
                <a:gd name="T2" fmla="*/ 0 w 71"/>
                <a:gd name="T3" fmla="*/ 28 h 30"/>
                <a:gd name="T4" fmla="*/ 1 w 71"/>
                <a:gd name="T5" fmla="*/ 30 h 30"/>
                <a:gd name="T6" fmla="*/ 71 w 71"/>
                <a:gd name="T7" fmla="*/ 2 h 30"/>
                <a:gd name="T8" fmla="*/ 70 w 71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30">
                  <a:moveTo>
                    <a:pt x="70" y="0"/>
                  </a:moveTo>
                  <a:cubicBezTo>
                    <a:pt x="47" y="10"/>
                    <a:pt x="24" y="19"/>
                    <a:pt x="0" y="28"/>
                  </a:cubicBezTo>
                  <a:cubicBezTo>
                    <a:pt x="1" y="29"/>
                    <a:pt x="1" y="29"/>
                    <a:pt x="1" y="30"/>
                  </a:cubicBezTo>
                  <a:cubicBezTo>
                    <a:pt x="24" y="20"/>
                    <a:pt x="47" y="11"/>
                    <a:pt x="71" y="2"/>
                  </a:cubicBezTo>
                  <a:cubicBezTo>
                    <a:pt x="70" y="1"/>
                    <a:pt x="70" y="1"/>
                    <a:pt x="7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75"/>
            <p:cNvSpPr>
              <a:spLocks/>
            </p:cNvSpPr>
            <p:nvPr/>
          </p:nvSpPr>
          <p:spPr bwMode="auto">
            <a:xfrm>
              <a:off x="16951325" y="4889501"/>
              <a:ext cx="204787" cy="79375"/>
            </a:xfrm>
            <a:custGeom>
              <a:avLst/>
              <a:gdLst>
                <a:gd name="T0" fmla="*/ 88 w 88"/>
                <a:gd name="T1" fmla="*/ 0 h 34"/>
                <a:gd name="T2" fmla="*/ 0 w 88"/>
                <a:gd name="T3" fmla="*/ 32 h 34"/>
                <a:gd name="T4" fmla="*/ 0 w 88"/>
                <a:gd name="T5" fmla="*/ 34 h 34"/>
                <a:gd name="T6" fmla="*/ 88 w 88"/>
                <a:gd name="T7" fmla="*/ 1 h 34"/>
                <a:gd name="T8" fmla="*/ 88 w 88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34">
                  <a:moveTo>
                    <a:pt x="88" y="0"/>
                  </a:moveTo>
                  <a:cubicBezTo>
                    <a:pt x="59" y="11"/>
                    <a:pt x="29" y="21"/>
                    <a:pt x="0" y="32"/>
                  </a:cubicBezTo>
                  <a:cubicBezTo>
                    <a:pt x="0" y="33"/>
                    <a:pt x="0" y="33"/>
                    <a:pt x="0" y="34"/>
                  </a:cubicBezTo>
                  <a:cubicBezTo>
                    <a:pt x="30" y="23"/>
                    <a:pt x="59" y="12"/>
                    <a:pt x="88" y="1"/>
                  </a:cubicBezTo>
                  <a:cubicBezTo>
                    <a:pt x="88" y="1"/>
                    <a:pt x="88" y="0"/>
                    <a:pt x="88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76"/>
            <p:cNvSpPr>
              <a:spLocks/>
            </p:cNvSpPr>
            <p:nvPr/>
          </p:nvSpPr>
          <p:spPr bwMode="auto">
            <a:xfrm>
              <a:off x="16952913" y="4903788"/>
              <a:ext cx="193675" cy="74613"/>
            </a:xfrm>
            <a:custGeom>
              <a:avLst/>
              <a:gdLst>
                <a:gd name="T0" fmla="*/ 83 w 83"/>
                <a:gd name="T1" fmla="*/ 0 h 32"/>
                <a:gd name="T2" fmla="*/ 0 w 83"/>
                <a:gd name="T3" fmla="*/ 31 h 32"/>
                <a:gd name="T4" fmla="*/ 0 w 83"/>
                <a:gd name="T5" fmla="*/ 32 h 32"/>
                <a:gd name="T6" fmla="*/ 83 w 83"/>
                <a:gd name="T7" fmla="*/ 2 h 32"/>
                <a:gd name="T8" fmla="*/ 83 w 83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32">
                  <a:moveTo>
                    <a:pt x="83" y="0"/>
                  </a:moveTo>
                  <a:cubicBezTo>
                    <a:pt x="55" y="11"/>
                    <a:pt x="28" y="21"/>
                    <a:pt x="0" y="31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28" y="22"/>
                    <a:pt x="56" y="12"/>
                    <a:pt x="83" y="2"/>
                  </a:cubicBezTo>
                  <a:cubicBezTo>
                    <a:pt x="83" y="2"/>
                    <a:pt x="83" y="1"/>
                    <a:pt x="8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77"/>
            <p:cNvSpPr>
              <a:spLocks noEditPoints="1"/>
            </p:cNvSpPr>
            <p:nvPr/>
          </p:nvSpPr>
          <p:spPr bwMode="auto">
            <a:xfrm>
              <a:off x="12773025" y="3506788"/>
              <a:ext cx="646112" cy="627063"/>
            </a:xfrm>
            <a:custGeom>
              <a:avLst/>
              <a:gdLst>
                <a:gd name="T0" fmla="*/ 134 w 277"/>
                <a:gd name="T1" fmla="*/ 181 h 269"/>
                <a:gd name="T2" fmla="*/ 111 w 277"/>
                <a:gd name="T3" fmla="*/ 182 h 269"/>
                <a:gd name="T4" fmla="*/ 137 w 277"/>
                <a:gd name="T5" fmla="*/ 182 h 269"/>
                <a:gd name="T6" fmla="*/ 117 w 277"/>
                <a:gd name="T7" fmla="*/ 177 h 269"/>
                <a:gd name="T8" fmla="*/ 145 w 277"/>
                <a:gd name="T9" fmla="*/ 192 h 269"/>
                <a:gd name="T10" fmla="*/ 171 w 277"/>
                <a:gd name="T11" fmla="*/ 178 h 269"/>
                <a:gd name="T12" fmla="*/ 185 w 277"/>
                <a:gd name="T13" fmla="*/ 176 h 269"/>
                <a:gd name="T14" fmla="*/ 123 w 277"/>
                <a:gd name="T15" fmla="*/ 165 h 269"/>
                <a:gd name="T16" fmla="*/ 116 w 277"/>
                <a:gd name="T17" fmla="*/ 173 h 269"/>
                <a:gd name="T18" fmla="*/ 140 w 277"/>
                <a:gd name="T19" fmla="*/ 166 h 269"/>
                <a:gd name="T20" fmla="*/ 177 w 277"/>
                <a:gd name="T21" fmla="*/ 157 h 269"/>
                <a:gd name="T22" fmla="*/ 112 w 277"/>
                <a:gd name="T23" fmla="*/ 158 h 269"/>
                <a:gd name="T24" fmla="*/ 71 w 277"/>
                <a:gd name="T25" fmla="*/ 154 h 269"/>
                <a:gd name="T26" fmla="*/ 129 w 277"/>
                <a:gd name="T27" fmla="*/ 163 h 269"/>
                <a:gd name="T28" fmla="*/ 159 w 277"/>
                <a:gd name="T29" fmla="*/ 151 h 269"/>
                <a:gd name="T30" fmla="*/ 131 w 277"/>
                <a:gd name="T31" fmla="*/ 153 h 269"/>
                <a:gd name="T32" fmla="*/ 129 w 277"/>
                <a:gd name="T33" fmla="*/ 154 h 269"/>
                <a:gd name="T34" fmla="*/ 158 w 277"/>
                <a:gd name="T35" fmla="*/ 149 h 269"/>
                <a:gd name="T36" fmla="*/ 177 w 277"/>
                <a:gd name="T37" fmla="*/ 145 h 269"/>
                <a:gd name="T38" fmla="*/ 75 w 277"/>
                <a:gd name="T39" fmla="*/ 122 h 269"/>
                <a:gd name="T40" fmla="*/ 101 w 277"/>
                <a:gd name="T41" fmla="*/ 124 h 269"/>
                <a:gd name="T42" fmla="*/ 158 w 277"/>
                <a:gd name="T43" fmla="*/ 139 h 269"/>
                <a:gd name="T44" fmla="*/ 72 w 277"/>
                <a:gd name="T45" fmla="*/ 116 h 269"/>
                <a:gd name="T46" fmla="*/ 98 w 277"/>
                <a:gd name="T47" fmla="*/ 109 h 269"/>
                <a:gd name="T48" fmla="*/ 187 w 277"/>
                <a:gd name="T49" fmla="*/ 112 h 269"/>
                <a:gd name="T50" fmla="*/ 139 w 277"/>
                <a:gd name="T51" fmla="*/ 125 h 269"/>
                <a:gd name="T52" fmla="*/ 195 w 277"/>
                <a:gd name="T53" fmla="*/ 106 h 269"/>
                <a:gd name="T54" fmla="*/ 189 w 277"/>
                <a:gd name="T55" fmla="*/ 92 h 269"/>
                <a:gd name="T56" fmla="*/ 137 w 277"/>
                <a:gd name="T57" fmla="*/ 113 h 269"/>
                <a:gd name="T58" fmla="*/ 107 w 277"/>
                <a:gd name="T59" fmla="*/ 111 h 269"/>
                <a:gd name="T60" fmla="*/ 186 w 277"/>
                <a:gd name="T61" fmla="*/ 90 h 269"/>
                <a:gd name="T62" fmla="*/ 227 w 277"/>
                <a:gd name="T63" fmla="*/ 204 h 269"/>
                <a:gd name="T64" fmla="*/ 134 w 277"/>
                <a:gd name="T65" fmla="*/ 238 h 269"/>
                <a:gd name="T66" fmla="*/ 16 w 277"/>
                <a:gd name="T67" fmla="*/ 158 h 269"/>
                <a:gd name="T68" fmla="*/ 91 w 277"/>
                <a:gd name="T69" fmla="*/ 229 h 269"/>
                <a:gd name="T70" fmla="*/ 178 w 277"/>
                <a:gd name="T71" fmla="*/ 209 h 269"/>
                <a:gd name="T72" fmla="*/ 116 w 277"/>
                <a:gd name="T73" fmla="*/ 253 h 269"/>
                <a:gd name="T74" fmla="*/ 76 w 277"/>
                <a:gd name="T75" fmla="*/ 88 h 269"/>
                <a:gd name="T76" fmla="*/ 146 w 277"/>
                <a:gd name="T77" fmla="*/ 7 h 269"/>
                <a:gd name="T78" fmla="*/ 193 w 277"/>
                <a:gd name="T79" fmla="*/ 91 h 269"/>
                <a:gd name="T80" fmla="*/ 214 w 277"/>
                <a:gd name="T81" fmla="*/ 114 h 269"/>
                <a:gd name="T82" fmla="*/ 189 w 277"/>
                <a:gd name="T83" fmla="*/ 141 h 269"/>
                <a:gd name="T84" fmla="*/ 183 w 277"/>
                <a:gd name="T85" fmla="*/ 156 h 269"/>
                <a:gd name="T86" fmla="*/ 227 w 277"/>
                <a:gd name="T87" fmla="*/ 148 h 269"/>
                <a:gd name="T88" fmla="*/ 191 w 277"/>
                <a:gd name="T89" fmla="*/ 166 h 269"/>
                <a:gd name="T90" fmla="*/ 179 w 277"/>
                <a:gd name="T91" fmla="*/ 192 h 269"/>
                <a:gd name="T92" fmla="*/ 155 w 277"/>
                <a:gd name="T93" fmla="*/ 199 h 269"/>
                <a:gd name="T94" fmla="*/ 89 w 277"/>
                <a:gd name="T95" fmla="*/ 209 h 269"/>
                <a:gd name="T96" fmla="*/ 110 w 277"/>
                <a:gd name="T97" fmla="*/ 194 h 269"/>
                <a:gd name="T98" fmla="*/ 90 w 277"/>
                <a:gd name="T99" fmla="*/ 188 h 269"/>
                <a:gd name="T100" fmla="*/ 55 w 277"/>
                <a:gd name="T101" fmla="*/ 150 h 269"/>
                <a:gd name="T102" fmla="*/ 17 w 277"/>
                <a:gd name="T103" fmla="*/ 112 h 269"/>
                <a:gd name="T104" fmla="*/ 70 w 277"/>
                <a:gd name="T105" fmla="*/ 108 h 269"/>
                <a:gd name="T106" fmla="*/ 46 w 277"/>
                <a:gd name="T107" fmla="*/ 74 h 269"/>
                <a:gd name="T108" fmla="*/ 138 w 277"/>
                <a:gd name="T109" fmla="*/ 0 h 269"/>
                <a:gd name="T110" fmla="*/ 19 w 277"/>
                <a:gd name="T111" fmla="*/ 65 h 269"/>
                <a:gd name="T112" fmla="*/ 12 w 277"/>
                <a:gd name="T113" fmla="*/ 152 h 269"/>
                <a:gd name="T114" fmla="*/ 156 w 277"/>
                <a:gd name="T115" fmla="*/ 259 h 269"/>
                <a:gd name="T116" fmla="*/ 225 w 277"/>
                <a:gd name="T117" fmla="*/ 172 h 269"/>
                <a:gd name="T118" fmla="*/ 253 w 277"/>
                <a:gd name="T119" fmla="*/ 128 h 269"/>
                <a:gd name="T120" fmla="*/ 258 w 277"/>
                <a:gd name="T121" fmla="*/ 82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7" h="269">
                  <a:moveTo>
                    <a:pt x="197" y="184"/>
                  </a:moveTo>
                  <a:cubicBezTo>
                    <a:pt x="190" y="185"/>
                    <a:pt x="183" y="186"/>
                    <a:pt x="176" y="187"/>
                  </a:cubicBezTo>
                  <a:cubicBezTo>
                    <a:pt x="173" y="188"/>
                    <a:pt x="171" y="189"/>
                    <a:pt x="169" y="190"/>
                  </a:cubicBezTo>
                  <a:cubicBezTo>
                    <a:pt x="178" y="188"/>
                    <a:pt x="188" y="187"/>
                    <a:pt x="197" y="185"/>
                  </a:cubicBezTo>
                  <a:cubicBezTo>
                    <a:pt x="197" y="185"/>
                    <a:pt x="197" y="184"/>
                    <a:pt x="197" y="184"/>
                  </a:cubicBezTo>
                  <a:moveTo>
                    <a:pt x="149" y="177"/>
                  </a:moveTo>
                  <a:cubicBezTo>
                    <a:pt x="144" y="178"/>
                    <a:pt x="139" y="180"/>
                    <a:pt x="134" y="181"/>
                  </a:cubicBezTo>
                  <a:cubicBezTo>
                    <a:pt x="134" y="181"/>
                    <a:pt x="134" y="181"/>
                    <a:pt x="134" y="181"/>
                  </a:cubicBezTo>
                  <a:cubicBezTo>
                    <a:pt x="134" y="181"/>
                    <a:pt x="134" y="181"/>
                    <a:pt x="134" y="181"/>
                  </a:cubicBezTo>
                  <a:cubicBezTo>
                    <a:pt x="132" y="182"/>
                    <a:pt x="131" y="182"/>
                    <a:pt x="129" y="182"/>
                  </a:cubicBezTo>
                  <a:cubicBezTo>
                    <a:pt x="128" y="183"/>
                    <a:pt x="126" y="183"/>
                    <a:pt x="125" y="183"/>
                  </a:cubicBezTo>
                  <a:cubicBezTo>
                    <a:pt x="124" y="183"/>
                    <a:pt x="123" y="183"/>
                    <a:pt x="122" y="182"/>
                  </a:cubicBezTo>
                  <a:cubicBezTo>
                    <a:pt x="121" y="182"/>
                    <a:pt x="120" y="182"/>
                    <a:pt x="119" y="183"/>
                  </a:cubicBezTo>
                  <a:cubicBezTo>
                    <a:pt x="119" y="185"/>
                    <a:pt x="120" y="187"/>
                    <a:pt x="121" y="190"/>
                  </a:cubicBezTo>
                  <a:cubicBezTo>
                    <a:pt x="119" y="188"/>
                    <a:pt x="118" y="185"/>
                    <a:pt x="117" y="183"/>
                  </a:cubicBezTo>
                  <a:cubicBezTo>
                    <a:pt x="117" y="183"/>
                    <a:pt x="117" y="183"/>
                    <a:pt x="116" y="183"/>
                  </a:cubicBezTo>
                  <a:cubicBezTo>
                    <a:pt x="115" y="184"/>
                    <a:pt x="115" y="184"/>
                    <a:pt x="114" y="184"/>
                  </a:cubicBezTo>
                  <a:cubicBezTo>
                    <a:pt x="113" y="184"/>
                    <a:pt x="112" y="183"/>
                    <a:pt x="111" y="182"/>
                  </a:cubicBezTo>
                  <a:cubicBezTo>
                    <a:pt x="111" y="183"/>
                    <a:pt x="111" y="184"/>
                    <a:pt x="111" y="185"/>
                  </a:cubicBezTo>
                  <a:cubicBezTo>
                    <a:pt x="117" y="189"/>
                    <a:pt x="122" y="192"/>
                    <a:pt x="127" y="196"/>
                  </a:cubicBezTo>
                  <a:cubicBezTo>
                    <a:pt x="128" y="196"/>
                    <a:pt x="128" y="196"/>
                    <a:pt x="129" y="197"/>
                  </a:cubicBezTo>
                  <a:cubicBezTo>
                    <a:pt x="129" y="197"/>
                    <a:pt x="129" y="197"/>
                    <a:pt x="129" y="197"/>
                  </a:cubicBezTo>
                  <a:cubicBezTo>
                    <a:pt x="128" y="192"/>
                    <a:pt x="129" y="188"/>
                    <a:pt x="131" y="184"/>
                  </a:cubicBezTo>
                  <a:cubicBezTo>
                    <a:pt x="131" y="183"/>
                    <a:pt x="132" y="182"/>
                    <a:pt x="133" y="182"/>
                  </a:cubicBezTo>
                  <a:cubicBezTo>
                    <a:pt x="134" y="182"/>
                    <a:pt x="134" y="182"/>
                    <a:pt x="134" y="183"/>
                  </a:cubicBezTo>
                  <a:cubicBezTo>
                    <a:pt x="135" y="183"/>
                    <a:pt x="135" y="183"/>
                    <a:pt x="135" y="183"/>
                  </a:cubicBezTo>
                  <a:cubicBezTo>
                    <a:pt x="135" y="183"/>
                    <a:pt x="136" y="182"/>
                    <a:pt x="137" y="182"/>
                  </a:cubicBezTo>
                  <a:cubicBezTo>
                    <a:pt x="137" y="182"/>
                    <a:pt x="138" y="181"/>
                    <a:pt x="138" y="181"/>
                  </a:cubicBezTo>
                  <a:cubicBezTo>
                    <a:pt x="142" y="180"/>
                    <a:pt x="146" y="178"/>
                    <a:pt x="149" y="177"/>
                  </a:cubicBezTo>
                  <a:moveTo>
                    <a:pt x="116" y="175"/>
                  </a:moveTo>
                  <a:cubicBezTo>
                    <a:pt x="115" y="175"/>
                    <a:pt x="115" y="175"/>
                    <a:pt x="114" y="175"/>
                  </a:cubicBezTo>
                  <a:cubicBezTo>
                    <a:pt x="114" y="176"/>
                    <a:pt x="115" y="177"/>
                    <a:pt x="116" y="177"/>
                  </a:cubicBezTo>
                  <a:cubicBezTo>
                    <a:pt x="116" y="176"/>
                    <a:pt x="116" y="175"/>
                    <a:pt x="116" y="175"/>
                  </a:cubicBezTo>
                  <a:moveTo>
                    <a:pt x="121" y="174"/>
                  </a:moveTo>
                  <a:cubicBezTo>
                    <a:pt x="119" y="174"/>
                    <a:pt x="118" y="174"/>
                    <a:pt x="116" y="174"/>
                  </a:cubicBezTo>
                  <a:cubicBezTo>
                    <a:pt x="117" y="175"/>
                    <a:pt x="117" y="176"/>
                    <a:pt x="117" y="177"/>
                  </a:cubicBezTo>
                  <a:cubicBezTo>
                    <a:pt x="117" y="177"/>
                    <a:pt x="117" y="177"/>
                    <a:pt x="117" y="177"/>
                  </a:cubicBezTo>
                  <a:cubicBezTo>
                    <a:pt x="118" y="176"/>
                    <a:pt x="119" y="176"/>
                    <a:pt x="120" y="176"/>
                  </a:cubicBezTo>
                  <a:cubicBezTo>
                    <a:pt x="121" y="176"/>
                    <a:pt x="121" y="176"/>
                    <a:pt x="121" y="176"/>
                  </a:cubicBezTo>
                  <a:cubicBezTo>
                    <a:pt x="121" y="175"/>
                    <a:pt x="121" y="174"/>
                    <a:pt x="121" y="174"/>
                  </a:cubicBezTo>
                  <a:moveTo>
                    <a:pt x="145" y="192"/>
                  </a:moveTo>
                  <a:cubicBezTo>
                    <a:pt x="145" y="191"/>
                    <a:pt x="145" y="191"/>
                    <a:pt x="145" y="191"/>
                  </a:cubicBezTo>
                  <a:cubicBezTo>
                    <a:pt x="157" y="186"/>
                    <a:pt x="169" y="181"/>
                    <a:pt x="181" y="176"/>
                  </a:cubicBezTo>
                  <a:cubicBezTo>
                    <a:pt x="181" y="177"/>
                    <a:pt x="181" y="177"/>
                    <a:pt x="181" y="177"/>
                  </a:cubicBezTo>
                  <a:cubicBezTo>
                    <a:pt x="169" y="182"/>
                    <a:pt x="157" y="187"/>
                    <a:pt x="145" y="192"/>
                  </a:cubicBezTo>
                  <a:moveTo>
                    <a:pt x="188" y="167"/>
                  </a:moveTo>
                  <a:cubicBezTo>
                    <a:pt x="187" y="167"/>
                    <a:pt x="186" y="168"/>
                    <a:pt x="186" y="168"/>
                  </a:cubicBezTo>
                  <a:cubicBezTo>
                    <a:pt x="176" y="172"/>
                    <a:pt x="167" y="175"/>
                    <a:pt x="157" y="179"/>
                  </a:cubicBezTo>
                  <a:cubicBezTo>
                    <a:pt x="151" y="182"/>
                    <a:pt x="144" y="184"/>
                    <a:pt x="137" y="188"/>
                  </a:cubicBezTo>
                  <a:cubicBezTo>
                    <a:pt x="137" y="188"/>
                    <a:pt x="137" y="188"/>
                    <a:pt x="137" y="188"/>
                  </a:cubicBezTo>
                  <a:cubicBezTo>
                    <a:pt x="136" y="188"/>
                    <a:pt x="136" y="188"/>
                    <a:pt x="136" y="188"/>
                  </a:cubicBezTo>
                  <a:cubicBezTo>
                    <a:pt x="134" y="188"/>
                    <a:pt x="135" y="190"/>
                    <a:pt x="135" y="191"/>
                  </a:cubicBezTo>
                  <a:cubicBezTo>
                    <a:pt x="147" y="186"/>
                    <a:pt x="159" y="182"/>
                    <a:pt x="171" y="177"/>
                  </a:cubicBezTo>
                  <a:cubicBezTo>
                    <a:pt x="171" y="178"/>
                    <a:pt x="171" y="178"/>
                    <a:pt x="171" y="178"/>
                  </a:cubicBezTo>
                  <a:cubicBezTo>
                    <a:pt x="159" y="183"/>
                    <a:pt x="147" y="187"/>
                    <a:pt x="134" y="192"/>
                  </a:cubicBezTo>
                  <a:cubicBezTo>
                    <a:pt x="135" y="193"/>
                    <a:pt x="135" y="195"/>
                    <a:pt x="135" y="196"/>
                  </a:cubicBezTo>
                  <a:cubicBezTo>
                    <a:pt x="137" y="195"/>
                    <a:pt x="139" y="195"/>
                    <a:pt x="141" y="195"/>
                  </a:cubicBezTo>
                  <a:cubicBezTo>
                    <a:pt x="142" y="194"/>
                    <a:pt x="144" y="194"/>
                    <a:pt x="145" y="193"/>
                  </a:cubicBezTo>
                  <a:cubicBezTo>
                    <a:pt x="146" y="193"/>
                    <a:pt x="147" y="192"/>
                    <a:pt x="148" y="192"/>
                  </a:cubicBezTo>
                  <a:cubicBezTo>
                    <a:pt x="148" y="192"/>
                    <a:pt x="147" y="192"/>
                    <a:pt x="147" y="192"/>
                  </a:cubicBezTo>
                  <a:cubicBezTo>
                    <a:pt x="150" y="191"/>
                    <a:pt x="153" y="190"/>
                    <a:pt x="156" y="189"/>
                  </a:cubicBezTo>
                  <a:cubicBezTo>
                    <a:pt x="165" y="185"/>
                    <a:pt x="174" y="181"/>
                    <a:pt x="184" y="177"/>
                  </a:cubicBezTo>
                  <a:cubicBezTo>
                    <a:pt x="184" y="177"/>
                    <a:pt x="185" y="176"/>
                    <a:pt x="185" y="176"/>
                  </a:cubicBezTo>
                  <a:cubicBezTo>
                    <a:pt x="185" y="174"/>
                    <a:pt x="185" y="173"/>
                    <a:pt x="184" y="171"/>
                  </a:cubicBezTo>
                  <a:cubicBezTo>
                    <a:pt x="178" y="173"/>
                    <a:pt x="172" y="175"/>
                    <a:pt x="166" y="177"/>
                  </a:cubicBezTo>
                  <a:cubicBezTo>
                    <a:pt x="167" y="176"/>
                    <a:pt x="169" y="175"/>
                    <a:pt x="171" y="175"/>
                  </a:cubicBezTo>
                  <a:cubicBezTo>
                    <a:pt x="177" y="172"/>
                    <a:pt x="183" y="171"/>
                    <a:pt x="188" y="167"/>
                  </a:cubicBezTo>
                  <a:moveTo>
                    <a:pt x="124" y="165"/>
                  </a:moveTo>
                  <a:cubicBezTo>
                    <a:pt x="124" y="165"/>
                    <a:pt x="124" y="165"/>
                    <a:pt x="124" y="165"/>
                  </a:cubicBezTo>
                  <a:cubicBezTo>
                    <a:pt x="123" y="165"/>
                    <a:pt x="123" y="165"/>
                    <a:pt x="123" y="165"/>
                  </a:cubicBezTo>
                  <a:cubicBezTo>
                    <a:pt x="123" y="165"/>
                    <a:pt x="123" y="165"/>
                    <a:pt x="123" y="165"/>
                  </a:cubicBezTo>
                  <a:cubicBezTo>
                    <a:pt x="123" y="165"/>
                    <a:pt x="123" y="165"/>
                    <a:pt x="123" y="165"/>
                  </a:cubicBezTo>
                  <a:cubicBezTo>
                    <a:pt x="121" y="165"/>
                    <a:pt x="120" y="166"/>
                    <a:pt x="119" y="166"/>
                  </a:cubicBezTo>
                  <a:cubicBezTo>
                    <a:pt x="118" y="167"/>
                    <a:pt x="117" y="167"/>
                    <a:pt x="116" y="167"/>
                  </a:cubicBezTo>
                  <a:cubicBezTo>
                    <a:pt x="116" y="167"/>
                    <a:pt x="115" y="167"/>
                    <a:pt x="115" y="167"/>
                  </a:cubicBezTo>
                  <a:cubicBezTo>
                    <a:pt x="114" y="168"/>
                    <a:pt x="114" y="168"/>
                    <a:pt x="114" y="168"/>
                  </a:cubicBezTo>
                  <a:cubicBezTo>
                    <a:pt x="114" y="170"/>
                    <a:pt x="113" y="171"/>
                    <a:pt x="113" y="173"/>
                  </a:cubicBezTo>
                  <a:cubicBezTo>
                    <a:pt x="114" y="174"/>
                    <a:pt x="114" y="174"/>
                    <a:pt x="114" y="174"/>
                  </a:cubicBezTo>
                  <a:cubicBezTo>
                    <a:pt x="115" y="174"/>
                    <a:pt x="115" y="174"/>
                    <a:pt x="116" y="174"/>
                  </a:cubicBezTo>
                  <a:cubicBezTo>
                    <a:pt x="116" y="173"/>
                    <a:pt x="116" y="173"/>
                    <a:pt x="116" y="172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118" y="173"/>
                    <a:pt x="119" y="173"/>
                    <a:pt x="121" y="173"/>
                  </a:cubicBezTo>
                  <a:cubicBezTo>
                    <a:pt x="121" y="173"/>
                    <a:pt x="121" y="173"/>
                    <a:pt x="121" y="173"/>
                  </a:cubicBezTo>
                  <a:cubicBezTo>
                    <a:pt x="121" y="171"/>
                    <a:pt x="121" y="170"/>
                    <a:pt x="121" y="169"/>
                  </a:cubicBezTo>
                  <a:cubicBezTo>
                    <a:pt x="120" y="169"/>
                    <a:pt x="118" y="169"/>
                    <a:pt x="117" y="169"/>
                  </a:cubicBezTo>
                  <a:cubicBezTo>
                    <a:pt x="117" y="168"/>
                    <a:pt x="117" y="168"/>
                    <a:pt x="117" y="168"/>
                  </a:cubicBezTo>
                  <a:cubicBezTo>
                    <a:pt x="118" y="168"/>
                    <a:pt x="120" y="168"/>
                    <a:pt x="122" y="168"/>
                  </a:cubicBezTo>
                  <a:cubicBezTo>
                    <a:pt x="122" y="167"/>
                    <a:pt x="123" y="166"/>
                    <a:pt x="124" y="165"/>
                  </a:cubicBezTo>
                  <a:moveTo>
                    <a:pt x="159" y="163"/>
                  </a:moveTo>
                  <a:cubicBezTo>
                    <a:pt x="152" y="164"/>
                    <a:pt x="146" y="165"/>
                    <a:pt x="140" y="166"/>
                  </a:cubicBezTo>
                  <a:cubicBezTo>
                    <a:pt x="135" y="167"/>
                    <a:pt x="129" y="169"/>
                    <a:pt x="124" y="170"/>
                  </a:cubicBezTo>
                  <a:cubicBezTo>
                    <a:pt x="124" y="171"/>
                    <a:pt x="125" y="171"/>
                    <a:pt x="125" y="172"/>
                  </a:cubicBezTo>
                  <a:cubicBezTo>
                    <a:pt x="136" y="169"/>
                    <a:pt x="147" y="166"/>
                    <a:pt x="159" y="163"/>
                  </a:cubicBezTo>
                  <a:moveTo>
                    <a:pt x="186" y="162"/>
                  </a:moveTo>
                  <a:cubicBezTo>
                    <a:pt x="185" y="162"/>
                    <a:pt x="184" y="162"/>
                    <a:pt x="183" y="163"/>
                  </a:cubicBezTo>
                  <a:cubicBezTo>
                    <a:pt x="183" y="163"/>
                    <a:pt x="184" y="163"/>
                    <a:pt x="185" y="163"/>
                  </a:cubicBezTo>
                  <a:cubicBezTo>
                    <a:pt x="185" y="163"/>
                    <a:pt x="186" y="163"/>
                    <a:pt x="187" y="162"/>
                  </a:cubicBezTo>
                  <a:cubicBezTo>
                    <a:pt x="187" y="162"/>
                    <a:pt x="186" y="162"/>
                    <a:pt x="186" y="162"/>
                  </a:cubicBezTo>
                  <a:moveTo>
                    <a:pt x="177" y="157"/>
                  </a:moveTo>
                  <a:cubicBezTo>
                    <a:pt x="172" y="158"/>
                    <a:pt x="166" y="158"/>
                    <a:pt x="160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156" y="161"/>
                    <a:pt x="152" y="162"/>
                    <a:pt x="148" y="164"/>
                  </a:cubicBezTo>
                  <a:cubicBezTo>
                    <a:pt x="154" y="163"/>
                    <a:pt x="161" y="161"/>
                    <a:pt x="167" y="160"/>
                  </a:cubicBezTo>
                  <a:cubicBezTo>
                    <a:pt x="170" y="159"/>
                    <a:pt x="174" y="159"/>
                    <a:pt x="177" y="158"/>
                  </a:cubicBezTo>
                  <a:cubicBezTo>
                    <a:pt x="177" y="157"/>
                    <a:pt x="177" y="157"/>
                    <a:pt x="177" y="157"/>
                  </a:cubicBezTo>
                  <a:moveTo>
                    <a:pt x="114" y="156"/>
                  </a:moveTo>
                  <a:cubicBezTo>
                    <a:pt x="113" y="157"/>
                    <a:pt x="113" y="157"/>
                    <a:pt x="112" y="158"/>
                  </a:cubicBezTo>
                  <a:cubicBezTo>
                    <a:pt x="112" y="158"/>
                    <a:pt x="112" y="158"/>
                    <a:pt x="112" y="158"/>
                  </a:cubicBezTo>
                  <a:cubicBezTo>
                    <a:pt x="113" y="159"/>
                    <a:pt x="114" y="160"/>
                    <a:pt x="115" y="161"/>
                  </a:cubicBezTo>
                  <a:cubicBezTo>
                    <a:pt x="114" y="162"/>
                    <a:pt x="114" y="162"/>
                    <a:pt x="114" y="162"/>
                  </a:cubicBezTo>
                  <a:cubicBezTo>
                    <a:pt x="113" y="161"/>
                    <a:pt x="112" y="160"/>
                    <a:pt x="111" y="159"/>
                  </a:cubicBezTo>
                  <a:cubicBezTo>
                    <a:pt x="110" y="162"/>
                    <a:pt x="109" y="165"/>
                    <a:pt x="109" y="168"/>
                  </a:cubicBezTo>
                  <a:cubicBezTo>
                    <a:pt x="110" y="166"/>
                    <a:pt x="111" y="165"/>
                    <a:pt x="112" y="163"/>
                  </a:cubicBezTo>
                  <a:cubicBezTo>
                    <a:pt x="112" y="163"/>
                    <a:pt x="113" y="162"/>
                    <a:pt x="114" y="162"/>
                  </a:cubicBezTo>
                  <a:cubicBezTo>
                    <a:pt x="115" y="162"/>
                    <a:pt x="117" y="161"/>
                    <a:pt x="119" y="161"/>
                  </a:cubicBezTo>
                  <a:cubicBezTo>
                    <a:pt x="117" y="159"/>
                    <a:pt x="115" y="158"/>
                    <a:pt x="114" y="156"/>
                  </a:cubicBezTo>
                  <a:moveTo>
                    <a:pt x="71" y="154"/>
                  </a:moveTo>
                  <a:cubicBezTo>
                    <a:pt x="71" y="155"/>
                    <a:pt x="72" y="156"/>
                    <a:pt x="72" y="156"/>
                  </a:cubicBezTo>
                  <a:cubicBezTo>
                    <a:pt x="72" y="157"/>
                    <a:pt x="74" y="159"/>
                    <a:pt x="75" y="160"/>
                  </a:cubicBezTo>
                  <a:cubicBezTo>
                    <a:pt x="78" y="162"/>
                    <a:pt x="81" y="164"/>
                    <a:pt x="84" y="166"/>
                  </a:cubicBezTo>
                  <a:cubicBezTo>
                    <a:pt x="90" y="170"/>
                    <a:pt x="95" y="174"/>
                    <a:pt x="101" y="178"/>
                  </a:cubicBezTo>
                  <a:cubicBezTo>
                    <a:pt x="103" y="179"/>
                    <a:pt x="106" y="181"/>
                    <a:pt x="108" y="183"/>
                  </a:cubicBezTo>
                  <a:cubicBezTo>
                    <a:pt x="106" y="181"/>
                    <a:pt x="105" y="180"/>
                    <a:pt x="104" y="179"/>
                  </a:cubicBezTo>
                  <a:cubicBezTo>
                    <a:pt x="93" y="171"/>
                    <a:pt x="82" y="163"/>
                    <a:pt x="71" y="154"/>
                  </a:cubicBezTo>
                  <a:moveTo>
                    <a:pt x="127" y="154"/>
                  </a:moveTo>
                  <a:cubicBezTo>
                    <a:pt x="127" y="157"/>
                    <a:pt x="127" y="160"/>
                    <a:pt x="129" y="163"/>
                  </a:cubicBezTo>
                  <a:cubicBezTo>
                    <a:pt x="128" y="160"/>
                    <a:pt x="128" y="157"/>
                    <a:pt x="127" y="154"/>
                  </a:cubicBezTo>
                  <a:moveTo>
                    <a:pt x="123" y="152"/>
                  </a:moveTo>
                  <a:cubicBezTo>
                    <a:pt x="121" y="153"/>
                    <a:pt x="120" y="153"/>
                    <a:pt x="118" y="154"/>
                  </a:cubicBezTo>
                  <a:cubicBezTo>
                    <a:pt x="117" y="154"/>
                    <a:pt x="117" y="154"/>
                    <a:pt x="116" y="154"/>
                  </a:cubicBezTo>
                  <a:cubicBezTo>
                    <a:pt x="118" y="156"/>
                    <a:pt x="119" y="157"/>
                    <a:pt x="120" y="158"/>
                  </a:cubicBezTo>
                  <a:cubicBezTo>
                    <a:pt x="122" y="159"/>
                    <a:pt x="123" y="160"/>
                    <a:pt x="125" y="161"/>
                  </a:cubicBezTo>
                  <a:cubicBezTo>
                    <a:pt x="124" y="157"/>
                    <a:pt x="123" y="155"/>
                    <a:pt x="123" y="152"/>
                  </a:cubicBezTo>
                  <a:moveTo>
                    <a:pt x="186" y="144"/>
                  </a:moveTo>
                  <a:cubicBezTo>
                    <a:pt x="177" y="146"/>
                    <a:pt x="168" y="149"/>
                    <a:pt x="159" y="151"/>
                  </a:cubicBezTo>
                  <a:cubicBezTo>
                    <a:pt x="159" y="151"/>
                    <a:pt x="159" y="152"/>
                    <a:pt x="159" y="152"/>
                  </a:cubicBezTo>
                  <a:cubicBezTo>
                    <a:pt x="158" y="152"/>
                    <a:pt x="158" y="152"/>
                    <a:pt x="157" y="151"/>
                  </a:cubicBezTo>
                  <a:cubicBezTo>
                    <a:pt x="154" y="152"/>
                    <a:pt x="150" y="153"/>
                    <a:pt x="146" y="154"/>
                  </a:cubicBezTo>
                  <a:cubicBezTo>
                    <a:pt x="146" y="153"/>
                    <a:pt x="146" y="153"/>
                    <a:pt x="146" y="153"/>
                  </a:cubicBezTo>
                  <a:cubicBezTo>
                    <a:pt x="147" y="153"/>
                    <a:pt x="148" y="153"/>
                    <a:pt x="149" y="152"/>
                  </a:cubicBezTo>
                  <a:cubicBezTo>
                    <a:pt x="151" y="152"/>
                    <a:pt x="153" y="151"/>
                    <a:pt x="156" y="151"/>
                  </a:cubicBezTo>
                  <a:cubicBezTo>
                    <a:pt x="154" y="150"/>
                    <a:pt x="153" y="149"/>
                    <a:pt x="152" y="149"/>
                  </a:cubicBezTo>
                  <a:cubicBezTo>
                    <a:pt x="145" y="150"/>
                    <a:pt x="138" y="152"/>
                    <a:pt x="131" y="154"/>
                  </a:cubicBezTo>
                  <a:cubicBezTo>
                    <a:pt x="131" y="153"/>
                    <a:pt x="131" y="153"/>
                    <a:pt x="131" y="153"/>
                  </a:cubicBezTo>
                  <a:cubicBezTo>
                    <a:pt x="137" y="151"/>
                    <a:pt x="144" y="150"/>
                    <a:pt x="150" y="148"/>
                  </a:cubicBezTo>
                  <a:cubicBezTo>
                    <a:pt x="150" y="148"/>
                    <a:pt x="150" y="148"/>
                    <a:pt x="150" y="148"/>
                  </a:cubicBezTo>
                  <a:cubicBezTo>
                    <a:pt x="149" y="147"/>
                    <a:pt x="149" y="147"/>
                    <a:pt x="149" y="147"/>
                  </a:cubicBezTo>
                  <a:cubicBezTo>
                    <a:pt x="148" y="147"/>
                    <a:pt x="147" y="147"/>
                    <a:pt x="147" y="147"/>
                  </a:cubicBezTo>
                  <a:cubicBezTo>
                    <a:pt x="146" y="147"/>
                    <a:pt x="146" y="147"/>
                    <a:pt x="146" y="147"/>
                  </a:cubicBezTo>
                  <a:cubicBezTo>
                    <a:pt x="143" y="148"/>
                    <a:pt x="140" y="148"/>
                    <a:pt x="138" y="149"/>
                  </a:cubicBezTo>
                  <a:cubicBezTo>
                    <a:pt x="138" y="149"/>
                    <a:pt x="138" y="149"/>
                    <a:pt x="138" y="149"/>
                  </a:cubicBezTo>
                  <a:cubicBezTo>
                    <a:pt x="136" y="150"/>
                    <a:pt x="133" y="150"/>
                    <a:pt x="131" y="151"/>
                  </a:cubicBezTo>
                  <a:cubicBezTo>
                    <a:pt x="130" y="151"/>
                    <a:pt x="129" y="152"/>
                    <a:pt x="129" y="154"/>
                  </a:cubicBezTo>
                  <a:cubicBezTo>
                    <a:pt x="129" y="155"/>
                    <a:pt x="130" y="156"/>
                    <a:pt x="130" y="157"/>
                  </a:cubicBezTo>
                  <a:cubicBezTo>
                    <a:pt x="130" y="159"/>
                    <a:pt x="130" y="160"/>
                    <a:pt x="132" y="160"/>
                  </a:cubicBezTo>
                  <a:cubicBezTo>
                    <a:pt x="132" y="160"/>
                    <a:pt x="133" y="160"/>
                    <a:pt x="134" y="159"/>
                  </a:cubicBezTo>
                  <a:cubicBezTo>
                    <a:pt x="151" y="155"/>
                    <a:pt x="167" y="150"/>
                    <a:pt x="184" y="146"/>
                  </a:cubicBezTo>
                  <a:cubicBezTo>
                    <a:pt x="185" y="146"/>
                    <a:pt x="186" y="145"/>
                    <a:pt x="186" y="145"/>
                  </a:cubicBezTo>
                  <a:cubicBezTo>
                    <a:pt x="186" y="144"/>
                    <a:pt x="186" y="144"/>
                    <a:pt x="186" y="144"/>
                  </a:cubicBezTo>
                  <a:moveTo>
                    <a:pt x="168" y="144"/>
                  </a:moveTo>
                  <a:cubicBezTo>
                    <a:pt x="165" y="145"/>
                    <a:pt x="161" y="146"/>
                    <a:pt x="158" y="147"/>
                  </a:cubicBezTo>
                  <a:cubicBezTo>
                    <a:pt x="158" y="148"/>
                    <a:pt x="158" y="148"/>
                    <a:pt x="158" y="149"/>
                  </a:cubicBezTo>
                  <a:cubicBezTo>
                    <a:pt x="158" y="149"/>
                    <a:pt x="158" y="150"/>
                    <a:pt x="158" y="150"/>
                  </a:cubicBezTo>
                  <a:cubicBezTo>
                    <a:pt x="162" y="149"/>
                    <a:pt x="167" y="148"/>
                    <a:pt x="171" y="147"/>
                  </a:cubicBezTo>
                  <a:cubicBezTo>
                    <a:pt x="170" y="147"/>
                    <a:pt x="169" y="146"/>
                    <a:pt x="168" y="144"/>
                  </a:cubicBezTo>
                  <a:moveTo>
                    <a:pt x="168" y="143"/>
                  </a:moveTo>
                  <a:cubicBezTo>
                    <a:pt x="167" y="143"/>
                    <a:pt x="166" y="144"/>
                    <a:pt x="165" y="144"/>
                  </a:cubicBezTo>
                  <a:cubicBezTo>
                    <a:pt x="166" y="144"/>
                    <a:pt x="167" y="144"/>
                    <a:pt x="168" y="144"/>
                  </a:cubicBezTo>
                  <a:cubicBezTo>
                    <a:pt x="168" y="143"/>
                    <a:pt x="168" y="143"/>
                    <a:pt x="168" y="143"/>
                  </a:cubicBezTo>
                  <a:moveTo>
                    <a:pt x="186" y="142"/>
                  </a:moveTo>
                  <a:cubicBezTo>
                    <a:pt x="183" y="143"/>
                    <a:pt x="180" y="144"/>
                    <a:pt x="177" y="145"/>
                  </a:cubicBezTo>
                  <a:cubicBezTo>
                    <a:pt x="180" y="145"/>
                    <a:pt x="182" y="144"/>
                    <a:pt x="185" y="143"/>
                  </a:cubicBezTo>
                  <a:cubicBezTo>
                    <a:pt x="185" y="143"/>
                    <a:pt x="186" y="143"/>
                    <a:pt x="186" y="142"/>
                  </a:cubicBezTo>
                  <a:cubicBezTo>
                    <a:pt x="186" y="142"/>
                    <a:pt x="186" y="142"/>
                    <a:pt x="186" y="142"/>
                  </a:cubicBezTo>
                  <a:moveTo>
                    <a:pt x="74" y="126"/>
                  </a:moveTo>
                  <a:cubicBezTo>
                    <a:pt x="73" y="126"/>
                    <a:pt x="73" y="127"/>
                    <a:pt x="73" y="127"/>
                  </a:cubicBezTo>
                  <a:cubicBezTo>
                    <a:pt x="81" y="133"/>
                    <a:pt x="89" y="138"/>
                    <a:pt x="97" y="144"/>
                  </a:cubicBezTo>
                  <a:cubicBezTo>
                    <a:pt x="96" y="143"/>
                    <a:pt x="96" y="143"/>
                    <a:pt x="95" y="142"/>
                  </a:cubicBezTo>
                  <a:cubicBezTo>
                    <a:pt x="89" y="137"/>
                    <a:pt x="81" y="132"/>
                    <a:pt x="74" y="126"/>
                  </a:cubicBezTo>
                  <a:moveTo>
                    <a:pt x="75" y="122"/>
                  </a:moveTo>
                  <a:cubicBezTo>
                    <a:pt x="75" y="123"/>
                    <a:pt x="75" y="123"/>
                    <a:pt x="76" y="123"/>
                  </a:cubicBezTo>
                  <a:cubicBezTo>
                    <a:pt x="77" y="125"/>
                    <a:pt x="79" y="126"/>
                    <a:pt x="81" y="127"/>
                  </a:cubicBezTo>
                  <a:cubicBezTo>
                    <a:pt x="79" y="126"/>
                    <a:pt x="77" y="124"/>
                    <a:pt x="75" y="122"/>
                  </a:cubicBezTo>
                  <a:moveTo>
                    <a:pt x="95" y="121"/>
                  </a:moveTo>
                  <a:cubicBezTo>
                    <a:pt x="103" y="127"/>
                    <a:pt x="111" y="133"/>
                    <a:pt x="119" y="139"/>
                  </a:cubicBezTo>
                  <a:cubicBezTo>
                    <a:pt x="122" y="141"/>
                    <a:pt x="126" y="143"/>
                    <a:pt x="129" y="144"/>
                  </a:cubicBezTo>
                  <a:cubicBezTo>
                    <a:pt x="132" y="144"/>
                    <a:pt x="135" y="143"/>
                    <a:pt x="138" y="142"/>
                  </a:cubicBezTo>
                  <a:cubicBezTo>
                    <a:pt x="134" y="140"/>
                    <a:pt x="130" y="138"/>
                    <a:pt x="126" y="136"/>
                  </a:cubicBezTo>
                  <a:cubicBezTo>
                    <a:pt x="118" y="132"/>
                    <a:pt x="109" y="128"/>
                    <a:pt x="101" y="124"/>
                  </a:cubicBezTo>
                  <a:cubicBezTo>
                    <a:pt x="99" y="123"/>
                    <a:pt x="97" y="122"/>
                    <a:pt x="95" y="121"/>
                  </a:cubicBezTo>
                  <a:moveTo>
                    <a:pt x="206" y="118"/>
                  </a:moveTo>
                  <a:cubicBezTo>
                    <a:pt x="205" y="118"/>
                    <a:pt x="205" y="118"/>
                    <a:pt x="205" y="118"/>
                  </a:cubicBezTo>
                  <a:cubicBezTo>
                    <a:pt x="190" y="124"/>
                    <a:pt x="175" y="129"/>
                    <a:pt x="161" y="134"/>
                  </a:cubicBezTo>
                  <a:cubicBezTo>
                    <a:pt x="160" y="135"/>
                    <a:pt x="160" y="135"/>
                    <a:pt x="160" y="135"/>
                  </a:cubicBezTo>
                  <a:cubicBezTo>
                    <a:pt x="174" y="130"/>
                    <a:pt x="188" y="125"/>
                    <a:pt x="202" y="120"/>
                  </a:cubicBezTo>
                  <a:cubicBezTo>
                    <a:pt x="203" y="121"/>
                    <a:pt x="203" y="121"/>
                    <a:pt x="203" y="121"/>
                  </a:cubicBezTo>
                  <a:cubicBezTo>
                    <a:pt x="188" y="126"/>
                    <a:pt x="174" y="132"/>
                    <a:pt x="159" y="137"/>
                  </a:cubicBezTo>
                  <a:cubicBezTo>
                    <a:pt x="159" y="137"/>
                    <a:pt x="158" y="138"/>
                    <a:pt x="158" y="139"/>
                  </a:cubicBezTo>
                  <a:cubicBezTo>
                    <a:pt x="172" y="134"/>
                    <a:pt x="186" y="128"/>
                    <a:pt x="200" y="123"/>
                  </a:cubicBezTo>
                  <a:cubicBezTo>
                    <a:pt x="201" y="124"/>
                    <a:pt x="201" y="124"/>
                    <a:pt x="201" y="124"/>
                  </a:cubicBezTo>
                  <a:cubicBezTo>
                    <a:pt x="186" y="129"/>
                    <a:pt x="172" y="134"/>
                    <a:pt x="158" y="140"/>
                  </a:cubicBezTo>
                  <a:cubicBezTo>
                    <a:pt x="158" y="140"/>
                    <a:pt x="158" y="140"/>
                    <a:pt x="158" y="141"/>
                  </a:cubicBezTo>
                  <a:cubicBezTo>
                    <a:pt x="172" y="135"/>
                    <a:pt x="186" y="130"/>
                    <a:pt x="200" y="125"/>
                  </a:cubicBezTo>
                  <a:cubicBezTo>
                    <a:pt x="203" y="124"/>
                    <a:pt x="204" y="121"/>
                    <a:pt x="206" y="118"/>
                  </a:cubicBezTo>
                  <a:moveTo>
                    <a:pt x="73" y="110"/>
                  </a:moveTo>
                  <a:cubicBezTo>
                    <a:pt x="73" y="111"/>
                    <a:pt x="73" y="112"/>
                    <a:pt x="72" y="113"/>
                  </a:cubicBezTo>
                  <a:cubicBezTo>
                    <a:pt x="72" y="114"/>
                    <a:pt x="72" y="115"/>
                    <a:pt x="72" y="116"/>
                  </a:cubicBezTo>
                  <a:cubicBezTo>
                    <a:pt x="85" y="122"/>
                    <a:pt x="98" y="129"/>
                    <a:pt x="111" y="135"/>
                  </a:cubicBezTo>
                  <a:cubicBezTo>
                    <a:pt x="105" y="131"/>
                    <a:pt x="98" y="126"/>
                    <a:pt x="92" y="122"/>
                  </a:cubicBezTo>
                  <a:cubicBezTo>
                    <a:pt x="88" y="119"/>
                    <a:pt x="84" y="116"/>
                    <a:pt x="80" y="113"/>
                  </a:cubicBezTo>
                  <a:cubicBezTo>
                    <a:pt x="78" y="112"/>
                    <a:pt x="76" y="111"/>
                    <a:pt x="73" y="110"/>
                  </a:cubicBezTo>
                  <a:moveTo>
                    <a:pt x="174" y="109"/>
                  </a:moveTo>
                  <a:cubicBezTo>
                    <a:pt x="169" y="111"/>
                    <a:pt x="163" y="112"/>
                    <a:pt x="158" y="113"/>
                  </a:cubicBezTo>
                  <a:cubicBezTo>
                    <a:pt x="163" y="112"/>
                    <a:pt x="169" y="111"/>
                    <a:pt x="174" y="109"/>
                  </a:cubicBezTo>
                  <a:cubicBezTo>
                    <a:pt x="174" y="109"/>
                    <a:pt x="174" y="109"/>
                    <a:pt x="174" y="109"/>
                  </a:cubicBezTo>
                  <a:moveTo>
                    <a:pt x="98" y="109"/>
                  </a:moveTo>
                  <a:cubicBezTo>
                    <a:pt x="104" y="113"/>
                    <a:pt x="110" y="117"/>
                    <a:pt x="115" y="120"/>
                  </a:cubicBezTo>
                  <a:cubicBezTo>
                    <a:pt x="121" y="125"/>
                    <a:pt x="127" y="129"/>
                    <a:pt x="133" y="133"/>
                  </a:cubicBezTo>
                  <a:cubicBezTo>
                    <a:pt x="134" y="133"/>
                    <a:pt x="135" y="134"/>
                    <a:pt x="136" y="134"/>
                  </a:cubicBezTo>
                  <a:cubicBezTo>
                    <a:pt x="133" y="132"/>
                    <a:pt x="130" y="130"/>
                    <a:pt x="127" y="127"/>
                  </a:cubicBezTo>
                  <a:cubicBezTo>
                    <a:pt x="117" y="121"/>
                    <a:pt x="108" y="115"/>
                    <a:pt x="98" y="109"/>
                  </a:cubicBezTo>
                  <a:moveTo>
                    <a:pt x="143" y="122"/>
                  </a:moveTo>
                  <a:cubicBezTo>
                    <a:pt x="142" y="121"/>
                    <a:pt x="142" y="121"/>
                    <a:pt x="142" y="121"/>
                  </a:cubicBezTo>
                  <a:cubicBezTo>
                    <a:pt x="157" y="118"/>
                    <a:pt x="172" y="115"/>
                    <a:pt x="187" y="111"/>
                  </a:cubicBezTo>
                  <a:cubicBezTo>
                    <a:pt x="187" y="112"/>
                    <a:pt x="187" y="112"/>
                    <a:pt x="187" y="112"/>
                  </a:cubicBezTo>
                  <a:cubicBezTo>
                    <a:pt x="172" y="116"/>
                    <a:pt x="157" y="119"/>
                    <a:pt x="143" y="122"/>
                  </a:cubicBezTo>
                  <a:moveTo>
                    <a:pt x="197" y="106"/>
                  </a:moveTo>
                  <a:cubicBezTo>
                    <a:pt x="181" y="110"/>
                    <a:pt x="165" y="114"/>
                    <a:pt x="149" y="117"/>
                  </a:cubicBezTo>
                  <a:cubicBezTo>
                    <a:pt x="149" y="117"/>
                    <a:pt x="149" y="117"/>
                    <a:pt x="149" y="117"/>
                  </a:cubicBezTo>
                  <a:cubicBezTo>
                    <a:pt x="146" y="118"/>
                    <a:pt x="143" y="118"/>
                    <a:pt x="141" y="119"/>
                  </a:cubicBezTo>
                  <a:cubicBezTo>
                    <a:pt x="141" y="119"/>
                    <a:pt x="141" y="119"/>
                    <a:pt x="141" y="119"/>
                  </a:cubicBezTo>
                  <a:cubicBezTo>
                    <a:pt x="141" y="119"/>
                    <a:pt x="141" y="119"/>
                    <a:pt x="141" y="118"/>
                  </a:cubicBezTo>
                  <a:cubicBezTo>
                    <a:pt x="141" y="118"/>
                    <a:pt x="141" y="118"/>
                    <a:pt x="141" y="119"/>
                  </a:cubicBezTo>
                  <a:cubicBezTo>
                    <a:pt x="139" y="120"/>
                    <a:pt x="139" y="123"/>
                    <a:pt x="139" y="125"/>
                  </a:cubicBezTo>
                  <a:cubicBezTo>
                    <a:pt x="145" y="124"/>
                    <a:pt x="151" y="122"/>
                    <a:pt x="157" y="121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51" y="123"/>
                    <a:pt x="145" y="125"/>
                    <a:pt x="140" y="126"/>
                  </a:cubicBezTo>
                  <a:cubicBezTo>
                    <a:pt x="140" y="127"/>
                    <a:pt x="140" y="127"/>
                    <a:pt x="140" y="127"/>
                  </a:cubicBezTo>
                  <a:cubicBezTo>
                    <a:pt x="159" y="122"/>
                    <a:pt x="178" y="117"/>
                    <a:pt x="198" y="113"/>
                  </a:cubicBezTo>
                  <a:cubicBezTo>
                    <a:pt x="197" y="110"/>
                    <a:pt x="197" y="108"/>
                    <a:pt x="197" y="106"/>
                  </a:cubicBezTo>
                  <a:moveTo>
                    <a:pt x="196" y="105"/>
                  </a:moveTo>
                  <a:cubicBezTo>
                    <a:pt x="193" y="106"/>
                    <a:pt x="190" y="107"/>
                    <a:pt x="186" y="108"/>
                  </a:cubicBezTo>
                  <a:cubicBezTo>
                    <a:pt x="189" y="107"/>
                    <a:pt x="192" y="107"/>
                    <a:pt x="195" y="106"/>
                  </a:cubicBezTo>
                  <a:cubicBezTo>
                    <a:pt x="196" y="106"/>
                    <a:pt x="196" y="106"/>
                    <a:pt x="196" y="105"/>
                  </a:cubicBezTo>
                  <a:moveTo>
                    <a:pt x="84" y="99"/>
                  </a:moveTo>
                  <a:cubicBezTo>
                    <a:pt x="84" y="99"/>
                    <a:pt x="84" y="99"/>
                    <a:pt x="84" y="99"/>
                  </a:cubicBezTo>
                  <a:cubicBezTo>
                    <a:pt x="86" y="101"/>
                    <a:pt x="88" y="102"/>
                    <a:pt x="90" y="103"/>
                  </a:cubicBezTo>
                  <a:cubicBezTo>
                    <a:pt x="90" y="103"/>
                    <a:pt x="91" y="104"/>
                    <a:pt x="91" y="104"/>
                  </a:cubicBezTo>
                  <a:cubicBezTo>
                    <a:pt x="91" y="103"/>
                    <a:pt x="91" y="103"/>
                    <a:pt x="91" y="103"/>
                  </a:cubicBezTo>
                  <a:cubicBezTo>
                    <a:pt x="89" y="102"/>
                    <a:pt x="87" y="101"/>
                    <a:pt x="85" y="99"/>
                  </a:cubicBezTo>
                  <a:cubicBezTo>
                    <a:pt x="84" y="99"/>
                    <a:pt x="84" y="99"/>
                    <a:pt x="84" y="99"/>
                  </a:cubicBezTo>
                  <a:moveTo>
                    <a:pt x="189" y="92"/>
                  </a:moveTo>
                  <a:cubicBezTo>
                    <a:pt x="179" y="94"/>
                    <a:pt x="168" y="97"/>
                    <a:pt x="158" y="99"/>
                  </a:cubicBezTo>
                  <a:cubicBezTo>
                    <a:pt x="158" y="100"/>
                    <a:pt x="158" y="100"/>
                    <a:pt x="158" y="101"/>
                  </a:cubicBezTo>
                  <a:cubicBezTo>
                    <a:pt x="169" y="98"/>
                    <a:pt x="181" y="96"/>
                    <a:pt x="192" y="93"/>
                  </a:cubicBezTo>
                  <a:cubicBezTo>
                    <a:pt x="191" y="93"/>
                    <a:pt x="190" y="92"/>
                    <a:pt x="189" y="92"/>
                  </a:cubicBezTo>
                  <a:moveTo>
                    <a:pt x="173" y="84"/>
                  </a:moveTo>
                  <a:cubicBezTo>
                    <a:pt x="162" y="87"/>
                    <a:pt x="152" y="89"/>
                    <a:pt x="141" y="92"/>
                  </a:cubicBezTo>
                  <a:cubicBezTo>
                    <a:pt x="139" y="93"/>
                    <a:pt x="138" y="93"/>
                    <a:pt x="137" y="94"/>
                  </a:cubicBezTo>
                  <a:cubicBezTo>
                    <a:pt x="134" y="99"/>
                    <a:pt x="131" y="103"/>
                    <a:pt x="130" y="108"/>
                  </a:cubicBezTo>
                  <a:cubicBezTo>
                    <a:pt x="134" y="110"/>
                    <a:pt x="137" y="112"/>
                    <a:pt x="137" y="113"/>
                  </a:cubicBezTo>
                  <a:cubicBezTo>
                    <a:pt x="135" y="112"/>
                    <a:pt x="132" y="110"/>
                    <a:pt x="130" y="109"/>
                  </a:cubicBezTo>
                  <a:cubicBezTo>
                    <a:pt x="129" y="113"/>
                    <a:pt x="130" y="118"/>
                    <a:pt x="132" y="123"/>
                  </a:cubicBezTo>
                  <a:cubicBezTo>
                    <a:pt x="132" y="124"/>
                    <a:pt x="132" y="124"/>
                    <a:pt x="133" y="126"/>
                  </a:cubicBezTo>
                  <a:cubicBezTo>
                    <a:pt x="127" y="123"/>
                    <a:pt x="123" y="120"/>
                    <a:pt x="118" y="116"/>
                  </a:cubicBezTo>
                  <a:cubicBezTo>
                    <a:pt x="105" y="108"/>
                    <a:pt x="92" y="99"/>
                    <a:pt x="79" y="90"/>
                  </a:cubicBezTo>
                  <a:cubicBezTo>
                    <a:pt x="79" y="91"/>
                    <a:pt x="79" y="91"/>
                    <a:pt x="79" y="92"/>
                  </a:cubicBezTo>
                  <a:cubicBezTo>
                    <a:pt x="80" y="93"/>
                    <a:pt x="80" y="93"/>
                    <a:pt x="81" y="94"/>
                  </a:cubicBezTo>
                  <a:cubicBezTo>
                    <a:pt x="82" y="95"/>
                    <a:pt x="84" y="96"/>
                    <a:pt x="85" y="97"/>
                  </a:cubicBezTo>
                  <a:cubicBezTo>
                    <a:pt x="93" y="102"/>
                    <a:pt x="100" y="106"/>
                    <a:pt x="107" y="111"/>
                  </a:cubicBezTo>
                  <a:cubicBezTo>
                    <a:pt x="114" y="116"/>
                    <a:pt x="121" y="121"/>
                    <a:pt x="128" y="125"/>
                  </a:cubicBezTo>
                  <a:cubicBezTo>
                    <a:pt x="130" y="127"/>
                    <a:pt x="133" y="129"/>
                    <a:pt x="136" y="130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33" y="123"/>
                    <a:pt x="134" y="118"/>
                    <a:pt x="138" y="114"/>
                  </a:cubicBezTo>
                  <a:cubicBezTo>
                    <a:pt x="138" y="113"/>
                    <a:pt x="139" y="113"/>
                    <a:pt x="140" y="113"/>
                  </a:cubicBezTo>
                  <a:cubicBezTo>
                    <a:pt x="140" y="113"/>
                    <a:pt x="140" y="113"/>
                    <a:pt x="140" y="113"/>
                  </a:cubicBezTo>
                  <a:cubicBezTo>
                    <a:pt x="140" y="109"/>
                    <a:pt x="141" y="106"/>
                    <a:pt x="142" y="103"/>
                  </a:cubicBezTo>
                  <a:cubicBezTo>
                    <a:pt x="143" y="102"/>
                    <a:pt x="145" y="101"/>
                    <a:pt x="147" y="101"/>
                  </a:cubicBezTo>
                  <a:cubicBezTo>
                    <a:pt x="160" y="97"/>
                    <a:pt x="173" y="94"/>
                    <a:pt x="186" y="90"/>
                  </a:cubicBezTo>
                  <a:cubicBezTo>
                    <a:pt x="182" y="88"/>
                    <a:pt x="178" y="86"/>
                    <a:pt x="173" y="84"/>
                  </a:cubicBezTo>
                  <a:moveTo>
                    <a:pt x="135" y="238"/>
                  </a:moveTo>
                  <a:cubicBezTo>
                    <a:pt x="135" y="238"/>
                    <a:pt x="136" y="237"/>
                    <a:pt x="136" y="237"/>
                  </a:cubicBezTo>
                  <a:cubicBezTo>
                    <a:pt x="148" y="229"/>
                    <a:pt x="162" y="226"/>
                    <a:pt x="175" y="221"/>
                  </a:cubicBezTo>
                  <a:cubicBezTo>
                    <a:pt x="193" y="213"/>
                    <a:pt x="211" y="206"/>
                    <a:pt x="230" y="199"/>
                  </a:cubicBezTo>
                  <a:cubicBezTo>
                    <a:pt x="231" y="198"/>
                    <a:pt x="232" y="198"/>
                    <a:pt x="233" y="198"/>
                  </a:cubicBezTo>
                  <a:cubicBezTo>
                    <a:pt x="224" y="205"/>
                    <a:pt x="212" y="207"/>
                    <a:pt x="202" y="212"/>
                  </a:cubicBezTo>
                  <a:cubicBezTo>
                    <a:pt x="198" y="213"/>
                    <a:pt x="194" y="215"/>
                    <a:pt x="191" y="217"/>
                  </a:cubicBezTo>
                  <a:cubicBezTo>
                    <a:pt x="203" y="213"/>
                    <a:pt x="215" y="208"/>
                    <a:pt x="227" y="204"/>
                  </a:cubicBezTo>
                  <a:cubicBezTo>
                    <a:pt x="228" y="208"/>
                    <a:pt x="228" y="211"/>
                    <a:pt x="228" y="214"/>
                  </a:cubicBezTo>
                  <a:cubicBezTo>
                    <a:pt x="228" y="215"/>
                    <a:pt x="227" y="216"/>
                    <a:pt x="226" y="217"/>
                  </a:cubicBezTo>
                  <a:cubicBezTo>
                    <a:pt x="201" y="227"/>
                    <a:pt x="176" y="238"/>
                    <a:pt x="151" y="248"/>
                  </a:cubicBezTo>
                  <a:cubicBezTo>
                    <a:pt x="145" y="250"/>
                    <a:pt x="139" y="253"/>
                    <a:pt x="133" y="255"/>
                  </a:cubicBezTo>
                  <a:cubicBezTo>
                    <a:pt x="132" y="252"/>
                    <a:pt x="131" y="249"/>
                    <a:pt x="130" y="246"/>
                  </a:cubicBezTo>
                  <a:cubicBezTo>
                    <a:pt x="154" y="236"/>
                    <a:pt x="178" y="227"/>
                    <a:pt x="202" y="218"/>
                  </a:cubicBezTo>
                  <a:cubicBezTo>
                    <a:pt x="202" y="217"/>
                    <a:pt x="202" y="217"/>
                    <a:pt x="201" y="216"/>
                  </a:cubicBezTo>
                  <a:cubicBezTo>
                    <a:pt x="178" y="225"/>
                    <a:pt x="155" y="235"/>
                    <a:pt x="131" y="244"/>
                  </a:cubicBezTo>
                  <a:cubicBezTo>
                    <a:pt x="131" y="241"/>
                    <a:pt x="130" y="238"/>
                    <a:pt x="134" y="238"/>
                  </a:cubicBezTo>
                  <a:cubicBezTo>
                    <a:pt x="134" y="238"/>
                    <a:pt x="134" y="238"/>
                    <a:pt x="135" y="238"/>
                  </a:cubicBezTo>
                  <a:cubicBezTo>
                    <a:pt x="135" y="238"/>
                    <a:pt x="135" y="238"/>
                    <a:pt x="135" y="238"/>
                  </a:cubicBezTo>
                  <a:moveTo>
                    <a:pt x="228" y="190"/>
                  </a:moveTo>
                  <a:cubicBezTo>
                    <a:pt x="225" y="190"/>
                    <a:pt x="223" y="187"/>
                    <a:pt x="220" y="186"/>
                  </a:cubicBezTo>
                  <a:cubicBezTo>
                    <a:pt x="219" y="185"/>
                    <a:pt x="218" y="183"/>
                    <a:pt x="218" y="182"/>
                  </a:cubicBezTo>
                  <a:cubicBezTo>
                    <a:pt x="219" y="181"/>
                    <a:pt x="219" y="181"/>
                    <a:pt x="219" y="181"/>
                  </a:cubicBezTo>
                  <a:cubicBezTo>
                    <a:pt x="223" y="183"/>
                    <a:pt x="228" y="186"/>
                    <a:pt x="232" y="188"/>
                  </a:cubicBezTo>
                  <a:cubicBezTo>
                    <a:pt x="231" y="189"/>
                    <a:pt x="229" y="190"/>
                    <a:pt x="228" y="190"/>
                  </a:cubicBezTo>
                  <a:moveTo>
                    <a:pt x="16" y="158"/>
                  </a:moveTo>
                  <a:cubicBezTo>
                    <a:pt x="19" y="158"/>
                    <a:pt x="20" y="156"/>
                    <a:pt x="22" y="153"/>
                  </a:cubicBezTo>
                  <a:cubicBezTo>
                    <a:pt x="26" y="157"/>
                    <a:pt x="29" y="161"/>
                    <a:pt x="33" y="165"/>
                  </a:cubicBezTo>
                  <a:cubicBezTo>
                    <a:pt x="32" y="166"/>
                    <a:pt x="32" y="166"/>
                    <a:pt x="32" y="166"/>
                  </a:cubicBezTo>
                  <a:cubicBezTo>
                    <a:pt x="29" y="164"/>
                    <a:pt x="25" y="162"/>
                    <a:pt x="20" y="160"/>
                  </a:cubicBezTo>
                  <a:cubicBezTo>
                    <a:pt x="21" y="161"/>
                    <a:pt x="21" y="162"/>
                    <a:pt x="22" y="162"/>
                  </a:cubicBezTo>
                  <a:cubicBezTo>
                    <a:pt x="23" y="163"/>
                    <a:pt x="25" y="165"/>
                    <a:pt x="26" y="165"/>
                  </a:cubicBezTo>
                  <a:cubicBezTo>
                    <a:pt x="40" y="172"/>
                    <a:pt x="48" y="184"/>
                    <a:pt x="57" y="194"/>
                  </a:cubicBezTo>
                  <a:cubicBezTo>
                    <a:pt x="66" y="205"/>
                    <a:pt x="75" y="215"/>
                    <a:pt x="84" y="226"/>
                  </a:cubicBezTo>
                  <a:cubicBezTo>
                    <a:pt x="86" y="228"/>
                    <a:pt x="88" y="229"/>
                    <a:pt x="91" y="229"/>
                  </a:cubicBezTo>
                  <a:cubicBezTo>
                    <a:pt x="93" y="229"/>
                    <a:pt x="94" y="229"/>
                    <a:pt x="95" y="229"/>
                  </a:cubicBezTo>
                  <a:cubicBezTo>
                    <a:pt x="104" y="226"/>
                    <a:pt x="112" y="224"/>
                    <a:pt x="121" y="222"/>
                  </a:cubicBezTo>
                  <a:cubicBezTo>
                    <a:pt x="121" y="222"/>
                    <a:pt x="121" y="222"/>
                    <a:pt x="121" y="222"/>
                  </a:cubicBezTo>
                  <a:cubicBezTo>
                    <a:pt x="122" y="222"/>
                    <a:pt x="123" y="223"/>
                    <a:pt x="124" y="223"/>
                  </a:cubicBezTo>
                  <a:cubicBezTo>
                    <a:pt x="126" y="223"/>
                    <a:pt x="128" y="224"/>
                    <a:pt x="129" y="225"/>
                  </a:cubicBezTo>
                  <a:cubicBezTo>
                    <a:pt x="129" y="224"/>
                    <a:pt x="129" y="224"/>
                    <a:pt x="129" y="224"/>
                  </a:cubicBezTo>
                  <a:cubicBezTo>
                    <a:pt x="129" y="223"/>
                    <a:pt x="128" y="222"/>
                    <a:pt x="126" y="221"/>
                  </a:cubicBezTo>
                  <a:cubicBezTo>
                    <a:pt x="144" y="217"/>
                    <a:pt x="161" y="213"/>
                    <a:pt x="178" y="209"/>
                  </a:cubicBezTo>
                  <a:cubicBezTo>
                    <a:pt x="178" y="209"/>
                    <a:pt x="178" y="209"/>
                    <a:pt x="178" y="209"/>
                  </a:cubicBezTo>
                  <a:cubicBezTo>
                    <a:pt x="174" y="211"/>
                    <a:pt x="169" y="213"/>
                    <a:pt x="165" y="214"/>
                  </a:cubicBezTo>
                  <a:cubicBezTo>
                    <a:pt x="156" y="218"/>
                    <a:pt x="147" y="221"/>
                    <a:pt x="138" y="224"/>
                  </a:cubicBezTo>
                  <a:cubicBezTo>
                    <a:pt x="137" y="225"/>
                    <a:pt x="136" y="226"/>
                    <a:pt x="135" y="226"/>
                  </a:cubicBezTo>
                  <a:cubicBezTo>
                    <a:pt x="134" y="227"/>
                    <a:pt x="132" y="227"/>
                    <a:pt x="131" y="227"/>
                  </a:cubicBezTo>
                  <a:cubicBezTo>
                    <a:pt x="131" y="227"/>
                    <a:pt x="131" y="227"/>
                    <a:pt x="131" y="227"/>
                  </a:cubicBezTo>
                  <a:cubicBezTo>
                    <a:pt x="130" y="227"/>
                    <a:pt x="129" y="227"/>
                    <a:pt x="128" y="227"/>
                  </a:cubicBezTo>
                  <a:cubicBezTo>
                    <a:pt x="126" y="227"/>
                    <a:pt x="125" y="228"/>
                    <a:pt x="123" y="230"/>
                  </a:cubicBezTo>
                  <a:cubicBezTo>
                    <a:pt x="120" y="238"/>
                    <a:pt x="118" y="246"/>
                    <a:pt x="120" y="255"/>
                  </a:cubicBezTo>
                  <a:cubicBezTo>
                    <a:pt x="119" y="254"/>
                    <a:pt x="118" y="253"/>
                    <a:pt x="116" y="253"/>
                  </a:cubicBezTo>
                  <a:cubicBezTo>
                    <a:pt x="100" y="241"/>
                    <a:pt x="83" y="230"/>
                    <a:pt x="66" y="218"/>
                  </a:cubicBezTo>
                  <a:cubicBezTo>
                    <a:pt x="55" y="210"/>
                    <a:pt x="44" y="203"/>
                    <a:pt x="33" y="195"/>
                  </a:cubicBezTo>
                  <a:cubicBezTo>
                    <a:pt x="27" y="191"/>
                    <a:pt x="21" y="187"/>
                    <a:pt x="15" y="183"/>
                  </a:cubicBezTo>
                  <a:cubicBezTo>
                    <a:pt x="13" y="181"/>
                    <a:pt x="10" y="179"/>
                    <a:pt x="9" y="176"/>
                  </a:cubicBezTo>
                  <a:cubicBezTo>
                    <a:pt x="7" y="170"/>
                    <a:pt x="7" y="165"/>
                    <a:pt x="10" y="159"/>
                  </a:cubicBezTo>
                  <a:cubicBezTo>
                    <a:pt x="11" y="158"/>
                    <a:pt x="12" y="157"/>
                    <a:pt x="13" y="157"/>
                  </a:cubicBezTo>
                  <a:cubicBezTo>
                    <a:pt x="14" y="157"/>
                    <a:pt x="14" y="157"/>
                    <a:pt x="14" y="157"/>
                  </a:cubicBezTo>
                  <a:cubicBezTo>
                    <a:pt x="15" y="158"/>
                    <a:pt x="15" y="158"/>
                    <a:pt x="16" y="158"/>
                  </a:cubicBezTo>
                  <a:moveTo>
                    <a:pt x="76" y="88"/>
                  </a:moveTo>
                  <a:cubicBezTo>
                    <a:pt x="62" y="79"/>
                    <a:pt x="49" y="70"/>
                    <a:pt x="35" y="61"/>
                  </a:cubicBezTo>
                  <a:cubicBezTo>
                    <a:pt x="32" y="59"/>
                    <a:pt x="29" y="57"/>
                    <a:pt x="26" y="55"/>
                  </a:cubicBezTo>
                  <a:cubicBezTo>
                    <a:pt x="25" y="54"/>
                    <a:pt x="24" y="53"/>
                    <a:pt x="24" y="52"/>
                  </a:cubicBezTo>
                  <a:cubicBezTo>
                    <a:pt x="22" y="44"/>
                    <a:pt x="21" y="37"/>
                    <a:pt x="25" y="30"/>
                  </a:cubicBezTo>
                  <a:cubicBezTo>
                    <a:pt x="26" y="28"/>
                    <a:pt x="27" y="27"/>
                    <a:pt x="29" y="27"/>
                  </a:cubicBezTo>
                  <a:cubicBezTo>
                    <a:pt x="47" y="23"/>
                    <a:pt x="65" y="19"/>
                    <a:pt x="83" y="16"/>
                  </a:cubicBezTo>
                  <a:cubicBezTo>
                    <a:pt x="99" y="12"/>
                    <a:pt x="114" y="9"/>
                    <a:pt x="130" y="6"/>
                  </a:cubicBezTo>
                  <a:cubicBezTo>
                    <a:pt x="133" y="5"/>
                    <a:pt x="135" y="5"/>
                    <a:pt x="137" y="5"/>
                  </a:cubicBezTo>
                  <a:cubicBezTo>
                    <a:pt x="140" y="5"/>
                    <a:pt x="143" y="6"/>
                    <a:pt x="146" y="7"/>
                  </a:cubicBezTo>
                  <a:cubicBezTo>
                    <a:pt x="183" y="26"/>
                    <a:pt x="220" y="43"/>
                    <a:pt x="257" y="61"/>
                  </a:cubicBezTo>
                  <a:cubicBezTo>
                    <a:pt x="258" y="62"/>
                    <a:pt x="258" y="62"/>
                    <a:pt x="259" y="63"/>
                  </a:cubicBezTo>
                  <a:cubicBezTo>
                    <a:pt x="238" y="68"/>
                    <a:pt x="218" y="73"/>
                    <a:pt x="198" y="78"/>
                  </a:cubicBezTo>
                  <a:cubicBezTo>
                    <a:pt x="191" y="80"/>
                    <a:pt x="184" y="81"/>
                    <a:pt x="177" y="83"/>
                  </a:cubicBezTo>
                  <a:cubicBezTo>
                    <a:pt x="181" y="85"/>
                    <a:pt x="186" y="87"/>
                    <a:pt x="190" y="89"/>
                  </a:cubicBezTo>
                  <a:cubicBezTo>
                    <a:pt x="203" y="86"/>
                    <a:pt x="215" y="83"/>
                    <a:pt x="228" y="80"/>
                  </a:cubicBezTo>
                  <a:cubicBezTo>
                    <a:pt x="236" y="77"/>
                    <a:pt x="245" y="75"/>
                    <a:pt x="254" y="73"/>
                  </a:cubicBezTo>
                  <a:cubicBezTo>
                    <a:pt x="253" y="76"/>
                    <a:pt x="251" y="78"/>
                    <a:pt x="248" y="79"/>
                  </a:cubicBezTo>
                  <a:cubicBezTo>
                    <a:pt x="229" y="83"/>
                    <a:pt x="211" y="87"/>
                    <a:pt x="193" y="91"/>
                  </a:cubicBezTo>
                  <a:cubicBezTo>
                    <a:pt x="194" y="91"/>
                    <a:pt x="195" y="92"/>
                    <a:pt x="196" y="92"/>
                  </a:cubicBezTo>
                  <a:cubicBezTo>
                    <a:pt x="215" y="88"/>
                    <a:pt x="233" y="84"/>
                    <a:pt x="252" y="80"/>
                  </a:cubicBezTo>
                  <a:cubicBezTo>
                    <a:pt x="252" y="84"/>
                    <a:pt x="252" y="87"/>
                    <a:pt x="253" y="92"/>
                  </a:cubicBezTo>
                  <a:cubicBezTo>
                    <a:pt x="235" y="96"/>
                    <a:pt x="218" y="100"/>
                    <a:pt x="201" y="104"/>
                  </a:cubicBezTo>
                  <a:cubicBezTo>
                    <a:pt x="200" y="105"/>
                    <a:pt x="200" y="106"/>
                    <a:pt x="200" y="108"/>
                  </a:cubicBezTo>
                  <a:cubicBezTo>
                    <a:pt x="200" y="109"/>
                    <a:pt x="200" y="110"/>
                    <a:pt x="202" y="110"/>
                  </a:cubicBezTo>
                  <a:cubicBezTo>
                    <a:pt x="204" y="111"/>
                    <a:pt x="206" y="112"/>
                    <a:pt x="208" y="113"/>
                  </a:cubicBezTo>
                  <a:cubicBezTo>
                    <a:pt x="209" y="113"/>
                    <a:pt x="210" y="114"/>
                    <a:pt x="210" y="114"/>
                  </a:cubicBezTo>
                  <a:cubicBezTo>
                    <a:pt x="211" y="114"/>
                    <a:pt x="212" y="114"/>
                    <a:pt x="214" y="114"/>
                  </a:cubicBezTo>
                  <a:cubicBezTo>
                    <a:pt x="212" y="114"/>
                    <a:pt x="211" y="115"/>
                    <a:pt x="209" y="115"/>
                  </a:cubicBezTo>
                  <a:cubicBezTo>
                    <a:pt x="209" y="115"/>
                    <a:pt x="209" y="116"/>
                    <a:pt x="209" y="116"/>
                  </a:cubicBezTo>
                  <a:cubicBezTo>
                    <a:pt x="208" y="116"/>
                    <a:pt x="208" y="117"/>
                    <a:pt x="208" y="117"/>
                  </a:cubicBezTo>
                  <a:cubicBezTo>
                    <a:pt x="207" y="119"/>
                    <a:pt x="207" y="122"/>
                    <a:pt x="206" y="124"/>
                  </a:cubicBezTo>
                  <a:cubicBezTo>
                    <a:pt x="206" y="124"/>
                    <a:pt x="206" y="124"/>
                    <a:pt x="206" y="124"/>
                  </a:cubicBezTo>
                  <a:cubicBezTo>
                    <a:pt x="226" y="117"/>
                    <a:pt x="246" y="110"/>
                    <a:pt x="266" y="103"/>
                  </a:cubicBezTo>
                  <a:cubicBezTo>
                    <a:pt x="267" y="103"/>
                    <a:pt x="268" y="103"/>
                    <a:pt x="269" y="103"/>
                  </a:cubicBezTo>
                  <a:cubicBezTo>
                    <a:pt x="266" y="108"/>
                    <a:pt x="264" y="114"/>
                    <a:pt x="257" y="117"/>
                  </a:cubicBezTo>
                  <a:cubicBezTo>
                    <a:pt x="234" y="125"/>
                    <a:pt x="212" y="133"/>
                    <a:pt x="189" y="141"/>
                  </a:cubicBezTo>
                  <a:cubicBezTo>
                    <a:pt x="189" y="142"/>
                    <a:pt x="190" y="143"/>
                    <a:pt x="192" y="144"/>
                  </a:cubicBezTo>
                  <a:cubicBezTo>
                    <a:pt x="193" y="145"/>
                    <a:pt x="194" y="145"/>
                    <a:pt x="195" y="146"/>
                  </a:cubicBezTo>
                  <a:cubicBezTo>
                    <a:pt x="195" y="147"/>
                    <a:pt x="196" y="147"/>
                    <a:pt x="195" y="148"/>
                  </a:cubicBezTo>
                  <a:cubicBezTo>
                    <a:pt x="195" y="148"/>
                    <a:pt x="195" y="149"/>
                    <a:pt x="194" y="149"/>
                  </a:cubicBezTo>
                  <a:cubicBezTo>
                    <a:pt x="192" y="150"/>
                    <a:pt x="189" y="151"/>
                    <a:pt x="186" y="152"/>
                  </a:cubicBezTo>
                  <a:cubicBezTo>
                    <a:pt x="186" y="152"/>
                    <a:pt x="185" y="152"/>
                    <a:pt x="185" y="153"/>
                  </a:cubicBezTo>
                  <a:cubicBezTo>
                    <a:pt x="184" y="153"/>
                    <a:pt x="184" y="154"/>
                    <a:pt x="183" y="154"/>
                  </a:cubicBezTo>
                  <a:cubicBezTo>
                    <a:pt x="183" y="154"/>
                    <a:pt x="182" y="155"/>
                    <a:pt x="181" y="155"/>
                  </a:cubicBezTo>
                  <a:cubicBezTo>
                    <a:pt x="182" y="156"/>
                    <a:pt x="182" y="156"/>
                    <a:pt x="183" y="156"/>
                  </a:cubicBezTo>
                  <a:cubicBezTo>
                    <a:pt x="188" y="155"/>
                    <a:pt x="193" y="154"/>
                    <a:pt x="198" y="152"/>
                  </a:cubicBezTo>
                  <a:cubicBezTo>
                    <a:pt x="198" y="151"/>
                    <a:pt x="198" y="151"/>
                    <a:pt x="198" y="151"/>
                  </a:cubicBezTo>
                  <a:cubicBezTo>
                    <a:pt x="195" y="152"/>
                    <a:pt x="192" y="152"/>
                    <a:pt x="189" y="153"/>
                  </a:cubicBezTo>
                  <a:cubicBezTo>
                    <a:pt x="203" y="146"/>
                    <a:pt x="218" y="142"/>
                    <a:pt x="233" y="139"/>
                  </a:cubicBezTo>
                  <a:cubicBezTo>
                    <a:pt x="232" y="143"/>
                    <a:pt x="231" y="145"/>
                    <a:pt x="227" y="146"/>
                  </a:cubicBezTo>
                  <a:cubicBezTo>
                    <a:pt x="220" y="146"/>
                    <a:pt x="213" y="149"/>
                    <a:pt x="207" y="150"/>
                  </a:cubicBezTo>
                  <a:cubicBezTo>
                    <a:pt x="207" y="151"/>
                    <a:pt x="207" y="151"/>
                    <a:pt x="207" y="152"/>
                  </a:cubicBezTo>
                  <a:cubicBezTo>
                    <a:pt x="213" y="150"/>
                    <a:pt x="220" y="149"/>
                    <a:pt x="227" y="148"/>
                  </a:cubicBezTo>
                  <a:cubicBezTo>
                    <a:pt x="227" y="148"/>
                    <a:pt x="227" y="148"/>
                    <a:pt x="227" y="148"/>
                  </a:cubicBezTo>
                  <a:cubicBezTo>
                    <a:pt x="228" y="148"/>
                    <a:pt x="230" y="148"/>
                    <a:pt x="231" y="149"/>
                  </a:cubicBezTo>
                  <a:cubicBezTo>
                    <a:pt x="230" y="150"/>
                    <a:pt x="229" y="151"/>
                    <a:pt x="228" y="151"/>
                  </a:cubicBezTo>
                  <a:cubicBezTo>
                    <a:pt x="216" y="154"/>
                    <a:pt x="203" y="157"/>
                    <a:pt x="191" y="160"/>
                  </a:cubicBezTo>
                  <a:cubicBezTo>
                    <a:pt x="192" y="161"/>
                    <a:pt x="192" y="161"/>
                    <a:pt x="192" y="161"/>
                  </a:cubicBezTo>
                  <a:cubicBezTo>
                    <a:pt x="192" y="161"/>
                    <a:pt x="193" y="162"/>
                    <a:pt x="193" y="162"/>
                  </a:cubicBezTo>
                  <a:cubicBezTo>
                    <a:pt x="205" y="159"/>
                    <a:pt x="218" y="156"/>
                    <a:pt x="231" y="153"/>
                  </a:cubicBezTo>
                  <a:cubicBezTo>
                    <a:pt x="231" y="153"/>
                    <a:pt x="231" y="154"/>
                    <a:pt x="231" y="154"/>
                  </a:cubicBezTo>
                  <a:cubicBezTo>
                    <a:pt x="230" y="155"/>
                    <a:pt x="228" y="156"/>
                    <a:pt x="227" y="156"/>
                  </a:cubicBezTo>
                  <a:cubicBezTo>
                    <a:pt x="215" y="159"/>
                    <a:pt x="203" y="163"/>
                    <a:pt x="191" y="166"/>
                  </a:cubicBezTo>
                  <a:cubicBezTo>
                    <a:pt x="190" y="167"/>
                    <a:pt x="189" y="168"/>
                    <a:pt x="188" y="169"/>
                  </a:cubicBezTo>
                  <a:cubicBezTo>
                    <a:pt x="186" y="171"/>
                    <a:pt x="187" y="172"/>
                    <a:pt x="188" y="174"/>
                  </a:cubicBezTo>
                  <a:cubicBezTo>
                    <a:pt x="190" y="175"/>
                    <a:pt x="191" y="175"/>
                    <a:pt x="192" y="176"/>
                  </a:cubicBezTo>
                  <a:cubicBezTo>
                    <a:pt x="194" y="178"/>
                    <a:pt x="194" y="179"/>
                    <a:pt x="192" y="181"/>
                  </a:cubicBezTo>
                  <a:cubicBezTo>
                    <a:pt x="199" y="179"/>
                    <a:pt x="206" y="178"/>
                    <a:pt x="213" y="177"/>
                  </a:cubicBezTo>
                  <a:cubicBezTo>
                    <a:pt x="213" y="180"/>
                    <a:pt x="213" y="182"/>
                    <a:pt x="212" y="184"/>
                  </a:cubicBezTo>
                  <a:cubicBezTo>
                    <a:pt x="212" y="185"/>
                    <a:pt x="211" y="186"/>
                    <a:pt x="209" y="186"/>
                  </a:cubicBezTo>
                  <a:cubicBezTo>
                    <a:pt x="200" y="188"/>
                    <a:pt x="190" y="189"/>
                    <a:pt x="181" y="191"/>
                  </a:cubicBezTo>
                  <a:cubicBezTo>
                    <a:pt x="180" y="191"/>
                    <a:pt x="179" y="192"/>
                    <a:pt x="179" y="192"/>
                  </a:cubicBezTo>
                  <a:cubicBezTo>
                    <a:pt x="179" y="193"/>
                    <a:pt x="179" y="193"/>
                    <a:pt x="179" y="193"/>
                  </a:cubicBezTo>
                  <a:cubicBezTo>
                    <a:pt x="190" y="191"/>
                    <a:pt x="202" y="189"/>
                    <a:pt x="213" y="187"/>
                  </a:cubicBezTo>
                  <a:cubicBezTo>
                    <a:pt x="213" y="188"/>
                    <a:pt x="213" y="188"/>
                    <a:pt x="213" y="189"/>
                  </a:cubicBezTo>
                  <a:cubicBezTo>
                    <a:pt x="211" y="189"/>
                    <a:pt x="208" y="190"/>
                    <a:pt x="205" y="191"/>
                  </a:cubicBezTo>
                  <a:cubicBezTo>
                    <a:pt x="171" y="199"/>
                    <a:pt x="137" y="207"/>
                    <a:pt x="103" y="215"/>
                  </a:cubicBezTo>
                  <a:cubicBezTo>
                    <a:pt x="101" y="215"/>
                    <a:pt x="99" y="215"/>
                    <a:pt x="97" y="216"/>
                  </a:cubicBezTo>
                  <a:cubicBezTo>
                    <a:pt x="96" y="216"/>
                    <a:pt x="96" y="217"/>
                    <a:pt x="95" y="217"/>
                  </a:cubicBezTo>
                  <a:cubicBezTo>
                    <a:pt x="93" y="217"/>
                    <a:pt x="92" y="215"/>
                    <a:pt x="91" y="212"/>
                  </a:cubicBezTo>
                  <a:cubicBezTo>
                    <a:pt x="112" y="208"/>
                    <a:pt x="134" y="206"/>
                    <a:pt x="155" y="199"/>
                  </a:cubicBezTo>
                  <a:cubicBezTo>
                    <a:pt x="151" y="200"/>
                    <a:pt x="146" y="200"/>
                    <a:pt x="142" y="201"/>
                  </a:cubicBezTo>
                  <a:cubicBezTo>
                    <a:pt x="140" y="202"/>
                    <a:pt x="138" y="203"/>
                    <a:pt x="135" y="204"/>
                  </a:cubicBezTo>
                  <a:cubicBezTo>
                    <a:pt x="135" y="204"/>
                    <a:pt x="134" y="204"/>
                    <a:pt x="133" y="204"/>
                  </a:cubicBezTo>
                  <a:cubicBezTo>
                    <a:pt x="132" y="204"/>
                    <a:pt x="132" y="204"/>
                    <a:pt x="131" y="203"/>
                  </a:cubicBezTo>
                  <a:cubicBezTo>
                    <a:pt x="131" y="203"/>
                    <a:pt x="131" y="203"/>
                    <a:pt x="131" y="203"/>
                  </a:cubicBezTo>
                  <a:cubicBezTo>
                    <a:pt x="130" y="204"/>
                    <a:pt x="129" y="204"/>
                    <a:pt x="128" y="204"/>
                  </a:cubicBezTo>
                  <a:cubicBezTo>
                    <a:pt x="116" y="206"/>
                    <a:pt x="104" y="208"/>
                    <a:pt x="92" y="210"/>
                  </a:cubicBezTo>
                  <a:cubicBezTo>
                    <a:pt x="92" y="210"/>
                    <a:pt x="92" y="210"/>
                    <a:pt x="91" y="210"/>
                  </a:cubicBezTo>
                  <a:cubicBezTo>
                    <a:pt x="91" y="210"/>
                    <a:pt x="89" y="209"/>
                    <a:pt x="89" y="209"/>
                  </a:cubicBezTo>
                  <a:cubicBezTo>
                    <a:pt x="90" y="205"/>
                    <a:pt x="90" y="202"/>
                    <a:pt x="91" y="199"/>
                  </a:cubicBezTo>
                  <a:cubicBezTo>
                    <a:pt x="91" y="198"/>
                    <a:pt x="92" y="197"/>
                    <a:pt x="92" y="197"/>
                  </a:cubicBezTo>
                  <a:cubicBezTo>
                    <a:pt x="92" y="197"/>
                    <a:pt x="92" y="197"/>
                    <a:pt x="92" y="197"/>
                  </a:cubicBezTo>
                  <a:cubicBezTo>
                    <a:pt x="93" y="197"/>
                    <a:pt x="94" y="198"/>
                    <a:pt x="95" y="198"/>
                  </a:cubicBezTo>
                  <a:cubicBezTo>
                    <a:pt x="97" y="198"/>
                    <a:pt x="99" y="197"/>
                    <a:pt x="101" y="196"/>
                  </a:cubicBezTo>
                  <a:cubicBezTo>
                    <a:pt x="103" y="195"/>
                    <a:pt x="105" y="194"/>
                    <a:pt x="108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08" y="194"/>
                    <a:pt x="108" y="194"/>
                    <a:pt x="108" y="194"/>
                  </a:cubicBezTo>
                  <a:cubicBezTo>
                    <a:pt x="109" y="194"/>
                    <a:pt x="109" y="194"/>
                    <a:pt x="110" y="194"/>
                  </a:cubicBezTo>
                  <a:cubicBezTo>
                    <a:pt x="110" y="194"/>
                    <a:pt x="110" y="194"/>
                    <a:pt x="111" y="194"/>
                  </a:cubicBezTo>
                  <a:cubicBezTo>
                    <a:pt x="113" y="194"/>
                    <a:pt x="115" y="194"/>
                    <a:pt x="116" y="197"/>
                  </a:cubicBezTo>
                  <a:cubicBezTo>
                    <a:pt x="109" y="198"/>
                    <a:pt x="103" y="199"/>
                    <a:pt x="96" y="200"/>
                  </a:cubicBezTo>
                  <a:cubicBezTo>
                    <a:pt x="96" y="200"/>
                    <a:pt x="96" y="201"/>
                    <a:pt x="96" y="201"/>
                  </a:cubicBezTo>
                  <a:cubicBezTo>
                    <a:pt x="105" y="200"/>
                    <a:pt x="114" y="199"/>
                    <a:pt x="123" y="198"/>
                  </a:cubicBezTo>
                  <a:cubicBezTo>
                    <a:pt x="112" y="191"/>
                    <a:pt x="102" y="184"/>
                    <a:pt x="92" y="176"/>
                  </a:cubicBezTo>
                  <a:cubicBezTo>
                    <a:pt x="87" y="173"/>
                    <a:pt x="81" y="169"/>
                    <a:pt x="76" y="165"/>
                  </a:cubicBezTo>
                  <a:cubicBezTo>
                    <a:pt x="84" y="172"/>
                    <a:pt x="93" y="178"/>
                    <a:pt x="101" y="185"/>
                  </a:cubicBezTo>
                  <a:cubicBezTo>
                    <a:pt x="97" y="186"/>
                    <a:pt x="94" y="187"/>
                    <a:pt x="90" y="188"/>
                  </a:cubicBezTo>
                  <a:cubicBezTo>
                    <a:pt x="89" y="188"/>
                    <a:pt x="88" y="189"/>
                    <a:pt x="87" y="190"/>
                  </a:cubicBezTo>
                  <a:cubicBezTo>
                    <a:pt x="81" y="197"/>
                    <a:pt x="79" y="205"/>
                    <a:pt x="82" y="214"/>
                  </a:cubicBezTo>
                  <a:cubicBezTo>
                    <a:pt x="82" y="214"/>
                    <a:pt x="82" y="215"/>
                    <a:pt x="82" y="216"/>
                  </a:cubicBezTo>
                  <a:cubicBezTo>
                    <a:pt x="78" y="211"/>
                    <a:pt x="74" y="207"/>
                    <a:pt x="70" y="202"/>
                  </a:cubicBezTo>
                  <a:cubicBezTo>
                    <a:pt x="62" y="193"/>
                    <a:pt x="54" y="183"/>
                    <a:pt x="46" y="173"/>
                  </a:cubicBezTo>
                  <a:cubicBezTo>
                    <a:pt x="40" y="166"/>
                    <a:pt x="33" y="158"/>
                    <a:pt x="27" y="150"/>
                  </a:cubicBezTo>
                  <a:cubicBezTo>
                    <a:pt x="22" y="145"/>
                    <a:pt x="18" y="140"/>
                    <a:pt x="14" y="134"/>
                  </a:cubicBezTo>
                  <a:cubicBezTo>
                    <a:pt x="10" y="129"/>
                    <a:pt x="11" y="124"/>
                    <a:pt x="13" y="118"/>
                  </a:cubicBezTo>
                  <a:cubicBezTo>
                    <a:pt x="27" y="128"/>
                    <a:pt x="42" y="138"/>
                    <a:pt x="55" y="150"/>
                  </a:cubicBezTo>
                  <a:cubicBezTo>
                    <a:pt x="67" y="161"/>
                    <a:pt x="78" y="174"/>
                    <a:pt x="90" y="187"/>
                  </a:cubicBezTo>
                  <a:cubicBezTo>
                    <a:pt x="91" y="186"/>
                    <a:pt x="91" y="186"/>
                    <a:pt x="92" y="185"/>
                  </a:cubicBezTo>
                  <a:cubicBezTo>
                    <a:pt x="86" y="178"/>
                    <a:pt x="80" y="171"/>
                    <a:pt x="74" y="164"/>
                  </a:cubicBezTo>
                  <a:cubicBezTo>
                    <a:pt x="74" y="164"/>
                    <a:pt x="74" y="164"/>
                    <a:pt x="74" y="164"/>
                  </a:cubicBezTo>
                  <a:cubicBezTo>
                    <a:pt x="73" y="163"/>
                    <a:pt x="72" y="162"/>
                    <a:pt x="70" y="161"/>
                  </a:cubicBezTo>
                  <a:cubicBezTo>
                    <a:pt x="69" y="161"/>
                    <a:pt x="69" y="160"/>
                    <a:pt x="68" y="159"/>
                  </a:cubicBezTo>
                  <a:cubicBezTo>
                    <a:pt x="68" y="156"/>
                    <a:pt x="67" y="154"/>
                    <a:pt x="67" y="152"/>
                  </a:cubicBezTo>
                  <a:cubicBezTo>
                    <a:pt x="65" y="150"/>
                    <a:pt x="63" y="148"/>
                    <a:pt x="61" y="147"/>
                  </a:cubicBezTo>
                  <a:cubicBezTo>
                    <a:pt x="46" y="135"/>
                    <a:pt x="31" y="124"/>
                    <a:pt x="17" y="112"/>
                  </a:cubicBezTo>
                  <a:cubicBezTo>
                    <a:pt x="10" y="107"/>
                    <a:pt x="9" y="100"/>
                    <a:pt x="10" y="93"/>
                  </a:cubicBezTo>
                  <a:cubicBezTo>
                    <a:pt x="11" y="89"/>
                    <a:pt x="13" y="86"/>
                    <a:pt x="15" y="82"/>
                  </a:cubicBezTo>
                  <a:cubicBezTo>
                    <a:pt x="15" y="89"/>
                    <a:pt x="21" y="90"/>
                    <a:pt x="25" y="92"/>
                  </a:cubicBezTo>
                  <a:cubicBezTo>
                    <a:pt x="33" y="98"/>
                    <a:pt x="41" y="104"/>
                    <a:pt x="48" y="109"/>
                  </a:cubicBezTo>
                  <a:cubicBezTo>
                    <a:pt x="56" y="115"/>
                    <a:pt x="63" y="120"/>
                    <a:pt x="70" y="125"/>
                  </a:cubicBezTo>
                  <a:cubicBezTo>
                    <a:pt x="70" y="123"/>
                    <a:pt x="70" y="121"/>
                    <a:pt x="69" y="118"/>
                  </a:cubicBezTo>
                  <a:cubicBezTo>
                    <a:pt x="64" y="114"/>
                    <a:pt x="58" y="110"/>
                    <a:pt x="53" y="106"/>
                  </a:cubicBezTo>
                  <a:cubicBezTo>
                    <a:pt x="58" y="109"/>
                    <a:pt x="63" y="111"/>
                    <a:pt x="69" y="114"/>
                  </a:cubicBezTo>
                  <a:cubicBezTo>
                    <a:pt x="69" y="112"/>
                    <a:pt x="69" y="110"/>
                    <a:pt x="70" y="108"/>
                  </a:cubicBezTo>
                  <a:cubicBezTo>
                    <a:pt x="69" y="108"/>
                    <a:pt x="68" y="107"/>
                    <a:pt x="67" y="106"/>
                  </a:cubicBezTo>
                  <a:cubicBezTo>
                    <a:pt x="58" y="102"/>
                    <a:pt x="49" y="98"/>
                    <a:pt x="40" y="93"/>
                  </a:cubicBezTo>
                  <a:cubicBezTo>
                    <a:pt x="35" y="91"/>
                    <a:pt x="30" y="88"/>
                    <a:pt x="25" y="86"/>
                  </a:cubicBezTo>
                  <a:cubicBezTo>
                    <a:pt x="20" y="83"/>
                    <a:pt x="19" y="73"/>
                    <a:pt x="23" y="70"/>
                  </a:cubicBezTo>
                  <a:cubicBezTo>
                    <a:pt x="26" y="68"/>
                    <a:pt x="31" y="70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5" y="66"/>
                    <a:pt x="35" y="66"/>
                  </a:cubicBezTo>
                  <a:cubicBezTo>
                    <a:pt x="39" y="69"/>
                    <a:pt x="43" y="71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2" y="72"/>
                    <a:pt x="37" y="70"/>
                    <a:pt x="32" y="68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34" y="71"/>
                    <a:pt x="36" y="72"/>
                    <a:pt x="38" y="74"/>
                  </a:cubicBezTo>
                  <a:cubicBezTo>
                    <a:pt x="53" y="80"/>
                    <a:pt x="67" y="88"/>
                    <a:pt x="81" y="97"/>
                  </a:cubicBezTo>
                  <a:cubicBezTo>
                    <a:pt x="81" y="97"/>
                    <a:pt x="81" y="97"/>
                    <a:pt x="81" y="97"/>
                  </a:cubicBezTo>
                  <a:cubicBezTo>
                    <a:pt x="80" y="96"/>
                    <a:pt x="80" y="96"/>
                    <a:pt x="80" y="96"/>
                  </a:cubicBezTo>
                  <a:cubicBezTo>
                    <a:pt x="79" y="95"/>
                    <a:pt x="77" y="94"/>
                    <a:pt x="76" y="92"/>
                  </a:cubicBezTo>
                  <a:cubicBezTo>
                    <a:pt x="76" y="91"/>
                    <a:pt x="76" y="89"/>
                    <a:pt x="76" y="88"/>
                  </a:cubicBezTo>
                  <a:moveTo>
                    <a:pt x="138" y="0"/>
                  </a:moveTo>
                  <a:cubicBezTo>
                    <a:pt x="138" y="0"/>
                    <a:pt x="137" y="0"/>
                    <a:pt x="137" y="0"/>
                  </a:cubicBezTo>
                  <a:cubicBezTo>
                    <a:pt x="128" y="2"/>
                    <a:pt x="119" y="4"/>
                    <a:pt x="110" y="5"/>
                  </a:cubicBezTo>
                  <a:cubicBezTo>
                    <a:pt x="84" y="11"/>
                    <a:pt x="58" y="16"/>
                    <a:pt x="31" y="21"/>
                  </a:cubicBezTo>
                  <a:cubicBezTo>
                    <a:pt x="24" y="22"/>
                    <a:pt x="21" y="26"/>
                    <a:pt x="18" y="31"/>
                  </a:cubicBezTo>
                  <a:cubicBezTo>
                    <a:pt x="15" y="38"/>
                    <a:pt x="16" y="45"/>
                    <a:pt x="18" y="51"/>
                  </a:cubicBezTo>
                  <a:cubicBezTo>
                    <a:pt x="19" y="56"/>
                    <a:pt x="23" y="58"/>
                    <a:pt x="26" y="60"/>
                  </a:cubicBezTo>
                  <a:cubicBezTo>
                    <a:pt x="26" y="61"/>
                    <a:pt x="27" y="61"/>
                    <a:pt x="28" y="61"/>
                  </a:cubicBezTo>
                  <a:cubicBezTo>
                    <a:pt x="26" y="63"/>
                    <a:pt x="25" y="63"/>
                    <a:pt x="24" y="63"/>
                  </a:cubicBezTo>
                  <a:cubicBezTo>
                    <a:pt x="22" y="64"/>
                    <a:pt x="20" y="64"/>
                    <a:pt x="19" y="65"/>
                  </a:cubicBezTo>
                  <a:cubicBezTo>
                    <a:pt x="17" y="68"/>
                    <a:pt x="16" y="71"/>
                    <a:pt x="15" y="74"/>
                  </a:cubicBezTo>
                  <a:cubicBezTo>
                    <a:pt x="14" y="75"/>
                    <a:pt x="14" y="76"/>
                    <a:pt x="13" y="77"/>
                  </a:cubicBezTo>
                  <a:cubicBezTo>
                    <a:pt x="11" y="78"/>
                    <a:pt x="8" y="79"/>
                    <a:pt x="7" y="81"/>
                  </a:cubicBezTo>
                  <a:cubicBezTo>
                    <a:pt x="4" y="87"/>
                    <a:pt x="2" y="94"/>
                    <a:pt x="4" y="101"/>
                  </a:cubicBezTo>
                  <a:cubicBezTo>
                    <a:pt x="6" y="108"/>
                    <a:pt x="7" y="114"/>
                    <a:pt x="6" y="121"/>
                  </a:cubicBezTo>
                  <a:cubicBezTo>
                    <a:pt x="4" y="131"/>
                    <a:pt x="8" y="139"/>
                    <a:pt x="15" y="145"/>
                  </a:cubicBezTo>
                  <a:cubicBezTo>
                    <a:pt x="16" y="146"/>
                    <a:pt x="17" y="149"/>
                    <a:pt x="16" y="149"/>
                  </a:cubicBezTo>
                  <a:cubicBezTo>
                    <a:pt x="15" y="150"/>
                    <a:pt x="13" y="152"/>
                    <a:pt x="12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11" y="151"/>
                    <a:pt x="10" y="151"/>
                    <a:pt x="9" y="151"/>
                  </a:cubicBezTo>
                  <a:cubicBezTo>
                    <a:pt x="6" y="151"/>
                    <a:pt x="5" y="153"/>
                    <a:pt x="4" y="155"/>
                  </a:cubicBezTo>
                  <a:cubicBezTo>
                    <a:pt x="0" y="164"/>
                    <a:pt x="0" y="172"/>
                    <a:pt x="2" y="181"/>
                  </a:cubicBezTo>
                  <a:cubicBezTo>
                    <a:pt x="3" y="183"/>
                    <a:pt x="5" y="185"/>
                    <a:pt x="6" y="186"/>
                  </a:cubicBezTo>
                  <a:cubicBezTo>
                    <a:pt x="20" y="196"/>
                    <a:pt x="34" y="206"/>
                    <a:pt x="48" y="215"/>
                  </a:cubicBezTo>
                  <a:cubicBezTo>
                    <a:pt x="73" y="233"/>
                    <a:pt x="98" y="250"/>
                    <a:pt x="123" y="268"/>
                  </a:cubicBezTo>
                  <a:cubicBezTo>
                    <a:pt x="125" y="269"/>
                    <a:pt x="127" y="269"/>
                    <a:pt x="128" y="269"/>
                  </a:cubicBezTo>
                  <a:cubicBezTo>
                    <a:pt x="130" y="269"/>
                    <a:pt x="131" y="269"/>
                    <a:pt x="133" y="268"/>
                  </a:cubicBezTo>
                  <a:cubicBezTo>
                    <a:pt x="140" y="265"/>
                    <a:pt x="148" y="262"/>
                    <a:pt x="156" y="259"/>
                  </a:cubicBezTo>
                  <a:cubicBezTo>
                    <a:pt x="185" y="247"/>
                    <a:pt x="213" y="235"/>
                    <a:pt x="241" y="223"/>
                  </a:cubicBezTo>
                  <a:cubicBezTo>
                    <a:pt x="247" y="221"/>
                    <a:pt x="247" y="218"/>
                    <a:pt x="242" y="215"/>
                  </a:cubicBezTo>
                  <a:cubicBezTo>
                    <a:pt x="240" y="213"/>
                    <a:pt x="237" y="212"/>
                    <a:pt x="235" y="210"/>
                  </a:cubicBezTo>
                  <a:cubicBezTo>
                    <a:pt x="232" y="208"/>
                    <a:pt x="231" y="204"/>
                    <a:pt x="234" y="201"/>
                  </a:cubicBezTo>
                  <a:cubicBezTo>
                    <a:pt x="237" y="197"/>
                    <a:pt x="241" y="194"/>
                    <a:pt x="243" y="190"/>
                  </a:cubicBezTo>
                  <a:cubicBezTo>
                    <a:pt x="244" y="189"/>
                    <a:pt x="243" y="187"/>
                    <a:pt x="242" y="185"/>
                  </a:cubicBezTo>
                  <a:cubicBezTo>
                    <a:pt x="241" y="184"/>
                    <a:pt x="239" y="184"/>
                    <a:pt x="237" y="183"/>
                  </a:cubicBezTo>
                  <a:cubicBezTo>
                    <a:pt x="232" y="180"/>
                    <a:pt x="227" y="178"/>
                    <a:pt x="221" y="175"/>
                  </a:cubicBezTo>
                  <a:cubicBezTo>
                    <a:pt x="223" y="173"/>
                    <a:pt x="224" y="173"/>
                    <a:pt x="225" y="172"/>
                  </a:cubicBezTo>
                  <a:cubicBezTo>
                    <a:pt x="226" y="171"/>
                    <a:pt x="227" y="170"/>
                    <a:pt x="228" y="170"/>
                  </a:cubicBezTo>
                  <a:cubicBezTo>
                    <a:pt x="229" y="169"/>
                    <a:pt x="230" y="168"/>
                    <a:pt x="231" y="167"/>
                  </a:cubicBezTo>
                  <a:cubicBezTo>
                    <a:pt x="236" y="166"/>
                    <a:pt x="241" y="164"/>
                    <a:pt x="246" y="163"/>
                  </a:cubicBezTo>
                  <a:cubicBezTo>
                    <a:pt x="247" y="162"/>
                    <a:pt x="249" y="161"/>
                    <a:pt x="249" y="160"/>
                  </a:cubicBezTo>
                  <a:cubicBezTo>
                    <a:pt x="249" y="159"/>
                    <a:pt x="248" y="158"/>
                    <a:pt x="247" y="157"/>
                  </a:cubicBezTo>
                  <a:cubicBezTo>
                    <a:pt x="246" y="155"/>
                    <a:pt x="243" y="154"/>
                    <a:pt x="241" y="153"/>
                  </a:cubicBezTo>
                  <a:cubicBezTo>
                    <a:pt x="236" y="150"/>
                    <a:pt x="235" y="148"/>
                    <a:pt x="237" y="142"/>
                  </a:cubicBezTo>
                  <a:cubicBezTo>
                    <a:pt x="238" y="141"/>
                    <a:pt x="238" y="140"/>
                    <a:pt x="239" y="139"/>
                  </a:cubicBezTo>
                  <a:cubicBezTo>
                    <a:pt x="241" y="132"/>
                    <a:pt x="248" y="131"/>
                    <a:pt x="253" y="128"/>
                  </a:cubicBezTo>
                  <a:cubicBezTo>
                    <a:pt x="259" y="125"/>
                    <a:pt x="265" y="123"/>
                    <a:pt x="271" y="121"/>
                  </a:cubicBezTo>
                  <a:cubicBezTo>
                    <a:pt x="272" y="121"/>
                    <a:pt x="274" y="120"/>
                    <a:pt x="274" y="119"/>
                  </a:cubicBezTo>
                  <a:cubicBezTo>
                    <a:pt x="274" y="118"/>
                    <a:pt x="273" y="117"/>
                    <a:pt x="272" y="116"/>
                  </a:cubicBezTo>
                  <a:cubicBezTo>
                    <a:pt x="271" y="115"/>
                    <a:pt x="269" y="114"/>
                    <a:pt x="269" y="114"/>
                  </a:cubicBezTo>
                  <a:cubicBezTo>
                    <a:pt x="270" y="109"/>
                    <a:pt x="271" y="105"/>
                    <a:pt x="273" y="100"/>
                  </a:cubicBezTo>
                  <a:cubicBezTo>
                    <a:pt x="273" y="99"/>
                    <a:pt x="274" y="99"/>
                    <a:pt x="274" y="98"/>
                  </a:cubicBezTo>
                  <a:cubicBezTo>
                    <a:pt x="277" y="96"/>
                    <a:pt x="277" y="94"/>
                    <a:pt x="274" y="92"/>
                  </a:cubicBezTo>
                  <a:cubicBezTo>
                    <a:pt x="270" y="90"/>
                    <a:pt x="265" y="88"/>
                    <a:pt x="261" y="87"/>
                  </a:cubicBezTo>
                  <a:cubicBezTo>
                    <a:pt x="258" y="86"/>
                    <a:pt x="258" y="84"/>
                    <a:pt x="258" y="82"/>
                  </a:cubicBezTo>
                  <a:cubicBezTo>
                    <a:pt x="258" y="77"/>
                    <a:pt x="260" y="72"/>
                    <a:pt x="265" y="69"/>
                  </a:cubicBezTo>
                  <a:cubicBezTo>
                    <a:pt x="271" y="65"/>
                    <a:pt x="270" y="62"/>
                    <a:pt x="264" y="59"/>
                  </a:cubicBezTo>
                  <a:cubicBezTo>
                    <a:pt x="262" y="59"/>
                    <a:pt x="261" y="58"/>
                    <a:pt x="259" y="57"/>
                  </a:cubicBezTo>
                  <a:cubicBezTo>
                    <a:pt x="220" y="38"/>
                    <a:pt x="182" y="20"/>
                    <a:pt x="143" y="1"/>
                  </a:cubicBezTo>
                  <a:cubicBezTo>
                    <a:pt x="141" y="0"/>
                    <a:pt x="140" y="0"/>
                    <a:pt x="138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78"/>
            <p:cNvSpPr>
              <a:spLocks noEditPoints="1"/>
            </p:cNvSpPr>
            <p:nvPr/>
          </p:nvSpPr>
          <p:spPr bwMode="auto">
            <a:xfrm>
              <a:off x="12841288" y="3573463"/>
              <a:ext cx="249237" cy="147638"/>
            </a:xfrm>
            <a:custGeom>
              <a:avLst/>
              <a:gdLst>
                <a:gd name="T0" fmla="*/ 80 w 107"/>
                <a:gd name="T1" fmla="*/ 45 h 63"/>
                <a:gd name="T2" fmla="*/ 75 w 107"/>
                <a:gd name="T3" fmla="*/ 45 h 63"/>
                <a:gd name="T4" fmla="*/ 107 w 107"/>
                <a:gd name="T5" fmla="*/ 63 h 63"/>
                <a:gd name="T6" fmla="*/ 80 w 107"/>
                <a:gd name="T7" fmla="*/ 45 h 63"/>
                <a:gd name="T8" fmla="*/ 0 w 107"/>
                <a:gd name="T9" fmla="*/ 0 h 63"/>
                <a:gd name="T10" fmla="*/ 72 w 107"/>
                <a:gd name="T11" fmla="*/ 43 h 63"/>
                <a:gd name="T12" fmla="*/ 77 w 107"/>
                <a:gd name="T13" fmla="*/ 43 h 63"/>
                <a:gd name="T14" fmla="*/ 0 w 107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63">
                  <a:moveTo>
                    <a:pt x="80" y="45"/>
                  </a:moveTo>
                  <a:cubicBezTo>
                    <a:pt x="78" y="45"/>
                    <a:pt x="77" y="45"/>
                    <a:pt x="75" y="45"/>
                  </a:cubicBezTo>
                  <a:cubicBezTo>
                    <a:pt x="86" y="51"/>
                    <a:pt x="97" y="57"/>
                    <a:pt x="107" y="63"/>
                  </a:cubicBezTo>
                  <a:cubicBezTo>
                    <a:pt x="106" y="62"/>
                    <a:pt x="95" y="54"/>
                    <a:pt x="80" y="45"/>
                  </a:cubicBezTo>
                  <a:moveTo>
                    <a:pt x="0" y="0"/>
                  </a:moveTo>
                  <a:cubicBezTo>
                    <a:pt x="24" y="15"/>
                    <a:pt x="48" y="29"/>
                    <a:pt x="72" y="43"/>
                  </a:cubicBezTo>
                  <a:cubicBezTo>
                    <a:pt x="74" y="43"/>
                    <a:pt x="75" y="43"/>
                    <a:pt x="77" y="43"/>
                  </a:cubicBezTo>
                  <a:cubicBezTo>
                    <a:pt x="46" y="24"/>
                    <a:pt x="4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79"/>
            <p:cNvSpPr>
              <a:spLocks noEditPoints="1"/>
            </p:cNvSpPr>
            <p:nvPr/>
          </p:nvSpPr>
          <p:spPr bwMode="auto">
            <a:xfrm>
              <a:off x="13114338" y="3714751"/>
              <a:ext cx="200025" cy="47625"/>
            </a:xfrm>
            <a:custGeom>
              <a:avLst/>
              <a:gdLst>
                <a:gd name="T0" fmla="*/ 53 w 86"/>
                <a:gd name="T1" fmla="*/ 7 h 21"/>
                <a:gd name="T2" fmla="*/ 0 w 86"/>
                <a:gd name="T3" fmla="*/ 19 h 21"/>
                <a:gd name="T4" fmla="*/ 0 w 86"/>
                <a:gd name="T5" fmla="*/ 21 h 21"/>
                <a:gd name="T6" fmla="*/ 29 w 86"/>
                <a:gd name="T7" fmla="*/ 15 h 21"/>
                <a:gd name="T8" fmla="*/ 55 w 86"/>
                <a:gd name="T9" fmla="*/ 9 h 21"/>
                <a:gd name="T10" fmla="*/ 54 w 86"/>
                <a:gd name="T11" fmla="*/ 8 h 21"/>
                <a:gd name="T12" fmla="*/ 53 w 86"/>
                <a:gd name="T13" fmla="*/ 7 h 21"/>
                <a:gd name="T14" fmla="*/ 86 w 86"/>
                <a:gd name="T15" fmla="*/ 0 h 21"/>
                <a:gd name="T16" fmla="*/ 57 w 86"/>
                <a:gd name="T17" fmla="*/ 7 h 21"/>
                <a:gd name="T18" fmla="*/ 57 w 86"/>
                <a:gd name="T19" fmla="*/ 7 h 21"/>
                <a:gd name="T20" fmla="*/ 60 w 86"/>
                <a:gd name="T21" fmla="*/ 8 h 21"/>
                <a:gd name="T22" fmla="*/ 86 w 86"/>
                <a:gd name="T23" fmla="*/ 2 h 21"/>
                <a:gd name="T24" fmla="*/ 86 w 86"/>
                <a:gd name="T2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21">
                  <a:moveTo>
                    <a:pt x="53" y="7"/>
                  </a:moveTo>
                  <a:cubicBezTo>
                    <a:pt x="35" y="11"/>
                    <a:pt x="17" y="15"/>
                    <a:pt x="0" y="19"/>
                  </a:cubicBezTo>
                  <a:cubicBezTo>
                    <a:pt x="0" y="20"/>
                    <a:pt x="0" y="21"/>
                    <a:pt x="0" y="21"/>
                  </a:cubicBezTo>
                  <a:cubicBezTo>
                    <a:pt x="10" y="19"/>
                    <a:pt x="19" y="17"/>
                    <a:pt x="29" y="15"/>
                  </a:cubicBezTo>
                  <a:cubicBezTo>
                    <a:pt x="37" y="13"/>
                    <a:pt x="46" y="11"/>
                    <a:pt x="55" y="9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4" y="8"/>
                    <a:pt x="53" y="8"/>
                    <a:pt x="53" y="7"/>
                  </a:cubicBezTo>
                  <a:moveTo>
                    <a:pt x="86" y="0"/>
                  </a:moveTo>
                  <a:cubicBezTo>
                    <a:pt x="76" y="3"/>
                    <a:pt x="66" y="5"/>
                    <a:pt x="57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58" y="7"/>
                    <a:pt x="59" y="8"/>
                    <a:pt x="60" y="8"/>
                  </a:cubicBezTo>
                  <a:cubicBezTo>
                    <a:pt x="68" y="6"/>
                    <a:pt x="77" y="4"/>
                    <a:pt x="86" y="2"/>
                  </a:cubicBezTo>
                  <a:cubicBezTo>
                    <a:pt x="86" y="2"/>
                    <a:pt x="86" y="1"/>
                    <a:pt x="8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80"/>
            <p:cNvSpPr>
              <a:spLocks/>
            </p:cNvSpPr>
            <p:nvPr/>
          </p:nvSpPr>
          <p:spPr bwMode="auto">
            <a:xfrm>
              <a:off x="13125450" y="4008438"/>
              <a:ext cx="163512" cy="69850"/>
            </a:xfrm>
            <a:custGeom>
              <a:avLst/>
              <a:gdLst>
                <a:gd name="T0" fmla="*/ 69 w 70"/>
                <a:gd name="T1" fmla="*/ 0 h 30"/>
                <a:gd name="T2" fmla="*/ 0 w 70"/>
                <a:gd name="T3" fmla="*/ 28 h 30"/>
                <a:gd name="T4" fmla="*/ 0 w 70"/>
                <a:gd name="T5" fmla="*/ 30 h 30"/>
                <a:gd name="T6" fmla="*/ 70 w 70"/>
                <a:gd name="T7" fmla="*/ 2 h 30"/>
                <a:gd name="T8" fmla="*/ 69 w 70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30">
                  <a:moveTo>
                    <a:pt x="69" y="0"/>
                  </a:moveTo>
                  <a:cubicBezTo>
                    <a:pt x="46" y="10"/>
                    <a:pt x="23" y="19"/>
                    <a:pt x="0" y="28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24" y="20"/>
                    <a:pt x="47" y="11"/>
                    <a:pt x="70" y="2"/>
                  </a:cubicBezTo>
                  <a:cubicBezTo>
                    <a:pt x="70" y="1"/>
                    <a:pt x="69" y="1"/>
                    <a:pt x="6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81"/>
            <p:cNvSpPr>
              <a:spLocks/>
            </p:cNvSpPr>
            <p:nvPr/>
          </p:nvSpPr>
          <p:spPr bwMode="auto">
            <a:xfrm>
              <a:off x="13234988" y="3754438"/>
              <a:ext cx="150812" cy="57150"/>
            </a:xfrm>
            <a:custGeom>
              <a:avLst/>
              <a:gdLst>
                <a:gd name="T0" fmla="*/ 64 w 65"/>
                <a:gd name="T1" fmla="*/ 0 h 25"/>
                <a:gd name="T2" fmla="*/ 10 w 65"/>
                <a:gd name="T3" fmla="*/ 20 h 25"/>
                <a:gd name="T4" fmla="*/ 10 w 65"/>
                <a:gd name="T5" fmla="*/ 21 h 25"/>
                <a:gd name="T6" fmla="*/ 9 w 65"/>
                <a:gd name="T7" fmla="*/ 22 h 25"/>
                <a:gd name="T8" fmla="*/ 0 w 65"/>
                <a:gd name="T9" fmla="*/ 25 h 25"/>
                <a:gd name="T10" fmla="*/ 0 w 65"/>
                <a:gd name="T11" fmla="*/ 25 h 25"/>
                <a:gd name="T12" fmla="*/ 65 w 65"/>
                <a:gd name="T13" fmla="*/ 1 h 25"/>
                <a:gd name="T14" fmla="*/ 64 w 65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25">
                  <a:moveTo>
                    <a:pt x="64" y="0"/>
                  </a:moveTo>
                  <a:cubicBezTo>
                    <a:pt x="46" y="7"/>
                    <a:pt x="28" y="13"/>
                    <a:pt x="10" y="20"/>
                  </a:cubicBezTo>
                  <a:cubicBezTo>
                    <a:pt x="10" y="20"/>
                    <a:pt x="10" y="20"/>
                    <a:pt x="10" y="21"/>
                  </a:cubicBezTo>
                  <a:cubicBezTo>
                    <a:pt x="10" y="21"/>
                    <a:pt x="10" y="22"/>
                    <a:pt x="9" y="22"/>
                  </a:cubicBezTo>
                  <a:cubicBezTo>
                    <a:pt x="6" y="23"/>
                    <a:pt x="3" y="24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21" y="17"/>
                    <a:pt x="43" y="9"/>
                    <a:pt x="65" y="1"/>
                  </a:cubicBezTo>
                  <a:cubicBezTo>
                    <a:pt x="65" y="1"/>
                    <a:pt x="64" y="0"/>
                    <a:pt x="64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82"/>
            <p:cNvSpPr>
              <a:spLocks noEditPoints="1"/>
            </p:cNvSpPr>
            <p:nvPr/>
          </p:nvSpPr>
          <p:spPr bwMode="auto">
            <a:xfrm>
              <a:off x="13181013" y="3767138"/>
              <a:ext cx="195262" cy="74613"/>
            </a:xfrm>
            <a:custGeom>
              <a:avLst/>
              <a:gdLst>
                <a:gd name="T0" fmla="*/ 6 w 84"/>
                <a:gd name="T1" fmla="*/ 30 h 32"/>
                <a:gd name="T2" fmla="*/ 0 w 84"/>
                <a:gd name="T3" fmla="*/ 31 h 32"/>
                <a:gd name="T4" fmla="*/ 1 w 84"/>
                <a:gd name="T5" fmla="*/ 32 h 32"/>
                <a:gd name="T6" fmla="*/ 6 w 84"/>
                <a:gd name="T7" fmla="*/ 30 h 32"/>
                <a:gd name="T8" fmla="*/ 12 w 84"/>
                <a:gd name="T9" fmla="*/ 26 h 32"/>
                <a:gd name="T10" fmla="*/ 2 w 84"/>
                <a:gd name="T11" fmla="*/ 30 h 32"/>
                <a:gd name="T12" fmla="*/ 9 w 84"/>
                <a:gd name="T13" fmla="*/ 28 h 32"/>
                <a:gd name="T14" fmla="*/ 12 w 84"/>
                <a:gd name="T15" fmla="*/ 26 h 32"/>
                <a:gd name="T16" fmla="*/ 83 w 84"/>
                <a:gd name="T17" fmla="*/ 0 h 32"/>
                <a:gd name="T18" fmla="*/ 15 w 84"/>
                <a:gd name="T19" fmla="*/ 25 h 32"/>
                <a:gd name="T20" fmla="*/ 15 w 84"/>
                <a:gd name="T21" fmla="*/ 25 h 32"/>
                <a:gd name="T22" fmla="*/ 15 w 84"/>
                <a:gd name="T23" fmla="*/ 27 h 32"/>
                <a:gd name="T24" fmla="*/ 15 w 84"/>
                <a:gd name="T25" fmla="*/ 27 h 32"/>
                <a:gd name="T26" fmla="*/ 84 w 84"/>
                <a:gd name="T27" fmla="*/ 2 h 32"/>
                <a:gd name="T28" fmla="*/ 83 w 84"/>
                <a:gd name="T2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4" h="32">
                  <a:moveTo>
                    <a:pt x="6" y="30"/>
                  </a:moveTo>
                  <a:cubicBezTo>
                    <a:pt x="4" y="30"/>
                    <a:pt x="2" y="31"/>
                    <a:pt x="0" y="31"/>
                  </a:cubicBezTo>
                  <a:cubicBezTo>
                    <a:pt x="1" y="31"/>
                    <a:pt x="1" y="32"/>
                    <a:pt x="1" y="32"/>
                  </a:cubicBezTo>
                  <a:cubicBezTo>
                    <a:pt x="3" y="31"/>
                    <a:pt x="4" y="31"/>
                    <a:pt x="6" y="30"/>
                  </a:cubicBezTo>
                  <a:moveTo>
                    <a:pt x="12" y="26"/>
                  </a:moveTo>
                  <a:cubicBezTo>
                    <a:pt x="9" y="28"/>
                    <a:pt x="6" y="29"/>
                    <a:pt x="2" y="30"/>
                  </a:cubicBezTo>
                  <a:cubicBezTo>
                    <a:pt x="5" y="29"/>
                    <a:pt x="7" y="29"/>
                    <a:pt x="9" y="28"/>
                  </a:cubicBezTo>
                  <a:cubicBezTo>
                    <a:pt x="11" y="28"/>
                    <a:pt x="12" y="28"/>
                    <a:pt x="12" y="26"/>
                  </a:cubicBezTo>
                  <a:moveTo>
                    <a:pt x="83" y="0"/>
                  </a:moveTo>
                  <a:cubicBezTo>
                    <a:pt x="61" y="9"/>
                    <a:pt x="38" y="17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6"/>
                    <a:pt x="15" y="26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38" y="19"/>
                    <a:pt x="61" y="10"/>
                    <a:pt x="84" y="2"/>
                  </a:cubicBezTo>
                  <a:cubicBezTo>
                    <a:pt x="84" y="2"/>
                    <a:pt x="83" y="1"/>
                    <a:pt x="8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83"/>
            <p:cNvSpPr>
              <a:spLocks noEditPoints="1"/>
            </p:cNvSpPr>
            <p:nvPr/>
          </p:nvSpPr>
          <p:spPr bwMode="auto">
            <a:xfrm>
              <a:off x="12930188" y="3657601"/>
              <a:ext cx="333375" cy="322263"/>
            </a:xfrm>
            <a:custGeom>
              <a:avLst/>
              <a:gdLst>
                <a:gd name="T0" fmla="*/ 62 w 143"/>
                <a:gd name="T1" fmla="*/ 132 h 138"/>
                <a:gd name="T2" fmla="*/ 75 w 143"/>
                <a:gd name="T3" fmla="*/ 136 h 138"/>
                <a:gd name="T4" fmla="*/ 44 w 143"/>
                <a:gd name="T5" fmla="*/ 120 h 138"/>
                <a:gd name="T6" fmla="*/ 109 w 143"/>
                <a:gd name="T7" fmla="*/ 122 h 138"/>
                <a:gd name="T8" fmla="*/ 49 w 143"/>
                <a:gd name="T9" fmla="*/ 112 h 138"/>
                <a:gd name="T10" fmla="*/ 49 w 143"/>
                <a:gd name="T11" fmla="*/ 109 h 138"/>
                <a:gd name="T12" fmla="*/ 66 w 143"/>
                <a:gd name="T13" fmla="*/ 106 h 138"/>
                <a:gd name="T14" fmla="*/ 7 w 143"/>
                <a:gd name="T15" fmla="*/ 99 h 138"/>
                <a:gd name="T16" fmla="*/ 92 w 143"/>
                <a:gd name="T17" fmla="*/ 98 h 138"/>
                <a:gd name="T18" fmla="*/ 60 w 143"/>
                <a:gd name="T19" fmla="*/ 99 h 138"/>
                <a:gd name="T20" fmla="*/ 54 w 143"/>
                <a:gd name="T21" fmla="*/ 104 h 138"/>
                <a:gd name="T22" fmla="*/ 93 w 143"/>
                <a:gd name="T23" fmla="*/ 94 h 138"/>
                <a:gd name="T24" fmla="*/ 108 w 143"/>
                <a:gd name="T25" fmla="*/ 96 h 138"/>
                <a:gd name="T26" fmla="*/ 110 w 143"/>
                <a:gd name="T27" fmla="*/ 98 h 138"/>
                <a:gd name="T28" fmla="*/ 62 w 143"/>
                <a:gd name="T29" fmla="*/ 115 h 138"/>
                <a:gd name="T30" fmla="*/ 67 w 143"/>
                <a:gd name="T31" fmla="*/ 116 h 138"/>
                <a:gd name="T32" fmla="*/ 82 w 143"/>
                <a:gd name="T33" fmla="*/ 112 h 138"/>
                <a:gd name="T34" fmla="*/ 86 w 143"/>
                <a:gd name="T35" fmla="*/ 105 h 138"/>
                <a:gd name="T36" fmla="*/ 113 w 143"/>
                <a:gd name="T37" fmla="*/ 94 h 138"/>
                <a:gd name="T38" fmla="*/ 91 w 143"/>
                <a:gd name="T39" fmla="*/ 85 h 138"/>
                <a:gd name="T40" fmla="*/ 110 w 143"/>
                <a:gd name="T41" fmla="*/ 80 h 138"/>
                <a:gd name="T42" fmla="*/ 62 w 143"/>
                <a:gd name="T43" fmla="*/ 79 h 138"/>
                <a:gd name="T44" fmla="*/ 66 w 143"/>
                <a:gd name="T45" fmla="*/ 85 h 138"/>
                <a:gd name="T46" fmla="*/ 101 w 143"/>
                <a:gd name="T47" fmla="*/ 79 h 138"/>
                <a:gd name="T48" fmla="*/ 107 w 143"/>
                <a:gd name="T49" fmla="*/ 78 h 138"/>
                <a:gd name="T50" fmla="*/ 123 w 143"/>
                <a:gd name="T51" fmla="*/ 74 h 138"/>
                <a:gd name="T52" fmla="*/ 122 w 143"/>
                <a:gd name="T53" fmla="*/ 76 h 138"/>
                <a:gd name="T54" fmla="*/ 52 w 143"/>
                <a:gd name="T55" fmla="*/ 74 h 138"/>
                <a:gd name="T56" fmla="*/ 30 w 143"/>
                <a:gd name="T57" fmla="*/ 79 h 138"/>
                <a:gd name="T58" fmla="*/ 47 w 143"/>
                <a:gd name="T59" fmla="*/ 91 h 138"/>
                <a:gd name="T60" fmla="*/ 3 w 143"/>
                <a:gd name="T61" fmla="*/ 63 h 138"/>
                <a:gd name="T62" fmla="*/ 5 w 143"/>
                <a:gd name="T63" fmla="*/ 78 h 138"/>
                <a:gd name="T64" fmla="*/ 7 w 143"/>
                <a:gd name="T65" fmla="*/ 81 h 138"/>
                <a:gd name="T66" fmla="*/ 17 w 143"/>
                <a:gd name="T67" fmla="*/ 86 h 138"/>
                <a:gd name="T68" fmla="*/ 43 w 143"/>
                <a:gd name="T69" fmla="*/ 117 h 138"/>
                <a:gd name="T70" fmla="*/ 36 w 143"/>
                <a:gd name="T71" fmla="*/ 105 h 138"/>
                <a:gd name="T72" fmla="*/ 3 w 143"/>
                <a:gd name="T73" fmla="*/ 60 h 138"/>
                <a:gd name="T74" fmla="*/ 120 w 143"/>
                <a:gd name="T75" fmla="*/ 73 h 138"/>
                <a:gd name="T76" fmla="*/ 141 w 143"/>
                <a:gd name="T77" fmla="*/ 61 h 138"/>
                <a:gd name="T78" fmla="*/ 2 w 143"/>
                <a:gd name="T79" fmla="*/ 53 h 138"/>
                <a:gd name="T80" fmla="*/ 74 w 143"/>
                <a:gd name="T81" fmla="*/ 53 h 138"/>
                <a:gd name="T82" fmla="*/ 81 w 143"/>
                <a:gd name="T83" fmla="*/ 51 h 138"/>
                <a:gd name="T84" fmla="*/ 20 w 143"/>
                <a:gd name="T85" fmla="*/ 38 h 138"/>
                <a:gd name="T86" fmla="*/ 108 w 143"/>
                <a:gd name="T87" fmla="*/ 39 h 138"/>
                <a:gd name="T88" fmla="*/ 107 w 143"/>
                <a:gd name="T89" fmla="*/ 44 h 138"/>
                <a:gd name="T90" fmla="*/ 137 w 143"/>
                <a:gd name="T91" fmla="*/ 36 h 138"/>
                <a:gd name="T92" fmla="*/ 8 w 143"/>
                <a:gd name="T93" fmla="*/ 38 h 138"/>
                <a:gd name="T94" fmla="*/ 8 w 143"/>
                <a:gd name="T95" fmla="*/ 43 h 138"/>
                <a:gd name="T96" fmla="*/ 59 w 143"/>
                <a:gd name="T97" fmla="*/ 71 h 138"/>
                <a:gd name="T98" fmla="*/ 85 w 143"/>
                <a:gd name="T99" fmla="*/ 84 h 138"/>
                <a:gd name="T100" fmla="*/ 87 w 143"/>
                <a:gd name="T101" fmla="*/ 75 h 138"/>
                <a:gd name="T102" fmla="*/ 142 w 143"/>
                <a:gd name="T103" fmla="*/ 50 h 138"/>
                <a:gd name="T104" fmla="*/ 69 w 143"/>
                <a:gd name="T105" fmla="*/ 69 h 138"/>
                <a:gd name="T106" fmla="*/ 80 w 143"/>
                <a:gd name="T107" fmla="*/ 67 h 138"/>
                <a:gd name="T108" fmla="*/ 82 w 143"/>
                <a:gd name="T109" fmla="*/ 77 h 138"/>
                <a:gd name="T110" fmla="*/ 21 w 143"/>
                <a:gd name="T111" fmla="*/ 49 h 138"/>
                <a:gd name="T112" fmla="*/ 129 w 143"/>
                <a:gd name="T113" fmla="*/ 27 h 138"/>
                <a:gd name="T114" fmla="*/ 129 w 143"/>
                <a:gd name="T115" fmla="*/ 27 h 138"/>
                <a:gd name="T116" fmla="*/ 123 w 143"/>
                <a:gd name="T117" fmla="*/ 24 h 138"/>
                <a:gd name="T118" fmla="*/ 10 w 143"/>
                <a:gd name="T119" fmla="*/ 24 h 138"/>
                <a:gd name="T120" fmla="*/ 34 w 143"/>
                <a:gd name="T121" fmla="*/ 7 h 138"/>
                <a:gd name="T122" fmla="*/ 42 w 143"/>
                <a:gd name="T123" fmla="*/ 9 h 138"/>
                <a:gd name="T124" fmla="*/ 106 w 143"/>
                <a:gd name="T125" fmla="*/ 19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" h="138">
                  <a:moveTo>
                    <a:pt x="102" y="125"/>
                  </a:moveTo>
                  <a:cubicBezTo>
                    <a:pt x="93" y="127"/>
                    <a:pt x="83" y="128"/>
                    <a:pt x="74" y="130"/>
                  </a:cubicBezTo>
                  <a:cubicBezTo>
                    <a:pt x="73" y="131"/>
                    <a:pt x="71" y="131"/>
                    <a:pt x="69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6" y="131"/>
                    <a:pt x="64" y="131"/>
                    <a:pt x="62" y="132"/>
                  </a:cubicBezTo>
                  <a:cubicBezTo>
                    <a:pt x="62" y="132"/>
                    <a:pt x="62" y="132"/>
                    <a:pt x="62" y="132"/>
                  </a:cubicBezTo>
                  <a:cubicBezTo>
                    <a:pt x="62" y="132"/>
                    <a:pt x="62" y="132"/>
                    <a:pt x="62" y="132"/>
                  </a:cubicBezTo>
                  <a:cubicBezTo>
                    <a:pt x="60" y="132"/>
                    <a:pt x="58" y="132"/>
                    <a:pt x="56" y="133"/>
                  </a:cubicBezTo>
                  <a:cubicBezTo>
                    <a:pt x="58" y="135"/>
                    <a:pt x="61" y="137"/>
                    <a:pt x="64" y="138"/>
                  </a:cubicBezTo>
                  <a:cubicBezTo>
                    <a:pt x="67" y="138"/>
                    <a:pt x="71" y="137"/>
                    <a:pt x="75" y="136"/>
                  </a:cubicBezTo>
                  <a:cubicBezTo>
                    <a:pt x="77" y="135"/>
                    <a:pt x="79" y="135"/>
                    <a:pt x="81" y="134"/>
                  </a:cubicBezTo>
                  <a:cubicBezTo>
                    <a:pt x="88" y="131"/>
                    <a:pt x="95" y="128"/>
                    <a:pt x="102" y="125"/>
                  </a:cubicBezTo>
                  <a:moveTo>
                    <a:pt x="41" y="118"/>
                  </a:moveTo>
                  <a:cubicBezTo>
                    <a:pt x="42" y="118"/>
                    <a:pt x="43" y="119"/>
                    <a:pt x="44" y="120"/>
                  </a:cubicBezTo>
                  <a:cubicBezTo>
                    <a:pt x="44" y="120"/>
                    <a:pt x="44" y="120"/>
                    <a:pt x="44" y="120"/>
                  </a:cubicBezTo>
                  <a:cubicBezTo>
                    <a:pt x="43" y="119"/>
                    <a:pt x="42" y="118"/>
                    <a:pt x="41" y="118"/>
                  </a:cubicBezTo>
                  <a:moveTo>
                    <a:pt x="125" y="116"/>
                  </a:moveTo>
                  <a:cubicBezTo>
                    <a:pt x="113" y="118"/>
                    <a:pt x="100" y="120"/>
                    <a:pt x="89" y="124"/>
                  </a:cubicBezTo>
                  <a:cubicBezTo>
                    <a:pt x="86" y="125"/>
                    <a:pt x="84" y="126"/>
                    <a:pt x="81" y="127"/>
                  </a:cubicBezTo>
                  <a:cubicBezTo>
                    <a:pt x="90" y="125"/>
                    <a:pt x="99" y="124"/>
                    <a:pt x="109" y="122"/>
                  </a:cubicBezTo>
                  <a:cubicBezTo>
                    <a:pt x="114" y="120"/>
                    <a:pt x="119" y="118"/>
                    <a:pt x="125" y="116"/>
                  </a:cubicBezTo>
                  <a:cubicBezTo>
                    <a:pt x="125" y="116"/>
                    <a:pt x="125" y="116"/>
                    <a:pt x="125" y="116"/>
                  </a:cubicBezTo>
                  <a:moveTo>
                    <a:pt x="50" y="112"/>
                  </a:moveTo>
                  <a:cubicBezTo>
                    <a:pt x="50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4"/>
                    <a:pt x="49" y="116"/>
                    <a:pt x="50" y="118"/>
                  </a:cubicBezTo>
                  <a:cubicBezTo>
                    <a:pt x="51" y="118"/>
                    <a:pt x="51" y="118"/>
                    <a:pt x="52" y="118"/>
                  </a:cubicBezTo>
                  <a:cubicBezTo>
                    <a:pt x="51" y="116"/>
                    <a:pt x="51" y="114"/>
                    <a:pt x="50" y="112"/>
                  </a:cubicBezTo>
                  <a:moveTo>
                    <a:pt x="49" y="108"/>
                  </a:moveTo>
                  <a:cubicBezTo>
                    <a:pt x="49" y="108"/>
                    <a:pt x="49" y="108"/>
                    <a:pt x="49" y="109"/>
                  </a:cubicBezTo>
                  <a:cubicBezTo>
                    <a:pt x="49" y="109"/>
                    <a:pt x="49" y="109"/>
                    <a:pt x="49" y="110"/>
                  </a:cubicBezTo>
                  <a:cubicBezTo>
                    <a:pt x="49" y="110"/>
                    <a:pt x="49" y="110"/>
                    <a:pt x="49" y="109"/>
                  </a:cubicBezTo>
                  <a:cubicBezTo>
                    <a:pt x="49" y="109"/>
                    <a:pt x="49" y="109"/>
                    <a:pt x="49" y="108"/>
                  </a:cubicBezTo>
                  <a:moveTo>
                    <a:pt x="80" y="103"/>
                  </a:moveTo>
                  <a:cubicBezTo>
                    <a:pt x="75" y="104"/>
                    <a:pt x="71" y="105"/>
                    <a:pt x="66" y="106"/>
                  </a:cubicBezTo>
                  <a:cubicBezTo>
                    <a:pt x="62" y="106"/>
                    <a:pt x="58" y="107"/>
                    <a:pt x="54" y="108"/>
                  </a:cubicBezTo>
                  <a:cubicBezTo>
                    <a:pt x="54" y="108"/>
                    <a:pt x="54" y="108"/>
                    <a:pt x="54" y="109"/>
                  </a:cubicBezTo>
                  <a:cubicBezTo>
                    <a:pt x="63" y="107"/>
                    <a:pt x="72" y="106"/>
                    <a:pt x="80" y="103"/>
                  </a:cubicBezTo>
                  <a:moveTo>
                    <a:pt x="7" y="99"/>
                  </a:moveTo>
                  <a:cubicBezTo>
                    <a:pt x="7" y="99"/>
                    <a:pt x="7" y="99"/>
                    <a:pt x="7" y="99"/>
                  </a:cubicBezTo>
                  <a:cubicBezTo>
                    <a:pt x="8" y="100"/>
                    <a:pt x="8" y="100"/>
                    <a:pt x="9" y="100"/>
                  </a:cubicBezTo>
                  <a:cubicBezTo>
                    <a:pt x="8" y="100"/>
                    <a:pt x="8" y="99"/>
                    <a:pt x="7" y="99"/>
                  </a:cubicBezTo>
                  <a:moveTo>
                    <a:pt x="102" y="95"/>
                  </a:moveTo>
                  <a:cubicBezTo>
                    <a:pt x="101" y="95"/>
                    <a:pt x="101" y="95"/>
                    <a:pt x="100" y="95"/>
                  </a:cubicBezTo>
                  <a:cubicBezTo>
                    <a:pt x="97" y="96"/>
                    <a:pt x="94" y="97"/>
                    <a:pt x="92" y="98"/>
                  </a:cubicBezTo>
                  <a:cubicBezTo>
                    <a:pt x="95" y="97"/>
                    <a:pt x="98" y="96"/>
                    <a:pt x="102" y="96"/>
                  </a:cubicBezTo>
                  <a:cubicBezTo>
                    <a:pt x="102" y="95"/>
                    <a:pt x="102" y="95"/>
                    <a:pt x="102" y="95"/>
                  </a:cubicBezTo>
                  <a:moveTo>
                    <a:pt x="87" y="93"/>
                  </a:moveTo>
                  <a:cubicBezTo>
                    <a:pt x="86" y="93"/>
                    <a:pt x="86" y="93"/>
                    <a:pt x="85" y="93"/>
                  </a:cubicBezTo>
                  <a:cubicBezTo>
                    <a:pt x="77" y="95"/>
                    <a:pt x="68" y="97"/>
                    <a:pt x="60" y="99"/>
                  </a:cubicBezTo>
                  <a:cubicBezTo>
                    <a:pt x="59" y="100"/>
                    <a:pt x="58" y="100"/>
                    <a:pt x="57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2"/>
                  </a:cubicBezTo>
                  <a:cubicBezTo>
                    <a:pt x="58" y="102"/>
                    <a:pt x="56" y="102"/>
                    <a:pt x="55" y="103"/>
                  </a:cubicBezTo>
                  <a:cubicBezTo>
                    <a:pt x="54" y="103"/>
                    <a:pt x="54" y="103"/>
                    <a:pt x="54" y="104"/>
                  </a:cubicBezTo>
                  <a:cubicBezTo>
                    <a:pt x="60" y="103"/>
                    <a:pt x="67" y="102"/>
                    <a:pt x="73" y="101"/>
                  </a:cubicBezTo>
                  <a:cubicBezTo>
                    <a:pt x="76" y="100"/>
                    <a:pt x="78" y="99"/>
                    <a:pt x="81" y="99"/>
                  </a:cubicBezTo>
                  <a:cubicBezTo>
                    <a:pt x="79" y="99"/>
                    <a:pt x="78" y="99"/>
                    <a:pt x="76" y="100"/>
                  </a:cubicBezTo>
                  <a:cubicBezTo>
                    <a:pt x="81" y="97"/>
                    <a:pt x="87" y="96"/>
                    <a:pt x="93" y="95"/>
                  </a:cubicBezTo>
                  <a:cubicBezTo>
                    <a:pt x="93" y="94"/>
                    <a:pt x="93" y="94"/>
                    <a:pt x="93" y="94"/>
                  </a:cubicBezTo>
                  <a:cubicBezTo>
                    <a:pt x="91" y="94"/>
                    <a:pt x="89" y="93"/>
                    <a:pt x="87" y="93"/>
                  </a:cubicBezTo>
                  <a:moveTo>
                    <a:pt x="116" y="91"/>
                  </a:moveTo>
                  <a:cubicBezTo>
                    <a:pt x="114" y="92"/>
                    <a:pt x="112" y="92"/>
                    <a:pt x="110" y="93"/>
                  </a:cubicBezTo>
                  <a:cubicBezTo>
                    <a:pt x="110" y="94"/>
                    <a:pt x="110" y="94"/>
                    <a:pt x="110" y="95"/>
                  </a:cubicBezTo>
                  <a:cubicBezTo>
                    <a:pt x="110" y="96"/>
                    <a:pt x="109" y="96"/>
                    <a:pt x="108" y="96"/>
                  </a:cubicBezTo>
                  <a:cubicBezTo>
                    <a:pt x="103" y="97"/>
                    <a:pt x="98" y="98"/>
                    <a:pt x="94" y="99"/>
                  </a:cubicBezTo>
                  <a:cubicBezTo>
                    <a:pt x="93" y="99"/>
                    <a:pt x="93" y="99"/>
                    <a:pt x="92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8"/>
                    <a:pt x="110" y="98"/>
                    <a:pt x="110" y="98"/>
                  </a:cubicBezTo>
                  <a:cubicBezTo>
                    <a:pt x="109" y="98"/>
                    <a:pt x="107" y="99"/>
                    <a:pt x="106" y="99"/>
                  </a:cubicBezTo>
                  <a:cubicBezTo>
                    <a:pt x="89" y="103"/>
                    <a:pt x="72" y="107"/>
                    <a:pt x="54" y="111"/>
                  </a:cubicBezTo>
                  <a:cubicBezTo>
                    <a:pt x="54" y="111"/>
                    <a:pt x="54" y="111"/>
                    <a:pt x="54" y="112"/>
                  </a:cubicBezTo>
                  <a:cubicBezTo>
                    <a:pt x="55" y="114"/>
                    <a:pt x="55" y="116"/>
                    <a:pt x="55" y="117"/>
                  </a:cubicBezTo>
                  <a:cubicBezTo>
                    <a:pt x="58" y="116"/>
                    <a:pt x="60" y="116"/>
                    <a:pt x="62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4" y="115"/>
                    <a:pt x="64" y="115"/>
                  </a:cubicBezTo>
                  <a:cubicBezTo>
                    <a:pt x="65" y="116"/>
                    <a:pt x="66" y="116"/>
                    <a:pt x="67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6" y="116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90" y="109"/>
                    <a:pt x="88" y="110"/>
                    <a:pt x="85" y="111"/>
                  </a:cubicBezTo>
                  <a:cubicBezTo>
                    <a:pt x="84" y="111"/>
                    <a:pt x="83" y="112"/>
                    <a:pt x="82" y="112"/>
                  </a:cubicBezTo>
                  <a:cubicBezTo>
                    <a:pt x="96" y="108"/>
                    <a:pt x="110" y="105"/>
                    <a:pt x="124" y="101"/>
                  </a:cubicBezTo>
                  <a:cubicBezTo>
                    <a:pt x="124" y="100"/>
                    <a:pt x="125" y="99"/>
                    <a:pt x="126" y="98"/>
                  </a:cubicBezTo>
                  <a:cubicBezTo>
                    <a:pt x="126" y="98"/>
                    <a:pt x="126" y="98"/>
                    <a:pt x="126" y="97"/>
                  </a:cubicBezTo>
                  <a:cubicBezTo>
                    <a:pt x="113" y="100"/>
                    <a:pt x="99" y="103"/>
                    <a:pt x="86" y="107"/>
                  </a:cubicBezTo>
                  <a:cubicBezTo>
                    <a:pt x="86" y="106"/>
                    <a:pt x="86" y="106"/>
                    <a:pt x="86" y="105"/>
                  </a:cubicBezTo>
                  <a:cubicBezTo>
                    <a:pt x="88" y="105"/>
                    <a:pt x="89" y="104"/>
                    <a:pt x="91" y="104"/>
                  </a:cubicBezTo>
                  <a:cubicBezTo>
                    <a:pt x="99" y="102"/>
                    <a:pt x="107" y="100"/>
                    <a:pt x="116" y="98"/>
                  </a:cubicBezTo>
                  <a:cubicBezTo>
                    <a:pt x="115" y="97"/>
                    <a:pt x="114" y="97"/>
                    <a:pt x="114" y="96"/>
                  </a:cubicBezTo>
                  <a:cubicBezTo>
                    <a:pt x="113" y="96"/>
                    <a:pt x="113" y="95"/>
                    <a:pt x="112" y="94"/>
                  </a:cubicBezTo>
                  <a:cubicBezTo>
                    <a:pt x="113" y="94"/>
                    <a:pt x="113" y="94"/>
                    <a:pt x="113" y="94"/>
                  </a:cubicBezTo>
                  <a:cubicBezTo>
                    <a:pt x="115" y="95"/>
                    <a:pt x="117" y="96"/>
                    <a:pt x="119" y="97"/>
                  </a:cubicBezTo>
                  <a:cubicBezTo>
                    <a:pt x="121" y="96"/>
                    <a:pt x="122" y="96"/>
                    <a:pt x="124" y="95"/>
                  </a:cubicBezTo>
                  <a:cubicBezTo>
                    <a:pt x="124" y="95"/>
                    <a:pt x="123" y="95"/>
                    <a:pt x="123" y="95"/>
                  </a:cubicBezTo>
                  <a:cubicBezTo>
                    <a:pt x="120" y="94"/>
                    <a:pt x="118" y="92"/>
                    <a:pt x="116" y="91"/>
                  </a:cubicBezTo>
                  <a:moveTo>
                    <a:pt x="91" y="85"/>
                  </a:moveTo>
                  <a:cubicBezTo>
                    <a:pt x="91" y="85"/>
                    <a:pt x="90" y="85"/>
                    <a:pt x="89" y="86"/>
                  </a:cubicBezTo>
                  <a:cubicBezTo>
                    <a:pt x="89" y="86"/>
                    <a:pt x="90" y="86"/>
                    <a:pt x="90" y="86"/>
                  </a:cubicBezTo>
                  <a:cubicBezTo>
                    <a:pt x="91" y="86"/>
                    <a:pt x="91" y="86"/>
                    <a:pt x="92" y="86"/>
                  </a:cubicBezTo>
                  <a:cubicBezTo>
                    <a:pt x="92" y="85"/>
                    <a:pt x="91" y="85"/>
                    <a:pt x="91" y="85"/>
                  </a:cubicBezTo>
                  <a:moveTo>
                    <a:pt x="110" y="80"/>
                  </a:moveTo>
                  <a:cubicBezTo>
                    <a:pt x="108" y="81"/>
                    <a:pt x="106" y="81"/>
                    <a:pt x="104" y="82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5" y="82"/>
                    <a:pt x="106" y="82"/>
                    <a:pt x="107" y="81"/>
                  </a:cubicBezTo>
                  <a:cubicBezTo>
                    <a:pt x="108" y="81"/>
                    <a:pt x="109" y="81"/>
                    <a:pt x="110" y="80"/>
                  </a:cubicBezTo>
                  <a:moveTo>
                    <a:pt x="62" y="79"/>
                  </a:moveTo>
                  <a:cubicBezTo>
                    <a:pt x="62" y="79"/>
                    <a:pt x="61" y="80"/>
                    <a:pt x="61" y="80"/>
                  </a:cubicBezTo>
                  <a:cubicBezTo>
                    <a:pt x="60" y="80"/>
                    <a:pt x="59" y="81"/>
                    <a:pt x="58" y="82"/>
                  </a:cubicBezTo>
                  <a:cubicBezTo>
                    <a:pt x="57" y="83"/>
                    <a:pt x="56" y="85"/>
                    <a:pt x="56" y="87"/>
                  </a:cubicBezTo>
                  <a:cubicBezTo>
                    <a:pt x="59" y="87"/>
                    <a:pt x="61" y="86"/>
                    <a:pt x="64" y="86"/>
                  </a:cubicBezTo>
                  <a:cubicBezTo>
                    <a:pt x="64" y="85"/>
                    <a:pt x="65" y="85"/>
                    <a:pt x="66" y="85"/>
                  </a:cubicBezTo>
                  <a:cubicBezTo>
                    <a:pt x="67" y="85"/>
                    <a:pt x="69" y="84"/>
                    <a:pt x="71" y="84"/>
                  </a:cubicBezTo>
                  <a:cubicBezTo>
                    <a:pt x="68" y="82"/>
                    <a:pt x="65" y="81"/>
                    <a:pt x="62" y="79"/>
                  </a:cubicBezTo>
                  <a:moveTo>
                    <a:pt x="102" y="78"/>
                  </a:moveTo>
                  <a:cubicBezTo>
                    <a:pt x="102" y="78"/>
                    <a:pt x="101" y="78"/>
                    <a:pt x="101" y="79"/>
                  </a:cubicBezTo>
                  <a:cubicBezTo>
                    <a:pt x="101" y="79"/>
                    <a:pt x="101" y="79"/>
                    <a:pt x="101" y="79"/>
                  </a:cubicBezTo>
                  <a:cubicBezTo>
                    <a:pt x="101" y="79"/>
                    <a:pt x="101" y="79"/>
                    <a:pt x="101" y="79"/>
                  </a:cubicBezTo>
                  <a:cubicBezTo>
                    <a:pt x="101" y="79"/>
                    <a:pt x="102" y="79"/>
                    <a:pt x="102" y="79"/>
                  </a:cubicBezTo>
                  <a:cubicBezTo>
                    <a:pt x="102" y="78"/>
                    <a:pt x="102" y="78"/>
                    <a:pt x="102" y="78"/>
                  </a:cubicBezTo>
                  <a:moveTo>
                    <a:pt x="110" y="77"/>
                  </a:moveTo>
                  <a:cubicBezTo>
                    <a:pt x="109" y="77"/>
                    <a:pt x="108" y="78"/>
                    <a:pt x="107" y="78"/>
                  </a:cubicBezTo>
                  <a:cubicBezTo>
                    <a:pt x="107" y="79"/>
                    <a:pt x="107" y="79"/>
                    <a:pt x="107" y="79"/>
                  </a:cubicBezTo>
                  <a:cubicBezTo>
                    <a:pt x="107" y="78"/>
                    <a:pt x="108" y="78"/>
                    <a:pt x="108" y="78"/>
                  </a:cubicBezTo>
                  <a:cubicBezTo>
                    <a:pt x="108" y="78"/>
                    <a:pt x="108" y="78"/>
                    <a:pt x="108" y="78"/>
                  </a:cubicBezTo>
                  <a:cubicBezTo>
                    <a:pt x="109" y="77"/>
                    <a:pt x="110" y="77"/>
                    <a:pt x="110" y="77"/>
                  </a:cubicBezTo>
                  <a:moveTo>
                    <a:pt x="123" y="74"/>
                  </a:moveTo>
                  <a:cubicBezTo>
                    <a:pt x="120" y="75"/>
                    <a:pt x="117" y="76"/>
                    <a:pt x="114" y="77"/>
                  </a:cubicBezTo>
                  <a:cubicBezTo>
                    <a:pt x="115" y="77"/>
                    <a:pt x="116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9" y="77"/>
                    <a:pt x="119" y="77"/>
                  </a:cubicBezTo>
                  <a:cubicBezTo>
                    <a:pt x="120" y="77"/>
                    <a:pt x="121" y="76"/>
                    <a:pt x="122" y="76"/>
                  </a:cubicBezTo>
                  <a:cubicBezTo>
                    <a:pt x="122" y="75"/>
                    <a:pt x="122" y="75"/>
                    <a:pt x="123" y="74"/>
                  </a:cubicBezTo>
                  <a:moveTo>
                    <a:pt x="44" y="70"/>
                  </a:moveTo>
                  <a:cubicBezTo>
                    <a:pt x="47" y="73"/>
                    <a:pt x="51" y="75"/>
                    <a:pt x="54" y="77"/>
                  </a:cubicBezTo>
                  <a:cubicBezTo>
                    <a:pt x="55" y="78"/>
                    <a:pt x="56" y="79"/>
                    <a:pt x="57" y="79"/>
                  </a:cubicBezTo>
                  <a:cubicBezTo>
                    <a:pt x="55" y="77"/>
                    <a:pt x="54" y="76"/>
                    <a:pt x="52" y="74"/>
                  </a:cubicBezTo>
                  <a:cubicBezTo>
                    <a:pt x="49" y="73"/>
                    <a:pt x="47" y="72"/>
                    <a:pt x="44" y="70"/>
                  </a:cubicBezTo>
                  <a:moveTo>
                    <a:pt x="14" y="62"/>
                  </a:moveTo>
                  <a:cubicBezTo>
                    <a:pt x="24" y="70"/>
                    <a:pt x="34" y="79"/>
                    <a:pt x="44" y="87"/>
                  </a:cubicBezTo>
                  <a:cubicBezTo>
                    <a:pt x="41" y="87"/>
                    <a:pt x="39" y="85"/>
                    <a:pt x="37" y="84"/>
                  </a:cubicBezTo>
                  <a:cubicBezTo>
                    <a:pt x="35" y="82"/>
                    <a:pt x="32" y="81"/>
                    <a:pt x="30" y="79"/>
                  </a:cubicBezTo>
                  <a:cubicBezTo>
                    <a:pt x="35" y="84"/>
                    <a:pt x="40" y="89"/>
                    <a:pt x="44" y="94"/>
                  </a:cubicBezTo>
                  <a:cubicBezTo>
                    <a:pt x="45" y="94"/>
                    <a:pt x="45" y="93"/>
                    <a:pt x="45" y="93"/>
                  </a:cubicBezTo>
                  <a:cubicBezTo>
                    <a:pt x="43" y="90"/>
                    <a:pt x="41" y="88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1" y="87"/>
                    <a:pt x="44" y="89"/>
                    <a:pt x="47" y="91"/>
                  </a:cubicBezTo>
                  <a:cubicBezTo>
                    <a:pt x="47" y="91"/>
                    <a:pt x="48" y="90"/>
                    <a:pt x="49" y="89"/>
                  </a:cubicBezTo>
                  <a:cubicBezTo>
                    <a:pt x="43" y="85"/>
                    <a:pt x="37" y="80"/>
                    <a:pt x="32" y="76"/>
                  </a:cubicBezTo>
                  <a:cubicBezTo>
                    <a:pt x="26" y="71"/>
                    <a:pt x="20" y="67"/>
                    <a:pt x="14" y="62"/>
                  </a:cubicBezTo>
                  <a:moveTo>
                    <a:pt x="3" y="60"/>
                  </a:moveTo>
                  <a:cubicBezTo>
                    <a:pt x="3" y="61"/>
                    <a:pt x="3" y="62"/>
                    <a:pt x="3" y="63"/>
                  </a:cubicBezTo>
                  <a:cubicBezTo>
                    <a:pt x="2" y="68"/>
                    <a:pt x="4" y="72"/>
                    <a:pt x="8" y="75"/>
                  </a:cubicBezTo>
                  <a:cubicBezTo>
                    <a:pt x="8" y="76"/>
                    <a:pt x="9" y="77"/>
                    <a:pt x="8" y="77"/>
                  </a:cubicBezTo>
                  <a:cubicBezTo>
                    <a:pt x="8" y="78"/>
                    <a:pt x="7" y="79"/>
                    <a:pt x="6" y="79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3" y="78"/>
                    <a:pt x="3" y="79"/>
                    <a:pt x="2" y="81"/>
                  </a:cubicBezTo>
                  <a:cubicBezTo>
                    <a:pt x="1" y="82"/>
                    <a:pt x="1" y="84"/>
                    <a:pt x="0" y="87"/>
                  </a:cubicBezTo>
                  <a:cubicBezTo>
                    <a:pt x="2" y="88"/>
                    <a:pt x="3" y="88"/>
                    <a:pt x="4" y="89"/>
                  </a:cubicBezTo>
                  <a:cubicBezTo>
                    <a:pt x="4" y="87"/>
                    <a:pt x="4" y="85"/>
                    <a:pt x="5" y="82"/>
                  </a:cubicBezTo>
                  <a:cubicBezTo>
                    <a:pt x="6" y="82"/>
                    <a:pt x="6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10" y="82"/>
                    <a:pt x="11" y="81"/>
                    <a:pt x="11" y="79"/>
                  </a:cubicBezTo>
                  <a:cubicBezTo>
                    <a:pt x="13" y="82"/>
                    <a:pt x="15" y="84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5" y="85"/>
                    <a:pt x="13" y="84"/>
                    <a:pt x="11" y="83"/>
                  </a:cubicBezTo>
                  <a:cubicBezTo>
                    <a:pt x="11" y="83"/>
                    <a:pt x="11" y="84"/>
                    <a:pt x="11" y="84"/>
                  </a:cubicBezTo>
                  <a:cubicBezTo>
                    <a:pt x="12" y="85"/>
                    <a:pt x="13" y="85"/>
                    <a:pt x="14" y="86"/>
                  </a:cubicBezTo>
                  <a:cubicBezTo>
                    <a:pt x="21" y="89"/>
                    <a:pt x="25" y="95"/>
                    <a:pt x="30" y="101"/>
                  </a:cubicBezTo>
                  <a:cubicBezTo>
                    <a:pt x="34" y="106"/>
                    <a:pt x="39" y="111"/>
                    <a:pt x="43" y="117"/>
                  </a:cubicBezTo>
                  <a:cubicBezTo>
                    <a:pt x="43" y="117"/>
                    <a:pt x="44" y="117"/>
                    <a:pt x="44" y="117"/>
                  </a:cubicBezTo>
                  <a:cubicBezTo>
                    <a:pt x="42" y="112"/>
                    <a:pt x="42" y="107"/>
                    <a:pt x="42" y="103"/>
                  </a:cubicBezTo>
                  <a:cubicBezTo>
                    <a:pt x="41" y="105"/>
                    <a:pt x="41" y="108"/>
                    <a:pt x="42" y="111"/>
                  </a:cubicBezTo>
                  <a:cubicBezTo>
                    <a:pt x="42" y="111"/>
                    <a:pt x="42" y="111"/>
                    <a:pt x="42" y="112"/>
                  </a:cubicBezTo>
                  <a:cubicBezTo>
                    <a:pt x="40" y="109"/>
                    <a:pt x="38" y="107"/>
                    <a:pt x="36" y="105"/>
                  </a:cubicBezTo>
                  <a:cubicBezTo>
                    <a:pt x="32" y="100"/>
                    <a:pt x="28" y="95"/>
                    <a:pt x="24" y="90"/>
                  </a:cubicBezTo>
                  <a:cubicBezTo>
                    <a:pt x="21" y="86"/>
                    <a:pt x="17" y="82"/>
                    <a:pt x="14" y="78"/>
                  </a:cubicBezTo>
                  <a:cubicBezTo>
                    <a:pt x="12" y="75"/>
                    <a:pt x="9" y="72"/>
                    <a:pt x="7" y="70"/>
                  </a:cubicBezTo>
                  <a:cubicBezTo>
                    <a:pt x="6" y="67"/>
                    <a:pt x="6" y="65"/>
                    <a:pt x="6" y="62"/>
                  </a:cubicBezTo>
                  <a:cubicBezTo>
                    <a:pt x="5" y="61"/>
                    <a:pt x="4" y="61"/>
                    <a:pt x="3" y="60"/>
                  </a:cubicBezTo>
                  <a:moveTo>
                    <a:pt x="139" y="59"/>
                  </a:moveTo>
                  <a:cubicBezTo>
                    <a:pt x="128" y="64"/>
                    <a:pt x="116" y="68"/>
                    <a:pt x="104" y="72"/>
                  </a:cubicBezTo>
                  <a:cubicBezTo>
                    <a:pt x="101" y="73"/>
                    <a:pt x="100" y="75"/>
                    <a:pt x="101" y="78"/>
                  </a:cubicBezTo>
                  <a:cubicBezTo>
                    <a:pt x="107" y="75"/>
                    <a:pt x="113" y="74"/>
                    <a:pt x="120" y="72"/>
                  </a:cubicBezTo>
                  <a:cubicBezTo>
                    <a:pt x="120" y="73"/>
                    <a:pt x="120" y="73"/>
                    <a:pt x="120" y="73"/>
                  </a:cubicBezTo>
                  <a:cubicBezTo>
                    <a:pt x="121" y="73"/>
                    <a:pt x="122" y="73"/>
                    <a:pt x="123" y="72"/>
                  </a:cubicBezTo>
                  <a:cubicBezTo>
                    <a:pt x="124" y="69"/>
                    <a:pt x="128" y="68"/>
                    <a:pt x="131" y="66"/>
                  </a:cubicBezTo>
                  <a:cubicBezTo>
                    <a:pt x="123" y="69"/>
                    <a:pt x="115" y="72"/>
                    <a:pt x="108" y="75"/>
                  </a:cubicBezTo>
                  <a:cubicBezTo>
                    <a:pt x="107" y="74"/>
                    <a:pt x="107" y="74"/>
                    <a:pt x="107" y="73"/>
                  </a:cubicBezTo>
                  <a:cubicBezTo>
                    <a:pt x="118" y="69"/>
                    <a:pt x="130" y="65"/>
                    <a:pt x="141" y="61"/>
                  </a:cubicBezTo>
                  <a:cubicBezTo>
                    <a:pt x="141" y="60"/>
                    <a:pt x="141" y="60"/>
                    <a:pt x="140" y="60"/>
                  </a:cubicBezTo>
                  <a:cubicBezTo>
                    <a:pt x="140" y="60"/>
                    <a:pt x="140" y="60"/>
                    <a:pt x="139" y="59"/>
                  </a:cubicBezTo>
                  <a:moveTo>
                    <a:pt x="2" y="49"/>
                  </a:moveTo>
                  <a:cubicBezTo>
                    <a:pt x="2" y="50"/>
                    <a:pt x="2" y="51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4" y="55"/>
                    <a:pt x="6" y="56"/>
                    <a:pt x="8" y="57"/>
                  </a:cubicBezTo>
                  <a:cubicBezTo>
                    <a:pt x="6" y="56"/>
                    <a:pt x="5" y="53"/>
                    <a:pt x="5" y="51"/>
                  </a:cubicBezTo>
                  <a:cubicBezTo>
                    <a:pt x="4" y="50"/>
                    <a:pt x="3" y="50"/>
                    <a:pt x="2" y="49"/>
                  </a:cubicBezTo>
                  <a:moveTo>
                    <a:pt x="91" y="48"/>
                  </a:moveTo>
                  <a:cubicBezTo>
                    <a:pt x="85" y="50"/>
                    <a:pt x="79" y="51"/>
                    <a:pt x="74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3"/>
                    <a:pt x="75" y="52"/>
                    <a:pt x="76" y="52"/>
                  </a:cubicBezTo>
                  <a:cubicBezTo>
                    <a:pt x="81" y="51"/>
                    <a:pt x="86" y="50"/>
                    <a:pt x="91" y="48"/>
                  </a:cubicBezTo>
                  <a:moveTo>
                    <a:pt x="119" y="43"/>
                  </a:moveTo>
                  <a:cubicBezTo>
                    <a:pt x="107" y="46"/>
                    <a:pt x="94" y="49"/>
                    <a:pt x="81" y="51"/>
                  </a:cubicBezTo>
                  <a:cubicBezTo>
                    <a:pt x="82" y="52"/>
                    <a:pt x="82" y="52"/>
                    <a:pt x="82" y="52"/>
                  </a:cubicBezTo>
                  <a:cubicBezTo>
                    <a:pt x="94" y="49"/>
                    <a:pt x="107" y="46"/>
                    <a:pt x="119" y="43"/>
                  </a:cubicBezTo>
                  <a:moveTo>
                    <a:pt x="17" y="36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18" y="37"/>
                    <a:pt x="19" y="38"/>
                    <a:pt x="20" y="38"/>
                  </a:cubicBezTo>
                  <a:cubicBezTo>
                    <a:pt x="24" y="40"/>
                    <a:pt x="28" y="42"/>
                    <a:pt x="31" y="44"/>
                  </a:cubicBezTo>
                  <a:cubicBezTo>
                    <a:pt x="29" y="42"/>
                    <a:pt x="26" y="40"/>
                    <a:pt x="23" y="38"/>
                  </a:cubicBezTo>
                  <a:cubicBezTo>
                    <a:pt x="21" y="37"/>
                    <a:pt x="19" y="36"/>
                    <a:pt x="17" y="36"/>
                  </a:cubicBezTo>
                  <a:moveTo>
                    <a:pt x="139" y="32"/>
                  </a:moveTo>
                  <a:cubicBezTo>
                    <a:pt x="128" y="35"/>
                    <a:pt x="118" y="37"/>
                    <a:pt x="108" y="39"/>
                  </a:cubicBezTo>
                  <a:cubicBezTo>
                    <a:pt x="106" y="40"/>
                    <a:pt x="104" y="40"/>
                    <a:pt x="102" y="40"/>
                  </a:cubicBezTo>
                  <a:cubicBezTo>
                    <a:pt x="92" y="43"/>
                    <a:pt x="83" y="45"/>
                    <a:pt x="73" y="48"/>
                  </a:cubicBezTo>
                  <a:cubicBezTo>
                    <a:pt x="73" y="49"/>
                    <a:pt x="73" y="50"/>
                    <a:pt x="73" y="51"/>
                  </a:cubicBezTo>
                  <a:cubicBezTo>
                    <a:pt x="85" y="48"/>
                    <a:pt x="96" y="45"/>
                    <a:pt x="107" y="43"/>
                  </a:cubicBezTo>
                  <a:cubicBezTo>
                    <a:pt x="107" y="43"/>
                    <a:pt x="107" y="44"/>
                    <a:pt x="107" y="44"/>
                  </a:cubicBezTo>
                  <a:cubicBezTo>
                    <a:pt x="111" y="43"/>
                    <a:pt x="114" y="42"/>
                    <a:pt x="118" y="41"/>
                  </a:cubicBezTo>
                  <a:cubicBezTo>
                    <a:pt x="122" y="40"/>
                    <a:pt x="126" y="39"/>
                    <a:pt x="131" y="38"/>
                  </a:cubicBezTo>
                  <a:cubicBezTo>
                    <a:pt x="131" y="39"/>
                    <a:pt x="130" y="40"/>
                    <a:pt x="129" y="40"/>
                  </a:cubicBezTo>
                  <a:cubicBezTo>
                    <a:pt x="131" y="40"/>
                    <a:pt x="132" y="40"/>
                    <a:pt x="134" y="39"/>
                  </a:cubicBezTo>
                  <a:cubicBezTo>
                    <a:pt x="134" y="38"/>
                    <a:pt x="135" y="37"/>
                    <a:pt x="137" y="36"/>
                  </a:cubicBezTo>
                  <a:cubicBezTo>
                    <a:pt x="139" y="35"/>
                    <a:pt x="139" y="33"/>
                    <a:pt x="139" y="32"/>
                  </a:cubicBezTo>
                  <a:moveTo>
                    <a:pt x="14" y="32"/>
                  </a:move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0" y="33"/>
                    <a:pt x="10" y="34"/>
                  </a:cubicBezTo>
                  <a:cubicBezTo>
                    <a:pt x="9" y="35"/>
                    <a:pt x="8" y="37"/>
                    <a:pt x="8" y="38"/>
                  </a:cubicBezTo>
                  <a:cubicBezTo>
                    <a:pt x="7" y="39"/>
                    <a:pt x="7" y="39"/>
                    <a:pt x="7" y="40"/>
                  </a:cubicBezTo>
                  <a:cubicBezTo>
                    <a:pt x="6" y="41"/>
                    <a:pt x="4" y="41"/>
                    <a:pt x="4" y="42"/>
                  </a:cubicBezTo>
                  <a:cubicBezTo>
                    <a:pt x="4" y="43"/>
                    <a:pt x="3" y="43"/>
                    <a:pt x="3" y="43"/>
                  </a:cubicBezTo>
                  <a:cubicBezTo>
                    <a:pt x="4" y="44"/>
                    <a:pt x="5" y="44"/>
                    <a:pt x="6" y="45"/>
                  </a:cubicBezTo>
                  <a:cubicBezTo>
                    <a:pt x="7" y="44"/>
                    <a:pt x="7" y="43"/>
                    <a:pt x="8" y="43"/>
                  </a:cubicBezTo>
                  <a:cubicBezTo>
                    <a:pt x="8" y="46"/>
                    <a:pt x="11" y="47"/>
                    <a:pt x="13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8" y="51"/>
                    <a:pt x="23" y="53"/>
                    <a:pt x="28" y="56"/>
                  </a:cubicBezTo>
                  <a:cubicBezTo>
                    <a:pt x="28" y="55"/>
                    <a:pt x="28" y="55"/>
                    <a:pt x="27" y="55"/>
                  </a:cubicBezTo>
                  <a:cubicBezTo>
                    <a:pt x="38" y="60"/>
                    <a:pt x="48" y="66"/>
                    <a:pt x="59" y="71"/>
                  </a:cubicBezTo>
                  <a:cubicBezTo>
                    <a:pt x="63" y="73"/>
                    <a:pt x="67" y="75"/>
                    <a:pt x="71" y="77"/>
                  </a:cubicBezTo>
                  <a:cubicBezTo>
                    <a:pt x="75" y="79"/>
                    <a:pt x="78" y="80"/>
                    <a:pt x="82" y="82"/>
                  </a:cubicBezTo>
                  <a:cubicBezTo>
                    <a:pt x="82" y="82"/>
                    <a:pt x="82" y="82"/>
                    <a:pt x="83" y="82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83" y="83"/>
                    <a:pt x="84" y="83"/>
                    <a:pt x="85" y="84"/>
                  </a:cubicBezTo>
                  <a:cubicBezTo>
                    <a:pt x="87" y="83"/>
                    <a:pt x="89" y="82"/>
                    <a:pt x="91" y="82"/>
                  </a:cubicBezTo>
                  <a:cubicBezTo>
                    <a:pt x="90" y="80"/>
                    <a:pt x="90" y="78"/>
                    <a:pt x="91" y="76"/>
                  </a:cubicBezTo>
                  <a:cubicBezTo>
                    <a:pt x="91" y="76"/>
                    <a:pt x="90" y="76"/>
                    <a:pt x="90" y="76"/>
                  </a:cubicBezTo>
                  <a:cubicBezTo>
                    <a:pt x="90" y="76"/>
                    <a:pt x="89" y="76"/>
                    <a:pt x="89" y="76"/>
                  </a:cubicBezTo>
                  <a:cubicBezTo>
                    <a:pt x="88" y="76"/>
                    <a:pt x="87" y="76"/>
                    <a:pt x="87" y="75"/>
                  </a:cubicBezTo>
                  <a:cubicBezTo>
                    <a:pt x="86" y="73"/>
                    <a:pt x="86" y="72"/>
                    <a:pt x="88" y="71"/>
                  </a:cubicBezTo>
                  <a:cubicBezTo>
                    <a:pt x="90" y="70"/>
                    <a:pt x="92" y="70"/>
                    <a:pt x="94" y="69"/>
                  </a:cubicBezTo>
                  <a:cubicBezTo>
                    <a:pt x="96" y="67"/>
                    <a:pt x="98" y="65"/>
                    <a:pt x="102" y="64"/>
                  </a:cubicBezTo>
                  <a:cubicBezTo>
                    <a:pt x="110" y="62"/>
                    <a:pt x="117" y="59"/>
                    <a:pt x="125" y="56"/>
                  </a:cubicBezTo>
                  <a:cubicBezTo>
                    <a:pt x="130" y="54"/>
                    <a:pt x="136" y="52"/>
                    <a:pt x="142" y="50"/>
                  </a:cubicBezTo>
                  <a:cubicBezTo>
                    <a:pt x="143" y="50"/>
                    <a:pt x="143" y="50"/>
                    <a:pt x="143" y="49"/>
                  </a:cubicBezTo>
                  <a:cubicBezTo>
                    <a:pt x="140" y="50"/>
                    <a:pt x="137" y="50"/>
                    <a:pt x="135" y="51"/>
                  </a:cubicBezTo>
                  <a:cubicBezTo>
                    <a:pt x="120" y="56"/>
                    <a:pt x="104" y="60"/>
                    <a:pt x="89" y="64"/>
                  </a:cubicBezTo>
                  <a:cubicBezTo>
                    <a:pt x="82" y="66"/>
                    <a:pt x="76" y="67"/>
                    <a:pt x="69" y="69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9" y="69"/>
                    <a:pt x="70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4" y="69"/>
                    <a:pt x="77" y="68"/>
                    <a:pt x="80" y="67"/>
                  </a:cubicBezTo>
                  <a:cubicBezTo>
                    <a:pt x="88" y="65"/>
                    <a:pt x="96" y="63"/>
                    <a:pt x="104" y="60"/>
                  </a:cubicBezTo>
                  <a:cubicBezTo>
                    <a:pt x="106" y="60"/>
                    <a:pt x="108" y="59"/>
                    <a:pt x="110" y="59"/>
                  </a:cubicBezTo>
                  <a:cubicBezTo>
                    <a:pt x="107" y="60"/>
                    <a:pt x="103" y="62"/>
                    <a:pt x="99" y="63"/>
                  </a:cubicBezTo>
                  <a:cubicBezTo>
                    <a:pt x="95" y="64"/>
                    <a:pt x="91" y="66"/>
                    <a:pt x="87" y="67"/>
                  </a:cubicBezTo>
                  <a:cubicBezTo>
                    <a:pt x="82" y="68"/>
                    <a:pt x="80" y="73"/>
                    <a:pt x="82" y="77"/>
                  </a:cubicBezTo>
                  <a:cubicBezTo>
                    <a:pt x="82" y="78"/>
                    <a:pt x="82" y="78"/>
                    <a:pt x="82" y="79"/>
                  </a:cubicBezTo>
                  <a:cubicBezTo>
                    <a:pt x="78" y="77"/>
                    <a:pt x="75" y="75"/>
                    <a:pt x="71" y="74"/>
                  </a:cubicBezTo>
                  <a:cubicBezTo>
                    <a:pt x="65" y="70"/>
                    <a:pt x="59" y="67"/>
                    <a:pt x="52" y="64"/>
                  </a:cubicBezTo>
                  <a:cubicBezTo>
                    <a:pt x="46" y="61"/>
                    <a:pt x="40" y="58"/>
                    <a:pt x="35" y="55"/>
                  </a:cubicBezTo>
                  <a:cubicBezTo>
                    <a:pt x="30" y="53"/>
                    <a:pt x="25" y="51"/>
                    <a:pt x="21" y="49"/>
                  </a:cubicBezTo>
                  <a:cubicBezTo>
                    <a:pt x="18" y="47"/>
                    <a:pt x="15" y="46"/>
                    <a:pt x="13" y="44"/>
                  </a:cubicBezTo>
                  <a:cubicBezTo>
                    <a:pt x="10" y="43"/>
                    <a:pt x="10" y="38"/>
                    <a:pt x="12" y="36"/>
                  </a:cubicBezTo>
                  <a:cubicBezTo>
                    <a:pt x="13" y="35"/>
                    <a:pt x="16" y="36"/>
                    <a:pt x="17" y="34"/>
                  </a:cubicBezTo>
                  <a:cubicBezTo>
                    <a:pt x="16" y="34"/>
                    <a:pt x="15" y="33"/>
                    <a:pt x="14" y="32"/>
                  </a:cubicBezTo>
                  <a:moveTo>
                    <a:pt x="129" y="27"/>
                  </a:moveTo>
                  <a:cubicBezTo>
                    <a:pt x="128" y="28"/>
                    <a:pt x="127" y="28"/>
                    <a:pt x="125" y="28"/>
                  </a:cubicBezTo>
                  <a:cubicBezTo>
                    <a:pt x="128" y="29"/>
                    <a:pt x="130" y="30"/>
                    <a:pt x="132" y="31"/>
                  </a:cubicBezTo>
                  <a:cubicBezTo>
                    <a:pt x="133" y="31"/>
                    <a:pt x="135" y="31"/>
                    <a:pt x="136" y="31"/>
                  </a:cubicBezTo>
                  <a:cubicBezTo>
                    <a:pt x="135" y="30"/>
                    <a:pt x="135" y="30"/>
                    <a:pt x="134" y="30"/>
                  </a:cubicBezTo>
                  <a:cubicBezTo>
                    <a:pt x="132" y="29"/>
                    <a:pt x="131" y="28"/>
                    <a:pt x="129" y="27"/>
                  </a:cubicBezTo>
                  <a:moveTo>
                    <a:pt x="123" y="24"/>
                  </a:moveTo>
                  <a:cubicBezTo>
                    <a:pt x="122" y="25"/>
                    <a:pt x="121" y="25"/>
                    <a:pt x="119" y="25"/>
                  </a:cubicBezTo>
                  <a:cubicBezTo>
                    <a:pt x="120" y="26"/>
                    <a:pt x="121" y="26"/>
                    <a:pt x="122" y="27"/>
                  </a:cubicBezTo>
                  <a:cubicBezTo>
                    <a:pt x="124" y="27"/>
                    <a:pt x="125" y="26"/>
                    <a:pt x="126" y="26"/>
                  </a:cubicBezTo>
                  <a:cubicBezTo>
                    <a:pt x="125" y="25"/>
                    <a:pt x="124" y="25"/>
                    <a:pt x="123" y="24"/>
                  </a:cubicBezTo>
                  <a:moveTo>
                    <a:pt x="34" y="7"/>
                  </a:moveTo>
                  <a:cubicBezTo>
                    <a:pt x="28" y="9"/>
                    <a:pt x="22" y="10"/>
                    <a:pt x="16" y="11"/>
                  </a:cubicBezTo>
                  <a:cubicBezTo>
                    <a:pt x="13" y="11"/>
                    <a:pt x="11" y="13"/>
                    <a:pt x="9" y="16"/>
                  </a:cubicBezTo>
                  <a:cubicBezTo>
                    <a:pt x="9" y="19"/>
                    <a:pt x="8" y="21"/>
                    <a:pt x="9" y="23"/>
                  </a:cubicBezTo>
                  <a:cubicBezTo>
                    <a:pt x="9" y="23"/>
                    <a:pt x="10" y="24"/>
                    <a:pt x="10" y="24"/>
                  </a:cubicBezTo>
                  <a:cubicBezTo>
                    <a:pt x="11" y="25"/>
                    <a:pt x="11" y="25"/>
                    <a:pt x="12" y="25"/>
                  </a:cubicBezTo>
                  <a:cubicBezTo>
                    <a:pt x="11" y="22"/>
                    <a:pt x="11" y="19"/>
                    <a:pt x="13" y="16"/>
                  </a:cubicBezTo>
                  <a:cubicBezTo>
                    <a:pt x="13" y="15"/>
                    <a:pt x="14" y="14"/>
                    <a:pt x="15" y="14"/>
                  </a:cubicBezTo>
                  <a:cubicBezTo>
                    <a:pt x="22" y="12"/>
                    <a:pt x="30" y="11"/>
                    <a:pt x="37" y="9"/>
                  </a:cubicBezTo>
                  <a:cubicBezTo>
                    <a:pt x="36" y="9"/>
                    <a:pt x="35" y="8"/>
                    <a:pt x="34" y="7"/>
                  </a:cubicBezTo>
                  <a:moveTo>
                    <a:pt x="72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66" y="1"/>
                    <a:pt x="62" y="2"/>
                    <a:pt x="57" y="3"/>
                  </a:cubicBezTo>
                  <a:cubicBezTo>
                    <a:pt x="51" y="4"/>
                    <a:pt x="45" y="5"/>
                    <a:pt x="39" y="7"/>
                  </a:cubicBezTo>
                  <a:cubicBezTo>
                    <a:pt x="40" y="7"/>
                    <a:pt x="41" y="8"/>
                    <a:pt x="42" y="9"/>
                  </a:cubicBezTo>
                  <a:cubicBezTo>
                    <a:pt x="42" y="8"/>
                    <a:pt x="42" y="8"/>
                    <a:pt x="43" y="8"/>
                  </a:cubicBezTo>
                  <a:cubicBezTo>
                    <a:pt x="51" y="7"/>
                    <a:pt x="59" y="5"/>
                    <a:pt x="67" y="3"/>
                  </a:cubicBezTo>
                  <a:cubicBezTo>
                    <a:pt x="68" y="3"/>
                    <a:pt x="70" y="3"/>
                    <a:pt x="71" y="3"/>
                  </a:cubicBezTo>
                  <a:cubicBezTo>
                    <a:pt x="72" y="3"/>
                    <a:pt x="74" y="3"/>
                    <a:pt x="76" y="4"/>
                  </a:cubicBezTo>
                  <a:cubicBezTo>
                    <a:pt x="86" y="9"/>
                    <a:pt x="96" y="14"/>
                    <a:pt x="106" y="19"/>
                  </a:cubicBezTo>
                  <a:cubicBezTo>
                    <a:pt x="107" y="19"/>
                    <a:pt x="109" y="18"/>
                    <a:pt x="110" y="18"/>
                  </a:cubicBezTo>
                  <a:cubicBezTo>
                    <a:pt x="98" y="12"/>
                    <a:pt x="86" y="7"/>
                    <a:pt x="74" y="1"/>
                  </a:cubicBezTo>
                  <a:cubicBezTo>
                    <a:pt x="73" y="0"/>
                    <a:pt x="72" y="0"/>
                    <a:pt x="7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84"/>
            <p:cNvSpPr>
              <a:spLocks noEditPoints="1"/>
            </p:cNvSpPr>
            <p:nvPr/>
          </p:nvSpPr>
          <p:spPr bwMode="auto">
            <a:xfrm>
              <a:off x="12930188" y="3700463"/>
              <a:ext cx="333375" cy="282575"/>
            </a:xfrm>
            <a:custGeom>
              <a:avLst/>
              <a:gdLst>
                <a:gd name="T0" fmla="*/ 68 w 143"/>
                <a:gd name="T1" fmla="*/ 121 h 121"/>
                <a:gd name="T2" fmla="*/ 74 w 143"/>
                <a:gd name="T3" fmla="*/ 112 h 121"/>
                <a:gd name="T4" fmla="*/ 67 w 143"/>
                <a:gd name="T5" fmla="*/ 98 h 121"/>
                <a:gd name="T6" fmla="*/ 50 w 143"/>
                <a:gd name="T7" fmla="*/ 94 h 121"/>
                <a:gd name="T8" fmla="*/ 54 w 143"/>
                <a:gd name="T9" fmla="*/ 90 h 121"/>
                <a:gd name="T10" fmla="*/ 55 w 143"/>
                <a:gd name="T11" fmla="*/ 85 h 121"/>
                <a:gd name="T12" fmla="*/ 124 w 143"/>
                <a:gd name="T13" fmla="*/ 83 h 121"/>
                <a:gd name="T14" fmla="*/ 67 w 143"/>
                <a:gd name="T15" fmla="*/ 100 h 121"/>
                <a:gd name="T16" fmla="*/ 67 w 143"/>
                <a:gd name="T17" fmla="*/ 109 h 121"/>
                <a:gd name="T18" fmla="*/ 70 w 143"/>
                <a:gd name="T19" fmla="*/ 105 h 121"/>
                <a:gd name="T20" fmla="*/ 104 w 143"/>
                <a:gd name="T21" fmla="*/ 92 h 121"/>
                <a:gd name="T22" fmla="*/ 89 w 143"/>
                <a:gd name="T23" fmla="*/ 106 h 121"/>
                <a:gd name="T24" fmla="*/ 124 w 143"/>
                <a:gd name="T25" fmla="*/ 83 h 121"/>
                <a:gd name="T26" fmla="*/ 100 w 143"/>
                <a:gd name="T27" fmla="*/ 77 h 121"/>
                <a:gd name="T28" fmla="*/ 116 w 143"/>
                <a:gd name="T29" fmla="*/ 80 h 121"/>
                <a:gd name="T30" fmla="*/ 125 w 143"/>
                <a:gd name="T31" fmla="*/ 78 h 121"/>
                <a:gd name="T32" fmla="*/ 48 w 143"/>
                <a:gd name="T33" fmla="*/ 78 h 121"/>
                <a:gd name="T34" fmla="*/ 7 w 143"/>
                <a:gd name="T35" fmla="*/ 81 h 121"/>
                <a:gd name="T36" fmla="*/ 62 w 143"/>
                <a:gd name="T37" fmla="*/ 114 h 121"/>
                <a:gd name="T38" fmla="*/ 34 w 143"/>
                <a:gd name="T39" fmla="*/ 95 h 121"/>
                <a:gd name="T40" fmla="*/ 0 w 143"/>
                <a:gd name="T41" fmla="*/ 69 h 121"/>
                <a:gd name="T42" fmla="*/ 90 w 143"/>
                <a:gd name="T43" fmla="*/ 68 h 121"/>
                <a:gd name="T44" fmla="*/ 64 w 143"/>
                <a:gd name="T45" fmla="*/ 71 h 121"/>
                <a:gd name="T46" fmla="*/ 62 w 143"/>
                <a:gd name="T47" fmla="*/ 80 h 121"/>
                <a:gd name="T48" fmla="*/ 110 w 143"/>
                <a:gd name="T49" fmla="*/ 62 h 121"/>
                <a:gd name="T50" fmla="*/ 92 w 143"/>
                <a:gd name="T51" fmla="*/ 68 h 121"/>
                <a:gd name="T52" fmla="*/ 65 w 143"/>
                <a:gd name="T53" fmla="*/ 77 h 121"/>
                <a:gd name="T54" fmla="*/ 58 w 143"/>
                <a:gd name="T55" fmla="*/ 78 h 121"/>
                <a:gd name="T56" fmla="*/ 47 w 143"/>
                <a:gd name="T57" fmla="*/ 79 h 121"/>
                <a:gd name="T58" fmla="*/ 49 w 143"/>
                <a:gd name="T59" fmla="*/ 100 h 121"/>
                <a:gd name="T60" fmla="*/ 49 w 143"/>
                <a:gd name="T61" fmla="*/ 91 h 121"/>
                <a:gd name="T62" fmla="*/ 49 w 143"/>
                <a:gd name="T63" fmla="*/ 84 h 121"/>
                <a:gd name="T64" fmla="*/ 57 w 143"/>
                <a:gd name="T65" fmla="*/ 82 h 121"/>
                <a:gd name="T66" fmla="*/ 93 w 143"/>
                <a:gd name="T67" fmla="*/ 76 h 121"/>
                <a:gd name="T68" fmla="*/ 114 w 143"/>
                <a:gd name="T69" fmla="*/ 72 h 121"/>
                <a:gd name="T70" fmla="*/ 128 w 143"/>
                <a:gd name="T71" fmla="*/ 65 h 121"/>
                <a:gd name="T72" fmla="*/ 71 w 143"/>
                <a:gd name="T73" fmla="*/ 59 h 121"/>
                <a:gd name="T74" fmla="*/ 82 w 143"/>
                <a:gd name="T75" fmla="*/ 64 h 121"/>
                <a:gd name="T76" fmla="*/ 6 w 143"/>
                <a:gd name="T77" fmla="*/ 44 h 121"/>
                <a:gd name="T78" fmla="*/ 44 w 143"/>
                <a:gd name="T79" fmla="*/ 69 h 121"/>
                <a:gd name="T80" fmla="*/ 142 w 143"/>
                <a:gd name="T81" fmla="*/ 32 h 121"/>
                <a:gd name="T82" fmla="*/ 139 w 143"/>
                <a:gd name="T83" fmla="*/ 35 h 121"/>
                <a:gd name="T84" fmla="*/ 101 w 143"/>
                <a:gd name="T85" fmla="*/ 61 h 121"/>
                <a:gd name="T86" fmla="*/ 139 w 143"/>
                <a:gd name="T87" fmla="*/ 41 h 121"/>
                <a:gd name="T88" fmla="*/ 13 w 143"/>
                <a:gd name="T89" fmla="*/ 30 h 121"/>
                <a:gd name="T90" fmla="*/ 13 w 143"/>
                <a:gd name="T91" fmla="*/ 30 h 121"/>
                <a:gd name="T92" fmla="*/ 6 w 143"/>
                <a:gd name="T93" fmla="*/ 27 h 121"/>
                <a:gd name="T94" fmla="*/ 129 w 143"/>
                <a:gd name="T95" fmla="*/ 9 h 121"/>
                <a:gd name="T96" fmla="*/ 14 w 143"/>
                <a:gd name="T97" fmla="*/ 14 h 121"/>
                <a:gd name="T98" fmla="*/ 24 w 143"/>
                <a:gd name="T99" fmla="*/ 20 h 121"/>
                <a:gd name="T100" fmla="*/ 69 w 143"/>
                <a:gd name="T101" fmla="*/ 51 h 121"/>
                <a:gd name="T102" fmla="*/ 143 w 143"/>
                <a:gd name="T103" fmla="*/ 31 h 121"/>
                <a:gd name="T104" fmla="*/ 129 w 143"/>
                <a:gd name="T105" fmla="*/ 22 h 121"/>
                <a:gd name="T106" fmla="*/ 130 w 143"/>
                <a:gd name="T107" fmla="*/ 23 h 121"/>
                <a:gd name="T108" fmla="*/ 90 w 143"/>
                <a:gd name="T109" fmla="*/ 38 h 121"/>
                <a:gd name="T110" fmla="*/ 91 w 143"/>
                <a:gd name="T111" fmla="*/ 30 h 121"/>
                <a:gd name="T112" fmla="*/ 73 w 143"/>
                <a:gd name="T113" fmla="*/ 30 h 121"/>
                <a:gd name="T114" fmla="*/ 40 w 143"/>
                <a:gd name="T115" fmla="*/ 28 h 121"/>
                <a:gd name="T116" fmla="*/ 10 w 143"/>
                <a:gd name="T117" fmla="*/ 6 h 121"/>
                <a:gd name="T118" fmla="*/ 123 w 143"/>
                <a:gd name="T119" fmla="*/ 6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3" h="121">
                  <a:moveTo>
                    <a:pt x="75" y="118"/>
                  </a:moveTo>
                  <a:cubicBezTo>
                    <a:pt x="71" y="119"/>
                    <a:pt x="67" y="120"/>
                    <a:pt x="64" y="120"/>
                  </a:cubicBezTo>
                  <a:cubicBezTo>
                    <a:pt x="64" y="120"/>
                    <a:pt x="64" y="120"/>
                    <a:pt x="64" y="120"/>
                  </a:cubicBezTo>
                  <a:cubicBezTo>
                    <a:pt x="65" y="121"/>
                    <a:pt x="65" y="121"/>
                    <a:pt x="66" y="121"/>
                  </a:cubicBezTo>
                  <a:cubicBezTo>
                    <a:pt x="67" y="121"/>
                    <a:pt x="68" y="121"/>
                    <a:pt x="68" y="121"/>
                  </a:cubicBezTo>
                  <a:cubicBezTo>
                    <a:pt x="71" y="120"/>
                    <a:pt x="73" y="119"/>
                    <a:pt x="75" y="118"/>
                  </a:cubicBezTo>
                  <a:moveTo>
                    <a:pt x="109" y="104"/>
                  </a:moveTo>
                  <a:cubicBezTo>
                    <a:pt x="99" y="106"/>
                    <a:pt x="90" y="107"/>
                    <a:pt x="81" y="109"/>
                  </a:cubicBezTo>
                  <a:cubicBezTo>
                    <a:pt x="80" y="109"/>
                    <a:pt x="79" y="110"/>
                    <a:pt x="78" y="110"/>
                  </a:cubicBezTo>
                  <a:cubicBezTo>
                    <a:pt x="77" y="111"/>
                    <a:pt x="75" y="111"/>
                    <a:pt x="74" y="112"/>
                  </a:cubicBezTo>
                  <a:cubicBezTo>
                    <a:pt x="83" y="110"/>
                    <a:pt x="93" y="109"/>
                    <a:pt x="102" y="107"/>
                  </a:cubicBezTo>
                  <a:cubicBezTo>
                    <a:pt x="104" y="106"/>
                    <a:pt x="106" y="105"/>
                    <a:pt x="109" y="104"/>
                  </a:cubicBezTo>
                  <a:moveTo>
                    <a:pt x="67" y="98"/>
                  </a:moveTo>
                  <a:cubicBezTo>
                    <a:pt x="67" y="98"/>
                    <a:pt x="67" y="98"/>
                    <a:pt x="67" y="98"/>
                  </a:cubicBezTo>
                  <a:cubicBezTo>
                    <a:pt x="67" y="98"/>
                    <a:pt x="67" y="98"/>
                    <a:pt x="67" y="98"/>
                  </a:cubicBezTo>
                  <a:cubicBezTo>
                    <a:pt x="67" y="98"/>
                    <a:pt x="67" y="98"/>
                    <a:pt x="67" y="98"/>
                  </a:cubicBezTo>
                  <a:moveTo>
                    <a:pt x="54" y="93"/>
                  </a:moveTo>
                  <a:cubicBezTo>
                    <a:pt x="54" y="93"/>
                    <a:pt x="54" y="93"/>
                    <a:pt x="53" y="93"/>
                  </a:cubicBezTo>
                  <a:cubicBezTo>
                    <a:pt x="52" y="93"/>
                    <a:pt x="51" y="93"/>
                    <a:pt x="50" y="94"/>
                  </a:cubicBezTo>
                  <a:cubicBezTo>
                    <a:pt x="50" y="94"/>
                    <a:pt x="50" y="94"/>
                    <a:pt x="50" y="94"/>
                  </a:cubicBezTo>
                  <a:cubicBezTo>
                    <a:pt x="51" y="96"/>
                    <a:pt x="51" y="98"/>
                    <a:pt x="52" y="100"/>
                  </a:cubicBezTo>
                  <a:cubicBezTo>
                    <a:pt x="53" y="99"/>
                    <a:pt x="54" y="99"/>
                    <a:pt x="55" y="99"/>
                  </a:cubicBezTo>
                  <a:cubicBezTo>
                    <a:pt x="55" y="98"/>
                    <a:pt x="55" y="96"/>
                    <a:pt x="54" y="94"/>
                  </a:cubicBezTo>
                  <a:cubicBezTo>
                    <a:pt x="54" y="93"/>
                    <a:pt x="54" y="93"/>
                    <a:pt x="54" y="93"/>
                  </a:cubicBezTo>
                  <a:moveTo>
                    <a:pt x="54" y="90"/>
                  </a:moveTo>
                  <a:cubicBezTo>
                    <a:pt x="52" y="90"/>
                    <a:pt x="51" y="90"/>
                    <a:pt x="49" y="90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51" y="91"/>
                    <a:pt x="52" y="91"/>
                    <a:pt x="54" y="91"/>
                  </a:cubicBezTo>
                  <a:cubicBezTo>
                    <a:pt x="54" y="90"/>
                    <a:pt x="54" y="90"/>
                    <a:pt x="54" y="90"/>
                  </a:cubicBezTo>
                  <a:moveTo>
                    <a:pt x="55" y="85"/>
                  </a:moveTo>
                  <a:cubicBezTo>
                    <a:pt x="53" y="85"/>
                    <a:pt x="51" y="85"/>
                    <a:pt x="50" y="85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1" y="86"/>
                    <a:pt x="53" y="86"/>
                    <a:pt x="54" y="86"/>
                  </a:cubicBezTo>
                  <a:cubicBezTo>
                    <a:pt x="54" y="85"/>
                    <a:pt x="54" y="85"/>
                    <a:pt x="55" y="85"/>
                  </a:cubicBezTo>
                  <a:moveTo>
                    <a:pt x="124" y="83"/>
                  </a:moveTo>
                  <a:cubicBezTo>
                    <a:pt x="110" y="87"/>
                    <a:pt x="96" y="90"/>
                    <a:pt x="82" y="94"/>
                  </a:cubicBezTo>
                  <a:cubicBezTo>
                    <a:pt x="79" y="95"/>
                    <a:pt x="75" y="97"/>
                    <a:pt x="71" y="98"/>
                  </a:cubicBezTo>
                  <a:cubicBezTo>
                    <a:pt x="71" y="98"/>
                    <a:pt x="70" y="99"/>
                    <a:pt x="70" y="99"/>
                  </a:cubicBezTo>
                  <a:cubicBezTo>
                    <a:pt x="69" y="99"/>
                    <a:pt x="68" y="100"/>
                    <a:pt x="68" y="100"/>
                  </a:cubicBezTo>
                  <a:cubicBezTo>
                    <a:pt x="68" y="100"/>
                    <a:pt x="68" y="100"/>
                    <a:pt x="67" y="100"/>
                  </a:cubicBezTo>
                  <a:cubicBezTo>
                    <a:pt x="67" y="99"/>
                    <a:pt x="67" y="99"/>
                    <a:pt x="66" y="99"/>
                  </a:cubicBezTo>
                  <a:cubicBezTo>
                    <a:pt x="65" y="99"/>
                    <a:pt x="64" y="100"/>
                    <a:pt x="64" y="101"/>
                  </a:cubicBezTo>
                  <a:cubicBezTo>
                    <a:pt x="62" y="105"/>
                    <a:pt x="61" y="109"/>
                    <a:pt x="62" y="114"/>
                  </a:cubicBezTo>
                  <a:cubicBezTo>
                    <a:pt x="64" y="113"/>
                    <a:pt x="66" y="113"/>
                    <a:pt x="68" y="113"/>
                  </a:cubicBezTo>
                  <a:cubicBezTo>
                    <a:pt x="68" y="112"/>
                    <a:pt x="68" y="110"/>
                    <a:pt x="67" y="109"/>
                  </a:cubicBezTo>
                  <a:cubicBezTo>
                    <a:pt x="80" y="104"/>
                    <a:pt x="92" y="100"/>
                    <a:pt x="104" y="95"/>
                  </a:cubicBezTo>
                  <a:cubicBezTo>
                    <a:pt x="104" y="94"/>
                    <a:pt x="104" y="94"/>
                    <a:pt x="104" y="94"/>
                  </a:cubicBezTo>
                  <a:cubicBezTo>
                    <a:pt x="92" y="99"/>
                    <a:pt x="80" y="103"/>
                    <a:pt x="68" y="108"/>
                  </a:cubicBezTo>
                  <a:cubicBezTo>
                    <a:pt x="68" y="107"/>
                    <a:pt x="67" y="105"/>
                    <a:pt x="69" y="105"/>
                  </a:cubicBezTo>
                  <a:cubicBezTo>
                    <a:pt x="69" y="105"/>
                    <a:pt x="69" y="105"/>
                    <a:pt x="70" y="105"/>
                  </a:cubicBezTo>
                  <a:cubicBezTo>
                    <a:pt x="70" y="105"/>
                    <a:pt x="70" y="105"/>
                    <a:pt x="70" y="105"/>
                  </a:cubicBezTo>
                  <a:cubicBezTo>
                    <a:pt x="77" y="101"/>
                    <a:pt x="84" y="99"/>
                    <a:pt x="90" y="96"/>
                  </a:cubicBezTo>
                  <a:cubicBezTo>
                    <a:pt x="100" y="92"/>
                    <a:pt x="109" y="89"/>
                    <a:pt x="119" y="85"/>
                  </a:cubicBezTo>
                  <a:cubicBezTo>
                    <a:pt x="119" y="85"/>
                    <a:pt x="120" y="84"/>
                    <a:pt x="121" y="84"/>
                  </a:cubicBezTo>
                  <a:cubicBezTo>
                    <a:pt x="116" y="88"/>
                    <a:pt x="110" y="89"/>
                    <a:pt x="104" y="92"/>
                  </a:cubicBezTo>
                  <a:cubicBezTo>
                    <a:pt x="102" y="92"/>
                    <a:pt x="100" y="93"/>
                    <a:pt x="99" y="94"/>
                  </a:cubicBezTo>
                  <a:cubicBezTo>
                    <a:pt x="105" y="92"/>
                    <a:pt x="111" y="90"/>
                    <a:pt x="117" y="88"/>
                  </a:cubicBezTo>
                  <a:cubicBezTo>
                    <a:pt x="118" y="90"/>
                    <a:pt x="118" y="91"/>
                    <a:pt x="118" y="93"/>
                  </a:cubicBezTo>
                  <a:cubicBezTo>
                    <a:pt x="118" y="93"/>
                    <a:pt x="117" y="94"/>
                    <a:pt x="117" y="94"/>
                  </a:cubicBezTo>
                  <a:cubicBezTo>
                    <a:pt x="107" y="98"/>
                    <a:pt x="98" y="102"/>
                    <a:pt x="89" y="106"/>
                  </a:cubicBezTo>
                  <a:cubicBezTo>
                    <a:pt x="100" y="102"/>
                    <a:pt x="113" y="100"/>
                    <a:pt x="125" y="98"/>
                  </a:cubicBezTo>
                  <a:cubicBezTo>
                    <a:pt x="127" y="96"/>
                    <a:pt x="127" y="95"/>
                    <a:pt x="125" y="93"/>
                  </a:cubicBezTo>
                  <a:cubicBezTo>
                    <a:pt x="124" y="92"/>
                    <a:pt x="123" y="92"/>
                    <a:pt x="121" y="91"/>
                  </a:cubicBezTo>
                  <a:cubicBezTo>
                    <a:pt x="120" y="89"/>
                    <a:pt x="119" y="88"/>
                    <a:pt x="121" y="86"/>
                  </a:cubicBezTo>
                  <a:cubicBezTo>
                    <a:pt x="122" y="85"/>
                    <a:pt x="123" y="84"/>
                    <a:pt x="124" y="83"/>
                  </a:cubicBezTo>
                  <a:moveTo>
                    <a:pt x="100" y="77"/>
                  </a:moveTo>
                  <a:cubicBezTo>
                    <a:pt x="94" y="78"/>
                    <a:pt x="87" y="80"/>
                    <a:pt x="81" y="81"/>
                  </a:cubicBezTo>
                  <a:cubicBezTo>
                    <a:pt x="78" y="81"/>
                    <a:pt x="76" y="82"/>
                    <a:pt x="73" y="83"/>
                  </a:cubicBezTo>
                  <a:cubicBezTo>
                    <a:pt x="79" y="82"/>
                    <a:pt x="85" y="81"/>
                    <a:pt x="92" y="80"/>
                  </a:cubicBezTo>
                  <a:cubicBezTo>
                    <a:pt x="94" y="79"/>
                    <a:pt x="97" y="78"/>
                    <a:pt x="100" y="77"/>
                  </a:cubicBezTo>
                  <a:moveTo>
                    <a:pt x="124" y="77"/>
                  </a:moveTo>
                  <a:cubicBezTo>
                    <a:pt x="122" y="78"/>
                    <a:pt x="121" y="78"/>
                    <a:pt x="119" y="79"/>
                  </a:cubicBezTo>
                  <a:cubicBezTo>
                    <a:pt x="119" y="79"/>
                    <a:pt x="120" y="79"/>
                    <a:pt x="120" y="79"/>
                  </a:cubicBezTo>
                  <a:cubicBezTo>
                    <a:pt x="119" y="80"/>
                    <a:pt x="118" y="80"/>
                    <a:pt x="118" y="80"/>
                  </a:cubicBezTo>
                  <a:cubicBezTo>
                    <a:pt x="117" y="80"/>
                    <a:pt x="116" y="80"/>
                    <a:pt x="116" y="80"/>
                  </a:cubicBezTo>
                  <a:cubicBezTo>
                    <a:pt x="107" y="82"/>
                    <a:pt x="99" y="84"/>
                    <a:pt x="91" y="86"/>
                  </a:cubicBezTo>
                  <a:cubicBezTo>
                    <a:pt x="89" y="86"/>
                    <a:pt x="88" y="87"/>
                    <a:pt x="86" y="87"/>
                  </a:cubicBezTo>
                  <a:cubicBezTo>
                    <a:pt x="86" y="88"/>
                    <a:pt x="86" y="88"/>
                    <a:pt x="86" y="89"/>
                  </a:cubicBezTo>
                  <a:cubicBezTo>
                    <a:pt x="99" y="85"/>
                    <a:pt x="113" y="82"/>
                    <a:pt x="126" y="79"/>
                  </a:cubicBezTo>
                  <a:cubicBezTo>
                    <a:pt x="126" y="79"/>
                    <a:pt x="125" y="78"/>
                    <a:pt x="125" y="78"/>
                  </a:cubicBezTo>
                  <a:cubicBezTo>
                    <a:pt x="125" y="78"/>
                    <a:pt x="125" y="78"/>
                    <a:pt x="124" y="77"/>
                  </a:cubicBezTo>
                  <a:moveTo>
                    <a:pt x="45" y="75"/>
                  </a:moveTo>
                  <a:cubicBezTo>
                    <a:pt x="45" y="75"/>
                    <a:pt x="45" y="76"/>
                    <a:pt x="44" y="76"/>
                  </a:cubicBezTo>
                  <a:cubicBezTo>
                    <a:pt x="45" y="77"/>
                    <a:pt x="46" y="78"/>
                    <a:pt x="47" y="79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7"/>
                    <a:pt x="46" y="76"/>
                    <a:pt x="45" y="75"/>
                  </a:cubicBezTo>
                  <a:moveTo>
                    <a:pt x="0" y="69"/>
                  </a:moveTo>
                  <a:cubicBezTo>
                    <a:pt x="0" y="71"/>
                    <a:pt x="1" y="73"/>
                    <a:pt x="1" y="76"/>
                  </a:cubicBezTo>
                  <a:cubicBezTo>
                    <a:pt x="2" y="77"/>
                    <a:pt x="2" y="78"/>
                    <a:pt x="3" y="78"/>
                  </a:cubicBezTo>
                  <a:cubicBezTo>
                    <a:pt x="5" y="79"/>
                    <a:pt x="6" y="80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8" y="81"/>
                    <a:pt x="8" y="82"/>
                    <a:pt x="9" y="82"/>
                  </a:cubicBezTo>
                  <a:cubicBezTo>
                    <a:pt x="14" y="86"/>
                    <a:pt x="20" y="90"/>
                    <a:pt x="25" y="93"/>
                  </a:cubicBezTo>
                  <a:cubicBezTo>
                    <a:pt x="35" y="101"/>
                    <a:pt x="45" y="108"/>
                    <a:pt x="56" y="115"/>
                  </a:cubicBezTo>
                  <a:cubicBezTo>
                    <a:pt x="58" y="114"/>
                    <a:pt x="60" y="114"/>
                    <a:pt x="62" y="114"/>
                  </a:cubicBezTo>
                  <a:cubicBezTo>
                    <a:pt x="61" y="113"/>
                    <a:pt x="61" y="113"/>
                    <a:pt x="60" y="113"/>
                  </a:cubicBezTo>
                  <a:cubicBezTo>
                    <a:pt x="55" y="109"/>
                    <a:pt x="50" y="106"/>
                    <a:pt x="44" y="102"/>
                  </a:cubicBezTo>
                  <a:cubicBezTo>
                    <a:pt x="44" y="102"/>
                    <a:pt x="44" y="102"/>
                    <a:pt x="44" y="102"/>
                  </a:cubicBezTo>
                  <a:cubicBezTo>
                    <a:pt x="43" y="101"/>
                    <a:pt x="42" y="100"/>
                    <a:pt x="41" y="100"/>
                  </a:cubicBezTo>
                  <a:cubicBezTo>
                    <a:pt x="39" y="98"/>
                    <a:pt x="36" y="96"/>
                    <a:pt x="34" y="95"/>
                  </a:cubicBezTo>
                  <a:cubicBezTo>
                    <a:pt x="28" y="91"/>
                    <a:pt x="23" y="87"/>
                    <a:pt x="17" y="83"/>
                  </a:cubicBezTo>
                  <a:cubicBezTo>
                    <a:pt x="14" y="81"/>
                    <a:pt x="11" y="79"/>
                    <a:pt x="8" y="77"/>
                  </a:cubicBezTo>
                  <a:cubicBezTo>
                    <a:pt x="7" y="76"/>
                    <a:pt x="5" y="74"/>
                    <a:pt x="5" y="73"/>
                  </a:cubicBezTo>
                  <a:cubicBezTo>
                    <a:pt x="5" y="73"/>
                    <a:pt x="4" y="72"/>
                    <a:pt x="4" y="71"/>
                  </a:cubicBezTo>
                  <a:cubicBezTo>
                    <a:pt x="3" y="70"/>
                    <a:pt x="2" y="70"/>
                    <a:pt x="0" y="69"/>
                  </a:cubicBezTo>
                  <a:moveTo>
                    <a:pt x="89" y="68"/>
                  </a:moveTo>
                  <a:cubicBezTo>
                    <a:pt x="86" y="68"/>
                    <a:pt x="84" y="69"/>
                    <a:pt x="82" y="69"/>
                  </a:cubicBezTo>
                  <a:cubicBezTo>
                    <a:pt x="81" y="70"/>
                    <a:pt x="80" y="70"/>
                    <a:pt x="79" y="70"/>
                  </a:cubicBezTo>
                  <a:cubicBezTo>
                    <a:pt x="79" y="71"/>
                    <a:pt x="79" y="71"/>
                    <a:pt x="79" y="71"/>
                  </a:cubicBezTo>
                  <a:cubicBezTo>
                    <a:pt x="83" y="70"/>
                    <a:pt x="87" y="69"/>
                    <a:pt x="90" y="68"/>
                  </a:cubicBezTo>
                  <a:cubicBezTo>
                    <a:pt x="90" y="68"/>
                    <a:pt x="89" y="68"/>
                    <a:pt x="89" y="68"/>
                  </a:cubicBezTo>
                  <a:moveTo>
                    <a:pt x="83" y="65"/>
                  </a:moveTo>
                  <a:cubicBezTo>
                    <a:pt x="83" y="65"/>
                    <a:pt x="83" y="65"/>
                    <a:pt x="83" y="65"/>
                  </a:cubicBezTo>
                  <a:cubicBezTo>
                    <a:pt x="77" y="67"/>
                    <a:pt x="70" y="68"/>
                    <a:pt x="64" y="70"/>
                  </a:cubicBezTo>
                  <a:cubicBezTo>
                    <a:pt x="64" y="71"/>
                    <a:pt x="64" y="71"/>
                    <a:pt x="64" y="71"/>
                  </a:cubicBezTo>
                  <a:cubicBezTo>
                    <a:pt x="71" y="69"/>
                    <a:pt x="78" y="67"/>
                    <a:pt x="85" y="66"/>
                  </a:cubicBezTo>
                  <a:cubicBezTo>
                    <a:pt x="84" y="65"/>
                    <a:pt x="83" y="65"/>
                    <a:pt x="83" y="65"/>
                  </a:cubicBezTo>
                  <a:moveTo>
                    <a:pt x="62" y="80"/>
                  </a:moveTo>
                  <a:cubicBezTo>
                    <a:pt x="60" y="77"/>
                    <a:pt x="60" y="74"/>
                    <a:pt x="60" y="71"/>
                  </a:cubicBezTo>
                  <a:cubicBezTo>
                    <a:pt x="61" y="74"/>
                    <a:pt x="61" y="77"/>
                    <a:pt x="62" y="80"/>
                  </a:cubicBezTo>
                  <a:moveTo>
                    <a:pt x="122" y="58"/>
                  </a:moveTo>
                  <a:cubicBezTo>
                    <a:pt x="121" y="58"/>
                    <a:pt x="120" y="59"/>
                    <a:pt x="119" y="59"/>
                  </a:cubicBezTo>
                  <a:cubicBezTo>
                    <a:pt x="119" y="59"/>
                    <a:pt x="119" y="59"/>
                    <a:pt x="119" y="59"/>
                  </a:cubicBezTo>
                  <a:cubicBezTo>
                    <a:pt x="119" y="60"/>
                    <a:pt x="118" y="60"/>
                    <a:pt x="118" y="60"/>
                  </a:cubicBezTo>
                  <a:cubicBezTo>
                    <a:pt x="115" y="61"/>
                    <a:pt x="113" y="62"/>
                    <a:pt x="110" y="62"/>
                  </a:cubicBezTo>
                  <a:cubicBezTo>
                    <a:pt x="109" y="63"/>
                    <a:pt x="108" y="63"/>
                    <a:pt x="107" y="63"/>
                  </a:cubicBezTo>
                  <a:cubicBezTo>
                    <a:pt x="106" y="64"/>
                    <a:pt x="105" y="64"/>
                    <a:pt x="104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0" y="65"/>
                    <a:pt x="95" y="66"/>
                    <a:pt x="91" y="67"/>
                  </a:cubicBezTo>
                  <a:cubicBezTo>
                    <a:pt x="91" y="67"/>
                    <a:pt x="92" y="67"/>
                    <a:pt x="92" y="68"/>
                  </a:cubicBezTo>
                  <a:cubicBezTo>
                    <a:pt x="101" y="66"/>
                    <a:pt x="110" y="63"/>
                    <a:pt x="119" y="61"/>
                  </a:cubicBezTo>
                  <a:cubicBezTo>
                    <a:pt x="119" y="62"/>
                    <a:pt x="119" y="62"/>
                    <a:pt x="119" y="62"/>
                  </a:cubicBezTo>
                  <a:cubicBezTo>
                    <a:pt x="119" y="62"/>
                    <a:pt x="118" y="63"/>
                    <a:pt x="117" y="63"/>
                  </a:cubicBezTo>
                  <a:cubicBezTo>
                    <a:pt x="100" y="67"/>
                    <a:pt x="84" y="72"/>
                    <a:pt x="67" y="76"/>
                  </a:cubicBezTo>
                  <a:cubicBezTo>
                    <a:pt x="66" y="77"/>
                    <a:pt x="65" y="77"/>
                    <a:pt x="65" y="77"/>
                  </a:cubicBezTo>
                  <a:cubicBezTo>
                    <a:pt x="63" y="77"/>
                    <a:pt x="63" y="76"/>
                    <a:pt x="63" y="74"/>
                  </a:cubicBezTo>
                  <a:cubicBezTo>
                    <a:pt x="63" y="73"/>
                    <a:pt x="62" y="72"/>
                    <a:pt x="62" y="71"/>
                  </a:cubicBezTo>
                  <a:cubicBezTo>
                    <a:pt x="62" y="69"/>
                    <a:pt x="63" y="68"/>
                    <a:pt x="64" y="68"/>
                  </a:cubicBezTo>
                  <a:cubicBezTo>
                    <a:pt x="61" y="68"/>
                    <a:pt x="59" y="69"/>
                    <a:pt x="56" y="69"/>
                  </a:cubicBezTo>
                  <a:cubicBezTo>
                    <a:pt x="56" y="72"/>
                    <a:pt x="57" y="74"/>
                    <a:pt x="58" y="78"/>
                  </a:cubicBezTo>
                  <a:cubicBezTo>
                    <a:pt x="56" y="77"/>
                    <a:pt x="55" y="76"/>
                    <a:pt x="53" y="75"/>
                  </a:cubicBezTo>
                  <a:cubicBezTo>
                    <a:pt x="52" y="74"/>
                    <a:pt x="51" y="73"/>
                    <a:pt x="49" y="71"/>
                  </a:cubicBezTo>
                  <a:cubicBezTo>
                    <a:pt x="48" y="72"/>
                    <a:pt x="47" y="73"/>
                    <a:pt x="47" y="73"/>
                  </a:cubicBezTo>
                  <a:cubicBezTo>
                    <a:pt x="48" y="75"/>
                    <a:pt x="50" y="76"/>
                    <a:pt x="52" y="78"/>
                  </a:cubicBezTo>
                  <a:cubicBezTo>
                    <a:pt x="50" y="78"/>
                    <a:pt x="48" y="79"/>
                    <a:pt x="47" y="79"/>
                  </a:cubicBezTo>
                  <a:cubicBezTo>
                    <a:pt x="46" y="79"/>
                    <a:pt x="45" y="80"/>
                    <a:pt x="45" y="80"/>
                  </a:cubicBezTo>
                  <a:cubicBezTo>
                    <a:pt x="44" y="82"/>
                    <a:pt x="43" y="83"/>
                    <a:pt x="42" y="85"/>
                  </a:cubicBezTo>
                  <a:cubicBezTo>
                    <a:pt x="42" y="89"/>
                    <a:pt x="42" y="94"/>
                    <a:pt x="44" y="99"/>
                  </a:cubicBezTo>
                  <a:cubicBezTo>
                    <a:pt x="45" y="100"/>
                    <a:pt x="46" y="101"/>
                    <a:pt x="47" y="101"/>
                  </a:cubicBezTo>
                  <a:cubicBezTo>
                    <a:pt x="48" y="101"/>
                    <a:pt x="48" y="101"/>
                    <a:pt x="49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49" y="98"/>
                    <a:pt x="49" y="96"/>
                    <a:pt x="49" y="94"/>
                  </a:cubicBezTo>
                  <a:cubicBezTo>
                    <a:pt x="48" y="94"/>
                    <a:pt x="47" y="93"/>
                    <a:pt x="47" y="92"/>
                  </a:cubicBezTo>
                  <a:cubicBezTo>
                    <a:pt x="48" y="92"/>
                    <a:pt x="48" y="92"/>
                    <a:pt x="49" y="92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1"/>
                    <a:pt x="48" y="91"/>
                    <a:pt x="47" y="91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88"/>
                    <a:pt x="47" y="87"/>
                    <a:pt x="47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8" y="84"/>
                    <a:pt x="49" y="84"/>
                    <a:pt x="49" y="84"/>
                  </a:cubicBezTo>
                  <a:cubicBezTo>
                    <a:pt x="50" y="84"/>
                    <a:pt x="51" y="84"/>
                    <a:pt x="52" y="83"/>
                  </a:cubicBezTo>
                  <a:cubicBezTo>
                    <a:pt x="53" y="83"/>
                    <a:pt x="54" y="82"/>
                    <a:pt x="56" y="82"/>
                  </a:cubicBezTo>
                  <a:cubicBezTo>
                    <a:pt x="56" y="82"/>
                    <a:pt x="56" y="82"/>
                    <a:pt x="56" y="82"/>
                  </a:cubicBezTo>
                  <a:cubicBezTo>
                    <a:pt x="56" y="82"/>
                    <a:pt x="56" y="82"/>
                    <a:pt x="56" y="82"/>
                  </a:cubicBezTo>
                  <a:cubicBezTo>
                    <a:pt x="56" y="82"/>
                    <a:pt x="56" y="82"/>
                    <a:pt x="57" y="82"/>
                  </a:cubicBezTo>
                  <a:cubicBezTo>
                    <a:pt x="57" y="82"/>
                    <a:pt x="57" y="82"/>
                    <a:pt x="57" y="82"/>
                  </a:cubicBezTo>
                  <a:cubicBezTo>
                    <a:pt x="58" y="82"/>
                    <a:pt x="59" y="82"/>
                    <a:pt x="60" y="81"/>
                  </a:cubicBezTo>
                  <a:cubicBezTo>
                    <a:pt x="68" y="79"/>
                    <a:pt x="77" y="77"/>
                    <a:pt x="85" y="75"/>
                  </a:cubicBezTo>
                  <a:cubicBezTo>
                    <a:pt x="86" y="75"/>
                    <a:pt x="86" y="75"/>
                    <a:pt x="87" y="75"/>
                  </a:cubicBezTo>
                  <a:cubicBezTo>
                    <a:pt x="89" y="75"/>
                    <a:pt x="91" y="76"/>
                    <a:pt x="93" y="76"/>
                  </a:cubicBezTo>
                  <a:cubicBezTo>
                    <a:pt x="93" y="76"/>
                    <a:pt x="93" y="76"/>
                    <a:pt x="93" y="77"/>
                  </a:cubicBezTo>
                  <a:cubicBezTo>
                    <a:pt x="99" y="75"/>
                    <a:pt x="105" y="75"/>
                    <a:pt x="110" y="74"/>
                  </a:cubicBezTo>
                  <a:cubicBezTo>
                    <a:pt x="110" y="74"/>
                    <a:pt x="110" y="74"/>
                    <a:pt x="110" y="75"/>
                  </a:cubicBezTo>
                  <a:cubicBezTo>
                    <a:pt x="112" y="74"/>
                    <a:pt x="114" y="74"/>
                    <a:pt x="116" y="73"/>
                  </a:cubicBezTo>
                  <a:cubicBezTo>
                    <a:pt x="115" y="73"/>
                    <a:pt x="115" y="73"/>
                    <a:pt x="114" y="72"/>
                  </a:cubicBezTo>
                  <a:cubicBezTo>
                    <a:pt x="115" y="72"/>
                    <a:pt x="116" y="71"/>
                    <a:pt x="116" y="71"/>
                  </a:cubicBezTo>
                  <a:cubicBezTo>
                    <a:pt x="117" y="71"/>
                    <a:pt x="117" y="70"/>
                    <a:pt x="118" y="70"/>
                  </a:cubicBezTo>
                  <a:cubicBezTo>
                    <a:pt x="118" y="69"/>
                    <a:pt x="119" y="69"/>
                    <a:pt x="119" y="69"/>
                  </a:cubicBezTo>
                  <a:cubicBezTo>
                    <a:pt x="122" y="68"/>
                    <a:pt x="125" y="67"/>
                    <a:pt x="127" y="66"/>
                  </a:cubicBezTo>
                  <a:cubicBezTo>
                    <a:pt x="128" y="66"/>
                    <a:pt x="128" y="65"/>
                    <a:pt x="128" y="65"/>
                  </a:cubicBezTo>
                  <a:cubicBezTo>
                    <a:pt x="129" y="64"/>
                    <a:pt x="128" y="64"/>
                    <a:pt x="128" y="63"/>
                  </a:cubicBezTo>
                  <a:cubicBezTo>
                    <a:pt x="127" y="62"/>
                    <a:pt x="126" y="62"/>
                    <a:pt x="125" y="61"/>
                  </a:cubicBezTo>
                  <a:cubicBezTo>
                    <a:pt x="123" y="60"/>
                    <a:pt x="122" y="59"/>
                    <a:pt x="122" y="58"/>
                  </a:cubicBezTo>
                  <a:moveTo>
                    <a:pt x="59" y="53"/>
                  </a:moveTo>
                  <a:cubicBezTo>
                    <a:pt x="63" y="55"/>
                    <a:pt x="67" y="57"/>
                    <a:pt x="71" y="59"/>
                  </a:cubicBezTo>
                  <a:cubicBezTo>
                    <a:pt x="68" y="60"/>
                    <a:pt x="65" y="61"/>
                    <a:pt x="62" y="61"/>
                  </a:cubicBezTo>
                  <a:cubicBezTo>
                    <a:pt x="65" y="63"/>
                    <a:pt x="68" y="64"/>
                    <a:pt x="71" y="66"/>
                  </a:cubicBezTo>
                  <a:cubicBezTo>
                    <a:pt x="73" y="65"/>
                    <a:pt x="76" y="65"/>
                    <a:pt x="79" y="64"/>
                  </a:cubicBezTo>
                  <a:cubicBezTo>
                    <a:pt x="79" y="64"/>
                    <a:pt x="79" y="64"/>
                    <a:pt x="80" y="64"/>
                  </a:cubicBezTo>
                  <a:cubicBezTo>
                    <a:pt x="80" y="64"/>
                    <a:pt x="81" y="64"/>
                    <a:pt x="82" y="64"/>
                  </a:cubicBezTo>
                  <a:cubicBezTo>
                    <a:pt x="78" y="62"/>
                    <a:pt x="75" y="61"/>
                    <a:pt x="71" y="59"/>
                  </a:cubicBezTo>
                  <a:cubicBezTo>
                    <a:pt x="67" y="57"/>
                    <a:pt x="63" y="55"/>
                    <a:pt x="59" y="53"/>
                  </a:cubicBezTo>
                  <a:moveTo>
                    <a:pt x="2" y="35"/>
                  </a:moveTo>
                  <a:cubicBezTo>
                    <a:pt x="3" y="38"/>
                    <a:pt x="3" y="40"/>
                    <a:pt x="3" y="42"/>
                  </a:cubicBezTo>
                  <a:cubicBezTo>
                    <a:pt x="4" y="43"/>
                    <a:pt x="5" y="43"/>
                    <a:pt x="6" y="44"/>
                  </a:cubicBezTo>
                  <a:cubicBezTo>
                    <a:pt x="6" y="44"/>
                    <a:pt x="6" y="43"/>
                    <a:pt x="7" y="43"/>
                  </a:cubicBezTo>
                  <a:cubicBezTo>
                    <a:pt x="14" y="49"/>
                    <a:pt x="22" y="54"/>
                    <a:pt x="28" y="59"/>
                  </a:cubicBezTo>
                  <a:cubicBezTo>
                    <a:pt x="29" y="60"/>
                    <a:pt x="29" y="60"/>
                    <a:pt x="30" y="61"/>
                  </a:cubicBezTo>
                  <a:cubicBezTo>
                    <a:pt x="32" y="63"/>
                    <a:pt x="35" y="64"/>
                    <a:pt x="37" y="66"/>
                  </a:cubicBezTo>
                  <a:cubicBezTo>
                    <a:pt x="39" y="67"/>
                    <a:pt x="41" y="69"/>
                    <a:pt x="44" y="69"/>
                  </a:cubicBezTo>
                  <a:cubicBezTo>
                    <a:pt x="34" y="61"/>
                    <a:pt x="24" y="52"/>
                    <a:pt x="14" y="44"/>
                  </a:cubicBezTo>
                  <a:cubicBezTo>
                    <a:pt x="12" y="43"/>
                    <a:pt x="10" y="42"/>
                    <a:pt x="9" y="40"/>
                  </a:cubicBezTo>
                  <a:cubicBezTo>
                    <a:pt x="8" y="40"/>
                    <a:pt x="8" y="40"/>
                    <a:pt x="8" y="39"/>
                  </a:cubicBezTo>
                  <a:cubicBezTo>
                    <a:pt x="6" y="38"/>
                    <a:pt x="4" y="37"/>
                    <a:pt x="2" y="35"/>
                  </a:cubicBezTo>
                  <a:moveTo>
                    <a:pt x="142" y="32"/>
                  </a:moveTo>
                  <a:cubicBezTo>
                    <a:pt x="136" y="34"/>
                    <a:pt x="130" y="36"/>
                    <a:pt x="125" y="38"/>
                  </a:cubicBezTo>
                  <a:cubicBezTo>
                    <a:pt x="117" y="41"/>
                    <a:pt x="110" y="44"/>
                    <a:pt x="102" y="46"/>
                  </a:cubicBezTo>
                  <a:cubicBezTo>
                    <a:pt x="98" y="47"/>
                    <a:pt x="96" y="49"/>
                    <a:pt x="94" y="51"/>
                  </a:cubicBezTo>
                  <a:cubicBezTo>
                    <a:pt x="108" y="46"/>
                    <a:pt x="123" y="41"/>
                    <a:pt x="138" y="35"/>
                  </a:cubicBezTo>
                  <a:cubicBezTo>
                    <a:pt x="138" y="35"/>
                    <a:pt x="138" y="35"/>
                    <a:pt x="139" y="35"/>
                  </a:cubicBezTo>
                  <a:cubicBezTo>
                    <a:pt x="137" y="38"/>
                    <a:pt x="136" y="41"/>
                    <a:pt x="133" y="42"/>
                  </a:cubicBezTo>
                  <a:cubicBezTo>
                    <a:pt x="119" y="47"/>
                    <a:pt x="105" y="52"/>
                    <a:pt x="91" y="58"/>
                  </a:cubicBezTo>
                  <a:cubicBezTo>
                    <a:pt x="90" y="60"/>
                    <a:pt x="90" y="62"/>
                    <a:pt x="91" y="64"/>
                  </a:cubicBezTo>
                  <a:cubicBezTo>
                    <a:pt x="94" y="63"/>
                    <a:pt x="98" y="62"/>
                    <a:pt x="101" y="61"/>
                  </a:cubicBezTo>
                  <a:cubicBezTo>
                    <a:pt x="101" y="61"/>
                    <a:pt x="101" y="61"/>
                    <a:pt x="101" y="61"/>
                  </a:cubicBezTo>
                  <a:cubicBezTo>
                    <a:pt x="101" y="61"/>
                    <a:pt x="101" y="61"/>
                    <a:pt x="101" y="61"/>
                  </a:cubicBezTo>
                  <a:cubicBezTo>
                    <a:pt x="100" y="61"/>
                    <a:pt x="99" y="61"/>
                    <a:pt x="98" y="61"/>
                  </a:cubicBezTo>
                  <a:cubicBezTo>
                    <a:pt x="99" y="61"/>
                    <a:pt x="100" y="60"/>
                    <a:pt x="101" y="60"/>
                  </a:cubicBezTo>
                  <a:cubicBezTo>
                    <a:pt x="100" y="57"/>
                    <a:pt x="101" y="55"/>
                    <a:pt x="104" y="54"/>
                  </a:cubicBezTo>
                  <a:cubicBezTo>
                    <a:pt x="116" y="50"/>
                    <a:pt x="128" y="46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40" y="39"/>
                    <a:pt x="140" y="36"/>
                    <a:pt x="141" y="34"/>
                  </a:cubicBezTo>
                  <a:cubicBezTo>
                    <a:pt x="141" y="34"/>
                    <a:pt x="141" y="33"/>
                    <a:pt x="142" y="33"/>
                  </a:cubicBezTo>
                  <a:cubicBezTo>
                    <a:pt x="142" y="33"/>
                    <a:pt x="142" y="32"/>
                    <a:pt x="142" y="32"/>
                  </a:cubicBezTo>
                  <a:moveTo>
                    <a:pt x="13" y="30"/>
                  </a:moveTo>
                  <a:cubicBezTo>
                    <a:pt x="17" y="33"/>
                    <a:pt x="21" y="36"/>
                    <a:pt x="25" y="39"/>
                  </a:cubicBezTo>
                  <a:cubicBezTo>
                    <a:pt x="31" y="43"/>
                    <a:pt x="38" y="48"/>
                    <a:pt x="44" y="52"/>
                  </a:cubicBezTo>
                  <a:cubicBezTo>
                    <a:pt x="47" y="54"/>
                    <a:pt x="49" y="55"/>
                    <a:pt x="52" y="56"/>
                  </a:cubicBezTo>
                  <a:cubicBezTo>
                    <a:pt x="44" y="50"/>
                    <a:pt x="36" y="44"/>
                    <a:pt x="28" y="38"/>
                  </a:cubicBezTo>
                  <a:cubicBezTo>
                    <a:pt x="23" y="35"/>
                    <a:pt x="18" y="33"/>
                    <a:pt x="13" y="30"/>
                  </a:cubicBezTo>
                  <a:moveTo>
                    <a:pt x="3" y="25"/>
                  </a:moveTo>
                  <a:cubicBezTo>
                    <a:pt x="2" y="27"/>
                    <a:pt x="2" y="29"/>
                    <a:pt x="2" y="31"/>
                  </a:cubicBezTo>
                  <a:cubicBezTo>
                    <a:pt x="3" y="32"/>
                    <a:pt x="4" y="32"/>
                    <a:pt x="5" y="33"/>
                  </a:cubicBezTo>
                  <a:cubicBezTo>
                    <a:pt x="5" y="32"/>
                    <a:pt x="5" y="31"/>
                    <a:pt x="5" y="30"/>
                  </a:cubicBezTo>
                  <a:cubicBezTo>
                    <a:pt x="6" y="29"/>
                    <a:pt x="6" y="28"/>
                    <a:pt x="6" y="27"/>
                  </a:cubicBezTo>
                  <a:cubicBezTo>
                    <a:pt x="5" y="26"/>
                    <a:pt x="4" y="26"/>
                    <a:pt x="3" y="25"/>
                  </a:cubicBezTo>
                  <a:moveTo>
                    <a:pt x="126" y="8"/>
                  </a:moveTo>
                  <a:cubicBezTo>
                    <a:pt x="125" y="8"/>
                    <a:pt x="124" y="9"/>
                    <a:pt x="122" y="9"/>
                  </a:cubicBezTo>
                  <a:cubicBezTo>
                    <a:pt x="123" y="9"/>
                    <a:pt x="124" y="10"/>
                    <a:pt x="125" y="10"/>
                  </a:cubicBezTo>
                  <a:cubicBezTo>
                    <a:pt x="127" y="10"/>
                    <a:pt x="128" y="10"/>
                    <a:pt x="129" y="9"/>
                  </a:cubicBezTo>
                  <a:cubicBezTo>
                    <a:pt x="128" y="9"/>
                    <a:pt x="127" y="8"/>
                    <a:pt x="126" y="8"/>
                  </a:cubicBezTo>
                  <a:moveTo>
                    <a:pt x="9" y="5"/>
                  </a:moveTo>
                  <a:cubicBezTo>
                    <a:pt x="9" y="6"/>
                    <a:pt x="9" y="8"/>
                    <a:pt x="9" y="9"/>
                  </a:cubicBezTo>
                  <a:cubicBezTo>
                    <a:pt x="10" y="11"/>
                    <a:pt x="12" y="12"/>
                    <a:pt x="13" y="13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5"/>
                    <a:pt x="16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0" y="18"/>
                    <a:pt x="22" y="19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3" y="20"/>
                    <a:pt x="23" y="20"/>
                  </a:cubicBezTo>
                  <a:cubicBezTo>
                    <a:pt x="26" y="22"/>
                    <a:pt x="29" y="24"/>
                    <a:pt x="31" y="26"/>
                  </a:cubicBezTo>
                  <a:cubicBezTo>
                    <a:pt x="41" y="32"/>
                    <a:pt x="50" y="38"/>
                    <a:pt x="60" y="44"/>
                  </a:cubicBezTo>
                  <a:cubicBezTo>
                    <a:pt x="63" y="47"/>
                    <a:pt x="66" y="49"/>
                    <a:pt x="69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76" y="49"/>
                    <a:pt x="82" y="48"/>
                    <a:pt x="89" y="46"/>
                  </a:cubicBezTo>
                  <a:cubicBezTo>
                    <a:pt x="104" y="42"/>
                    <a:pt x="120" y="38"/>
                    <a:pt x="135" y="33"/>
                  </a:cubicBezTo>
                  <a:cubicBezTo>
                    <a:pt x="137" y="32"/>
                    <a:pt x="140" y="32"/>
                    <a:pt x="143" y="31"/>
                  </a:cubicBezTo>
                  <a:cubicBezTo>
                    <a:pt x="143" y="31"/>
                    <a:pt x="142" y="30"/>
                    <a:pt x="141" y="30"/>
                  </a:cubicBezTo>
                  <a:cubicBezTo>
                    <a:pt x="139" y="29"/>
                    <a:pt x="137" y="28"/>
                    <a:pt x="135" y="27"/>
                  </a:cubicBezTo>
                  <a:cubicBezTo>
                    <a:pt x="133" y="27"/>
                    <a:pt x="133" y="26"/>
                    <a:pt x="133" y="25"/>
                  </a:cubicBezTo>
                  <a:cubicBezTo>
                    <a:pt x="133" y="23"/>
                    <a:pt x="133" y="22"/>
                    <a:pt x="134" y="21"/>
                  </a:cubicBezTo>
                  <a:cubicBezTo>
                    <a:pt x="132" y="22"/>
                    <a:pt x="131" y="22"/>
                    <a:pt x="129" y="22"/>
                  </a:cubicBezTo>
                  <a:cubicBezTo>
                    <a:pt x="129" y="23"/>
                    <a:pt x="129" y="23"/>
                    <a:pt x="128" y="23"/>
                  </a:cubicBezTo>
                  <a:cubicBezTo>
                    <a:pt x="125" y="24"/>
                    <a:pt x="122" y="24"/>
                    <a:pt x="119" y="25"/>
                  </a:cubicBezTo>
                  <a:cubicBezTo>
                    <a:pt x="107" y="28"/>
                    <a:pt x="94" y="31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98" y="31"/>
                    <a:pt x="114" y="27"/>
                    <a:pt x="130" y="23"/>
                  </a:cubicBezTo>
                  <a:cubicBezTo>
                    <a:pt x="130" y="25"/>
                    <a:pt x="130" y="27"/>
                    <a:pt x="131" y="30"/>
                  </a:cubicBezTo>
                  <a:cubicBezTo>
                    <a:pt x="111" y="34"/>
                    <a:pt x="92" y="39"/>
                    <a:pt x="73" y="44"/>
                  </a:cubicBezTo>
                  <a:cubicBezTo>
                    <a:pt x="73" y="43"/>
                    <a:pt x="73" y="43"/>
                    <a:pt x="73" y="43"/>
                  </a:cubicBezTo>
                  <a:cubicBezTo>
                    <a:pt x="78" y="42"/>
                    <a:pt x="84" y="40"/>
                    <a:pt x="90" y="39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4" y="39"/>
                    <a:pt x="78" y="41"/>
                    <a:pt x="72" y="42"/>
                  </a:cubicBezTo>
                  <a:cubicBezTo>
                    <a:pt x="72" y="40"/>
                    <a:pt x="72" y="37"/>
                    <a:pt x="74" y="36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9" y="33"/>
                    <a:pt x="85" y="32"/>
                    <a:pt x="91" y="30"/>
                  </a:cubicBezTo>
                  <a:cubicBezTo>
                    <a:pt x="96" y="29"/>
                    <a:pt x="102" y="28"/>
                    <a:pt x="107" y="26"/>
                  </a:cubicBezTo>
                  <a:cubicBezTo>
                    <a:pt x="107" y="26"/>
                    <a:pt x="107" y="25"/>
                    <a:pt x="107" y="25"/>
                  </a:cubicBezTo>
                  <a:cubicBezTo>
                    <a:pt x="96" y="27"/>
                    <a:pt x="85" y="30"/>
                    <a:pt x="73" y="33"/>
                  </a:cubicBezTo>
                  <a:cubicBezTo>
                    <a:pt x="73" y="32"/>
                    <a:pt x="73" y="31"/>
                    <a:pt x="73" y="30"/>
                  </a:cubicBezTo>
                  <a:cubicBezTo>
                    <a:pt x="73" y="30"/>
                    <a:pt x="73" y="30"/>
                    <a:pt x="73" y="30"/>
                  </a:cubicBezTo>
                  <a:cubicBezTo>
                    <a:pt x="72" y="30"/>
                    <a:pt x="71" y="30"/>
                    <a:pt x="71" y="31"/>
                  </a:cubicBezTo>
                  <a:cubicBezTo>
                    <a:pt x="67" y="35"/>
                    <a:pt x="66" y="40"/>
                    <a:pt x="68" y="46"/>
                  </a:cubicBezTo>
                  <a:cubicBezTo>
                    <a:pt x="68" y="46"/>
                    <a:pt x="68" y="46"/>
                    <a:pt x="69" y="47"/>
                  </a:cubicBezTo>
                  <a:cubicBezTo>
                    <a:pt x="66" y="46"/>
                    <a:pt x="63" y="44"/>
                    <a:pt x="61" y="42"/>
                  </a:cubicBezTo>
                  <a:cubicBezTo>
                    <a:pt x="54" y="38"/>
                    <a:pt x="47" y="33"/>
                    <a:pt x="40" y="28"/>
                  </a:cubicBezTo>
                  <a:cubicBezTo>
                    <a:pt x="33" y="23"/>
                    <a:pt x="26" y="19"/>
                    <a:pt x="18" y="14"/>
                  </a:cubicBezTo>
                  <a:cubicBezTo>
                    <a:pt x="17" y="13"/>
                    <a:pt x="15" y="12"/>
                    <a:pt x="14" y="11"/>
                  </a:cubicBezTo>
                  <a:cubicBezTo>
                    <a:pt x="13" y="10"/>
                    <a:pt x="13" y="10"/>
                    <a:pt x="12" y="9"/>
                  </a:cubicBezTo>
                  <a:cubicBezTo>
                    <a:pt x="12" y="8"/>
                    <a:pt x="12" y="8"/>
                    <a:pt x="12" y="7"/>
                  </a:cubicBezTo>
                  <a:cubicBezTo>
                    <a:pt x="11" y="7"/>
                    <a:pt x="11" y="7"/>
                    <a:pt x="10" y="6"/>
                  </a:cubicBezTo>
                  <a:cubicBezTo>
                    <a:pt x="10" y="6"/>
                    <a:pt x="9" y="5"/>
                    <a:pt x="9" y="5"/>
                  </a:cubicBezTo>
                  <a:moveTo>
                    <a:pt x="110" y="0"/>
                  </a:moveTo>
                  <a:cubicBezTo>
                    <a:pt x="109" y="0"/>
                    <a:pt x="107" y="1"/>
                    <a:pt x="106" y="1"/>
                  </a:cubicBezTo>
                  <a:cubicBezTo>
                    <a:pt x="111" y="3"/>
                    <a:pt x="115" y="5"/>
                    <a:pt x="119" y="7"/>
                  </a:cubicBezTo>
                  <a:cubicBezTo>
                    <a:pt x="121" y="7"/>
                    <a:pt x="122" y="7"/>
                    <a:pt x="123" y="6"/>
                  </a:cubicBezTo>
                  <a:cubicBezTo>
                    <a:pt x="119" y="4"/>
                    <a:pt x="114" y="2"/>
                    <a:pt x="11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85"/>
            <p:cNvSpPr>
              <a:spLocks/>
            </p:cNvSpPr>
            <p:nvPr/>
          </p:nvSpPr>
          <p:spPr bwMode="auto">
            <a:xfrm>
              <a:off x="13007975" y="3675063"/>
              <a:ext cx="19050" cy="4763"/>
            </a:xfrm>
            <a:custGeom>
              <a:avLst/>
              <a:gdLst>
                <a:gd name="T0" fmla="*/ 5 w 8"/>
                <a:gd name="T1" fmla="*/ 0 h 2"/>
                <a:gd name="T2" fmla="*/ 0 w 8"/>
                <a:gd name="T3" fmla="*/ 0 h 2"/>
                <a:gd name="T4" fmla="*/ 3 w 8"/>
                <a:gd name="T5" fmla="*/ 2 h 2"/>
                <a:gd name="T6" fmla="*/ 8 w 8"/>
                <a:gd name="T7" fmla="*/ 2 h 2"/>
                <a:gd name="T8" fmla="*/ 5 w 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">
                  <a:moveTo>
                    <a:pt x="5" y="0"/>
                  </a:moveTo>
                  <a:cubicBezTo>
                    <a:pt x="3" y="0"/>
                    <a:pt x="2" y="0"/>
                    <a:pt x="0" y="0"/>
                  </a:cubicBezTo>
                  <a:cubicBezTo>
                    <a:pt x="1" y="1"/>
                    <a:pt x="2" y="2"/>
                    <a:pt x="3" y="2"/>
                  </a:cubicBezTo>
                  <a:cubicBezTo>
                    <a:pt x="5" y="2"/>
                    <a:pt x="6" y="2"/>
                    <a:pt x="8" y="2"/>
                  </a:cubicBezTo>
                  <a:cubicBezTo>
                    <a:pt x="7" y="1"/>
                    <a:pt x="6" y="0"/>
                    <a:pt x="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86"/>
            <p:cNvSpPr>
              <a:spLocks/>
            </p:cNvSpPr>
            <p:nvPr/>
          </p:nvSpPr>
          <p:spPr bwMode="auto">
            <a:xfrm>
              <a:off x="13181013" y="3730626"/>
              <a:ext cx="73025" cy="19050"/>
            </a:xfrm>
            <a:custGeom>
              <a:avLst/>
              <a:gdLst>
                <a:gd name="T0" fmla="*/ 28 w 31"/>
                <a:gd name="T1" fmla="*/ 0 h 8"/>
                <a:gd name="T2" fmla="*/ 24 w 31"/>
                <a:gd name="T3" fmla="*/ 0 h 8"/>
                <a:gd name="T4" fmla="*/ 25 w 31"/>
                <a:gd name="T5" fmla="*/ 1 h 8"/>
                <a:gd name="T6" fmla="*/ 26 w 31"/>
                <a:gd name="T7" fmla="*/ 2 h 8"/>
                <a:gd name="T8" fmla="*/ 0 w 31"/>
                <a:gd name="T9" fmla="*/ 8 h 8"/>
                <a:gd name="T10" fmla="*/ 31 w 31"/>
                <a:gd name="T11" fmla="*/ 1 h 8"/>
                <a:gd name="T12" fmla="*/ 28 w 31"/>
                <a:gd name="T13" fmla="*/ 0 h 8"/>
                <a:gd name="T14" fmla="*/ 28 w 31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8">
                  <a:moveTo>
                    <a:pt x="28" y="0"/>
                  </a:moveTo>
                  <a:cubicBezTo>
                    <a:pt x="27" y="0"/>
                    <a:pt x="25" y="0"/>
                    <a:pt x="24" y="0"/>
                  </a:cubicBezTo>
                  <a:cubicBezTo>
                    <a:pt x="24" y="1"/>
                    <a:pt x="25" y="1"/>
                    <a:pt x="25" y="1"/>
                  </a:cubicBezTo>
                  <a:cubicBezTo>
                    <a:pt x="25" y="1"/>
                    <a:pt x="25" y="1"/>
                    <a:pt x="26" y="2"/>
                  </a:cubicBezTo>
                  <a:cubicBezTo>
                    <a:pt x="17" y="4"/>
                    <a:pt x="8" y="6"/>
                    <a:pt x="0" y="8"/>
                  </a:cubicBezTo>
                  <a:cubicBezTo>
                    <a:pt x="10" y="6"/>
                    <a:pt x="20" y="4"/>
                    <a:pt x="31" y="1"/>
                  </a:cubicBezTo>
                  <a:cubicBezTo>
                    <a:pt x="30" y="1"/>
                    <a:pt x="29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87"/>
            <p:cNvSpPr>
              <a:spLocks/>
            </p:cNvSpPr>
            <p:nvPr/>
          </p:nvSpPr>
          <p:spPr bwMode="auto">
            <a:xfrm>
              <a:off x="13179425" y="3800476"/>
              <a:ext cx="79375" cy="33338"/>
            </a:xfrm>
            <a:custGeom>
              <a:avLst/>
              <a:gdLst>
                <a:gd name="T0" fmla="*/ 34 w 34"/>
                <a:gd name="T1" fmla="*/ 0 h 14"/>
                <a:gd name="T2" fmla="*/ 0 w 34"/>
                <a:gd name="T3" fmla="*/ 12 h 14"/>
                <a:gd name="T4" fmla="*/ 1 w 34"/>
                <a:gd name="T5" fmla="*/ 14 h 14"/>
                <a:gd name="T6" fmla="*/ 24 w 34"/>
                <a:gd name="T7" fmla="*/ 5 h 14"/>
                <a:gd name="T8" fmla="*/ 24 w 34"/>
                <a:gd name="T9" fmla="*/ 5 h 14"/>
                <a:gd name="T10" fmla="*/ 33 w 34"/>
                <a:gd name="T11" fmla="*/ 2 h 14"/>
                <a:gd name="T12" fmla="*/ 34 w 34"/>
                <a:gd name="T13" fmla="*/ 1 h 14"/>
                <a:gd name="T14" fmla="*/ 34 w 34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14">
                  <a:moveTo>
                    <a:pt x="34" y="0"/>
                  </a:moveTo>
                  <a:cubicBezTo>
                    <a:pt x="23" y="4"/>
                    <a:pt x="11" y="8"/>
                    <a:pt x="0" y="12"/>
                  </a:cubicBezTo>
                  <a:cubicBezTo>
                    <a:pt x="0" y="13"/>
                    <a:pt x="0" y="13"/>
                    <a:pt x="1" y="14"/>
                  </a:cubicBezTo>
                  <a:cubicBezTo>
                    <a:pt x="8" y="11"/>
                    <a:pt x="16" y="8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7" y="4"/>
                    <a:pt x="30" y="3"/>
                    <a:pt x="33" y="2"/>
                  </a:cubicBezTo>
                  <a:cubicBezTo>
                    <a:pt x="34" y="2"/>
                    <a:pt x="34" y="1"/>
                    <a:pt x="34" y="1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88"/>
            <p:cNvSpPr>
              <a:spLocks/>
            </p:cNvSpPr>
            <p:nvPr/>
          </p:nvSpPr>
          <p:spPr bwMode="auto">
            <a:xfrm>
              <a:off x="13181013" y="3825876"/>
              <a:ext cx="34925" cy="14288"/>
            </a:xfrm>
            <a:custGeom>
              <a:avLst/>
              <a:gdLst>
                <a:gd name="T0" fmla="*/ 15 w 15"/>
                <a:gd name="T1" fmla="*/ 0 h 6"/>
                <a:gd name="T2" fmla="*/ 12 w 15"/>
                <a:gd name="T3" fmla="*/ 1 h 6"/>
                <a:gd name="T4" fmla="*/ 9 w 15"/>
                <a:gd name="T5" fmla="*/ 3 h 6"/>
                <a:gd name="T6" fmla="*/ 2 w 15"/>
                <a:gd name="T7" fmla="*/ 5 h 6"/>
                <a:gd name="T8" fmla="*/ 0 w 15"/>
                <a:gd name="T9" fmla="*/ 6 h 6"/>
                <a:gd name="T10" fmla="*/ 0 w 15"/>
                <a:gd name="T11" fmla="*/ 6 h 6"/>
                <a:gd name="T12" fmla="*/ 6 w 15"/>
                <a:gd name="T13" fmla="*/ 5 h 6"/>
                <a:gd name="T14" fmla="*/ 15 w 15"/>
                <a:gd name="T15" fmla="*/ 2 h 6"/>
                <a:gd name="T16" fmla="*/ 15 w 15"/>
                <a:gd name="T17" fmla="*/ 2 h 6"/>
                <a:gd name="T18" fmla="*/ 15 w 15"/>
                <a:gd name="T19" fmla="*/ 0 h 6"/>
                <a:gd name="T20" fmla="*/ 15 w 15"/>
                <a:gd name="T2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6">
                  <a:moveTo>
                    <a:pt x="15" y="0"/>
                  </a:moveTo>
                  <a:cubicBezTo>
                    <a:pt x="14" y="1"/>
                    <a:pt x="13" y="1"/>
                    <a:pt x="12" y="1"/>
                  </a:cubicBezTo>
                  <a:cubicBezTo>
                    <a:pt x="12" y="3"/>
                    <a:pt x="11" y="3"/>
                    <a:pt x="9" y="3"/>
                  </a:cubicBezTo>
                  <a:cubicBezTo>
                    <a:pt x="7" y="4"/>
                    <a:pt x="5" y="4"/>
                    <a:pt x="2" y="5"/>
                  </a:cubicBezTo>
                  <a:cubicBezTo>
                    <a:pt x="2" y="5"/>
                    <a:pt x="1" y="5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6"/>
                    <a:pt x="4" y="5"/>
                    <a:pt x="6" y="5"/>
                  </a:cubicBezTo>
                  <a:cubicBezTo>
                    <a:pt x="9" y="4"/>
                    <a:pt x="12" y="3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1"/>
                    <a:pt x="15" y="1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89"/>
            <p:cNvSpPr>
              <a:spLocks/>
            </p:cNvSpPr>
            <p:nvPr/>
          </p:nvSpPr>
          <p:spPr bwMode="auto">
            <a:xfrm>
              <a:off x="12965113" y="3692526"/>
              <a:ext cx="111125" cy="68263"/>
            </a:xfrm>
            <a:custGeom>
              <a:avLst/>
              <a:gdLst>
                <a:gd name="T0" fmla="*/ 0 w 48"/>
                <a:gd name="T1" fmla="*/ 0 h 29"/>
                <a:gd name="T2" fmla="*/ 48 w 48"/>
                <a:gd name="T3" fmla="*/ 29 h 29"/>
                <a:gd name="T4" fmla="*/ 48 w 48"/>
                <a:gd name="T5" fmla="*/ 28 h 29"/>
                <a:gd name="T6" fmla="*/ 0 w 48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29">
                  <a:moveTo>
                    <a:pt x="0" y="0"/>
                  </a:moveTo>
                  <a:cubicBezTo>
                    <a:pt x="16" y="10"/>
                    <a:pt x="32" y="20"/>
                    <a:pt x="48" y="29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34" y="18"/>
                    <a:pt x="3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90"/>
            <p:cNvSpPr>
              <a:spLocks/>
            </p:cNvSpPr>
            <p:nvPr/>
          </p:nvSpPr>
          <p:spPr bwMode="auto">
            <a:xfrm>
              <a:off x="13076238" y="3759201"/>
              <a:ext cx="15875" cy="11113"/>
            </a:xfrm>
            <a:custGeom>
              <a:avLst/>
              <a:gdLst>
                <a:gd name="T0" fmla="*/ 0 w 7"/>
                <a:gd name="T1" fmla="*/ 0 h 5"/>
                <a:gd name="T2" fmla="*/ 0 w 7"/>
                <a:gd name="T3" fmla="*/ 1 h 5"/>
                <a:gd name="T4" fmla="*/ 7 w 7"/>
                <a:gd name="T5" fmla="*/ 5 h 5"/>
                <a:gd name="T6" fmla="*/ 0 w 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2" y="2"/>
                    <a:pt x="5" y="4"/>
                    <a:pt x="7" y="5"/>
                  </a:cubicBezTo>
                  <a:cubicBezTo>
                    <a:pt x="7" y="4"/>
                    <a:pt x="4" y="2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91"/>
            <p:cNvSpPr>
              <a:spLocks/>
            </p:cNvSpPr>
            <p:nvPr/>
          </p:nvSpPr>
          <p:spPr bwMode="auto">
            <a:xfrm>
              <a:off x="13104813" y="3765551"/>
              <a:ext cx="104775" cy="25400"/>
            </a:xfrm>
            <a:custGeom>
              <a:avLst/>
              <a:gdLst>
                <a:gd name="T0" fmla="*/ 45 w 45"/>
                <a:gd name="T1" fmla="*/ 0 h 11"/>
                <a:gd name="T2" fmla="*/ 0 w 45"/>
                <a:gd name="T3" fmla="*/ 10 h 11"/>
                <a:gd name="T4" fmla="*/ 1 w 45"/>
                <a:gd name="T5" fmla="*/ 11 h 11"/>
                <a:gd name="T6" fmla="*/ 45 w 45"/>
                <a:gd name="T7" fmla="*/ 1 h 11"/>
                <a:gd name="T8" fmla="*/ 45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5" y="0"/>
                  </a:moveTo>
                  <a:cubicBezTo>
                    <a:pt x="30" y="4"/>
                    <a:pt x="15" y="7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5" y="8"/>
                    <a:pt x="30" y="5"/>
                    <a:pt x="45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92"/>
            <p:cNvSpPr>
              <a:spLocks/>
            </p:cNvSpPr>
            <p:nvPr/>
          </p:nvSpPr>
          <p:spPr bwMode="auto">
            <a:xfrm>
              <a:off x="13111163" y="3917951"/>
              <a:ext cx="84137" cy="36513"/>
            </a:xfrm>
            <a:custGeom>
              <a:avLst/>
              <a:gdLst>
                <a:gd name="T0" fmla="*/ 36 w 36"/>
                <a:gd name="T1" fmla="*/ 0 h 16"/>
                <a:gd name="T2" fmla="*/ 0 w 36"/>
                <a:gd name="T3" fmla="*/ 15 h 16"/>
                <a:gd name="T4" fmla="*/ 0 w 36"/>
                <a:gd name="T5" fmla="*/ 16 h 16"/>
                <a:gd name="T6" fmla="*/ 36 w 36"/>
                <a:gd name="T7" fmla="*/ 1 h 16"/>
                <a:gd name="T8" fmla="*/ 36 w 3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6">
                  <a:moveTo>
                    <a:pt x="36" y="0"/>
                  </a:moveTo>
                  <a:cubicBezTo>
                    <a:pt x="24" y="5"/>
                    <a:pt x="12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2" y="11"/>
                    <a:pt x="24" y="6"/>
                    <a:pt x="36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93"/>
            <p:cNvSpPr>
              <a:spLocks/>
            </p:cNvSpPr>
            <p:nvPr/>
          </p:nvSpPr>
          <p:spPr bwMode="auto">
            <a:xfrm>
              <a:off x="13139738" y="3821113"/>
              <a:ext cx="6350" cy="7938"/>
            </a:xfrm>
            <a:custGeom>
              <a:avLst/>
              <a:gdLst>
                <a:gd name="T0" fmla="*/ 3 w 3"/>
                <a:gd name="T1" fmla="*/ 0 h 3"/>
                <a:gd name="T2" fmla="*/ 0 w 3"/>
                <a:gd name="T3" fmla="*/ 2 h 3"/>
                <a:gd name="T4" fmla="*/ 0 w 3"/>
                <a:gd name="T5" fmla="*/ 3 h 3"/>
                <a:gd name="T6" fmla="*/ 2 w 3"/>
                <a:gd name="T7" fmla="*/ 2 h 3"/>
                <a:gd name="T8" fmla="*/ 3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cubicBezTo>
                    <a:pt x="2" y="1"/>
                    <a:pt x="1" y="1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1"/>
                    <a:pt x="2" y="1"/>
                    <a:pt x="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94"/>
            <p:cNvSpPr>
              <a:spLocks/>
            </p:cNvSpPr>
            <p:nvPr/>
          </p:nvSpPr>
          <p:spPr bwMode="auto">
            <a:xfrm>
              <a:off x="13144500" y="3786188"/>
              <a:ext cx="101600" cy="39688"/>
            </a:xfrm>
            <a:custGeom>
              <a:avLst/>
              <a:gdLst>
                <a:gd name="T0" fmla="*/ 43 w 44"/>
                <a:gd name="T1" fmla="*/ 0 h 17"/>
                <a:gd name="T2" fmla="*/ 1 w 44"/>
                <a:gd name="T3" fmla="*/ 15 h 17"/>
                <a:gd name="T4" fmla="*/ 0 w 44"/>
                <a:gd name="T5" fmla="*/ 17 h 17"/>
                <a:gd name="T6" fmla="*/ 44 w 44"/>
                <a:gd name="T7" fmla="*/ 1 h 17"/>
                <a:gd name="T8" fmla="*/ 43 w 4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7">
                  <a:moveTo>
                    <a:pt x="43" y="0"/>
                  </a:moveTo>
                  <a:cubicBezTo>
                    <a:pt x="29" y="5"/>
                    <a:pt x="15" y="10"/>
                    <a:pt x="1" y="15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15" y="12"/>
                    <a:pt x="29" y="6"/>
                    <a:pt x="44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95"/>
            <p:cNvSpPr>
              <a:spLocks/>
            </p:cNvSpPr>
            <p:nvPr/>
          </p:nvSpPr>
          <p:spPr bwMode="auto">
            <a:xfrm>
              <a:off x="13141325" y="3830638"/>
              <a:ext cx="0" cy="3175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96"/>
            <p:cNvSpPr>
              <a:spLocks/>
            </p:cNvSpPr>
            <p:nvPr/>
          </p:nvSpPr>
          <p:spPr bwMode="auto">
            <a:xfrm>
              <a:off x="13141325" y="3794126"/>
              <a:ext cx="100012" cy="39688"/>
            </a:xfrm>
            <a:custGeom>
              <a:avLst/>
              <a:gdLst>
                <a:gd name="T0" fmla="*/ 42 w 43"/>
                <a:gd name="T1" fmla="*/ 0 h 17"/>
                <a:gd name="T2" fmla="*/ 0 w 43"/>
                <a:gd name="T3" fmla="*/ 16 h 17"/>
                <a:gd name="T4" fmla="*/ 0 w 43"/>
                <a:gd name="T5" fmla="*/ 17 h 17"/>
                <a:gd name="T6" fmla="*/ 43 w 43"/>
                <a:gd name="T7" fmla="*/ 1 h 17"/>
                <a:gd name="T8" fmla="*/ 42 w 4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7">
                  <a:moveTo>
                    <a:pt x="42" y="0"/>
                  </a:moveTo>
                  <a:cubicBezTo>
                    <a:pt x="28" y="5"/>
                    <a:pt x="14" y="11"/>
                    <a:pt x="0" y="16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14" y="11"/>
                    <a:pt x="28" y="6"/>
                    <a:pt x="43" y="1"/>
                  </a:cubicBez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97"/>
            <p:cNvSpPr>
              <a:spLocks noEditPoints="1"/>
            </p:cNvSpPr>
            <p:nvPr/>
          </p:nvSpPr>
          <p:spPr bwMode="auto">
            <a:xfrm>
              <a:off x="11029950" y="4260851"/>
              <a:ext cx="334962" cy="323850"/>
            </a:xfrm>
            <a:custGeom>
              <a:avLst/>
              <a:gdLst>
                <a:gd name="T0" fmla="*/ 121 w 144"/>
                <a:gd name="T1" fmla="*/ 102 h 139"/>
                <a:gd name="T2" fmla="*/ 117 w 144"/>
                <a:gd name="T3" fmla="*/ 111 h 139"/>
                <a:gd name="T4" fmla="*/ 104 w 144"/>
                <a:gd name="T5" fmla="*/ 111 h 139"/>
                <a:gd name="T6" fmla="*/ 114 w 144"/>
                <a:gd name="T7" fmla="*/ 95 h 139"/>
                <a:gd name="T8" fmla="*/ 76 w 144"/>
                <a:gd name="T9" fmla="*/ 99 h 139"/>
                <a:gd name="T10" fmla="*/ 93 w 144"/>
                <a:gd name="T11" fmla="*/ 99 h 139"/>
                <a:gd name="T12" fmla="*/ 54 w 144"/>
                <a:gd name="T13" fmla="*/ 110 h 139"/>
                <a:gd name="T14" fmla="*/ 67 w 144"/>
                <a:gd name="T15" fmla="*/ 105 h 139"/>
                <a:gd name="T16" fmla="*/ 49 w 144"/>
                <a:gd name="T17" fmla="*/ 101 h 139"/>
                <a:gd name="T18" fmla="*/ 57 w 144"/>
                <a:gd name="T19" fmla="*/ 99 h 139"/>
                <a:gd name="T20" fmla="*/ 102 w 144"/>
                <a:gd name="T21" fmla="*/ 95 h 139"/>
                <a:gd name="T22" fmla="*/ 63 w 144"/>
                <a:gd name="T23" fmla="*/ 97 h 139"/>
                <a:gd name="T24" fmla="*/ 11 w 144"/>
                <a:gd name="T25" fmla="*/ 82 h 139"/>
                <a:gd name="T26" fmla="*/ 48 w 144"/>
                <a:gd name="T27" fmla="*/ 118 h 139"/>
                <a:gd name="T28" fmla="*/ 67 w 144"/>
                <a:gd name="T29" fmla="*/ 116 h 139"/>
                <a:gd name="T30" fmla="*/ 86 w 144"/>
                <a:gd name="T31" fmla="*/ 110 h 139"/>
                <a:gd name="T32" fmla="*/ 67 w 144"/>
                <a:gd name="T33" fmla="*/ 117 h 139"/>
                <a:gd name="T34" fmla="*/ 18 w 144"/>
                <a:gd name="T35" fmla="*/ 100 h 139"/>
                <a:gd name="T36" fmla="*/ 8 w 144"/>
                <a:gd name="T37" fmla="*/ 81 h 139"/>
                <a:gd name="T38" fmla="*/ 107 w 144"/>
                <a:gd name="T39" fmla="*/ 77 h 139"/>
                <a:gd name="T40" fmla="*/ 118 w 144"/>
                <a:gd name="T41" fmla="*/ 78 h 139"/>
                <a:gd name="T42" fmla="*/ 120 w 144"/>
                <a:gd name="T43" fmla="*/ 79 h 139"/>
                <a:gd name="T44" fmla="*/ 63 w 144"/>
                <a:gd name="T45" fmla="*/ 89 h 139"/>
                <a:gd name="T46" fmla="*/ 83 w 144"/>
                <a:gd name="T47" fmla="*/ 82 h 139"/>
                <a:gd name="T48" fmla="*/ 98 w 144"/>
                <a:gd name="T49" fmla="*/ 78 h 139"/>
                <a:gd name="T50" fmla="*/ 8 w 144"/>
                <a:gd name="T51" fmla="*/ 69 h 139"/>
                <a:gd name="T52" fmla="*/ 39 w 144"/>
                <a:gd name="T53" fmla="*/ 84 h 139"/>
                <a:gd name="T54" fmla="*/ 43 w 144"/>
                <a:gd name="T55" fmla="*/ 110 h 139"/>
                <a:gd name="T56" fmla="*/ 138 w 144"/>
                <a:gd name="T57" fmla="*/ 53 h 139"/>
                <a:gd name="T58" fmla="*/ 58 w 144"/>
                <a:gd name="T59" fmla="*/ 95 h 139"/>
                <a:gd name="T60" fmla="*/ 8 w 144"/>
                <a:gd name="T61" fmla="*/ 42 h 139"/>
                <a:gd name="T62" fmla="*/ 28 w 144"/>
                <a:gd name="T63" fmla="*/ 54 h 139"/>
                <a:gd name="T64" fmla="*/ 73 w 144"/>
                <a:gd name="T65" fmla="*/ 59 h 139"/>
                <a:gd name="T66" fmla="*/ 128 w 144"/>
                <a:gd name="T67" fmla="*/ 40 h 139"/>
                <a:gd name="T68" fmla="*/ 73 w 144"/>
                <a:gd name="T69" fmla="*/ 61 h 139"/>
                <a:gd name="T70" fmla="*/ 83 w 144"/>
                <a:gd name="T71" fmla="*/ 78 h 139"/>
                <a:gd name="T72" fmla="*/ 13 w 144"/>
                <a:gd name="T73" fmla="*/ 44 h 139"/>
                <a:gd name="T74" fmla="*/ 24 w 144"/>
                <a:gd name="T75" fmla="*/ 38 h 139"/>
                <a:gd name="T76" fmla="*/ 69 w 144"/>
                <a:gd name="T77" fmla="*/ 68 h 139"/>
                <a:gd name="T78" fmla="*/ 111 w 144"/>
                <a:gd name="T79" fmla="*/ 58 h 139"/>
                <a:gd name="T80" fmla="*/ 69 w 144"/>
                <a:gd name="T81" fmla="*/ 65 h 139"/>
                <a:gd name="T82" fmla="*/ 13 w 144"/>
                <a:gd name="T83" fmla="*/ 26 h 139"/>
                <a:gd name="T84" fmla="*/ 71 w 144"/>
                <a:gd name="T85" fmla="*/ 2 h 139"/>
                <a:gd name="T86" fmla="*/ 73 w 144"/>
                <a:gd name="T87" fmla="*/ 47 h 139"/>
                <a:gd name="T88" fmla="*/ 71 w 144"/>
                <a:gd name="T89" fmla="*/ 0 h 139"/>
                <a:gd name="T90" fmla="*/ 14 w 144"/>
                <a:gd name="T91" fmla="*/ 31 h 139"/>
                <a:gd name="T92" fmla="*/ 7 w 144"/>
                <a:gd name="T93" fmla="*/ 39 h 139"/>
                <a:gd name="T94" fmla="*/ 9 w 144"/>
                <a:gd name="T95" fmla="*/ 77 h 139"/>
                <a:gd name="T96" fmla="*/ 2 w 144"/>
                <a:gd name="T97" fmla="*/ 93 h 139"/>
                <a:gd name="T98" fmla="*/ 69 w 144"/>
                <a:gd name="T99" fmla="*/ 138 h 139"/>
                <a:gd name="T100" fmla="*/ 121 w 144"/>
                <a:gd name="T101" fmla="*/ 103 h 139"/>
                <a:gd name="T102" fmla="*/ 117 w 144"/>
                <a:gd name="T103" fmla="*/ 88 h 139"/>
                <a:gd name="T104" fmla="*/ 128 w 144"/>
                <a:gd name="T105" fmla="*/ 80 h 139"/>
                <a:gd name="T106" fmla="*/ 141 w 144"/>
                <a:gd name="T107" fmla="*/ 62 h 139"/>
                <a:gd name="T108" fmla="*/ 142 w 144"/>
                <a:gd name="T109" fmla="*/ 50 h 139"/>
                <a:gd name="T110" fmla="*/ 137 w 144"/>
                <a:gd name="T111" fmla="*/ 3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4" h="139">
                  <a:moveTo>
                    <a:pt x="70" y="122"/>
                  </a:moveTo>
                  <a:cubicBezTo>
                    <a:pt x="71" y="122"/>
                    <a:pt x="71" y="122"/>
                    <a:pt x="71" y="122"/>
                  </a:cubicBezTo>
                  <a:cubicBezTo>
                    <a:pt x="77" y="118"/>
                    <a:pt x="84" y="116"/>
                    <a:pt x="91" y="113"/>
                  </a:cubicBezTo>
                  <a:cubicBezTo>
                    <a:pt x="100" y="109"/>
                    <a:pt x="110" y="106"/>
                    <a:pt x="119" y="102"/>
                  </a:cubicBezTo>
                  <a:cubicBezTo>
                    <a:pt x="120" y="102"/>
                    <a:pt x="120" y="102"/>
                    <a:pt x="121" y="102"/>
                  </a:cubicBezTo>
                  <a:cubicBezTo>
                    <a:pt x="116" y="105"/>
                    <a:pt x="110" y="106"/>
                    <a:pt x="105" y="109"/>
                  </a:cubicBezTo>
                  <a:cubicBezTo>
                    <a:pt x="103" y="110"/>
                    <a:pt x="101" y="110"/>
                    <a:pt x="99" y="112"/>
                  </a:cubicBezTo>
                  <a:cubicBezTo>
                    <a:pt x="105" y="109"/>
                    <a:pt x="112" y="107"/>
                    <a:pt x="118" y="105"/>
                  </a:cubicBezTo>
                  <a:cubicBezTo>
                    <a:pt x="118" y="107"/>
                    <a:pt x="118" y="108"/>
                    <a:pt x="118" y="110"/>
                  </a:cubicBezTo>
                  <a:cubicBezTo>
                    <a:pt x="118" y="110"/>
                    <a:pt x="118" y="111"/>
                    <a:pt x="117" y="111"/>
                  </a:cubicBezTo>
                  <a:cubicBezTo>
                    <a:pt x="104" y="117"/>
                    <a:pt x="91" y="122"/>
                    <a:pt x="78" y="128"/>
                  </a:cubicBezTo>
                  <a:cubicBezTo>
                    <a:pt x="75" y="129"/>
                    <a:pt x="72" y="130"/>
                    <a:pt x="69" y="131"/>
                  </a:cubicBezTo>
                  <a:cubicBezTo>
                    <a:pt x="69" y="130"/>
                    <a:pt x="68" y="128"/>
                    <a:pt x="68" y="127"/>
                  </a:cubicBezTo>
                  <a:cubicBezTo>
                    <a:pt x="80" y="122"/>
                    <a:pt x="93" y="117"/>
                    <a:pt x="105" y="112"/>
                  </a:cubicBezTo>
                  <a:cubicBezTo>
                    <a:pt x="104" y="111"/>
                    <a:pt x="104" y="111"/>
                    <a:pt x="104" y="111"/>
                  </a:cubicBezTo>
                  <a:cubicBezTo>
                    <a:pt x="92" y="116"/>
                    <a:pt x="80" y="121"/>
                    <a:pt x="68" y="126"/>
                  </a:cubicBezTo>
                  <a:cubicBezTo>
                    <a:pt x="68" y="124"/>
                    <a:pt x="68" y="122"/>
                    <a:pt x="70" y="122"/>
                  </a:cubicBezTo>
                  <a:cubicBezTo>
                    <a:pt x="70" y="122"/>
                    <a:pt x="70" y="122"/>
                    <a:pt x="70" y="122"/>
                  </a:cubicBezTo>
                  <a:moveTo>
                    <a:pt x="118" y="98"/>
                  </a:moveTo>
                  <a:cubicBezTo>
                    <a:pt x="117" y="98"/>
                    <a:pt x="115" y="96"/>
                    <a:pt x="114" y="95"/>
                  </a:cubicBezTo>
                  <a:cubicBezTo>
                    <a:pt x="114" y="95"/>
                    <a:pt x="113" y="94"/>
                    <a:pt x="113" y="93"/>
                  </a:cubicBezTo>
                  <a:cubicBezTo>
                    <a:pt x="113" y="93"/>
                    <a:pt x="113" y="93"/>
                    <a:pt x="113" y="93"/>
                  </a:cubicBezTo>
                  <a:cubicBezTo>
                    <a:pt x="116" y="94"/>
                    <a:pt x="118" y="95"/>
                    <a:pt x="121" y="97"/>
                  </a:cubicBezTo>
                  <a:cubicBezTo>
                    <a:pt x="120" y="97"/>
                    <a:pt x="119" y="98"/>
                    <a:pt x="118" y="98"/>
                  </a:cubicBezTo>
                  <a:moveTo>
                    <a:pt x="76" y="99"/>
                  </a:moveTo>
                  <a:cubicBezTo>
                    <a:pt x="87" y="94"/>
                    <a:pt x="99" y="93"/>
                    <a:pt x="111" y="91"/>
                  </a:cubicBezTo>
                  <a:cubicBezTo>
                    <a:pt x="111" y="92"/>
                    <a:pt x="111" y="93"/>
                    <a:pt x="110" y="94"/>
                  </a:cubicBezTo>
                  <a:cubicBezTo>
                    <a:pt x="110" y="95"/>
                    <a:pt x="109" y="95"/>
                    <a:pt x="109" y="96"/>
                  </a:cubicBezTo>
                  <a:cubicBezTo>
                    <a:pt x="104" y="96"/>
                    <a:pt x="99" y="97"/>
                    <a:pt x="94" y="98"/>
                  </a:cubicBezTo>
                  <a:cubicBezTo>
                    <a:pt x="94" y="98"/>
                    <a:pt x="93" y="99"/>
                    <a:pt x="93" y="99"/>
                  </a:cubicBezTo>
                  <a:cubicBezTo>
                    <a:pt x="93" y="99"/>
                    <a:pt x="93" y="99"/>
                    <a:pt x="93" y="99"/>
                  </a:cubicBezTo>
                  <a:cubicBezTo>
                    <a:pt x="99" y="98"/>
                    <a:pt x="105" y="97"/>
                    <a:pt x="111" y="96"/>
                  </a:cubicBezTo>
                  <a:cubicBezTo>
                    <a:pt x="111" y="97"/>
                    <a:pt x="111" y="97"/>
                    <a:pt x="111" y="97"/>
                  </a:cubicBezTo>
                  <a:cubicBezTo>
                    <a:pt x="109" y="97"/>
                    <a:pt x="108" y="98"/>
                    <a:pt x="106" y="98"/>
                  </a:cubicBezTo>
                  <a:cubicBezTo>
                    <a:pt x="89" y="102"/>
                    <a:pt x="71" y="106"/>
                    <a:pt x="54" y="110"/>
                  </a:cubicBezTo>
                  <a:cubicBezTo>
                    <a:pt x="53" y="111"/>
                    <a:pt x="52" y="111"/>
                    <a:pt x="51" y="111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49" y="111"/>
                    <a:pt x="48" y="110"/>
                    <a:pt x="47" y="109"/>
                  </a:cubicBezTo>
                  <a:cubicBezTo>
                    <a:pt x="59" y="107"/>
                    <a:pt x="70" y="106"/>
                    <a:pt x="81" y="102"/>
                  </a:cubicBezTo>
                  <a:cubicBezTo>
                    <a:pt x="76" y="103"/>
                    <a:pt x="71" y="104"/>
                    <a:pt x="67" y="105"/>
                  </a:cubicBezTo>
                  <a:cubicBezTo>
                    <a:pt x="60" y="106"/>
                    <a:pt x="54" y="107"/>
                    <a:pt x="48" y="108"/>
                  </a:cubicBezTo>
                  <a:cubicBezTo>
                    <a:pt x="47" y="107"/>
                    <a:pt x="47" y="107"/>
                    <a:pt x="47" y="107"/>
                  </a:cubicBezTo>
                  <a:cubicBezTo>
                    <a:pt x="47" y="105"/>
                    <a:pt x="47" y="104"/>
                    <a:pt x="48" y="102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49" y="101"/>
                    <a:pt x="49" y="101"/>
                    <a:pt x="49" y="101"/>
                  </a:cubicBezTo>
                  <a:cubicBezTo>
                    <a:pt x="51" y="101"/>
                    <a:pt x="52" y="101"/>
                    <a:pt x="53" y="100"/>
                  </a:cubicBezTo>
                  <a:cubicBezTo>
                    <a:pt x="54" y="100"/>
                    <a:pt x="55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6" y="99"/>
                    <a:pt x="56" y="99"/>
                    <a:pt x="57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8" y="99"/>
                    <a:pt x="58" y="99"/>
                  </a:cubicBezTo>
                  <a:cubicBezTo>
                    <a:pt x="59" y="99"/>
                    <a:pt x="60" y="100"/>
                    <a:pt x="60" y="101"/>
                  </a:cubicBezTo>
                  <a:cubicBezTo>
                    <a:pt x="57" y="102"/>
                    <a:pt x="54" y="102"/>
                    <a:pt x="50" y="103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68" y="101"/>
                    <a:pt x="85" y="98"/>
                    <a:pt x="102" y="95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94" y="96"/>
                    <a:pt x="85" y="97"/>
                    <a:pt x="76" y="99"/>
                  </a:cubicBezTo>
                  <a:moveTo>
                    <a:pt x="63" y="97"/>
                  </a:moveTo>
                  <a:cubicBezTo>
                    <a:pt x="61" y="95"/>
                    <a:pt x="60" y="92"/>
                    <a:pt x="60" y="88"/>
                  </a:cubicBezTo>
                  <a:cubicBezTo>
                    <a:pt x="61" y="91"/>
                    <a:pt x="62" y="94"/>
                    <a:pt x="63" y="97"/>
                  </a:cubicBezTo>
                  <a:moveTo>
                    <a:pt x="9" y="81"/>
                  </a:moveTo>
                  <a:cubicBezTo>
                    <a:pt x="10" y="81"/>
                    <a:pt x="11" y="80"/>
                    <a:pt x="12" y="79"/>
                  </a:cubicBezTo>
                  <a:cubicBezTo>
                    <a:pt x="14" y="81"/>
                    <a:pt x="16" y="83"/>
                    <a:pt x="17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5" y="84"/>
                    <a:pt x="13" y="83"/>
                    <a:pt x="11" y="82"/>
                  </a:cubicBezTo>
                  <a:cubicBezTo>
                    <a:pt x="11" y="83"/>
                    <a:pt x="11" y="83"/>
                    <a:pt x="12" y="83"/>
                  </a:cubicBezTo>
                  <a:cubicBezTo>
                    <a:pt x="12" y="84"/>
                    <a:pt x="13" y="84"/>
                    <a:pt x="14" y="85"/>
                  </a:cubicBezTo>
                  <a:cubicBezTo>
                    <a:pt x="21" y="88"/>
                    <a:pt x="25" y="94"/>
                    <a:pt x="30" y="100"/>
                  </a:cubicBezTo>
                  <a:cubicBezTo>
                    <a:pt x="35" y="105"/>
                    <a:pt x="39" y="111"/>
                    <a:pt x="44" y="116"/>
                  </a:cubicBezTo>
                  <a:cubicBezTo>
                    <a:pt x="45" y="117"/>
                    <a:pt x="46" y="118"/>
                    <a:pt x="48" y="118"/>
                  </a:cubicBezTo>
                  <a:cubicBezTo>
                    <a:pt x="48" y="118"/>
                    <a:pt x="49" y="118"/>
                    <a:pt x="50" y="118"/>
                  </a:cubicBezTo>
                  <a:cubicBezTo>
                    <a:pt x="54" y="116"/>
                    <a:pt x="58" y="115"/>
                    <a:pt x="63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4" y="114"/>
                    <a:pt x="64" y="114"/>
                    <a:pt x="65" y="115"/>
                  </a:cubicBezTo>
                  <a:cubicBezTo>
                    <a:pt x="66" y="115"/>
                    <a:pt x="66" y="115"/>
                    <a:pt x="67" y="116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7" y="115"/>
                    <a:pt x="66" y="114"/>
                    <a:pt x="66" y="114"/>
                  </a:cubicBezTo>
                  <a:cubicBezTo>
                    <a:pt x="75" y="111"/>
                    <a:pt x="84" y="109"/>
                    <a:pt x="92" y="107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90" y="108"/>
                    <a:pt x="88" y="109"/>
                    <a:pt x="86" y="110"/>
                  </a:cubicBezTo>
                  <a:cubicBezTo>
                    <a:pt x="81" y="112"/>
                    <a:pt x="77" y="114"/>
                    <a:pt x="72" y="115"/>
                  </a:cubicBezTo>
                  <a:cubicBezTo>
                    <a:pt x="71" y="116"/>
                    <a:pt x="71" y="116"/>
                    <a:pt x="70" y="116"/>
                  </a:cubicBezTo>
                  <a:cubicBezTo>
                    <a:pt x="70" y="117"/>
                    <a:pt x="69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7" y="117"/>
                    <a:pt x="67" y="117"/>
                  </a:cubicBezTo>
                  <a:cubicBezTo>
                    <a:pt x="66" y="117"/>
                    <a:pt x="65" y="117"/>
                    <a:pt x="64" y="118"/>
                  </a:cubicBezTo>
                  <a:cubicBezTo>
                    <a:pt x="62" y="122"/>
                    <a:pt x="62" y="126"/>
                    <a:pt x="63" y="131"/>
                  </a:cubicBezTo>
                  <a:cubicBezTo>
                    <a:pt x="62" y="131"/>
                    <a:pt x="61" y="130"/>
                    <a:pt x="61" y="130"/>
                  </a:cubicBezTo>
                  <a:cubicBezTo>
                    <a:pt x="52" y="124"/>
                    <a:pt x="43" y="118"/>
                    <a:pt x="35" y="112"/>
                  </a:cubicBezTo>
                  <a:cubicBezTo>
                    <a:pt x="29" y="108"/>
                    <a:pt x="23" y="104"/>
                    <a:pt x="18" y="100"/>
                  </a:cubicBezTo>
                  <a:cubicBezTo>
                    <a:pt x="15" y="98"/>
                    <a:pt x="11" y="96"/>
                    <a:pt x="8" y="94"/>
                  </a:cubicBezTo>
                  <a:cubicBezTo>
                    <a:pt x="7" y="93"/>
                    <a:pt x="6" y="92"/>
                    <a:pt x="5" y="90"/>
                  </a:cubicBezTo>
                  <a:cubicBezTo>
                    <a:pt x="4" y="87"/>
                    <a:pt x="4" y="84"/>
                    <a:pt x="6" y="82"/>
                  </a:cubicBezTo>
                  <a:cubicBezTo>
                    <a:pt x="6" y="81"/>
                    <a:pt x="7" y="81"/>
                    <a:pt x="7" y="81"/>
                  </a:cubicBezTo>
                  <a:cubicBezTo>
                    <a:pt x="7" y="81"/>
                    <a:pt x="8" y="81"/>
                    <a:pt x="8" y="81"/>
                  </a:cubicBezTo>
                  <a:cubicBezTo>
                    <a:pt x="8" y="81"/>
                    <a:pt x="8" y="81"/>
                    <a:pt x="9" y="81"/>
                  </a:cubicBezTo>
                  <a:moveTo>
                    <a:pt x="98" y="78"/>
                  </a:moveTo>
                  <a:cubicBezTo>
                    <a:pt x="105" y="75"/>
                    <a:pt x="113" y="73"/>
                    <a:pt x="121" y="71"/>
                  </a:cubicBezTo>
                  <a:cubicBezTo>
                    <a:pt x="120" y="73"/>
                    <a:pt x="120" y="74"/>
                    <a:pt x="118" y="75"/>
                  </a:cubicBezTo>
                  <a:cubicBezTo>
                    <a:pt x="114" y="75"/>
                    <a:pt x="111" y="76"/>
                    <a:pt x="107" y="77"/>
                  </a:cubicBezTo>
                  <a:cubicBezTo>
                    <a:pt x="107" y="78"/>
                    <a:pt x="107" y="78"/>
                    <a:pt x="107" y="78"/>
                  </a:cubicBezTo>
                  <a:cubicBezTo>
                    <a:pt x="111" y="77"/>
                    <a:pt x="114" y="76"/>
                    <a:pt x="118" y="76"/>
                  </a:cubicBezTo>
                  <a:cubicBezTo>
                    <a:pt x="118" y="76"/>
                    <a:pt x="118" y="76"/>
                    <a:pt x="118" y="76"/>
                  </a:cubicBezTo>
                  <a:cubicBezTo>
                    <a:pt x="118" y="76"/>
                    <a:pt x="119" y="76"/>
                    <a:pt x="120" y="76"/>
                  </a:cubicBezTo>
                  <a:cubicBezTo>
                    <a:pt x="119" y="77"/>
                    <a:pt x="119" y="77"/>
                    <a:pt x="118" y="78"/>
                  </a:cubicBezTo>
                  <a:cubicBezTo>
                    <a:pt x="106" y="81"/>
                    <a:pt x="94" y="84"/>
                    <a:pt x="82" y="87"/>
                  </a:cubicBezTo>
                  <a:cubicBezTo>
                    <a:pt x="81" y="87"/>
                    <a:pt x="80" y="87"/>
                    <a:pt x="80" y="87"/>
                  </a:cubicBezTo>
                  <a:cubicBezTo>
                    <a:pt x="80" y="88"/>
                    <a:pt x="80" y="88"/>
                    <a:pt x="80" y="88"/>
                  </a:cubicBezTo>
                  <a:cubicBezTo>
                    <a:pt x="93" y="85"/>
                    <a:pt x="106" y="82"/>
                    <a:pt x="120" y="78"/>
                  </a:cubicBezTo>
                  <a:cubicBezTo>
                    <a:pt x="120" y="79"/>
                    <a:pt x="120" y="79"/>
                    <a:pt x="120" y="79"/>
                  </a:cubicBezTo>
                  <a:cubicBezTo>
                    <a:pt x="119" y="79"/>
                    <a:pt x="119" y="80"/>
                    <a:pt x="118" y="80"/>
                  </a:cubicBezTo>
                  <a:cubicBezTo>
                    <a:pt x="101" y="85"/>
                    <a:pt x="84" y="89"/>
                    <a:pt x="67" y="94"/>
                  </a:cubicBezTo>
                  <a:cubicBezTo>
                    <a:pt x="66" y="94"/>
                    <a:pt x="66" y="94"/>
                    <a:pt x="65" y="94"/>
                  </a:cubicBezTo>
                  <a:cubicBezTo>
                    <a:pt x="64" y="94"/>
                    <a:pt x="63" y="93"/>
                    <a:pt x="63" y="91"/>
                  </a:cubicBezTo>
                  <a:cubicBezTo>
                    <a:pt x="63" y="90"/>
                    <a:pt x="63" y="89"/>
                    <a:pt x="63" y="89"/>
                  </a:cubicBezTo>
                  <a:cubicBezTo>
                    <a:pt x="63" y="86"/>
                    <a:pt x="64" y="85"/>
                    <a:pt x="66" y="84"/>
                  </a:cubicBezTo>
                  <a:cubicBezTo>
                    <a:pt x="70" y="83"/>
                    <a:pt x="75" y="82"/>
                    <a:pt x="79" y="81"/>
                  </a:cubicBezTo>
                  <a:cubicBezTo>
                    <a:pt x="79" y="81"/>
                    <a:pt x="80" y="81"/>
                    <a:pt x="80" y="81"/>
                  </a:cubicBezTo>
                  <a:cubicBezTo>
                    <a:pt x="81" y="81"/>
                    <a:pt x="82" y="81"/>
                    <a:pt x="83" y="82"/>
                  </a:cubicBezTo>
                  <a:cubicBezTo>
                    <a:pt x="83" y="82"/>
                    <a:pt x="83" y="82"/>
                    <a:pt x="83" y="82"/>
                  </a:cubicBezTo>
                  <a:cubicBezTo>
                    <a:pt x="77" y="84"/>
                    <a:pt x="71" y="86"/>
                    <a:pt x="65" y="87"/>
                  </a:cubicBezTo>
                  <a:cubicBezTo>
                    <a:pt x="65" y="88"/>
                    <a:pt x="65" y="88"/>
                    <a:pt x="65" y="88"/>
                  </a:cubicBezTo>
                  <a:cubicBezTo>
                    <a:pt x="78" y="85"/>
                    <a:pt x="90" y="81"/>
                    <a:pt x="103" y="78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1" y="78"/>
                    <a:pt x="100" y="78"/>
                    <a:pt x="98" y="78"/>
                  </a:cubicBezTo>
                  <a:moveTo>
                    <a:pt x="43" y="111"/>
                  </a:moveTo>
                  <a:cubicBezTo>
                    <a:pt x="41" y="109"/>
                    <a:pt x="39" y="106"/>
                    <a:pt x="37" y="104"/>
                  </a:cubicBezTo>
                  <a:cubicBezTo>
                    <a:pt x="33" y="99"/>
                    <a:pt x="29" y="94"/>
                    <a:pt x="24" y="89"/>
                  </a:cubicBezTo>
                  <a:cubicBezTo>
                    <a:pt x="21" y="85"/>
                    <a:pt x="18" y="81"/>
                    <a:pt x="14" y="77"/>
                  </a:cubicBezTo>
                  <a:cubicBezTo>
                    <a:pt x="12" y="74"/>
                    <a:pt x="10" y="72"/>
                    <a:pt x="8" y="69"/>
                  </a:cubicBezTo>
                  <a:cubicBezTo>
                    <a:pt x="6" y="66"/>
                    <a:pt x="6" y="63"/>
                    <a:pt x="7" y="60"/>
                  </a:cubicBezTo>
                  <a:cubicBezTo>
                    <a:pt x="15" y="66"/>
                    <a:pt x="22" y="71"/>
                    <a:pt x="29" y="77"/>
                  </a:cubicBezTo>
                  <a:cubicBezTo>
                    <a:pt x="35" y="83"/>
                    <a:pt x="41" y="89"/>
                    <a:pt x="47" y="96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5" y="91"/>
                    <a:pt x="42" y="88"/>
                    <a:pt x="39" y="84"/>
                  </a:cubicBezTo>
                  <a:cubicBezTo>
                    <a:pt x="39" y="84"/>
                    <a:pt x="39" y="84"/>
                    <a:pt x="39" y="84"/>
                  </a:cubicBezTo>
                  <a:cubicBezTo>
                    <a:pt x="43" y="88"/>
                    <a:pt x="48" y="91"/>
                    <a:pt x="53" y="95"/>
                  </a:cubicBezTo>
                  <a:cubicBezTo>
                    <a:pt x="51" y="96"/>
                    <a:pt x="49" y="96"/>
                    <a:pt x="47" y="97"/>
                  </a:cubicBezTo>
                  <a:cubicBezTo>
                    <a:pt x="46" y="97"/>
                    <a:pt x="46" y="97"/>
                    <a:pt x="45" y="98"/>
                  </a:cubicBezTo>
                  <a:cubicBezTo>
                    <a:pt x="42" y="101"/>
                    <a:pt x="41" y="105"/>
                    <a:pt x="43" y="110"/>
                  </a:cubicBezTo>
                  <a:cubicBezTo>
                    <a:pt x="43" y="110"/>
                    <a:pt x="43" y="111"/>
                    <a:pt x="43" y="111"/>
                  </a:cubicBezTo>
                  <a:moveTo>
                    <a:pt x="89" y="75"/>
                  </a:moveTo>
                  <a:cubicBezTo>
                    <a:pt x="88" y="75"/>
                    <a:pt x="88" y="75"/>
                    <a:pt x="87" y="74"/>
                  </a:cubicBezTo>
                  <a:cubicBezTo>
                    <a:pt x="87" y="72"/>
                    <a:pt x="87" y="71"/>
                    <a:pt x="89" y="70"/>
                  </a:cubicBezTo>
                  <a:cubicBezTo>
                    <a:pt x="105" y="64"/>
                    <a:pt x="122" y="59"/>
                    <a:pt x="138" y="53"/>
                  </a:cubicBezTo>
                  <a:cubicBezTo>
                    <a:pt x="138" y="53"/>
                    <a:pt x="139" y="53"/>
                    <a:pt x="140" y="52"/>
                  </a:cubicBezTo>
                  <a:cubicBezTo>
                    <a:pt x="138" y="55"/>
                    <a:pt x="137" y="58"/>
                    <a:pt x="133" y="60"/>
                  </a:cubicBezTo>
                  <a:cubicBezTo>
                    <a:pt x="119" y="65"/>
                    <a:pt x="105" y="70"/>
                    <a:pt x="91" y="75"/>
                  </a:cubicBezTo>
                  <a:cubicBezTo>
                    <a:pt x="90" y="75"/>
                    <a:pt x="89" y="75"/>
                    <a:pt x="89" y="75"/>
                  </a:cubicBezTo>
                  <a:moveTo>
                    <a:pt x="58" y="95"/>
                  </a:moveTo>
                  <a:cubicBezTo>
                    <a:pt x="56" y="94"/>
                    <a:pt x="55" y="93"/>
                    <a:pt x="54" y="92"/>
                  </a:cubicBezTo>
                  <a:cubicBezTo>
                    <a:pt x="47" y="86"/>
                    <a:pt x="39" y="81"/>
                    <a:pt x="32" y="75"/>
                  </a:cubicBezTo>
                  <a:cubicBezTo>
                    <a:pt x="24" y="69"/>
                    <a:pt x="17" y="63"/>
                    <a:pt x="9" y="58"/>
                  </a:cubicBezTo>
                  <a:cubicBezTo>
                    <a:pt x="6" y="55"/>
                    <a:pt x="5" y="51"/>
                    <a:pt x="6" y="47"/>
                  </a:cubicBezTo>
                  <a:cubicBezTo>
                    <a:pt x="6" y="45"/>
                    <a:pt x="7" y="44"/>
                    <a:pt x="8" y="42"/>
                  </a:cubicBezTo>
                  <a:cubicBezTo>
                    <a:pt x="8" y="45"/>
                    <a:pt x="11" y="46"/>
                    <a:pt x="14" y="47"/>
                  </a:cubicBezTo>
                  <a:cubicBezTo>
                    <a:pt x="18" y="50"/>
                    <a:pt x="21" y="53"/>
                    <a:pt x="25" y="56"/>
                  </a:cubicBezTo>
                  <a:cubicBezTo>
                    <a:pt x="35" y="63"/>
                    <a:pt x="45" y="70"/>
                    <a:pt x="54" y="76"/>
                  </a:cubicBezTo>
                  <a:cubicBezTo>
                    <a:pt x="55" y="77"/>
                    <a:pt x="56" y="78"/>
                    <a:pt x="58" y="78"/>
                  </a:cubicBezTo>
                  <a:cubicBezTo>
                    <a:pt x="48" y="70"/>
                    <a:pt x="38" y="62"/>
                    <a:pt x="28" y="54"/>
                  </a:cubicBezTo>
                  <a:cubicBezTo>
                    <a:pt x="42" y="62"/>
                    <a:pt x="57" y="69"/>
                    <a:pt x="72" y="76"/>
                  </a:cubicBezTo>
                  <a:cubicBezTo>
                    <a:pt x="68" y="77"/>
                    <a:pt x="65" y="78"/>
                    <a:pt x="61" y="79"/>
                  </a:cubicBezTo>
                  <a:cubicBezTo>
                    <a:pt x="60" y="79"/>
                    <a:pt x="59" y="80"/>
                    <a:pt x="58" y="81"/>
                  </a:cubicBezTo>
                  <a:cubicBezTo>
                    <a:pt x="56" y="85"/>
                    <a:pt x="56" y="89"/>
                    <a:pt x="58" y="95"/>
                  </a:cubicBezTo>
                  <a:moveTo>
                    <a:pt x="73" y="59"/>
                  </a:moveTo>
                  <a:cubicBezTo>
                    <a:pt x="72" y="57"/>
                    <a:pt x="73" y="55"/>
                    <a:pt x="74" y="53"/>
                  </a:cubicBezTo>
                  <a:cubicBezTo>
                    <a:pt x="74" y="52"/>
                    <a:pt x="75" y="52"/>
                    <a:pt x="76" y="51"/>
                  </a:cubicBezTo>
                  <a:cubicBezTo>
                    <a:pt x="90" y="48"/>
                    <a:pt x="104" y="44"/>
                    <a:pt x="118" y="41"/>
                  </a:cubicBezTo>
                  <a:cubicBezTo>
                    <a:pt x="123" y="39"/>
                    <a:pt x="127" y="38"/>
                    <a:pt x="131" y="37"/>
                  </a:cubicBezTo>
                  <a:cubicBezTo>
                    <a:pt x="131" y="39"/>
                    <a:pt x="130" y="40"/>
                    <a:pt x="128" y="40"/>
                  </a:cubicBezTo>
                  <a:cubicBezTo>
                    <a:pt x="113" y="44"/>
                    <a:pt x="97" y="47"/>
                    <a:pt x="82" y="51"/>
                  </a:cubicBezTo>
                  <a:cubicBezTo>
                    <a:pt x="82" y="52"/>
                    <a:pt x="82" y="52"/>
                    <a:pt x="82" y="52"/>
                  </a:cubicBezTo>
                  <a:cubicBezTo>
                    <a:pt x="98" y="48"/>
                    <a:pt x="114" y="44"/>
                    <a:pt x="130" y="41"/>
                  </a:cubicBezTo>
                  <a:cubicBezTo>
                    <a:pt x="131" y="43"/>
                    <a:pt x="131" y="45"/>
                    <a:pt x="131" y="47"/>
                  </a:cubicBezTo>
                  <a:cubicBezTo>
                    <a:pt x="112" y="52"/>
                    <a:pt x="93" y="56"/>
                    <a:pt x="73" y="61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9" y="59"/>
                    <a:pt x="85" y="57"/>
                    <a:pt x="90" y="56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84" y="56"/>
                    <a:pt x="79" y="58"/>
                    <a:pt x="73" y="59"/>
                  </a:cubicBezTo>
                  <a:moveTo>
                    <a:pt x="83" y="78"/>
                  </a:moveTo>
                  <a:cubicBezTo>
                    <a:pt x="79" y="76"/>
                    <a:pt x="75" y="75"/>
                    <a:pt x="72" y="73"/>
                  </a:cubicBezTo>
                  <a:cubicBezTo>
                    <a:pt x="66" y="70"/>
                    <a:pt x="59" y="67"/>
                    <a:pt x="53" y="63"/>
                  </a:cubicBezTo>
                  <a:cubicBezTo>
                    <a:pt x="47" y="60"/>
                    <a:pt x="41" y="57"/>
                    <a:pt x="35" y="54"/>
                  </a:cubicBezTo>
                  <a:cubicBezTo>
                    <a:pt x="30" y="52"/>
                    <a:pt x="26" y="50"/>
                    <a:pt x="21" y="48"/>
                  </a:cubicBezTo>
                  <a:cubicBezTo>
                    <a:pt x="19" y="46"/>
                    <a:pt x="16" y="45"/>
                    <a:pt x="13" y="44"/>
                  </a:cubicBezTo>
                  <a:cubicBezTo>
                    <a:pt x="11" y="42"/>
                    <a:pt x="10" y="37"/>
                    <a:pt x="12" y="36"/>
                  </a:cubicBezTo>
                  <a:cubicBezTo>
                    <a:pt x="14" y="35"/>
                    <a:pt x="17" y="35"/>
                    <a:pt x="18" y="33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21" y="35"/>
                    <a:pt x="23" y="36"/>
                    <a:pt x="25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2" y="37"/>
                    <a:pt x="20" y="36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8" y="36"/>
                    <a:pt x="19" y="37"/>
                    <a:pt x="20" y="37"/>
                  </a:cubicBezTo>
                  <a:cubicBezTo>
                    <a:pt x="35" y="44"/>
                    <a:pt x="47" y="53"/>
                    <a:pt x="60" y="62"/>
                  </a:cubicBezTo>
                  <a:cubicBezTo>
                    <a:pt x="63" y="64"/>
                    <a:pt x="66" y="66"/>
                    <a:pt x="69" y="68"/>
                  </a:cubicBezTo>
                  <a:cubicBezTo>
                    <a:pt x="70" y="68"/>
                    <a:pt x="70" y="69"/>
                    <a:pt x="71" y="69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4" y="68"/>
                    <a:pt x="78" y="67"/>
                    <a:pt x="81" y="66"/>
                  </a:cubicBezTo>
                  <a:cubicBezTo>
                    <a:pt x="89" y="64"/>
                    <a:pt x="97" y="62"/>
                    <a:pt x="105" y="59"/>
                  </a:cubicBezTo>
                  <a:cubicBezTo>
                    <a:pt x="107" y="59"/>
                    <a:pt x="109" y="58"/>
                    <a:pt x="111" y="58"/>
                  </a:cubicBezTo>
                  <a:cubicBezTo>
                    <a:pt x="107" y="60"/>
                    <a:pt x="103" y="61"/>
                    <a:pt x="99" y="62"/>
                  </a:cubicBezTo>
                  <a:cubicBezTo>
                    <a:pt x="96" y="63"/>
                    <a:pt x="92" y="65"/>
                    <a:pt x="88" y="66"/>
                  </a:cubicBezTo>
                  <a:cubicBezTo>
                    <a:pt x="83" y="67"/>
                    <a:pt x="81" y="72"/>
                    <a:pt x="82" y="76"/>
                  </a:cubicBezTo>
                  <a:cubicBezTo>
                    <a:pt x="82" y="77"/>
                    <a:pt x="82" y="77"/>
                    <a:pt x="83" y="78"/>
                  </a:cubicBezTo>
                  <a:moveTo>
                    <a:pt x="69" y="65"/>
                  </a:moveTo>
                  <a:cubicBezTo>
                    <a:pt x="66" y="63"/>
                    <a:pt x="64" y="61"/>
                    <a:pt x="62" y="60"/>
                  </a:cubicBezTo>
                  <a:cubicBezTo>
                    <a:pt x="55" y="55"/>
                    <a:pt x="47" y="50"/>
                    <a:pt x="40" y="46"/>
                  </a:cubicBezTo>
                  <a:cubicBezTo>
                    <a:pt x="33" y="41"/>
                    <a:pt x="26" y="36"/>
                    <a:pt x="19" y="31"/>
                  </a:cubicBezTo>
                  <a:cubicBezTo>
                    <a:pt x="17" y="30"/>
                    <a:pt x="16" y="29"/>
                    <a:pt x="14" y="28"/>
                  </a:cubicBezTo>
                  <a:cubicBezTo>
                    <a:pt x="14" y="27"/>
                    <a:pt x="13" y="27"/>
                    <a:pt x="13" y="26"/>
                  </a:cubicBezTo>
                  <a:cubicBezTo>
                    <a:pt x="12" y="22"/>
                    <a:pt x="11" y="18"/>
                    <a:pt x="14" y="15"/>
                  </a:cubicBezTo>
                  <a:cubicBezTo>
                    <a:pt x="14" y="14"/>
                    <a:pt x="15" y="13"/>
                    <a:pt x="15" y="13"/>
                  </a:cubicBezTo>
                  <a:cubicBezTo>
                    <a:pt x="25" y="11"/>
                    <a:pt x="34" y="9"/>
                    <a:pt x="43" y="7"/>
                  </a:cubicBezTo>
                  <a:cubicBezTo>
                    <a:pt x="51" y="6"/>
                    <a:pt x="60" y="4"/>
                    <a:pt x="68" y="2"/>
                  </a:cubicBezTo>
                  <a:cubicBezTo>
                    <a:pt x="69" y="2"/>
                    <a:pt x="70" y="2"/>
                    <a:pt x="71" y="2"/>
                  </a:cubicBezTo>
                  <a:cubicBezTo>
                    <a:pt x="73" y="2"/>
                    <a:pt x="74" y="2"/>
                    <a:pt x="76" y="3"/>
                  </a:cubicBezTo>
                  <a:cubicBezTo>
                    <a:pt x="95" y="13"/>
                    <a:pt x="114" y="22"/>
                    <a:pt x="133" y="31"/>
                  </a:cubicBezTo>
                  <a:cubicBezTo>
                    <a:pt x="134" y="31"/>
                    <a:pt x="134" y="31"/>
                    <a:pt x="134" y="32"/>
                  </a:cubicBezTo>
                  <a:cubicBezTo>
                    <a:pt x="124" y="34"/>
                    <a:pt x="113" y="37"/>
                    <a:pt x="103" y="40"/>
                  </a:cubicBezTo>
                  <a:cubicBezTo>
                    <a:pt x="93" y="42"/>
                    <a:pt x="83" y="45"/>
                    <a:pt x="73" y="47"/>
                  </a:cubicBezTo>
                  <a:cubicBezTo>
                    <a:pt x="73" y="47"/>
                    <a:pt x="72" y="48"/>
                    <a:pt x="71" y="48"/>
                  </a:cubicBezTo>
                  <a:cubicBezTo>
                    <a:pt x="68" y="53"/>
                    <a:pt x="66" y="58"/>
                    <a:pt x="69" y="63"/>
                  </a:cubicBezTo>
                  <a:cubicBezTo>
                    <a:pt x="69" y="63"/>
                    <a:pt x="69" y="64"/>
                    <a:pt x="69" y="65"/>
                  </a:cubicBezTo>
                  <a:moveTo>
                    <a:pt x="72" y="0"/>
                  </a:moveTo>
                  <a:cubicBezTo>
                    <a:pt x="72" y="0"/>
                    <a:pt x="71" y="0"/>
                    <a:pt x="71" y="0"/>
                  </a:cubicBezTo>
                  <a:cubicBezTo>
                    <a:pt x="67" y="0"/>
                    <a:pt x="62" y="1"/>
                    <a:pt x="57" y="2"/>
                  </a:cubicBezTo>
                  <a:cubicBezTo>
                    <a:pt x="44" y="5"/>
                    <a:pt x="30" y="8"/>
                    <a:pt x="17" y="10"/>
                  </a:cubicBezTo>
                  <a:cubicBezTo>
                    <a:pt x="13" y="11"/>
                    <a:pt x="11" y="13"/>
                    <a:pt x="10" y="16"/>
                  </a:cubicBezTo>
                  <a:cubicBezTo>
                    <a:pt x="8" y="19"/>
                    <a:pt x="9" y="23"/>
                    <a:pt x="10" y="26"/>
                  </a:cubicBezTo>
                  <a:cubicBezTo>
                    <a:pt x="10" y="28"/>
                    <a:pt x="12" y="29"/>
                    <a:pt x="14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4" y="32"/>
                    <a:pt x="14" y="32"/>
                    <a:pt x="13" y="32"/>
                  </a:cubicBezTo>
                  <a:cubicBezTo>
                    <a:pt x="12" y="32"/>
                    <a:pt x="11" y="32"/>
                    <a:pt x="10" y="33"/>
                  </a:cubicBezTo>
                  <a:cubicBezTo>
                    <a:pt x="9" y="34"/>
                    <a:pt x="9" y="36"/>
                    <a:pt x="8" y="38"/>
                  </a:cubicBezTo>
                  <a:cubicBezTo>
                    <a:pt x="8" y="38"/>
                    <a:pt x="7" y="39"/>
                    <a:pt x="7" y="39"/>
                  </a:cubicBezTo>
                  <a:cubicBezTo>
                    <a:pt x="6" y="40"/>
                    <a:pt x="5" y="40"/>
                    <a:pt x="4" y="41"/>
                  </a:cubicBezTo>
                  <a:cubicBezTo>
                    <a:pt x="2" y="45"/>
                    <a:pt x="1" y="48"/>
                    <a:pt x="2" y="52"/>
                  </a:cubicBezTo>
                  <a:cubicBezTo>
                    <a:pt x="3" y="55"/>
                    <a:pt x="4" y="58"/>
                    <a:pt x="3" y="62"/>
                  </a:cubicBezTo>
                  <a:cubicBezTo>
                    <a:pt x="2" y="67"/>
                    <a:pt x="5" y="71"/>
                    <a:pt x="8" y="75"/>
                  </a:cubicBezTo>
                  <a:cubicBezTo>
                    <a:pt x="9" y="75"/>
                    <a:pt x="9" y="76"/>
                    <a:pt x="9" y="77"/>
                  </a:cubicBezTo>
                  <a:cubicBezTo>
                    <a:pt x="8" y="77"/>
                    <a:pt x="7" y="78"/>
                    <a:pt x="7" y="78"/>
                  </a:cubicBezTo>
                  <a:cubicBezTo>
                    <a:pt x="7" y="78"/>
                    <a:pt x="7" y="78"/>
                    <a:pt x="6" y="78"/>
                  </a:cubicBezTo>
                  <a:cubicBezTo>
                    <a:pt x="6" y="78"/>
                    <a:pt x="6" y="77"/>
                    <a:pt x="5" y="77"/>
                  </a:cubicBezTo>
                  <a:cubicBezTo>
                    <a:pt x="4" y="77"/>
                    <a:pt x="3" y="79"/>
                    <a:pt x="3" y="80"/>
                  </a:cubicBezTo>
                  <a:cubicBezTo>
                    <a:pt x="1" y="84"/>
                    <a:pt x="0" y="88"/>
                    <a:pt x="2" y="93"/>
                  </a:cubicBezTo>
                  <a:cubicBezTo>
                    <a:pt x="2" y="94"/>
                    <a:pt x="3" y="95"/>
                    <a:pt x="4" y="95"/>
                  </a:cubicBezTo>
                  <a:cubicBezTo>
                    <a:pt x="11" y="101"/>
                    <a:pt x="18" y="106"/>
                    <a:pt x="25" y="111"/>
                  </a:cubicBezTo>
                  <a:cubicBezTo>
                    <a:pt x="38" y="120"/>
                    <a:pt x="51" y="129"/>
                    <a:pt x="64" y="138"/>
                  </a:cubicBezTo>
                  <a:cubicBezTo>
                    <a:pt x="65" y="138"/>
                    <a:pt x="66" y="139"/>
                    <a:pt x="67" y="139"/>
                  </a:cubicBezTo>
                  <a:cubicBezTo>
                    <a:pt x="68" y="139"/>
                    <a:pt x="68" y="138"/>
                    <a:pt x="69" y="138"/>
                  </a:cubicBezTo>
                  <a:cubicBezTo>
                    <a:pt x="73" y="136"/>
                    <a:pt x="77" y="135"/>
                    <a:pt x="81" y="133"/>
                  </a:cubicBezTo>
                  <a:cubicBezTo>
                    <a:pt x="96" y="127"/>
                    <a:pt x="111" y="121"/>
                    <a:pt x="125" y="115"/>
                  </a:cubicBezTo>
                  <a:cubicBezTo>
                    <a:pt x="128" y="114"/>
                    <a:pt x="128" y="112"/>
                    <a:pt x="126" y="110"/>
                  </a:cubicBezTo>
                  <a:cubicBezTo>
                    <a:pt x="124" y="110"/>
                    <a:pt x="123" y="109"/>
                    <a:pt x="122" y="108"/>
                  </a:cubicBezTo>
                  <a:cubicBezTo>
                    <a:pt x="120" y="107"/>
                    <a:pt x="120" y="105"/>
                    <a:pt x="121" y="103"/>
                  </a:cubicBezTo>
                  <a:cubicBezTo>
                    <a:pt x="123" y="101"/>
                    <a:pt x="125" y="100"/>
                    <a:pt x="126" y="98"/>
                  </a:cubicBezTo>
                  <a:cubicBezTo>
                    <a:pt x="127" y="97"/>
                    <a:pt x="126" y="96"/>
                    <a:pt x="126" y="95"/>
                  </a:cubicBezTo>
                  <a:cubicBezTo>
                    <a:pt x="125" y="95"/>
                    <a:pt x="124" y="94"/>
                    <a:pt x="123" y="94"/>
                  </a:cubicBezTo>
                  <a:cubicBezTo>
                    <a:pt x="120" y="93"/>
                    <a:pt x="118" y="91"/>
                    <a:pt x="114" y="90"/>
                  </a:cubicBezTo>
                  <a:cubicBezTo>
                    <a:pt x="116" y="89"/>
                    <a:pt x="116" y="89"/>
                    <a:pt x="117" y="88"/>
                  </a:cubicBezTo>
                  <a:cubicBezTo>
                    <a:pt x="117" y="88"/>
                    <a:pt x="118" y="87"/>
                    <a:pt x="118" y="87"/>
                  </a:cubicBezTo>
                  <a:cubicBezTo>
                    <a:pt x="119" y="87"/>
                    <a:pt x="119" y="86"/>
                    <a:pt x="120" y="86"/>
                  </a:cubicBezTo>
                  <a:cubicBezTo>
                    <a:pt x="122" y="85"/>
                    <a:pt x="125" y="84"/>
                    <a:pt x="128" y="83"/>
                  </a:cubicBezTo>
                  <a:cubicBezTo>
                    <a:pt x="128" y="83"/>
                    <a:pt x="129" y="83"/>
                    <a:pt x="129" y="82"/>
                  </a:cubicBezTo>
                  <a:cubicBezTo>
                    <a:pt x="129" y="82"/>
                    <a:pt x="129" y="81"/>
                    <a:pt x="128" y="80"/>
                  </a:cubicBezTo>
                  <a:cubicBezTo>
                    <a:pt x="127" y="80"/>
                    <a:pt x="126" y="79"/>
                    <a:pt x="125" y="79"/>
                  </a:cubicBezTo>
                  <a:cubicBezTo>
                    <a:pt x="122" y="77"/>
                    <a:pt x="122" y="76"/>
                    <a:pt x="123" y="73"/>
                  </a:cubicBezTo>
                  <a:cubicBezTo>
                    <a:pt x="123" y="72"/>
                    <a:pt x="124" y="72"/>
                    <a:pt x="124" y="71"/>
                  </a:cubicBezTo>
                  <a:cubicBezTo>
                    <a:pt x="125" y="68"/>
                    <a:pt x="129" y="67"/>
                    <a:pt x="131" y="66"/>
                  </a:cubicBezTo>
                  <a:cubicBezTo>
                    <a:pt x="134" y="64"/>
                    <a:pt x="137" y="63"/>
                    <a:pt x="141" y="62"/>
                  </a:cubicBezTo>
                  <a:cubicBezTo>
                    <a:pt x="141" y="62"/>
                    <a:pt x="142" y="61"/>
                    <a:pt x="142" y="61"/>
                  </a:cubicBezTo>
                  <a:cubicBezTo>
                    <a:pt x="142" y="60"/>
                    <a:pt x="141" y="60"/>
                    <a:pt x="141" y="59"/>
                  </a:cubicBezTo>
                  <a:cubicBezTo>
                    <a:pt x="140" y="59"/>
                    <a:pt x="140" y="58"/>
                    <a:pt x="139" y="58"/>
                  </a:cubicBezTo>
                  <a:cubicBezTo>
                    <a:pt x="140" y="56"/>
                    <a:pt x="141" y="53"/>
                    <a:pt x="141" y="51"/>
                  </a:cubicBezTo>
                  <a:cubicBezTo>
                    <a:pt x="142" y="51"/>
                    <a:pt x="142" y="50"/>
                    <a:pt x="142" y="50"/>
                  </a:cubicBezTo>
                  <a:cubicBezTo>
                    <a:pt x="144" y="49"/>
                    <a:pt x="144" y="48"/>
                    <a:pt x="142" y="47"/>
                  </a:cubicBezTo>
                  <a:cubicBezTo>
                    <a:pt x="140" y="46"/>
                    <a:pt x="137" y="45"/>
                    <a:pt x="135" y="44"/>
                  </a:cubicBezTo>
                  <a:cubicBezTo>
                    <a:pt x="134" y="44"/>
                    <a:pt x="134" y="43"/>
                    <a:pt x="134" y="42"/>
                  </a:cubicBezTo>
                  <a:cubicBezTo>
                    <a:pt x="134" y="39"/>
                    <a:pt x="135" y="37"/>
                    <a:pt x="137" y="35"/>
                  </a:cubicBezTo>
                  <a:cubicBezTo>
                    <a:pt x="140" y="33"/>
                    <a:pt x="140" y="32"/>
                    <a:pt x="137" y="30"/>
                  </a:cubicBezTo>
                  <a:cubicBezTo>
                    <a:pt x="136" y="30"/>
                    <a:pt x="135" y="29"/>
                    <a:pt x="134" y="29"/>
                  </a:cubicBezTo>
                  <a:cubicBezTo>
                    <a:pt x="114" y="19"/>
                    <a:pt x="94" y="10"/>
                    <a:pt x="74" y="0"/>
                  </a:cubicBezTo>
                  <a:cubicBezTo>
                    <a:pt x="74" y="0"/>
                    <a:pt x="73" y="0"/>
                    <a:pt x="7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98"/>
            <p:cNvSpPr>
              <a:spLocks/>
            </p:cNvSpPr>
            <p:nvPr/>
          </p:nvSpPr>
          <p:spPr bwMode="auto">
            <a:xfrm>
              <a:off x="11066463" y="4292601"/>
              <a:ext cx="128587" cy="77788"/>
            </a:xfrm>
            <a:custGeom>
              <a:avLst/>
              <a:gdLst>
                <a:gd name="T0" fmla="*/ 0 w 55"/>
                <a:gd name="T1" fmla="*/ 0 h 33"/>
                <a:gd name="T2" fmla="*/ 55 w 55"/>
                <a:gd name="T3" fmla="*/ 33 h 33"/>
                <a:gd name="T4" fmla="*/ 0 w 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">
                  <a:moveTo>
                    <a:pt x="0" y="0"/>
                  </a:moveTo>
                  <a:cubicBezTo>
                    <a:pt x="18" y="12"/>
                    <a:pt x="36" y="23"/>
                    <a:pt x="55" y="33"/>
                  </a:cubicBezTo>
                  <a:cubicBezTo>
                    <a:pt x="53" y="30"/>
                    <a:pt x="3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99"/>
            <p:cNvSpPr>
              <a:spLocks/>
            </p:cNvSpPr>
            <p:nvPr/>
          </p:nvSpPr>
          <p:spPr bwMode="auto">
            <a:xfrm>
              <a:off x="11206163" y="4367213"/>
              <a:ext cx="103187" cy="23813"/>
            </a:xfrm>
            <a:custGeom>
              <a:avLst/>
              <a:gdLst>
                <a:gd name="T0" fmla="*/ 44 w 44"/>
                <a:gd name="T1" fmla="*/ 0 h 10"/>
                <a:gd name="T2" fmla="*/ 0 w 44"/>
                <a:gd name="T3" fmla="*/ 9 h 10"/>
                <a:gd name="T4" fmla="*/ 0 w 44"/>
                <a:gd name="T5" fmla="*/ 10 h 10"/>
                <a:gd name="T6" fmla="*/ 44 w 44"/>
                <a:gd name="T7" fmla="*/ 1 h 10"/>
                <a:gd name="T8" fmla="*/ 44 w 44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0">
                  <a:moveTo>
                    <a:pt x="44" y="0"/>
                  </a:moveTo>
                  <a:cubicBezTo>
                    <a:pt x="29" y="3"/>
                    <a:pt x="15" y="6"/>
                    <a:pt x="0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5" y="7"/>
                    <a:pt x="30" y="4"/>
                    <a:pt x="44" y="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100"/>
            <p:cNvSpPr>
              <a:spLocks/>
            </p:cNvSpPr>
            <p:nvPr/>
          </p:nvSpPr>
          <p:spPr bwMode="auto">
            <a:xfrm>
              <a:off x="11210925" y="4519613"/>
              <a:ext cx="87312" cy="34925"/>
            </a:xfrm>
            <a:custGeom>
              <a:avLst/>
              <a:gdLst>
                <a:gd name="T0" fmla="*/ 36 w 37"/>
                <a:gd name="T1" fmla="*/ 0 h 15"/>
                <a:gd name="T2" fmla="*/ 0 w 37"/>
                <a:gd name="T3" fmla="*/ 14 h 15"/>
                <a:gd name="T4" fmla="*/ 1 w 37"/>
                <a:gd name="T5" fmla="*/ 15 h 15"/>
                <a:gd name="T6" fmla="*/ 37 w 37"/>
                <a:gd name="T7" fmla="*/ 0 h 15"/>
                <a:gd name="T8" fmla="*/ 36 w 3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5">
                  <a:moveTo>
                    <a:pt x="36" y="0"/>
                  </a:moveTo>
                  <a:cubicBezTo>
                    <a:pt x="24" y="4"/>
                    <a:pt x="12" y="9"/>
                    <a:pt x="0" y="14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3" y="10"/>
                    <a:pt x="25" y="5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101"/>
            <p:cNvSpPr>
              <a:spLocks/>
            </p:cNvSpPr>
            <p:nvPr/>
          </p:nvSpPr>
          <p:spPr bwMode="auto">
            <a:xfrm>
              <a:off x="11239500" y="4386263"/>
              <a:ext cx="106362" cy="41275"/>
            </a:xfrm>
            <a:custGeom>
              <a:avLst/>
              <a:gdLst>
                <a:gd name="T0" fmla="*/ 46 w 46"/>
                <a:gd name="T1" fmla="*/ 0 h 18"/>
                <a:gd name="T2" fmla="*/ 0 w 46"/>
                <a:gd name="T3" fmla="*/ 17 h 18"/>
                <a:gd name="T4" fmla="*/ 1 w 46"/>
                <a:gd name="T5" fmla="*/ 18 h 18"/>
                <a:gd name="T6" fmla="*/ 46 w 46"/>
                <a:gd name="T7" fmla="*/ 1 h 18"/>
                <a:gd name="T8" fmla="*/ 46 w 46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8">
                  <a:moveTo>
                    <a:pt x="46" y="0"/>
                  </a:moveTo>
                  <a:cubicBezTo>
                    <a:pt x="31" y="6"/>
                    <a:pt x="15" y="11"/>
                    <a:pt x="0" y="1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6" y="12"/>
                    <a:pt x="31" y="7"/>
                    <a:pt x="46" y="1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02"/>
            <p:cNvSpPr>
              <a:spLocks/>
            </p:cNvSpPr>
            <p:nvPr/>
          </p:nvSpPr>
          <p:spPr bwMode="auto">
            <a:xfrm>
              <a:off x="11241088" y="4395788"/>
              <a:ext cx="100012" cy="36513"/>
            </a:xfrm>
            <a:custGeom>
              <a:avLst/>
              <a:gdLst>
                <a:gd name="T0" fmla="*/ 43 w 43"/>
                <a:gd name="T1" fmla="*/ 0 h 16"/>
                <a:gd name="T2" fmla="*/ 0 w 43"/>
                <a:gd name="T3" fmla="*/ 15 h 16"/>
                <a:gd name="T4" fmla="*/ 0 w 43"/>
                <a:gd name="T5" fmla="*/ 16 h 16"/>
                <a:gd name="T6" fmla="*/ 43 w 43"/>
                <a:gd name="T7" fmla="*/ 0 h 16"/>
                <a:gd name="T8" fmla="*/ 43 w 4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6">
                  <a:moveTo>
                    <a:pt x="43" y="0"/>
                  </a:moveTo>
                  <a:cubicBezTo>
                    <a:pt x="29" y="5"/>
                    <a:pt x="14" y="10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5" y="11"/>
                    <a:pt x="29" y="6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03"/>
            <p:cNvSpPr>
              <a:spLocks noEditPoints="1"/>
            </p:cNvSpPr>
            <p:nvPr/>
          </p:nvSpPr>
          <p:spPr bwMode="auto">
            <a:xfrm>
              <a:off x="18368963" y="4516438"/>
              <a:ext cx="333375" cy="325438"/>
            </a:xfrm>
            <a:custGeom>
              <a:avLst/>
              <a:gdLst>
                <a:gd name="T0" fmla="*/ 120 w 143"/>
                <a:gd name="T1" fmla="*/ 102 h 139"/>
                <a:gd name="T2" fmla="*/ 116 w 143"/>
                <a:gd name="T3" fmla="*/ 112 h 139"/>
                <a:gd name="T4" fmla="*/ 104 w 143"/>
                <a:gd name="T5" fmla="*/ 112 h 139"/>
                <a:gd name="T6" fmla="*/ 113 w 143"/>
                <a:gd name="T7" fmla="*/ 96 h 139"/>
                <a:gd name="T8" fmla="*/ 75 w 143"/>
                <a:gd name="T9" fmla="*/ 99 h 139"/>
                <a:gd name="T10" fmla="*/ 92 w 143"/>
                <a:gd name="T11" fmla="*/ 99 h 139"/>
                <a:gd name="T12" fmla="*/ 53 w 143"/>
                <a:gd name="T13" fmla="*/ 111 h 139"/>
                <a:gd name="T14" fmla="*/ 66 w 143"/>
                <a:gd name="T15" fmla="*/ 105 h 139"/>
                <a:gd name="T16" fmla="*/ 49 w 143"/>
                <a:gd name="T17" fmla="*/ 102 h 139"/>
                <a:gd name="T18" fmla="*/ 56 w 143"/>
                <a:gd name="T19" fmla="*/ 100 h 139"/>
                <a:gd name="T20" fmla="*/ 101 w 143"/>
                <a:gd name="T21" fmla="*/ 95 h 139"/>
                <a:gd name="T22" fmla="*/ 62 w 143"/>
                <a:gd name="T23" fmla="*/ 98 h 139"/>
                <a:gd name="T24" fmla="*/ 10 w 143"/>
                <a:gd name="T25" fmla="*/ 82 h 139"/>
                <a:gd name="T26" fmla="*/ 47 w 143"/>
                <a:gd name="T27" fmla="*/ 118 h 139"/>
                <a:gd name="T28" fmla="*/ 66 w 143"/>
                <a:gd name="T29" fmla="*/ 116 h 139"/>
                <a:gd name="T30" fmla="*/ 85 w 143"/>
                <a:gd name="T31" fmla="*/ 111 h 139"/>
                <a:gd name="T32" fmla="*/ 66 w 143"/>
                <a:gd name="T33" fmla="*/ 117 h 139"/>
                <a:gd name="T34" fmla="*/ 17 w 143"/>
                <a:gd name="T35" fmla="*/ 101 h 139"/>
                <a:gd name="T36" fmla="*/ 7 w 143"/>
                <a:gd name="T37" fmla="*/ 81 h 139"/>
                <a:gd name="T38" fmla="*/ 106 w 143"/>
                <a:gd name="T39" fmla="*/ 78 h 139"/>
                <a:gd name="T40" fmla="*/ 117 w 143"/>
                <a:gd name="T41" fmla="*/ 78 h 139"/>
                <a:gd name="T42" fmla="*/ 119 w 143"/>
                <a:gd name="T43" fmla="*/ 80 h 139"/>
                <a:gd name="T44" fmla="*/ 62 w 143"/>
                <a:gd name="T45" fmla="*/ 89 h 139"/>
                <a:gd name="T46" fmla="*/ 82 w 143"/>
                <a:gd name="T47" fmla="*/ 83 h 139"/>
                <a:gd name="T48" fmla="*/ 97 w 143"/>
                <a:gd name="T49" fmla="*/ 79 h 139"/>
                <a:gd name="T50" fmla="*/ 7 w 143"/>
                <a:gd name="T51" fmla="*/ 69 h 139"/>
                <a:gd name="T52" fmla="*/ 38 w 143"/>
                <a:gd name="T53" fmla="*/ 85 h 139"/>
                <a:gd name="T54" fmla="*/ 42 w 143"/>
                <a:gd name="T55" fmla="*/ 110 h 139"/>
                <a:gd name="T56" fmla="*/ 137 w 143"/>
                <a:gd name="T57" fmla="*/ 53 h 139"/>
                <a:gd name="T58" fmla="*/ 57 w 143"/>
                <a:gd name="T59" fmla="*/ 96 h 139"/>
                <a:gd name="T60" fmla="*/ 7 w 143"/>
                <a:gd name="T61" fmla="*/ 42 h 139"/>
                <a:gd name="T62" fmla="*/ 27 w 143"/>
                <a:gd name="T63" fmla="*/ 55 h 139"/>
                <a:gd name="T64" fmla="*/ 72 w 143"/>
                <a:gd name="T65" fmla="*/ 60 h 139"/>
                <a:gd name="T66" fmla="*/ 128 w 143"/>
                <a:gd name="T67" fmla="*/ 41 h 139"/>
                <a:gd name="T68" fmla="*/ 72 w 143"/>
                <a:gd name="T69" fmla="*/ 61 h 139"/>
                <a:gd name="T70" fmla="*/ 82 w 143"/>
                <a:gd name="T71" fmla="*/ 79 h 139"/>
                <a:gd name="T72" fmla="*/ 12 w 143"/>
                <a:gd name="T73" fmla="*/ 44 h 139"/>
                <a:gd name="T74" fmla="*/ 24 w 143"/>
                <a:gd name="T75" fmla="*/ 38 h 139"/>
                <a:gd name="T76" fmla="*/ 68 w 143"/>
                <a:gd name="T77" fmla="*/ 69 h 139"/>
                <a:gd name="T78" fmla="*/ 110 w 143"/>
                <a:gd name="T79" fmla="*/ 59 h 139"/>
                <a:gd name="T80" fmla="*/ 68 w 143"/>
                <a:gd name="T81" fmla="*/ 65 h 139"/>
                <a:gd name="T82" fmla="*/ 12 w 143"/>
                <a:gd name="T83" fmla="*/ 27 h 139"/>
                <a:gd name="T84" fmla="*/ 70 w 143"/>
                <a:gd name="T85" fmla="*/ 3 h 139"/>
                <a:gd name="T86" fmla="*/ 72 w 143"/>
                <a:gd name="T87" fmla="*/ 48 h 139"/>
                <a:gd name="T88" fmla="*/ 70 w 143"/>
                <a:gd name="T89" fmla="*/ 0 h 139"/>
                <a:gd name="T90" fmla="*/ 13 w 143"/>
                <a:gd name="T91" fmla="*/ 31 h 139"/>
                <a:gd name="T92" fmla="*/ 6 w 143"/>
                <a:gd name="T93" fmla="*/ 40 h 139"/>
                <a:gd name="T94" fmla="*/ 8 w 143"/>
                <a:gd name="T95" fmla="*/ 77 h 139"/>
                <a:gd name="T96" fmla="*/ 1 w 143"/>
                <a:gd name="T97" fmla="*/ 93 h 139"/>
                <a:gd name="T98" fmla="*/ 68 w 143"/>
                <a:gd name="T99" fmla="*/ 139 h 139"/>
                <a:gd name="T100" fmla="*/ 121 w 143"/>
                <a:gd name="T101" fmla="*/ 104 h 139"/>
                <a:gd name="T102" fmla="*/ 116 w 143"/>
                <a:gd name="T103" fmla="*/ 89 h 139"/>
                <a:gd name="T104" fmla="*/ 127 w 143"/>
                <a:gd name="T105" fmla="*/ 81 h 139"/>
                <a:gd name="T106" fmla="*/ 140 w 143"/>
                <a:gd name="T107" fmla="*/ 62 h 139"/>
                <a:gd name="T108" fmla="*/ 141 w 143"/>
                <a:gd name="T109" fmla="*/ 51 h 139"/>
                <a:gd name="T110" fmla="*/ 136 w 143"/>
                <a:gd name="T111" fmla="*/ 3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3" h="139">
                  <a:moveTo>
                    <a:pt x="69" y="123"/>
                  </a:moveTo>
                  <a:cubicBezTo>
                    <a:pt x="70" y="122"/>
                    <a:pt x="70" y="122"/>
                    <a:pt x="70" y="122"/>
                  </a:cubicBezTo>
                  <a:cubicBezTo>
                    <a:pt x="76" y="118"/>
                    <a:pt x="83" y="117"/>
                    <a:pt x="90" y="114"/>
                  </a:cubicBezTo>
                  <a:cubicBezTo>
                    <a:pt x="99" y="110"/>
                    <a:pt x="109" y="106"/>
                    <a:pt x="118" y="103"/>
                  </a:cubicBezTo>
                  <a:cubicBezTo>
                    <a:pt x="119" y="102"/>
                    <a:pt x="120" y="102"/>
                    <a:pt x="120" y="102"/>
                  </a:cubicBezTo>
                  <a:cubicBezTo>
                    <a:pt x="115" y="106"/>
                    <a:pt x="109" y="107"/>
                    <a:pt x="104" y="109"/>
                  </a:cubicBezTo>
                  <a:cubicBezTo>
                    <a:pt x="102" y="110"/>
                    <a:pt x="100" y="111"/>
                    <a:pt x="98" y="112"/>
                  </a:cubicBezTo>
                  <a:cubicBezTo>
                    <a:pt x="105" y="110"/>
                    <a:pt x="111" y="108"/>
                    <a:pt x="117" y="105"/>
                  </a:cubicBezTo>
                  <a:cubicBezTo>
                    <a:pt x="117" y="107"/>
                    <a:pt x="118" y="109"/>
                    <a:pt x="118" y="110"/>
                  </a:cubicBezTo>
                  <a:cubicBezTo>
                    <a:pt x="118" y="111"/>
                    <a:pt x="117" y="112"/>
                    <a:pt x="116" y="112"/>
                  </a:cubicBezTo>
                  <a:cubicBezTo>
                    <a:pt x="103" y="117"/>
                    <a:pt x="90" y="123"/>
                    <a:pt x="77" y="128"/>
                  </a:cubicBezTo>
                  <a:cubicBezTo>
                    <a:pt x="75" y="129"/>
                    <a:pt x="72" y="130"/>
                    <a:pt x="68" y="132"/>
                  </a:cubicBezTo>
                  <a:cubicBezTo>
                    <a:pt x="68" y="130"/>
                    <a:pt x="67" y="129"/>
                    <a:pt x="67" y="127"/>
                  </a:cubicBezTo>
                  <a:cubicBezTo>
                    <a:pt x="79" y="122"/>
                    <a:pt x="92" y="117"/>
                    <a:pt x="104" y="112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92" y="116"/>
                    <a:pt x="80" y="121"/>
                    <a:pt x="67" y="126"/>
                  </a:cubicBezTo>
                  <a:cubicBezTo>
                    <a:pt x="67" y="124"/>
                    <a:pt x="67" y="123"/>
                    <a:pt x="69" y="123"/>
                  </a:cubicBezTo>
                  <a:cubicBezTo>
                    <a:pt x="69" y="123"/>
                    <a:pt x="69" y="123"/>
                    <a:pt x="69" y="123"/>
                  </a:cubicBezTo>
                  <a:moveTo>
                    <a:pt x="117" y="98"/>
                  </a:moveTo>
                  <a:cubicBezTo>
                    <a:pt x="116" y="98"/>
                    <a:pt x="115" y="97"/>
                    <a:pt x="113" y="96"/>
                  </a:cubicBezTo>
                  <a:cubicBezTo>
                    <a:pt x="113" y="96"/>
                    <a:pt x="112" y="95"/>
                    <a:pt x="112" y="94"/>
                  </a:cubicBezTo>
                  <a:cubicBezTo>
                    <a:pt x="113" y="94"/>
                    <a:pt x="113" y="94"/>
                    <a:pt x="113" y="94"/>
                  </a:cubicBezTo>
                  <a:cubicBezTo>
                    <a:pt x="115" y="95"/>
                    <a:pt x="117" y="96"/>
                    <a:pt x="120" y="97"/>
                  </a:cubicBezTo>
                  <a:cubicBezTo>
                    <a:pt x="119" y="98"/>
                    <a:pt x="118" y="98"/>
                    <a:pt x="117" y="98"/>
                  </a:cubicBezTo>
                  <a:moveTo>
                    <a:pt x="75" y="99"/>
                  </a:moveTo>
                  <a:cubicBezTo>
                    <a:pt x="86" y="95"/>
                    <a:pt x="98" y="93"/>
                    <a:pt x="110" y="92"/>
                  </a:cubicBezTo>
                  <a:cubicBezTo>
                    <a:pt x="110" y="93"/>
                    <a:pt x="110" y="94"/>
                    <a:pt x="109" y="95"/>
                  </a:cubicBezTo>
                  <a:cubicBezTo>
                    <a:pt x="109" y="95"/>
                    <a:pt x="108" y="96"/>
                    <a:pt x="108" y="96"/>
                  </a:cubicBezTo>
                  <a:cubicBezTo>
                    <a:pt x="103" y="97"/>
                    <a:pt x="98" y="98"/>
                    <a:pt x="93" y="99"/>
                  </a:cubicBezTo>
                  <a:cubicBezTo>
                    <a:pt x="93" y="99"/>
                    <a:pt x="92" y="99"/>
                    <a:pt x="92" y="99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7"/>
                    <a:pt x="110" y="97"/>
                    <a:pt x="110" y="97"/>
                  </a:cubicBezTo>
                  <a:cubicBezTo>
                    <a:pt x="108" y="98"/>
                    <a:pt x="107" y="98"/>
                    <a:pt x="106" y="99"/>
                  </a:cubicBezTo>
                  <a:cubicBezTo>
                    <a:pt x="88" y="103"/>
                    <a:pt x="71" y="107"/>
                    <a:pt x="53" y="111"/>
                  </a:cubicBezTo>
                  <a:cubicBezTo>
                    <a:pt x="52" y="111"/>
                    <a:pt x="51" y="111"/>
                    <a:pt x="50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8" y="112"/>
                    <a:pt x="47" y="111"/>
                    <a:pt x="47" y="110"/>
                  </a:cubicBezTo>
                  <a:cubicBezTo>
                    <a:pt x="58" y="107"/>
                    <a:pt x="69" y="106"/>
                    <a:pt x="80" y="103"/>
                  </a:cubicBezTo>
                  <a:cubicBezTo>
                    <a:pt x="75" y="103"/>
                    <a:pt x="70" y="104"/>
                    <a:pt x="66" y="105"/>
                  </a:cubicBezTo>
                  <a:cubicBezTo>
                    <a:pt x="60" y="106"/>
                    <a:pt x="53" y="107"/>
                    <a:pt x="47" y="108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6" y="106"/>
                    <a:pt x="46" y="104"/>
                    <a:pt x="47" y="102"/>
                  </a:cubicBezTo>
                  <a:cubicBezTo>
                    <a:pt x="47" y="102"/>
                    <a:pt x="47" y="102"/>
                    <a:pt x="47" y="102"/>
                  </a:cubicBezTo>
                  <a:cubicBezTo>
                    <a:pt x="48" y="102"/>
                    <a:pt x="48" y="102"/>
                    <a:pt x="49" y="102"/>
                  </a:cubicBezTo>
                  <a:cubicBezTo>
                    <a:pt x="50" y="102"/>
                    <a:pt x="51" y="101"/>
                    <a:pt x="52" y="101"/>
                  </a:cubicBezTo>
                  <a:cubicBezTo>
                    <a:pt x="53" y="100"/>
                    <a:pt x="54" y="100"/>
                    <a:pt x="55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5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1"/>
                  </a:cubicBezTo>
                  <a:cubicBezTo>
                    <a:pt x="56" y="102"/>
                    <a:pt x="53" y="103"/>
                    <a:pt x="49" y="103"/>
                  </a:cubicBezTo>
                  <a:cubicBezTo>
                    <a:pt x="49" y="104"/>
                    <a:pt x="49" y="104"/>
                    <a:pt x="49" y="104"/>
                  </a:cubicBezTo>
                  <a:cubicBezTo>
                    <a:pt x="67" y="102"/>
                    <a:pt x="84" y="99"/>
                    <a:pt x="101" y="95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93" y="96"/>
                    <a:pt x="84" y="98"/>
                    <a:pt x="75" y="99"/>
                  </a:cubicBezTo>
                  <a:moveTo>
                    <a:pt x="62" y="98"/>
                  </a:moveTo>
                  <a:cubicBezTo>
                    <a:pt x="60" y="95"/>
                    <a:pt x="59" y="92"/>
                    <a:pt x="59" y="89"/>
                  </a:cubicBezTo>
                  <a:cubicBezTo>
                    <a:pt x="60" y="92"/>
                    <a:pt x="61" y="95"/>
                    <a:pt x="62" y="98"/>
                  </a:cubicBezTo>
                  <a:moveTo>
                    <a:pt x="8" y="81"/>
                  </a:moveTo>
                  <a:cubicBezTo>
                    <a:pt x="9" y="81"/>
                    <a:pt x="10" y="80"/>
                    <a:pt x="11" y="79"/>
                  </a:cubicBezTo>
                  <a:cubicBezTo>
                    <a:pt x="13" y="81"/>
                    <a:pt x="15" y="83"/>
                    <a:pt x="16" y="85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14" y="85"/>
                    <a:pt x="13" y="84"/>
                    <a:pt x="10" y="82"/>
                  </a:cubicBezTo>
                  <a:cubicBezTo>
                    <a:pt x="11" y="83"/>
                    <a:pt x="11" y="84"/>
                    <a:pt x="11" y="84"/>
                  </a:cubicBezTo>
                  <a:cubicBezTo>
                    <a:pt x="12" y="84"/>
                    <a:pt x="12" y="85"/>
                    <a:pt x="13" y="85"/>
                  </a:cubicBezTo>
                  <a:cubicBezTo>
                    <a:pt x="20" y="89"/>
                    <a:pt x="24" y="95"/>
                    <a:pt x="29" y="100"/>
                  </a:cubicBezTo>
                  <a:cubicBezTo>
                    <a:pt x="34" y="106"/>
                    <a:pt x="38" y="111"/>
                    <a:pt x="43" y="116"/>
                  </a:cubicBezTo>
                  <a:cubicBezTo>
                    <a:pt x="44" y="118"/>
                    <a:pt x="45" y="118"/>
                    <a:pt x="47" y="118"/>
                  </a:cubicBezTo>
                  <a:cubicBezTo>
                    <a:pt x="47" y="118"/>
                    <a:pt x="48" y="118"/>
                    <a:pt x="49" y="118"/>
                  </a:cubicBezTo>
                  <a:cubicBezTo>
                    <a:pt x="53" y="117"/>
                    <a:pt x="58" y="116"/>
                    <a:pt x="62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5"/>
                    <a:pt x="63" y="115"/>
                    <a:pt x="64" y="115"/>
                  </a:cubicBezTo>
                  <a:cubicBezTo>
                    <a:pt x="65" y="115"/>
                    <a:pt x="66" y="116"/>
                    <a:pt x="66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6" y="115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89" y="109"/>
                    <a:pt x="87" y="110"/>
                    <a:pt x="85" y="111"/>
                  </a:cubicBezTo>
                  <a:cubicBezTo>
                    <a:pt x="80" y="112"/>
                    <a:pt x="76" y="114"/>
                    <a:pt x="71" y="116"/>
                  </a:cubicBezTo>
                  <a:cubicBezTo>
                    <a:pt x="70" y="116"/>
                    <a:pt x="70" y="117"/>
                    <a:pt x="69" y="117"/>
                  </a:cubicBezTo>
                  <a:cubicBezTo>
                    <a:pt x="69" y="117"/>
                    <a:pt x="68" y="117"/>
                    <a:pt x="67" y="117"/>
                  </a:cubicBezTo>
                  <a:cubicBezTo>
                    <a:pt x="67" y="117"/>
                    <a:pt x="67" y="117"/>
                    <a:pt x="67" y="117"/>
                  </a:cubicBezTo>
                  <a:cubicBezTo>
                    <a:pt x="67" y="117"/>
                    <a:pt x="66" y="117"/>
                    <a:pt x="66" y="117"/>
                  </a:cubicBezTo>
                  <a:cubicBezTo>
                    <a:pt x="65" y="117"/>
                    <a:pt x="64" y="118"/>
                    <a:pt x="63" y="119"/>
                  </a:cubicBezTo>
                  <a:cubicBezTo>
                    <a:pt x="61" y="123"/>
                    <a:pt x="61" y="127"/>
                    <a:pt x="62" y="132"/>
                  </a:cubicBezTo>
                  <a:cubicBezTo>
                    <a:pt x="61" y="131"/>
                    <a:pt x="60" y="131"/>
                    <a:pt x="60" y="130"/>
                  </a:cubicBezTo>
                  <a:cubicBezTo>
                    <a:pt x="51" y="124"/>
                    <a:pt x="42" y="118"/>
                    <a:pt x="34" y="112"/>
                  </a:cubicBezTo>
                  <a:cubicBezTo>
                    <a:pt x="28" y="109"/>
                    <a:pt x="22" y="105"/>
                    <a:pt x="17" y="101"/>
                  </a:cubicBezTo>
                  <a:cubicBezTo>
                    <a:pt x="14" y="98"/>
                    <a:pt x="10" y="97"/>
                    <a:pt x="7" y="94"/>
                  </a:cubicBezTo>
                  <a:cubicBezTo>
                    <a:pt x="6" y="93"/>
                    <a:pt x="5" y="92"/>
                    <a:pt x="4" y="91"/>
                  </a:cubicBezTo>
                  <a:cubicBezTo>
                    <a:pt x="3" y="88"/>
                    <a:pt x="3" y="85"/>
                    <a:pt x="5" y="82"/>
                  </a:cubicBezTo>
                  <a:cubicBezTo>
                    <a:pt x="5" y="82"/>
                    <a:pt x="6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1"/>
                    <a:pt x="8" y="81"/>
                    <a:pt x="8" y="81"/>
                  </a:cubicBezTo>
                  <a:moveTo>
                    <a:pt x="97" y="79"/>
                  </a:moveTo>
                  <a:cubicBezTo>
                    <a:pt x="104" y="75"/>
                    <a:pt x="112" y="73"/>
                    <a:pt x="120" y="72"/>
                  </a:cubicBezTo>
                  <a:cubicBezTo>
                    <a:pt x="120" y="74"/>
                    <a:pt x="119" y="75"/>
                    <a:pt x="117" y="75"/>
                  </a:cubicBezTo>
                  <a:cubicBezTo>
                    <a:pt x="113" y="75"/>
                    <a:pt x="110" y="77"/>
                    <a:pt x="106" y="78"/>
                  </a:cubicBezTo>
                  <a:cubicBezTo>
                    <a:pt x="106" y="78"/>
                    <a:pt x="106" y="78"/>
                    <a:pt x="106" y="78"/>
                  </a:cubicBezTo>
                  <a:cubicBezTo>
                    <a:pt x="110" y="78"/>
                    <a:pt x="113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8" y="77"/>
                    <a:pt x="119" y="77"/>
                  </a:cubicBezTo>
                  <a:cubicBezTo>
                    <a:pt x="118" y="77"/>
                    <a:pt x="118" y="78"/>
                    <a:pt x="117" y="78"/>
                  </a:cubicBezTo>
                  <a:cubicBezTo>
                    <a:pt x="105" y="81"/>
                    <a:pt x="93" y="84"/>
                    <a:pt x="81" y="87"/>
                  </a:cubicBezTo>
                  <a:cubicBezTo>
                    <a:pt x="80" y="87"/>
                    <a:pt x="79" y="88"/>
                    <a:pt x="79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92" y="85"/>
                    <a:pt x="105" y="82"/>
                    <a:pt x="119" y="79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18" y="80"/>
                    <a:pt x="118" y="80"/>
                    <a:pt x="117" y="81"/>
                  </a:cubicBezTo>
                  <a:cubicBezTo>
                    <a:pt x="100" y="85"/>
                    <a:pt x="83" y="90"/>
                    <a:pt x="66" y="94"/>
                  </a:cubicBezTo>
                  <a:cubicBezTo>
                    <a:pt x="66" y="94"/>
                    <a:pt x="65" y="95"/>
                    <a:pt x="64" y="95"/>
                  </a:cubicBezTo>
                  <a:cubicBezTo>
                    <a:pt x="63" y="95"/>
                    <a:pt x="63" y="94"/>
                    <a:pt x="62" y="91"/>
                  </a:cubicBezTo>
                  <a:cubicBezTo>
                    <a:pt x="62" y="90"/>
                    <a:pt x="62" y="90"/>
                    <a:pt x="62" y="89"/>
                  </a:cubicBezTo>
                  <a:cubicBezTo>
                    <a:pt x="62" y="86"/>
                    <a:pt x="63" y="85"/>
                    <a:pt x="65" y="85"/>
                  </a:cubicBezTo>
                  <a:cubicBezTo>
                    <a:pt x="70" y="84"/>
                    <a:pt x="74" y="83"/>
                    <a:pt x="78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80" y="82"/>
                    <a:pt x="81" y="82"/>
                    <a:pt x="82" y="82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76" y="84"/>
                    <a:pt x="70" y="86"/>
                    <a:pt x="64" y="88"/>
                  </a:cubicBezTo>
                  <a:cubicBezTo>
                    <a:pt x="64" y="89"/>
                    <a:pt x="64" y="89"/>
                    <a:pt x="64" y="89"/>
                  </a:cubicBezTo>
                  <a:cubicBezTo>
                    <a:pt x="77" y="85"/>
                    <a:pt x="89" y="82"/>
                    <a:pt x="102" y="79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0" y="78"/>
                    <a:pt x="99" y="79"/>
                    <a:pt x="97" y="79"/>
                  </a:cubicBezTo>
                  <a:moveTo>
                    <a:pt x="42" y="111"/>
                  </a:moveTo>
                  <a:cubicBezTo>
                    <a:pt x="40" y="109"/>
                    <a:pt x="38" y="107"/>
                    <a:pt x="36" y="105"/>
                  </a:cubicBezTo>
                  <a:cubicBezTo>
                    <a:pt x="32" y="100"/>
                    <a:pt x="28" y="94"/>
                    <a:pt x="24" y="89"/>
                  </a:cubicBezTo>
                  <a:cubicBezTo>
                    <a:pt x="20" y="85"/>
                    <a:pt x="17" y="81"/>
                    <a:pt x="13" y="77"/>
                  </a:cubicBezTo>
                  <a:cubicBezTo>
                    <a:pt x="11" y="75"/>
                    <a:pt x="9" y="72"/>
                    <a:pt x="7" y="69"/>
                  </a:cubicBezTo>
                  <a:cubicBezTo>
                    <a:pt x="5" y="67"/>
                    <a:pt x="5" y="64"/>
                    <a:pt x="6" y="61"/>
                  </a:cubicBezTo>
                  <a:cubicBezTo>
                    <a:pt x="14" y="66"/>
                    <a:pt x="21" y="71"/>
                    <a:pt x="28" y="77"/>
                  </a:cubicBezTo>
                  <a:cubicBezTo>
                    <a:pt x="34" y="83"/>
                    <a:pt x="40" y="90"/>
                    <a:pt x="46" y="96"/>
                  </a:cubicBezTo>
                  <a:cubicBezTo>
                    <a:pt x="47" y="96"/>
                    <a:pt x="47" y="96"/>
                    <a:pt x="47" y="96"/>
                  </a:cubicBezTo>
                  <a:cubicBezTo>
                    <a:pt x="44" y="92"/>
                    <a:pt x="41" y="88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43" y="88"/>
                    <a:pt x="47" y="92"/>
                    <a:pt x="52" y="95"/>
                  </a:cubicBezTo>
                  <a:cubicBezTo>
                    <a:pt x="50" y="96"/>
                    <a:pt x="48" y="96"/>
                    <a:pt x="46" y="97"/>
                  </a:cubicBezTo>
                  <a:cubicBezTo>
                    <a:pt x="46" y="97"/>
                    <a:pt x="45" y="98"/>
                    <a:pt x="45" y="98"/>
                  </a:cubicBezTo>
                  <a:cubicBezTo>
                    <a:pt x="41" y="102"/>
                    <a:pt x="40" y="106"/>
                    <a:pt x="42" y="110"/>
                  </a:cubicBezTo>
                  <a:cubicBezTo>
                    <a:pt x="42" y="111"/>
                    <a:pt x="42" y="111"/>
                    <a:pt x="42" y="111"/>
                  </a:cubicBezTo>
                  <a:moveTo>
                    <a:pt x="88" y="76"/>
                  </a:moveTo>
                  <a:cubicBezTo>
                    <a:pt x="87" y="76"/>
                    <a:pt x="87" y="75"/>
                    <a:pt x="86" y="74"/>
                  </a:cubicBezTo>
                  <a:cubicBezTo>
                    <a:pt x="86" y="72"/>
                    <a:pt x="86" y="71"/>
                    <a:pt x="88" y="71"/>
                  </a:cubicBezTo>
                  <a:cubicBezTo>
                    <a:pt x="104" y="65"/>
                    <a:pt x="121" y="59"/>
                    <a:pt x="137" y="53"/>
                  </a:cubicBezTo>
                  <a:cubicBezTo>
                    <a:pt x="138" y="53"/>
                    <a:pt x="138" y="53"/>
                    <a:pt x="139" y="53"/>
                  </a:cubicBezTo>
                  <a:cubicBezTo>
                    <a:pt x="137" y="56"/>
                    <a:pt x="136" y="59"/>
                    <a:pt x="132" y="60"/>
                  </a:cubicBezTo>
                  <a:cubicBezTo>
                    <a:pt x="118" y="65"/>
                    <a:pt x="104" y="70"/>
                    <a:pt x="90" y="75"/>
                  </a:cubicBezTo>
                  <a:cubicBezTo>
                    <a:pt x="89" y="76"/>
                    <a:pt x="89" y="76"/>
                    <a:pt x="88" y="76"/>
                  </a:cubicBezTo>
                  <a:moveTo>
                    <a:pt x="57" y="96"/>
                  </a:moveTo>
                  <a:cubicBezTo>
                    <a:pt x="56" y="94"/>
                    <a:pt x="54" y="93"/>
                    <a:pt x="53" y="93"/>
                  </a:cubicBezTo>
                  <a:cubicBezTo>
                    <a:pt x="46" y="87"/>
                    <a:pt x="38" y="81"/>
                    <a:pt x="31" y="76"/>
                  </a:cubicBezTo>
                  <a:cubicBezTo>
                    <a:pt x="24" y="70"/>
                    <a:pt x="16" y="64"/>
                    <a:pt x="8" y="58"/>
                  </a:cubicBezTo>
                  <a:cubicBezTo>
                    <a:pt x="5" y="55"/>
                    <a:pt x="4" y="52"/>
                    <a:pt x="5" y="48"/>
                  </a:cubicBezTo>
                  <a:cubicBezTo>
                    <a:pt x="5" y="46"/>
                    <a:pt x="6" y="44"/>
                    <a:pt x="7" y="42"/>
                  </a:cubicBezTo>
                  <a:cubicBezTo>
                    <a:pt x="8" y="46"/>
                    <a:pt x="11" y="46"/>
                    <a:pt x="13" y="48"/>
                  </a:cubicBezTo>
                  <a:cubicBezTo>
                    <a:pt x="17" y="50"/>
                    <a:pt x="21" y="54"/>
                    <a:pt x="25" y="56"/>
                  </a:cubicBezTo>
                  <a:cubicBezTo>
                    <a:pt x="34" y="63"/>
                    <a:pt x="44" y="70"/>
                    <a:pt x="53" y="77"/>
                  </a:cubicBezTo>
                  <a:cubicBezTo>
                    <a:pt x="54" y="78"/>
                    <a:pt x="56" y="78"/>
                    <a:pt x="57" y="79"/>
                  </a:cubicBezTo>
                  <a:cubicBezTo>
                    <a:pt x="47" y="70"/>
                    <a:pt x="37" y="62"/>
                    <a:pt x="27" y="55"/>
                  </a:cubicBezTo>
                  <a:cubicBezTo>
                    <a:pt x="41" y="62"/>
                    <a:pt x="56" y="69"/>
                    <a:pt x="71" y="77"/>
                  </a:cubicBezTo>
                  <a:cubicBezTo>
                    <a:pt x="67" y="78"/>
                    <a:pt x="64" y="78"/>
                    <a:pt x="60" y="79"/>
                  </a:cubicBezTo>
                  <a:cubicBezTo>
                    <a:pt x="59" y="80"/>
                    <a:pt x="58" y="80"/>
                    <a:pt x="58" y="81"/>
                  </a:cubicBezTo>
                  <a:cubicBezTo>
                    <a:pt x="55" y="85"/>
                    <a:pt x="55" y="89"/>
                    <a:pt x="57" y="96"/>
                  </a:cubicBezTo>
                  <a:moveTo>
                    <a:pt x="72" y="60"/>
                  </a:moveTo>
                  <a:cubicBezTo>
                    <a:pt x="72" y="57"/>
                    <a:pt x="72" y="55"/>
                    <a:pt x="73" y="53"/>
                  </a:cubicBezTo>
                  <a:cubicBezTo>
                    <a:pt x="74" y="53"/>
                    <a:pt x="75" y="52"/>
                    <a:pt x="75" y="52"/>
                  </a:cubicBezTo>
                  <a:cubicBezTo>
                    <a:pt x="89" y="48"/>
                    <a:pt x="103" y="45"/>
                    <a:pt x="117" y="41"/>
                  </a:cubicBezTo>
                  <a:cubicBezTo>
                    <a:pt x="122" y="40"/>
                    <a:pt x="126" y="39"/>
                    <a:pt x="131" y="38"/>
                  </a:cubicBezTo>
                  <a:cubicBezTo>
                    <a:pt x="130" y="39"/>
                    <a:pt x="129" y="40"/>
                    <a:pt x="128" y="41"/>
                  </a:cubicBezTo>
                  <a:cubicBezTo>
                    <a:pt x="112" y="44"/>
                    <a:pt x="97" y="48"/>
                    <a:pt x="81" y="51"/>
                  </a:cubicBezTo>
                  <a:cubicBezTo>
                    <a:pt x="81" y="52"/>
                    <a:pt x="81" y="52"/>
                    <a:pt x="81" y="52"/>
                  </a:cubicBezTo>
                  <a:cubicBezTo>
                    <a:pt x="97" y="48"/>
                    <a:pt x="113" y="45"/>
                    <a:pt x="130" y="41"/>
                  </a:cubicBezTo>
                  <a:cubicBezTo>
                    <a:pt x="130" y="43"/>
                    <a:pt x="130" y="45"/>
                    <a:pt x="130" y="47"/>
                  </a:cubicBezTo>
                  <a:cubicBezTo>
                    <a:pt x="111" y="52"/>
                    <a:pt x="92" y="57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8" y="59"/>
                    <a:pt x="84" y="58"/>
                    <a:pt x="90" y="56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84" y="57"/>
                    <a:pt x="78" y="58"/>
                    <a:pt x="72" y="60"/>
                  </a:cubicBezTo>
                  <a:moveTo>
                    <a:pt x="82" y="79"/>
                  </a:moveTo>
                  <a:cubicBezTo>
                    <a:pt x="78" y="77"/>
                    <a:pt x="75" y="75"/>
                    <a:pt x="71" y="73"/>
                  </a:cubicBezTo>
                  <a:cubicBezTo>
                    <a:pt x="65" y="70"/>
                    <a:pt x="58" y="67"/>
                    <a:pt x="52" y="64"/>
                  </a:cubicBezTo>
                  <a:cubicBezTo>
                    <a:pt x="46" y="61"/>
                    <a:pt x="40" y="58"/>
                    <a:pt x="34" y="55"/>
                  </a:cubicBezTo>
                  <a:cubicBezTo>
                    <a:pt x="30" y="53"/>
                    <a:pt x="25" y="50"/>
                    <a:pt x="20" y="48"/>
                  </a:cubicBezTo>
                  <a:cubicBezTo>
                    <a:pt x="18" y="47"/>
                    <a:pt x="15" y="46"/>
                    <a:pt x="12" y="44"/>
                  </a:cubicBezTo>
                  <a:cubicBezTo>
                    <a:pt x="10" y="43"/>
                    <a:pt x="9" y="37"/>
                    <a:pt x="12" y="36"/>
                  </a:cubicBezTo>
                  <a:cubicBezTo>
                    <a:pt x="13" y="35"/>
                    <a:pt x="16" y="36"/>
                    <a:pt x="17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20" y="35"/>
                    <a:pt x="22" y="37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1" y="37"/>
                    <a:pt x="19" y="36"/>
                    <a:pt x="16" y="35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7" y="37"/>
                    <a:pt x="18" y="37"/>
                    <a:pt x="19" y="38"/>
                  </a:cubicBezTo>
                  <a:cubicBezTo>
                    <a:pt x="34" y="44"/>
                    <a:pt x="46" y="54"/>
                    <a:pt x="59" y="62"/>
                  </a:cubicBezTo>
                  <a:cubicBezTo>
                    <a:pt x="62" y="64"/>
                    <a:pt x="65" y="66"/>
                    <a:pt x="68" y="69"/>
                  </a:cubicBezTo>
                  <a:cubicBezTo>
                    <a:pt x="69" y="69"/>
                    <a:pt x="69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3" y="68"/>
                    <a:pt x="77" y="68"/>
                    <a:pt x="80" y="67"/>
                  </a:cubicBezTo>
                  <a:cubicBezTo>
                    <a:pt x="88" y="65"/>
                    <a:pt x="96" y="62"/>
                    <a:pt x="104" y="60"/>
                  </a:cubicBezTo>
                  <a:cubicBezTo>
                    <a:pt x="106" y="59"/>
                    <a:pt x="108" y="59"/>
                    <a:pt x="110" y="59"/>
                  </a:cubicBezTo>
                  <a:cubicBezTo>
                    <a:pt x="106" y="60"/>
                    <a:pt x="102" y="61"/>
                    <a:pt x="99" y="63"/>
                  </a:cubicBezTo>
                  <a:cubicBezTo>
                    <a:pt x="95" y="64"/>
                    <a:pt x="91" y="65"/>
                    <a:pt x="87" y="66"/>
                  </a:cubicBezTo>
                  <a:cubicBezTo>
                    <a:pt x="82" y="68"/>
                    <a:pt x="80" y="72"/>
                    <a:pt x="81" y="77"/>
                  </a:cubicBezTo>
                  <a:cubicBezTo>
                    <a:pt x="81" y="77"/>
                    <a:pt x="82" y="78"/>
                    <a:pt x="82" y="79"/>
                  </a:cubicBezTo>
                  <a:moveTo>
                    <a:pt x="68" y="65"/>
                  </a:moveTo>
                  <a:cubicBezTo>
                    <a:pt x="65" y="63"/>
                    <a:pt x="63" y="62"/>
                    <a:pt x="61" y="60"/>
                  </a:cubicBezTo>
                  <a:cubicBezTo>
                    <a:pt x="54" y="55"/>
                    <a:pt x="47" y="51"/>
                    <a:pt x="40" y="46"/>
                  </a:cubicBezTo>
                  <a:cubicBezTo>
                    <a:pt x="32" y="41"/>
                    <a:pt x="25" y="36"/>
                    <a:pt x="18" y="31"/>
                  </a:cubicBezTo>
                  <a:cubicBezTo>
                    <a:pt x="16" y="30"/>
                    <a:pt x="15" y="29"/>
                    <a:pt x="13" y="28"/>
                  </a:cubicBezTo>
                  <a:cubicBezTo>
                    <a:pt x="13" y="28"/>
                    <a:pt x="12" y="27"/>
                    <a:pt x="12" y="27"/>
                  </a:cubicBezTo>
                  <a:cubicBezTo>
                    <a:pt x="11" y="23"/>
                    <a:pt x="10" y="19"/>
                    <a:pt x="13" y="15"/>
                  </a:cubicBezTo>
                  <a:cubicBezTo>
                    <a:pt x="13" y="15"/>
                    <a:pt x="14" y="14"/>
                    <a:pt x="15" y="14"/>
                  </a:cubicBezTo>
                  <a:cubicBezTo>
                    <a:pt x="24" y="12"/>
                    <a:pt x="33" y="10"/>
                    <a:pt x="42" y="8"/>
                  </a:cubicBezTo>
                  <a:cubicBezTo>
                    <a:pt x="51" y="6"/>
                    <a:pt x="59" y="5"/>
                    <a:pt x="67" y="3"/>
                  </a:cubicBezTo>
                  <a:cubicBezTo>
                    <a:pt x="68" y="3"/>
                    <a:pt x="69" y="3"/>
                    <a:pt x="70" y="3"/>
                  </a:cubicBezTo>
                  <a:cubicBezTo>
                    <a:pt x="72" y="3"/>
                    <a:pt x="74" y="3"/>
                    <a:pt x="75" y="4"/>
                  </a:cubicBezTo>
                  <a:cubicBezTo>
                    <a:pt x="94" y="13"/>
                    <a:pt x="113" y="22"/>
                    <a:pt x="133" y="32"/>
                  </a:cubicBezTo>
                  <a:cubicBezTo>
                    <a:pt x="133" y="32"/>
                    <a:pt x="133" y="32"/>
                    <a:pt x="134" y="32"/>
                  </a:cubicBezTo>
                  <a:cubicBezTo>
                    <a:pt x="123" y="35"/>
                    <a:pt x="112" y="38"/>
                    <a:pt x="102" y="40"/>
                  </a:cubicBezTo>
                  <a:cubicBezTo>
                    <a:pt x="92" y="43"/>
                    <a:pt x="82" y="45"/>
                    <a:pt x="72" y="48"/>
                  </a:cubicBezTo>
                  <a:cubicBezTo>
                    <a:pt x="72" y="48"/>
                    <a:pt x="71" y="48"/>
                    <a:pt x="70" y="49"/>
                  </a:cubicBezTo>
                  <a:cubicBezTo>
                    <a:pt x="67" y="53"/>
                    <a:pt x="65" y="58"/>
                    <a:pt x="68" y="64"/>
                  </a:cubicBezTo>
                  <a:cubicBezTo>
                    <a:pt x="68" y="64"/>
                    <a:pt x="68" y="64"/>
                    <a:pt x="68" y="65"/>
                  </a:cubicBezTo>
                  <a:moveTo>
                    <a:pt x="71" y="0"/>
                  </a:moveTo>
                  <a:cubicBezTo>
                    <a:pt x="71" y="0"/>
                    <a:pt x="71" y="0"/>
                    <a:pt x="70" y="0"/>
                  </a:cubicBezTo>
                  <a:cubicBezTo>
                    <a:pt x="66" y="1"/>
                    <a:pt x="61" y="2"/>
                    <a:pt x="57" y="3"/>
                  </a:cubicBezTo>
                  <a:cubicBezTo>
                    <a:pt x="43" y="5"/>
                    <a:pt x="29" y="8"/>
                    <a:pt x="16" y="11"/>
                  </a:cubicBezTo>
                  <a:cubicBezTo>
                    <a:pt x="12" y="11"/>
                    <a:pt x="10" y="13"/>
                    <a:pt x="9" y="16"/>
                  </a:cubicBezTo>
                  <a:cubicBezTo>
                    <a:pt x="8" y="20"/>
                    <a:pt x="8" y="23"/>
                    <a:pt x="9" y="26"/>
                  </a:cubicBezTo>
                  <a:cubicBezTo>
                    <a:pt x="9" y="29"/>
                    <a:pt x="11" y="30"/>
                    <a:pt x="13" y="31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2"/>
                    <a:pt x="13" y="32"/>
                    <a:pt x="12" y="33"/>
                  </a:cubicBezTo>
                  <a:cubicBezTo>
                    <a:pt x="11" y="33"/>
                    <a:pt x="10" y="33"/>
                    <a:pt x="9" y="34"/>
                  </a:cubicBezTo>
                  <a:cubicBezTo>
                    <a:pt x="8" y="35"/>
                    <a:pt x="8" y="37"/>
                    <a:pt x="7" y="38"/>
                  </a:cubicBezTo>
                  <a:cubicBezTo>
                    <a:pt x="7" y="39"/>
                    <a:pt x="7" y="39"/>
                    <a:pt x="6" y="40"/>
                  </a:cubicBezTo>
                  <a:cubicBezTo>
                    <a:pt x="5" y="40"/>
                    <a:pt x="4" y="41"/>
                    <a:pt x="3" y="42"/>
                  </a:cubicBezTo>
                  <a:cubicBezTo>
                    <a:pt x="2" y="45"/>
                    <a:pt x="1" y="49"/>
                    <a:pt x="2" y="52"/>
                  </a:cubicBezTo>
                  <a:cubicBezTo>
                    <a:pt x="3" y="56"/>
                    <a:pt x="3" y="59"/>
                    <a:pt x="3" y="63"/>
                  </a:cubicBezTo>
                  <a:cubicBezTo>
                    <a:pt x="2" y="68"/>
                    <a:pt x="4" y="72"/>
                    <a:pt x="8" y="75"/>
                  </a:cubicBezTo>
                  <a:cubicBezTo>
                    <a:pt x="8" y="75"/>
                    <a:pt x="8" y="77"/>
                    <a:pt x="8" y="77"/>
                  </a:cubicBezTo>
                  <a:cubicBezTo>
                    <a:pt x="7" y="78"/>
                    <a:pt x="6" y="78"/>
                    <a:pt x="6" y="78"/>
                  </a:cubicBezTo>
                  <a:cubicBezTo>
                    <a:pt x="6" y="78"/>
                    <a:pt x="6" y="78"/>
                    <a:pt x="6" y="78"/>
                  </a:cubicBezTo>
                  <a:cubicBezTo>
                    <a:pt x="5" y="78"/>
                    <a:pt x="5" y="78"/>
                    <a:pt x="4" y="78"/>
                  </a:cubicBezTo>
                  <a:cubicBezTo>
                    <a:pt x="3" y="78"/>
                    <a:pt x="2" y="79"/>
                    <a:pt x="2" y="80"/>
                  </a:cubicBezTo>
                  <a:cubicBezTo>
                    <a:pt x="0" y="84"/>
                    <a:pt x="0" y="89"/>
                    <a:pt x="1" y="93"/>
                  </a:cubicBezTo>
                  <a:cubicBezTo>
                    <a:pt x="1" y="94"/>
                    <a:pt x="2" y="95"/>
                    <a:pt x="3" y="96"/>
                  </a:cubicBezTo>
                  <a:cubicBezTo>
                    <a:pt x="10" y="101"/>
                    <a:pt x="17" y="106"/>
                    <a:pt x="25" y="111"/>
                  </a:cubicBezTo>
                  <a:cubicBezTo>
                    <a:pt x="37" y="120"/>
                    <a:pt x="50" y="129"/>
                    <a:pt x="63" y="138"/>
                  </a:cubicBezTo>
                  <a:cubicBezTo>
                    <a:pt x="64" y="139"/>
                    <a:pt x="65" y="139"/>
                    <a:pt x="66" y="139"/>
                  </a:cubicBezTo>
                  <a:cubicBezTo>
                    <a:pt x="67" y="139"/>
                    <a:pt x="67" y="139"/>
                    <a:pt x="68" y="139"/>
                  </a:cubicBezTo>
                  <a:cubicBezTo>
                    <a:pt x="72" y="137"/>
                    <a:pt x="76" y="135"/>
                    <a:pt x="80" y="133"/>
                  </a:cubicBezTo>
                  <a:cubicBezTo>
                    <a:pt x="95" y="127"/>
                    <a:pt x="110" y="121"/>
                    <a:pt x="124" y="115"/>
                  </a:cubicBezTo>
                  <a:cubicBezTo>
                    <a:pt x="127" y="114"/>
                    <a:pt x="127" y="113"/>
                    <a:pt x="125" y="111"/>
                  </a:cubicBezTo>
                  <a:cubicBezTo>
                    <a:pt x="124" y="110"/>
                    <a:pt x="122" y="109"/>
                    <a:pt x="121" y="108"/>
                  </a:cubicBezTo>
                  <a:cubicBezTo>
                    <a:pt x="119" y="107"/>
                    <a:pt x="119" y="105"/>
                    <a:pt x="121" y="104"/>
                  </a:cubicBezTo>
                  <a:cubicBezTo>
                    <a:pt x="122" y="102"/>
                    <a:pt x="124" y="100"/>
                    <a:pt x="125" y="98"/>
                  </a:cubicBezTo>
                  <a:cubicBezTo>
                    <a:pt x="126" y="98"/>
                    <a:pt x="125" y="96"/>
                    <a:pt x="125" y="96"/>
                  </a:cubicBezTo>
                  <a:cubicBezTo>
                    <a:pt x="124" y="95"/>
                    <a:pt x="123" y="95"/>
                    <a:pt x="122" y="94"/>
                  </a:cubicBezTo>
                  <a:cubicBezTo>
                    <a:pt x="120" y="93"/>
                    <a:pt x="117" y="92"/>
                    <a:pt x="114" y="90"/>
                  </a:cubicBezTo>
                  <a:cubicBezTo>
                    <a:pt x="115" y="89"/>
                    <a:pt x="115" y="89"/>
                    <a:pt x="116" y="89"/>
                  </a:cubicBezTo>
                  <a:cubicBezTo>
                    <a:pt x="116" y="88"/>
                    <a:pt x="117" y="88"/>
                    <a:pt x="117" y="88"/>
                  </a:cubicBezTo>
                  <a:cubicBezTo>
                    <a:pt x="118" y="87"/>
                    <a:pt x="118" y="86"/>
                    <a:pt x="119" y="86"/>
                  </a:cubicBezTo>
                  <a:cubicBezTo>
                    <a:pt x="122" y="85"/>
                    <a:pt x="124" y="85"/>
                    <a:pt x="127" y="84"/>
                  </a:cubicBezTo>
                  <a:cubicBezTo>
                    <a:pt x="127" y="84"/>
                    <a:pt x="128" y="83"/>
                    <a:pt x="128" y="83"/>
                  </a:cubicBezTo>
                  <a:cubicBezTo>
                    <a:pt x="128" y="82"/>
                    <a:pt x="128" y="81"/>
                    <a:pt x="127" y="81"/>
                  </a:cubicBezTo>
                  <a:cubicBezTo>
                    <a:pt x="126" y="80"/>
                    <a:pt x="125" y="80"/>
                    <a:pt x="124" y="79"/>
                  </a:cubicBezTo>
                  <a:cubicBezTo>
                    <a:pt x="121" y="77"/>
                    <a:pt x="121" y="77"/>
                    <a:pt x="122" y="73"/>
                  </a:cubicBezTo>
                  <a:cubicBezTo>
                    <a:pt x="122" y="73"/>
                    <a:pt x="123" y="72"/>
                    <a:pt x="123" y="72"/>
                  </a:cubicBezTo>
                  <a:cubicBezTo>
                    <a:pt x="124" y="68"/>
                    <a:pt x="128" y="68"/>
                    <a:pt x="130" y="66"/>
                  </a:cubicBezTo>
                  <a:cubicBezTo>
                    <a:pt x="133" y="64"/>
                    <a:pt x="137" y="64"/>
                    <a:pt x="140" y="62"/>
                  </a:cubicBezTo>
                  <a:cubicBezTo>
                    <a:pt x="140" y="62"/>
                    <a:pt x="141" y="62"/>
                    <a:pt x="141" y="61"/>
                  </a:cubicBezTo>
                  <a:cubicBezTo>
                    <a:pt x="141" y="61"/>
                    <a:pt x="140" y="60"/>
                    <a:pt x="140" y="60"/>
                  </a:cubicBezTo>
                  <a:cubicBezTo>
                    <a:pt x="139" y="59"/>
                    <a:pt x="139" y="59"/>
                    <a:pt x="139" y="59"/>
                  </a:cubicBezTo>
                  <a:cubicBezTo>
                    <a:pt x="139" y="56"/>
                    <a:pt x="140" y="54"/>
                    <a:pt x="141" y="52"/>
                  </a:cubicBezTo>
                  <a:cubicBezTo>
                    <a:pt x="141" y="51"/>
                    <a:pt x="141" y="51"/>
                    <a:pt x="141" y="51"/>
                  </a:cubicBezTo>
                  <a:cubicBezTo>
                    <a:pt x="143" y="49"/>
                    <a:pt x="143" y="48"/>
                    <a:pt x="141" y="48"/>
                  </a:cubicBezTo>
                  <a:cubicBezTo>
                    <a:pt x="139" y="47"/>
                    <a:pt x="137" y="46"/>
                    <a:pt x="134" y="45"/>
                  </a:cubicBezTo>
                  <a:cubicBezTo>
                    <a:pt x="133" y="44"/>
                    <a:pt x="133" y="44"/>
                    <a:pt x="133" y="42"/>
                  </a:cubicBezTo>
                  <a:cubicBezTo>
                    <a:pt x="133" y="39"/>
                    <a:pt x="134" y="37"/>
                    <a:pt x="136" y="36"/>
                  </a:cubicBezTo>
                  <a:cubicBezTo>
                    <a:pt x="139" y="34"/>
                    <a:pt x="139" y="32"/>
                    <a:pt x="136" y="30"/>
                  </a:cubicBezTo>
                  <a:cubicBezTo>
                    <a:pt x="135" y="30"/>
                    <a:pt x="134" y="30"/>
                    <a:pt x="134" y="29"/>
                  </a:cubicBezTo>
                  <a:cubicBezTo>
                    <a:pt x="113" y="20"/>
                    <a:pt x="93" y="10"/>
                    <a:pt x="73" y="0"/>
                  </a:cubicBezTo>
                  <a:cubicBezTo>
                    <a:pt x="73" y="0"/>
                    <a:pt x="72" y="0"/>
                    <a:pt x="7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04"/>
            <p:cNvSpPr>
              <a:spLocks/>
            </p:cNvSpPr>
            <p:nvPr/>
          </p:nvSpPr>
          <p:spPr bwMode="auto">
            <a:xfrm>
              <a:off x="18403888" y="4551363"/>
              <a:ext cx="128587" cy="77788"/>
            </a:xfrm>
            <a:custGeom>
              <a:avLst/>
              <a:gdLst>
                <a:gd name="T0" fmla="*/ 0 w 55"/>
                <a:gd name="T1" fmla="*/ 0 h 33"/>
                <a:gd name="T2" fmla="*/ 55 w 55"/>
                <a:gd name="T3" fmla="*/ 33 h 33"/>
                <a:gd name="T4" fmla="*/ 0 w 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3">
                  <a:moveTo>
                    <a:pt x="0" y="0"/>
                  </a:moveTo>
                  <a:cubicBezTo>
                    <a:pt x="18" y="11"/>
                    <a:pt x="36" y="22"/>
                    <a:pt x="55" y="33"/>
                  </a:cubicBezTo>
                  <a:cubicBezTo>
                    <a:pt x="54" y="30"/>
                    <a:pt x="3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105"/>
            <p:cNvSpPr>
              <a:spLocks/>
            </p:cNvSpPr>
            <p:nvPr/>
          </p:nvSpPr>
          <p:spPr bwMode="auto">
            <a:xfrm>
              <a:off x="18543588" y="4624388"/>
              <a:ext cx="104775" cy="25400"/>
            </a:xfrm>
            <a:custGeom>
              <a:avLst/>
              <a:gdLst>
                <a:gd name="T0" fmla="*/ 44 w 45"/>
                <a:gd name="T1" fmla="*/ 0 h 11"/>
                <a:gd name="T2" fmla="*/ 0 w 45"/>
                <a:gd name="T3" fmla="*/ 10 h 11"/>
                <a:gd name="T4" fmla="*/ 0 w 45"/>
                <a:gd name="T5" fmla="*/ 11 h 11"/>
                <a:gd name="T6" fmla="*/ 45 w 45"/>
                <a:gd name="T7" fmla="*/ 1 h 11"/>
                <a:gd name="T8" fmla="*/ 44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4" y="0"/>
                  </a:moveTo>
                  <a:cubicBezTo>
                    <a:pt x="30" y="3"/>
                    <a:pt x="15" y="6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5" y="8"/>
                    <a:pt x="30" y="4"/>
                    <a:pt x="45" y="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106"/>
            <p:cNvSpPr>
              <a:spLocks/>
            </p:cNvSpPr>
            <p:nvPr/>
          </p:nvSpPr>
          <p:spPr bwMode="auto">
            <a:xfrm>
              <a:off x="18548350" y="4775201"/>
              <a:ext cx="85725" cy="34925"/>
            </a:xfrm>
            <a:custGeom>
              <a:avLst/>
              <a:gdLst>
                <a:gd name="T0" fmla="*/ 36 w 37"/>
                <a:gd name="T1" fmla="*/ 0 h 15"/>
                <a:gd name="T2" fmla="*/ 0 w 37"/>
                <a:gd name="T3" fmla="*/ 15 h 15"/>
                <a:gd name="T4" fmla="*/ 1 w 37"/>
                <a:gd name="T5" fmla="*/ 15 h 15"/>
                <a:gd name="T6" fmla="*/ 37 w 37"/>
                <a:gd name="T7" fmla="*/ 1 h 15"/>
                <a:gd name="T8" fmla="*/ 36 w 3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5">
                  <a:moveTo>
                    <a:pt x="36" y="0"/>
                  </a:moveTo>
                  <a:cubicBezTo>
                    <a:pt x="24" y="5"/>
                    <a:pt x="12" y="10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3" y="10"/>
                    <a:pt x="25" y="6"/>
                    <a:pt x="37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107"/>
            <p:cNvSpPr>
              <a:spLocks/>
            </p:cNvSpPr>
            <p:nvPr/>
          </p:nvSpPr>
          <p:spPr bwMode="auto">
            <a:xfrm>
              <a:off x="18575338" y="4645026"/>
              <a:ext cx="107950" cy="39688"/>
            </a:xfrm>
            <a:custGeom>
              <a:avLst/>
              <a:gdLst>
                <a:gd name="T0" fmla="*/ 46 w 46"/>
                <a:gd name="T1" fmla="*/ 0 h 17"/>
                <a:gd name="T2" fmla="*/ 0 w 46"/>
                <a:gd name="T3" fmla="*/ 16 h 17"/>
                <a:gd name="T4" fmla="*/ 1 w 46"/>
                <a:gd name="T5" fmla="*/ 17 h 17"/>
                <a:gd name="T6" fmla="*/ 46 w 46"/>
                <a:gd name="T7" fmla="*/ 0 h 17"/>
                <a:gd name="T8" fmla="*/ 46 w 4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7">
                  <a:moveTo>
                    <a:pt x="46" y="0"/>
                  </a:moveTo>
                  <a:cubicBezTo>
                    <a:pt x="31" y="5"/>
                    <a:pt x="16" y="11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6" y="12"/>
                    <a:pt x="31" y="6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108"/>
            <p:cNvSpPr>
              <a:spLocks/>
            </p:cNvSpPr>
            <p:nvPr/>
          </p:nvSpPr>
          <p:spPr bwMode="auto">
            <a:xfrm>
              <a:off x="18578513" y="4652963"/>
              <a:ext cx="100012" cy="36513"/>
            </a:xfrm>
            <a:custGeom>
              <a:avLst/>
              <a:gdLst>
                <a:gd name="T0" fmla="*/ 43 w 43"/>
                <a:gd name="T1" fmla="*/ 0 h 16"/>
                <a:gd name="T2" fmla="*/ 0 w 43"/>
                <a:gd name="T3" fmla="*/ 16 h 16"/>
                <a:gd name="T4" fmla="*/ 0 w 43"/>
                <a:gd name="T5" fmla="*/ 16 h 16"/>
                <a:gd name="T6" fmla="*/ 43 w 43"/>
                <a:gd name="T7" fmla="*/ 1 h 16"/>
                <a:gd name="T8" fmla="*/ 43 w 4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6">
                  <a:moveTo>
                    <a:pt x="43" y="0"/>
                  </a:moveTo>
                  <a:cubicBezTo>
                    <a:pt x="29" y="5"/>
                    <a:pt x="14" y="10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5" y="11"/>
                    <a:pt x="29" y="6"/>
                    <a:pt x="43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109"/>
            <p:cNvSpPr>
              <a:spLocks noEditPoints="1"/>
            </p:cNvSpPr>
            <p:nvPr/>
          </p:nvSpPr>
          <p:spPr bwMode="auto">
            <a:xfrm>
              <a:off x="13385800" y="2508251"/>
              <a:ext cx="333375" cy="323850"/>
            </a:xfrm>
            <a:custGeom>
              <a:avLst/>
              <a:gdLst>
                <a:gd name="T0" fmla="*/ 121 w 143"/>
                <a:gd name="T1" fmla="*/ 102 h 139"/>
                <a:gd name="T2" fmla="*/ 117 w 143"/>
                <a:gd name="T3" fmla="*/ 112 h 139"/>
                <a:gd name="T4" fmla="*/ 104 w 143"/>
                <a:gd name="T5" fmla="*/ 112 h 139"/>
                <a:gd name="T6" fmla="*/ 114 w 143"/>
                <a:gd name="T7" fmla="*/ 96 h 139"/>
                <a:gd name="T8" fmla="*/ 76 w 143"/>
                <a:gd name="T9" fmla="*/ 99 h 139"/>
                <a:gd name="T10" fmla="*/ 92 w 143"/>
                <a:gd name="T11" fmla="*/ 99 h 139"/>
                <a:gd name="T12" fmla="*/ 54 w 143"/>
                <a:gd name="T13" fmla="*/ 111 h 139"/>
                <a:gd name="T14" fmla="*/ 66 w 143"/>
                <a:gd name="T15" fmla="*/ 105 h 139"/>
                <a:gd name="T16" fmla="*/ 49 w 143"/>
                <a:gd name="T17" fmla="*/ 102 h 139"/>
                <a:gd name="T18" fmla="*/ 57 w 143"/>
                <a:gd name="T19" fmla="*/ 100 h 139"/>
                <a:gd name="T20" fmla="*/ 102 w 143"/>
                <a:gd name="T21" fmla="*/ 95 h 139"/>
                <a:gd name="T22" fmla="*/ 62 w 143"/>
                <a:gd name="T23" fmla="*/ 98 h 139"/>
                <a:gd name="T24" fmla="*/ 11 w 143"/>
                <a:gd name="T25" fmla="*/ 82 h 139"/>
                <a:gd name="T26" fmla="*/ 47 w 143"/>
                <a:gd name="T27" fmla="*/ 118 h 139"/>
                <a:gd name="T28" fmla="*/ 67 w 143"/>
                <a:gd name="T29" fmla="*/ 116 h 139"/>
                <a:gd name="T30" fmla="*/ 85 w 143"/>
                <a:gd name="T31" fmla="*/ 111 h 139"/>
                <a:gd name="T32" fmla="*/ 66 w 143"/>
                <a:gd name="T33" fmla="*/ 117 h 139"/>
                <a:gd name="T34" fmla="*/ 17 w 143"/>
                <a:gd name="T35" fmla="*/ 101 h 139"/>
                <a:gd name="T36" fmla="*/ 7 w 143"/>
                <a:gd name="T37" fmla="*/ 81 h 139"/>
                <a:gd name="T38" fmla="*/ 107 w 143"/>
                <a:gd name="T39" fmla="*/ 78 h 139"/>
                <a:gd name="T40" fmla="*/ 118 w 143"/>
                <a:gd name="T41" fmla="*/ 78 h 139"/>
                <a:gd name="T42" fmla="*/ 120 w 143"/>
                <a:gd name="T43" fmla="*/ 80 h 139"/>
                <a:gd name="T44" fmla="*/ 63 w 143"/>
                <a:gd name="T45" fmla="*/ 89 h 139"/>
                <a:gd name="T46" fmla="*/ 83 w 143"/>
                <a:gd name="T47" fmla="*/ 83 h 139"/>
                <a:gd name="T48" fmla="*/ 98 w 143"/>
                <a:gd name="T49" fmla="*/ 79 h 139"/>
                <a:gd name="T50" fmla="*/ 7 w 143"/>
                <a:gd name="T51" fmla="*/ 69 h 139"/>
                <a:gd name="T52" fmla="*/ 38 w 143"/>
                <a:gd name="T53" fmla="*/ 85 h 139"/>
                <a:gd name="T54" fmla="*/ 42 w 143"/>
                <a:gd name="T55" fmla="*/ 110 h 139"/>
                <a:gd name="T56" fmla="*/ 138 w 143"/>
                <a:gd name="T57" fmla="*/ 53 h 139"/>
                <a:gd name="T58" fmla="*/ 58 w 143"/>
                <a:gd name="T59" fmla="*/ 95 h 139"/>
                <a:gd name="T60" fmla="*/ 8 w 143"/>
                <a:gd name="T61" fmla="*/ 42 h 139"/>
                <a:gd name="T62" fmla="*/ 27 w 143"/>
                <a:gd name="T63" fmla="*/ 55 h 139"/>
                <a:gd name="T64" fmla="*/ 73 w 143"/>
                <a:gd name="T65" fmla="*/ 60 h 139"/>
                <a:gd name="T66" fmla="*/ 128 w 143"/>
                <a:gd name="T67" fmla="*/ 41 h 139"/>
                <a:gd name="T68" fmla="*/ 73 w 143"/>
                <a:gd name="T69" fmla="*/ 61 h 139"/>
                <a:gd name="T70" fmla="*/ 82 w 143"/>
                <a:gd name="T71" fmla="*/ 78 h 139"/>
                <a:gd name="T72" fmla="*/ 13 w 143"/>
                <a:gd name="T73" fmla="*/ 44 h 139"/>
                <a:gd name="T74" fmla="*/ 24 w 143"/>
                <a:gd name="T75" fmla="*/ 38 h 139"/>
                <a:gd name="T76" fmla="*/ 69 w 143"/>
                <a:gd name="T77" fmla="*/ 68 h 139"/>
                <a:gd name="T78" fmla="*/ 110 w 143"/>
                <a:gd name="T79" fmla="*/ 59 h 139"/>
                <a:gd name="T80" fmla="*/ 69 w 143"/>
                <a:gd name="T81" fmla="*/ 65 h 139"/>
                <a:gd name="T82" fmla="*/ 13 w 143"/>
                <a:gd name="T83" fmla="*/ 27 h 139"/>
                <a:gd name="T84" fmla="*/ 71 w 143"/>
                <a:gd name="T85" fmla="*/ 2 h 139"/>
                <a:gd name="T86" fmla="*/ 73 w 143"/>
                <a:gd name="T87" fmla="*/ 47 h 139"/>
                <a:gd name="T88" fmla="*/ 71 w 143"/>
                <a:gd name="T89" fmla="*/ 0 h 139"/>
                <a:gd name="T90" fmla="*/ 14 w 143"/>
                <a:gd name="T91" fmla="*/ 31 h 139"/>
                <a:gd name="T92" fmla="*/ 7 w 143"/>
                <a:gd name="T93" fmla="*/ 40 h 139"/>
                <a:gd name="T94" fmla="*/ 8 w 143"/>
                <a:gd name="T95" fmla="*/ 77 h 139"/>
                <a:gd name="T96" fmla="*/ 1 w 143"/>
                <a:gd name="T97" fmla="*/ 93 h 139"/>
                <a:gd name="T98" fmla="*/ 69 w 143"/>
                <a:gd name="T99" fmla="*/ 139 h 139"/>
                <a:gd name="T100" fmla="*/ 121 w 143"/>
                <a:gd name="T101" fmla="*/ 104 h 139"/>
                <a:gd name="T102" fmla="*/ 117 w 143"/>
                <a:gd name="T103" fmla="*/ 89 h 139"/>
                <a:gd name="T104" fmla="*/ 128 w 143"/>
                <a:gd name="T105" fmla="*/ 81 h 139"/>
                <a:gd name="T106" fmla="*/ 140 w 143"/>
                <a:gd name="T107" fmla="*/ 62 h 139"/>
                <a:gd name="T108" fmla="*/ 142 w 143"/>
                <a:gd name="T109" fmla="*/ 51 h 139"/>
                <a:gd name="T110" fmla="*/ 136 w 143"/>
                <a:gd name="T111" fmla="*/ 3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3" h="139">
                  <a:moveTo>
                    <a:pt x="70" y="123"/>
                  </a:moveTo>
                  <a:cubicBezTo>
                    <a:pt x="71" y="122"/>
                    <a:pt x="71" y="122"/>
                    <a:pt x="71" y="122"/>
                  </a:cubicBezTo>
                  <a:cubicBezTo>
                    <a:pt x="77" y="118"/>
                    <a:pt x="84" y="117"/>
                    <a:pt x="90" y="114"/>
                  </a:cubicBezTo>
                  <a:cubicBezTo>
                    <a:pt x="100" y="110"/>
                    <a:pt x="109" y="106"/>
                    <a:pt x="119" y="102"/>
                  </a:cubicBezTo>
                  <a:cubicBezTo>
                    <a:pt x="119" y="102"/>
                    <a:pt x="120" y="102"/>
                    <a:pt x="121" y="102"/>
                  </a:cubicBezTo>
                  <a:cubicBezTo>
                    <a:pt x="116" y="106"/>
                    <a:pt x="110" y="107"/>
                    <a:pt x="104" y="109"/>
                  </a:cubicBezTo>
                  <a:cubicBezTo>
                    <a:pt x="103" y="110"/>
                    <a:pt x="101" y="111"/>
                    <a:pt x="99" y="112"/>
                  </a:cubicBezTo>
                  <a:cubicBezTo>
                    <a:pt x="105" y="110"/>
                    <a:pt x="111" y="107"/>
                    <a:pt x="118" y="105"/>
                  </a:cubicBezTo>
                  <a:cubicBezTo>
                    <a:pt x="118" y="107"/>
                    <a:pt x="118" y="109"/>
                    <a:pt x="118" y="110"/>
                  </a:cubicBezTo>
                  <a:cubicBezTo>
                    <a:pt x="118" y="111"/>
                    <a:pt x="117" y="112"/>
                    <a:pt x="117" y="112"/>
                  </a:cubicBezTo>
                  <a:cubicBezTo>
                    <a:pt x="104" y="117"/>
                    <a:pt x="91" y="123"/>
                    <a:pt x="78" y="128"/>
                  </a:cubicBezTo>
                  <a:cubicBezTo>
                    <a:pt x="75" y="129"/>
                    <a:pt x="72" y="130"/>
                    <a:pt x="69" y="132"/>
                  </a:cubicBezTo>
                  <a:cubicBezTo>
                    <a:pt x="68" y="130"/>
                    <a:pt x="68" y="129"/>
                    <a:pt x="68" y="127"/>
                  </a:cubicBezTo>
                  <a:cubicBezTo>
                    <a:pt x="80" y="122"/>
                    <a:pt x="92" y="117"/>
                    <a:pt x="104" y="112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92" y="116"/>
                    <a:pt x="80" y="121"/>
                    <a:pt x="68" y="126"/>
                  </a:cubicBezTo>
                  <a:cubicBezTo>
                    <a:pt x="68" y="124"/>
                    <a:pt x="67" y="123"/>
                    <a:pt x="69" y="123"/>
                  </a:cubicBezTo>
                  <a:cubicBezTo>
                    <a:pt x="69" y="123"/>
                    <a:pt x="70" y="123"/>
                    <a:pt x="70" y="123"/>
                  </a:cubicBezTo>
                  <a:moveTo>
                    <a:pt x="118" y="98"/>
                  </a:moveTo>
                  <a:cubicBezTo>
                    <a:pt x="116" y="98"/>
                    <a:pt x="115" y="97"/>
                    <a:pt x="114" y="96"/>
                  </a:cubicBezTo>
                  <a:cubicBezTo>
                    <a:pt x="113" y="96"/>
                    <a:pt x="113" y="95"/>
                    <a:pt x="113" y="94"/>
                  </a:cubicBezTo>
                  <a:cubicBezTo>
                    <a:pt x="113" y="93"/>
                    <a:pt x="113" y="93"/>
                    <a:pt x="113" y="93"/>
                  </a:cubicBezTo>
                  <a:cubicBezTo>
                    <a:pt x="115" y="95"/>
                    <a:pt x="118" y="96"/>
                    <a:pt x="120" y="97"/>
                  </a:cubicBezTo>
                  <a:cubicBezTo>
                    <a:pt x="119" y="98"/>
                    <a:pt x="119" y="98"/>
                    <a:pt x="118" y="98"/>
                  </a:cubicBezTo>
                  <a:moveTo>
                    <a:pt x="76" y="99"/>
                  </a:moveTo>
                  <a:cubicBezTo>
                    <a:pt x="87" y="95"/>
                    <a:pt x="99" y="93"/>
                    <a:pt x="110" y="91"/>
                  </a:cubicBezTo>
                  <a:cubicBezTo>
                    <a:pt x="110" y="93"/>
                    <a:pt x="110" y="94"/>
                    <a:pt x="110" y="95"/>
                  </a:cubicBezTo>
                  <a:cubicBezTo>
                    <a:pt x="110" y="95"/>
                    <a:pt x="109" y="96"/>
                    <a:pt x="108" y="96"/>
                  </a:cubicBezTo>
                  <a:cubicBezTo>
                    <a:pt x="103" y="97"/>
                    <a:pt x="99" y="98"/>
                    <a:pt x="94" y="99"/>
                  </a:cubicBezTo>
                  <a:cubicBezTo>
                    <a:pt x="93" y="99"/>
                    <a:pt x="93" y="99"/>
                    <a:pt x="92" y="99"/>
                  </a:cubicBezTo>
                  <a:cubicBezTo>
                    <a:pt x="93" y="100"/>
                    <a:pt x="93" y="100"/>
                    <a:pt x="93" y="100"/>
                  </a:cubicBezTo>
                  <a:cubicBezTo>
                    <a:pt x="98" y="99"/>
                    <a:pt x="104" y="98"/>
                    <a:pt x="110" y="97"/>
                  </a:cubicBezTo>
                  <a:cubicBezTo>
                    <a:pt x="110" y="97"/>
                    <a:pt x="110" y="97"/>
                    <a:pt x="110" y="97"/>
                  </a:cubicBezTo>
                  <a:cubicBezTo>
                    <a:pt x="109" y="98"/>
                    <a:pt x="108" y="98"/>
                    <a:pt x="106" y="98"/>
                  </a:cubicBezTo>
                  <a:cubicBezTo>
                    <a:pt x="89" y="103"/>
                    <a:pt x="71" y="107"/>
                    <a:pt x="54" y="111"/>
                  </a:cubicBezTo>
                  <a:cubicBezTo>
                    <a:pt x="52" y="111"/>
                    <a:pt x="51" y="111"/>
                    <a:pt x="50" y="112"/>
                  </a:cubicBezTo>
                  <a:cubicBezTo>
                    <a:pt x="50" y="112"/>
                    <a:pt x="50" y="112"/>
                    <a:pt x="49" y="112"/>
                  </a:cubicBezTo>
                  <a:cubicBezTo>
                    <a:pt x="48" y="112"/>
                    <a:pt x="48" y="111"/>
                    <a:pt x="47" y="110"/>
                  </a:cubicBezTo>
                  <a:cubicBezTo>
                    <a:pt x="58" y="107"/>
                    <a:pt x="70" y="106"/>
                    <a:pt x="80" y="102"/>
                  </a:cubicBezTo>
                  <a:cubicBezTo>
                    <a:pt x="76" y="103"/>
                    <a:pt x="71" y="104"/>
                    <a:pt x="66" y="105"/>
                  </a:cubicBezTo>
                  <a:cubicBezTo>
                    <a:pt x="60" y="106"/>
                    <a:pt x="54" y="107"/>
                    <a:pt x="47" y="108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47" y="106"/>
                    <a:pt x="47" y="104"/>
                    <a:pt x="47" y="102"/>
                  </a:cubicBezTo>
                  <a:cubicBezTo>
                    <a:pt x="48" y="102"/>
                    <a:pt x="48" y="102"/>
                    <a:pt x="48" y="102"/>
                  </a:cubicBezTo>
                  <a:cubicBezTo>
                    <a:pt x="48" y="102"/>
                    <a:pt x="49" y="102"/>
                    <a:pt x="49" y="102"/>
                  </a:cubicBezTo>
                  <a:cubicBezTo>
                    <a:pt x="50" y="102"/>
                    <a:pt x="51" y="101"/>
                    <a:pt x="52" y="101"/>
                  </a:cubicBezTo>
                  <a:cubicBezTo>
                    <a:pt x="54" y="100"/>
                    <a:pt x="55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6" y="100"/>
                    <a:pt x="56" y="100"/>
                  </a:cubicBezTo>
                  <a:cubicBezTo>
                    <a:pt x="56" y="100"/>
                    <a:pt x="57" y="100"/>
                    <a:pt x="57" y="100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8" y="100"/>
                    <a:pt x="59" y="100"/>
                    <a:pt x="60" y="101"/>
                  </a:cubicBezTo>
                  <a:cubicBezTo>
                    <a:pt x="57" y="102"/>
                    <a:pt x="53" y="103"/>
                    <a:pt x="50" y="103"/>
                  </a:cubicBezTo>
                  <a:cubicBezTo>
                    <a:pt x="50" y="104"/>
                    <a:pt x="50" y="104"/>
                    <a:pt x="50" y="104"/>
                  </a:cubicBezTo>
                  <a:cubicBezTo>
                    <a:pt x="67" y="102"/>
                    <a:pt x="85" y="99"/>
                    <a:pt x="102" y="95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93" y="96"/>
                    <a:pt x="85" y="98"/>
                    <a:pt x="76" y="99"/>
                  </a:cubicBezTo>
                  <a:moveTo>
                    <a:pt x="62" y="98"/>
                  </a:moveTo>
                  <a:cubicBezTo>
                    <a:pt x="60" y="95"/>
                    <a:pt x="60" y="92"/>
                    <a:pt x="60" y="89"/>
                  </a:cubicBezTo>
                  <a:cubicBezTo>
                    <a:pt x="61" y="92"/>
                    <a:pt x="62" y="95"/>
                    <a:pt x="62" y="98"/>
                  </a:cubicBezTo>
                  <a:moveTo>
                    <a:pt x="9" y="81"/>
                  </a:moveTo>
                  <a:cubicBezTo>
                    <a:pt x="10" y="81"/>
                    <a:pt x="11" y="80"/>
                    <a:pt x="12" y="79"/>
                  </a:cubicBezTo>
                  <a:cubicBezTo>
                    <a:pt x="14" y="81"/>
                    <a:pt x="15" y="83"/>
                    <a:pt x="17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5" y="85"/>
                    <a:pt x="13" y="84"/>
                    <a:pt x="11" y="82"/>
                  </a:cubicBezTo>
                  <a:cubicBezTo>
                    <a:pt x="11" y="83"/>
                    <a:pt x="11" y="83"/>
                    <a:pt x="11" y="84"/>
                  </a:cubicBezTo>
                  <a:cubicBezTo>
                    <a:pt x="12" y="84"/>
                    <a:pt x="13" y="85"/>
                    <a:pt x="14" y="85"/>
                  </a:cubicBezTo>
                  <a:cubicBezTo>
                    <a:pt x="21" y="88"/>
                    <a:pt x="25" y="95"/>
                    <a:pt x="30" y="100"/>
                  </a:cubicBezTo>
                  <a:cubicBezTo>
                    <a:pt x="34" y="106"/>
                    <a:pt x="39" y="111"/>
                    <a:pt x="43" y="116"/>
                  </a:cubicBezTo>
                  <a:cubicBezTo>
                    <a:pt x="45" y="118"/>
                    <a:pt x="46" y="118"/>
                    <a:pt x="47" y="118"/>
                  </a:cubicBezTo>
                  <a:cubicBezTo>
                    <a:pt x="48" y="118"/>
                    <a:pt x="49" y="118"/>
                    <a:pt x="49" y="118"/>
                  </a:cubicBezTo>
                  <a:cubicBezTo>
                    <a:pt x="54" y="117"/>
                    <a:pt x="58" y="116"/>
                    <a:pt x="63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4" y="115"/>
                    <a:pt x="64" y="115"/>
                  </a:cubicBezTo>
                  <a:cubicBezTo>
                    <a:pt x="65" y="115"/>
                    <a:pt x="66" y="116"/>
                    <a:pt x="67" y="116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7" y="115"/>
                    <a:pt x="66" y="115"/>
                    <a:pt x="65" y="114"/>
                  </a:cubicBezTo>
                  <a:cubicBezTo>
                    <a:pt x="74" y="112"/>
                    <a:pt x="83" y="110"/>
                    <a:pt x="92" y="108"/>
                  </a:cubicBezTo>
                  <a:cubicBezTo>
                    <a:pt x="92" y="108"/>
                    <a:pt x="92" y="108"/>
                    <a:pt x="92" y="108"/>
                  </a:cubicBezTo>
                  <a:cubicBezTo>
                    <a:pt x="90" y="109"/>
                    <a:pt x="88" y="110"/>
                    <a:pt x="85" y="111"/>
                  </a:cubicBezTo>
                  <a:cubicBezTo>
                    <a:pt x="81" y="112"/>
                    <a:pt x="76" y="114"/>
                    <a:pt x="72" y="116"/>
                  </a:cubicBezTo>
                  <a:cubicBezTo>
                    <a:pt x="71" y="116"/>
                    <a:pt x="70" y="117"/>
                    <a:pt x="70" y="117"/>
                  </a:cubicBezTo>
                  <a:cubicBezTo>
                    <a:pt x="69" y="117"/>
                    <a:pt x="69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7" y="117"/>
                    <a:pt x="67" y="117"/>
                    <a:pt x="66" y="117"/>
                  </a:cubicBezTo>
                  <a:cubicBezTo>
                    <a:pt x="65" y="117"/>
                    <a:pt x="65" y="118"/>
                    <a:pt x="64" y="119"/>
                  </a:cubicBezTo>
                  <a:cubicBezTo>
                    <a:pt x="62" y="123"/>
                    <a:pt x="61" y="127"/>
                    <a:pt x="62" y="131"/>
                  </a:cubicBezTo>
                  <a:cubicBezTo>
                    <a:pt x="62" y="131"/>
                    <a:pt x="61" y="131"/>
                    <a:pt x="60" y="130"/>
                  </a:cubicBezTo>
                  <a:cubicBezTo>
                    <a:pt x="52" y="124"/>
                    <a:pt x="43" y="118"/>
                    <a:pt x="34" y="112"/>
                  </a:cubicBezTo>
                  <a:cubicBezTo>
                    <a:pt x="29" y="108"/>
                    <a:pt x="23" y="104"/>
                    <a:pt x="17" y="101"/>
                  </a:cubicBezTo>
                  <a:cubicBezTo>
                    <a:pt x="14" y="98"/>
                    <a:pt x="11" y="96"/>
                    <a:pt x="8" y="94"/>
                  </a:cubicBezTo>
                  <a:cubicBezTo>
                    <a:pt x="7" y="93"/>
                    <a:pt x="5" y="92"/>
                    <a:pt x="5" y="91"/>
                  </a:cubicBezTo>
                  <a:cubicBezTo>
                    <a:pt x="4" y="88"/>
                    <a:pt x="4" y="85"/>
                    <a:pt x="5" y="82"/>
                  </a:cubicBezTo>
                  <a:cubicBezTo>
                    <a:pt x="6" y="82"/>
                    <a:pt x="7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8" y="81"/>
                    <a:pt x="8" y="81"/>
                    <a:pt x="9" y="81"/>
                  </a:cubicBezTo>
                  <a:moveTo>
                    <a:pt x="98" y="79"/>
                  </a:moveTo>
                  <a:cubicBezTo>
                    <a:pt x="105" y="75"/>
                    <a:pt x="113" y="73"/>
                    <a:pt x="120" y="72"/>
                  </a:cubicBezTo>
                  <a:cubicBezTo>
                    <a:pt x="120" y="74"/>
                    <a:pt x="120" y="75"/>
                    <a:pt x="117" y="75"/>
                  </a:cubicBezTo>
                  <a:cubicBezTo>
                    <a:pt x="114" y="75"/>
                    <a:pt x="110" y="77"/>
                    <a:pt x="107" y="78"/>
                  </a:cubicBezTo>
                  <a:cubicBezTo>
                    <a:pt x="107" y="78"/>
                    <a:pt x="107" y="78"/>
                    <a:pt x="107" y="78"/>
                  </a:cubicBezTo>
                  <a:cubicBezTo>
                    <a:pt x="110" y="77"/>
                    <a:pt x="114" y="77"/>
                    <a:pt x="117" y="76"/>
                  </a:cubicBezTo>
                  <a:cubicBezTo>
                    <a:pt x="117" y="76"/>
                    <a:pt x="117" y="76"/>
                    <a:pt x="117" y="76"/>
                  </a:cubicBezTo>
                  <a:cubicBezTo>
                    <a:pt x="118" y="76"/>
                    <a:pt x="119" y="76"/>
                    <a:pt x="120" y="77"/>
                  </a:cubicBezTo>
                  <a:cubicBezTo>
                    <a:pt x="119" y="77"/>
                    <a:pt x="118" y="78"/>
                    <a:pt x="118" y="78"/>
                  </a:cubicBezTo>
                  <a:cubicBezTo>
                    <a:pt x="106" y="81"/>
                    <a:pt x="94" y="84"/>
                    <a:pt x="82" y="87"/>
                  </a:cubicBezTo>
                  <a:cubicBezTo>
                    <a:pt x="81" y="87"/>
                    <a:pt x="80" y="88"/>
                    <a:pt x="79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93" y="85"/>
                    <a:pt x="106" y="82"/>
                    <a:pt x="119" y="79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119" y="80"/>
                    <a:pt x="118" y="80"/>
                    <a:pt x="117" y="80"/>
                  </a:cubicBezTo>
                  <a:cubicBezTo>
                    <a:pt x="101" y="85"/>
                    <a:pt x="84" y="90"/>
                    <a:pt x="67" y="94"/>
                  </a:cubicBezTo>
                  <a:cubicBezTo>
                    <a:pt x="66" y="94"/>
                    <a:pt x="65" y="95"/>
                    <a:pt x="65" y="95"/>
                  </a:cubicBezTo>
                  <a:cubicBezTo>
                    <a:pt x="63" y="95"/>
                    <a:pt x="63" y="94"/>
                    <a:pt x="63" y="91"/>
                  </a:cubicBezTo>
                  <a:cubicBezTo>
                    <a:pt x="63" y="90"/>
                    <a:pt x="63" y="90"/>
                    <a:pt x="63" y="89"/>
                  </a:cubicBezTo>
                  <a:cubicBezTo>
                    <a:pt x="62" y="86"/>
                    <a:pt x="63" y="85"/>
                    <a:pt x="66" y="85"/>
                  </a:cubicBezTo>
                  <a:cubicBezTo>
                    <a:pt x="70" y="84"/>
                    <a:pt x="75" y="82"/>
                    <a:pt x="79" y="82"/>
                  </a:cubicBezTo>
                  <a:cubicBezTo>
                    <a:pt x="79" y="82"/>
                    <a:pt x="79" y="82"/>
                    <a:pt x="80" y="82"/>
                  </a:cubicBezTo>
                  <a:cubicBezTo>
                    <a:pt x="81" y="82"/>
                    <a:pt x="82" y="82"/>
                    <a:pt x="83" y="82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77" y="84"/>
                    <a:pt x="71" y="86"/>
                    <a:pt x="64" y="88"/>
                  </a:cubicBezTo>
                  <a:cubicBezTo>
                    <a:pt x="65" y="89"/>
                    <a:pt x="65" y="89"/>
                    <a:pt x="65" y="89"/>
                  </a:cubicBezTo>
                  <a:cubicBezTo>
                    <a:pt x="77" y="85"/>
                    <a:pt x="90" y="82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1" y="78"/>
                    <a:pt x="99" y="79"/>
                    <a:pt x="98" y="79"/>
                  </a:cubicBezTo>
                  <a:moveTo>
                    <a:pt x="42" y="111"/>
                  </a:moveTo>
                  <a:cubicBezTo>
                    <a:pt x="41" y="109"/>
                    <a:pt x="38" y="107"/>
                    <a:pt x="37" y="104"/>
                  </a:cubicBezTo>
                  <a:cubicBezTo>
                    <a:pt x="32" y="99"/>
                    <a:pt x="28" y="94"/>
                    <a:pt x="24" y="89"/>
                  </a:cubicBezTo>
                  <a:cubicBezTo>
                    <a:pt x="21" y="85"/>
                    <a:pt x="17" y="81"/>
                    <a:pt x="14" y="77"/>
                  </a:cubicBezTo>
                  <a:cubicBezTo>
                    <a:pt x="12" y="75"/>
                    <a:pt x="9" y="72"/>
                    <a:pt x="7" y="69"/>
                  </a:cubicBezTo>
                  <a:cubicBezTo>
                    <a:pt x="6" y="67"/>
                    <a:pt x="6" y="64"/>
                    <a:pt x="7" y="61"/>
                  </a:cubicBezTo>
                  <a:cubicBezTo>
                    <a:pt x="14" y="66"/>
                    <a:pt x="22" y="71"/>
                    <a:pt x="28" y="77"/>
                  </a:cubicBezTo>
                  <a:cubicBezTo>
                    <a:pt x="35" y="83"/>
                    <a:pt x="41" y="90"/>
                    <a:pt x="47" y="96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5" y="92"/>
                    <a:pt x="42" y="88"/>
                    <a:pt x="38" y="85"/>
                  </a:cubicBezTo>
                  <a:cubicBezTo>
                    <a:pt x="39" y="85"/>
                    <a:pt x="39" y="85"/>
                    <a:pt x="39" y="85"/>
                  </a:cubicBezTo>
                  <a:cubicBezTo>
                    <a:pt x="43" y="88"/>
                    <a:pt x="48" y="92"/>
                    <a:pt x="53" y="95"/>
                  </a:cubicBezTo>
                  <a:cubicBezTo>
                    <a:pt x="50" y="96"/>
                    <a:pt x="49" y="96"/>
                    <a:pt x="47" y="97"/>
                  </a:cubicBezTo>
                  <a:cubicBezTo>
                    <a:pt x="46" y="97"/>
                    <a:pt x="46" y="98"/>
                    <a:pt x="45" y="98"/>
                  </a:cubicBezTo>
                  <a:cubicBezTo>
                    <a:pt x="42" y="101"/>
                    <a:pt x="41" y="106"/>
                    <a:pt x="42" y="110"/>
                  </a:cubicBezTo>
                  <a:cubicBezTo>
                    <a:pt x="42" y="111"/>
                    <a:pt x="43" y="111"/>
                    <a:pt x="42" y="111"/>
                  </a:cubicBezTo>
                  <a:moveTo>
                    <a:pt x="89" y="76"/>
                  </a:moveTo>
                  <a:cubicBezTo>
                    <a:pt x="88" y="76"/>
                    <a:pt x="87" y="75"/>
                    <a:pt x="87" y="74"/>
                  </a:cubicBezTo>
                  <a:cubicBezTo>
                    <a:pt x="86" y="72"/>
                    <a:pt x="87" y="71"/>
                    <a:pt x="89" y="71"/>
                  </a:cubicBezTo>
                  <a:cubicBezTo>
                    <a:pt x="105" y="65"/>
                    <a:pt x="121" y="59"/>
                    <a:pt x="138" y="53"/>
                  </a:cubicBezTo>
                  <a:cubicBezTo>
                    <a:pt x="138" y="53"/>
                    <a:pt x="138" y="53"/>
                    <a:pt x="139" y="53"/>
                  </a:cubicBezTo>
                  <a:cubicBezTo>
                    <a:pt x="137" y="56"/>
                    <a:pt x="137" y="59"/>
                    <a:pt x="133" y="60"/>
                  </a:cubicBezTo>
                  <a:cubicBezTo>
                    <a:pt x="119" y="65"/>
                    <a:pt x="105" y="70"/>
                    <a:pt x="90" y="75"/>
                  </a:cubicBezTo>
                  <a:cubicBezTo>
                    <a:pt x="90" y="76"/>
                    <a:pt x="89" y="76"/>
                    <a:pt x="89" y="76"/>
                  </a:cubicBezTo>
                  <a:moveTo>
                    <a:pt x="58" y="95"/>
                  </a:moveTo>
                  <a:cubicBezTo>
                    <a:pt x="56" y="94"/>
                    <a:pt x="55" y="93"/>
                    <a:pt x="54" y="92"/>
                  </a:cubicBezTo>
                  <a:cubicBezTo>
                    <a:pt x="46" y="87"/>
                    <a:pt x="39" y="81"/>
                    <a:pt x="32" y="76"/>
                  </a:cubicBezTo>
                  <a:cubicBezTo>
                    <a:pt x="24" y="70"/>
                    <a:pt x="16" y="64"/>
                    <a:pt x="9" y="58"/>
                  </a:cubicBezTo>
                  <a:cubicBezTo>
                    <a:pt x="5" y="55"/>
                    <a:pt x="5" y="52"/>
                    <a:pt x="6" y="48"/>
                  </a:cubicBezTo>
                  <a:cubicBezTo>
                    <a:pt x="6" y="46"/>
                    <a:pt x="7" y="44"/>
                    <a:pt x="8" y="42"/>
                  </a:cubicBezTo>
                  <a:cubicBezTo>
                    <a:pt x="8" y="46"/>
                    <a:pt x="11" y="46"/>
                    <a:pt x="13" y="48"/>
                  </a:cubicBezTo>
                  <a:cubicBezTo>
                    <a:pt x="17" y="50"/>
                    <a:pt x="21" y="53"/>
                    <a:pt x="25" y="56"/>
                  </a:cubicBezTo>
                  <a:cubicBezTo>
                    <a:pt x="35" y="63"/>
                    <a:pt x="44" y="70"/>
                    <a:pt x="54" y="77"/>
                  </a:cubicBezTo>
                  <a:cubicBezTo>
                    <a:pt x="55" y="78"/>
                    <a:pt x="56" y="78"/>
                    <a:pt x="57" y="79"/>
                  </a:cubicBezTo>
                  <a:cubicBezTo>
                    <a:pt x="48" y="70"/>
                    <a:pt x="38" y="62"/>
                    <a:pt x="27" y="55"/>
                  </a:cubicBezTo>
                  <a:cubicBezTo>
                    <a:pt x="42" y="62"/>
                    <a:pt x="57" y="69"/>
                    <a:pt x="72" y="77"/>
                  </a:cubicBezTo>
                  <a:cubicBezTo>
                    <a:pt x="68" y="78"/>
                    <a:pt x="64" y="78"/>
                    <a:pt x="61" y="79"/>
                  </a:cubicBezTo>
                  <a:cubicBezTo>
                    <a:pt x="60" y="80"/>
                    <a:pt x="59" y="80"/>
                    <a:pt x="58" y="81"/>
                  </a:cubicBezTo>
                  <a:cubicBezTo>
                    <a:pt x="56" y="85"/>
                    <a:pt x="56" y="89"/>
                    <a:pt x="58" y="95"/>
                  </a:cubicBezTo>
                  <a:moveTo>
                    <a:pt x="73" y="60"/>
                  </a:moveTo>
                  <a:cubicBezTo>
                    <a:pt x="72" y="57"/>
                    <a:pt x="73" y="55"/>
                    <a:pt x="74" y="53"/>
                  </a:cubicBezTo>
                  <a:cubicBezTo>
                    <a:pt x="74" y="53"/>
                    <a:pt x="75" y="52"/>
                    <a:pt x="76" y="52"/>
                  </a:cubicBezTo>
                  <a:cubicBezTo>
                    <a:pt x="90" y="48"/>
                    <a:pt x="104" y="45"/>
                    <a:pt x="118" y="41"/>
                  </a:cubicBezTo>
                  <a:cubicBezTo>
                    <a:pt x="122" y="40"/>
                    <a:pt x="127" y="39"/>
                    <a:pt x="131" y="38"/>
                  </a:cubicBezTo>
                  <a:cubicBezTo>
                    <a:pt x="131" y="39"/>
                    <a:pt x="130" y="40"/>
                    <a:pt x="128" y="41"/>
                  </a:cubicBezTo>
                  <a:cubicBezTo>
                    <a:pt x="113" y="44"/>
                    <a:pt x="97" y="48"/>
                    <a:pt x="82" y="51"/>
                  </a:cubicBezTo>
                  <a:cubicBezTo>
                    <a:pt x="82" y="52"/>
                    <a:pt x="82" y="52"/>
                    <a:pt x="82" y="52"/>
                  </a:cubicBezTo>
                  <a:cubicBezTo>
                    <a:pt x="98" y="48"/>
                    <a:pt x="114" y="45"/>
                    <a:pt x="130" y="41"/>
                  </a:cubicBezTo>
                  <a:cubicBezTo>
                    <a:pt x="130" y="43"/>
                    <a:pt x="131" y="45"/>
                    <a:pt x="131" y="47"/>
                  </a:cubicBezTo>
                  <a:cubicBezTo>
                    <a:pt x="111" y="52"/>
                    <a:pt x="92" y="57"/>
                    <a:pt x="73" y="61"/>
                  </a:cubicBezTo>
                  <a:cubicBezTo>
                    <a:pt x="73" y="61"/>
                    <a:pt x="73" y="61"/>
                    <a:pt x="73" y="61"/>
                  </a:cubicBezTo>
                  <a:cubicBezTo>
                    <a:pt x="79" y="59"/>
                    <a:pt x="84" y="58"/>
                    <a:pt x="90" y="56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84" y="57"/>
                    <a:pt x="78" y="58"/>
                    <a:pt x="73" y="60"/>
                  </a:cubicBezTo>
                  <a:moveTo>
                    <a:pt x="82" y="78"/>
                  </a:moveTo>
                  <a:cubicBezTo>
                    <a:pt x="79" y="77"/>
                    <a:pt x="75" y="75"/>
                    <a:pt x="72" y="73"/>
                  </a:cubicBezTo>
                  <a:cubicBezTo>
                    <a:pt x="65" y="70"/>
                    <a:pt x="59" y="67"/>
                    <a:pt x="52" y="64"/>
                  </a:cubicBezTo>
                  <a:cubicBezTo>
                    <a:pt x="47" y="61"/>
                    <a:pt x="41" y="58"/>
                    <a:pt x="35" y="55"/>
                  </a:cubicBezTo>
                  <a:cubicBezTo>
                    <a:pt x="30" y="53"/>
                    <a:pt x="26" y="50"/>
                    <a:pt x="21" y="48"/>
                  </a:cubicBezTo>
                  <a:cubicBezTo>
                    <a:pt x="18" y="47"/>
                    <a:pt x="16" y="45"/>
                    <a:pt x="13" y="44"/>
                  </a:cubicBezTo>
                  <a:cubicBezTo>
                    <a:pt x="11" y="43"/>
                    <a:pt x="10" y="37"/>
                    <a:pt x="12" y="36"/>
                  </a:cubicBezTo>
                  <a:cubicBezTo>
                    <a:pt x="14" y="35"/>
                    <a:pt x="16" y="36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20" y="35"/>
                    <a:pt x="22" y="37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2" y="37"/>
                    <a:pt x="19" y="36"/>
                    <a:pt x="17" y="35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8" y="36"/>
                    <a:pt x="19" y="37"/>
                    <a:pt x="20" y="38"/>
                  </a:cubicBezTo>
                  <a:cubicBezTo>
                    <a:pt x="34" y="44"/>
                    <a:pt x="47" y="53"/>
                    <a:pt x="60" y="62"/>
                  </a:cubicBezTo>
                  <a:cubicBezTo>
                    <a:pt x="63" y="64"/>
                    <a:pt x="66" y="66"/>
                    <a:pt x="69" y="68"/>
                  </a:cubicBezTo>
                  <a:cubicBezTo>
                    <a:pt x="69" y="69"/>
                    <a:pt x="70" y="69"/>
                    <a:pt x="70" y="69"/>
                  </a:cubicBezTo>
                  <a:cubicBezTo>
                    <a:pt x="70" y="69"/>
                    <a:pt x="71" y="69"/>
                    <a:pt x="71" y="69"/>
                  </a:cubicBezTo>
                  <a:cubicBezTo>
                    <a:pt x="74" y="68"/>
                    <a:pt x="77" y="68"/>
                    <a:pt x="81" y="67"/>
                  </a:cubicBezTo>
                  <a:cubicBezTo>
                    <a:pt x="89" y="65"/>
                    <a:pt x="97" y="62"/>
                    <a:pt x="104" y="60"/>
                  </a:cubicBezTo>
                  <a:cubicBezTo>
                    <a:pt x="106" y="59"/>
                    <a:pt x="108" y="59"/>
                    <a:pt x="110" y="59"/>
                  </a:cubicBezTo>
                  <a:cubicBezTo>
                    <a:pt x="107" y="60"/>
                    <a:pt x="103" y="61"/>
                    <a:pt x="99" y="63"/>
                  </a:cubicBezTo>
                  <a:cubicBezTo>
                    <a:pt x="95" y="64"/>
                    <a:pt x="91" y="65"/>
                    <a:pt x="87" y="66"/>
                  </a:cubicBezTo>
                  <a:cubicBezTo>
                    <a:pt x="83" y="68"/>
                    <a:pt x="81" y="72"/>
                    <a:pt x="82" y="77"/>
                  </a:cubicBezTo>
                  <a:cubicBezTo>
                    <a:pt x="82" y="77"/>
                    <a:pt x="82" y="78"/>
                    <a:pt x="82" y="78"/>
                  </a:cubicBezTo>
                  <a:moveTo>
                    <a:pt x="69" y="65"/>
                  </a:moveTo>
                  <a:cubicBezTo>
                    <a:pt x="66" y="63"/>
                    <a:pt x="64" y="62"/>
                    <a:pt x="61" y="60"/>
                  </a:cubicBezTo>
                  <a:cubicBezTo>
                    <a:pt x="54" y="55"/>
                    <a:pt x="47" y="51"/>
                    <a:pt x="40" y="46"/>
                  </a:cubicBezTo>
                  <a:cubicBezTo>
                    <a:pt x="33" y="41"/>
                    <a:pt x="26" y="36"/>
                    <a:pt x="18" y="31"/>
                  </a:cubicBezTo>
                  <a:cubicBezTo>
                    <a:pt x="17" y="30"/>
                    <a:pt x="15" y="29"/>
                    <a:pt x="14" y="28"/>
                  </a:cubicBezTo>
                  <a:cubicBezTo>
                    <a:pt x="13" y="28"/>
                    <a:pt x="13" y="27"/>
                    <a:pt x="13" y="27"/>
                  </a:cubicBezTo>
                  <a:cubicBezTo>
                    <a:pt x="12" y="23"/>
                    <a:pt x="11" y="19"/>
                    <a:pt x="13" y="15"/>
                  </a:cubicBezTo>
                  <a:cubicBezTo>
                    <a:pt x="14" y="14"/>
                    <a:pt x="14" y="14"/>
                    <a:pt x="15" y="14"/>
                  </a:cubicBezTo>
                  <a:cubicBezTo>
                    <a:pt x="24" y="12"/>
                    <a:pt x="34" y="10"/>
                    <a:pt x="43" y="8"/>
                  </a:cubicBezTo>
                  <a:cubicBezTo>
                    <a:pt x="51" y="6"/>
                    <a:pt x="59" y="5"/>
                    <a:pt x="67" y="3"/>
                  </a:cubicBezTo>
                  <a:cubicBezTo>
                    <a:pt x="69" y="3"/>
                    <a:pt x="70" y="2"/>
                    <a:pt x="71" y="2"/>
                  </a:cubicBezTo>
                  <a:cubicBezTo>
                    <a:pt x="73" y="2"/>
                    <a:pt x="74" y="3"/>
                    <a:pt x="76" y="4"/>
                  </a:cubicBezTo>
                  <a:cubicBezTo>
                    <a:pt x="95" y="13"/>
                    <a:pt x="114" y="22"/>
                    <a:pt x="133" y="32"/>
                  </a:cubicBezTo>
                  <a:cubicBezTo>
                    <a:pt x="133" y="32"/>
                    <a:pt x="134" y="32"/>
                    <a:pt x="134" y="32"/>
                  </a:cubicBezTo>
                  <a:cubicBezTo>
                    <a:pt x="123" y="35"/>
                    <a:pt x="113" y="37"/>
                    <a:pt x="102" y="40"/>
                  </a:cubicBezTo>
                  <a:cubicBezTo>
                    <a:pt x="92" y="43"/>
                    <a:pt x="83" y="45"/>
                    <a:pt x="73" y="47"/>
                  </a:cubicBezTo>
                  <a:cubicBezTo>
                    <a:pt x="72" y="48"/>
                    <a:pt x="71" y="48"/>
                    <a:pt x="71" y="49"/>
                  </a:cubicBezTo>
                  <a:cubicBezTo>
                    <a:pt x="68" y="53"/>
                    <a:pt x="66" y="58"/>
                    <a:pt x="68" y="63"/>
                  </a:cubicBezTo>
                  <a:cubicBezTo>
                    <a:pt x="68" y="64"/>
                    <a:pt x="69" y="64"/>
                    <a:pt x="69" y="65"/>
                  </a:cubicBezTo>
                  <a:moveTo>
                    <a:pt x="72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66" y="1"/>
                    <a:pt x="62" y="2"/>
                    <a:pt x="57" y="3"/>
                  </a:cubicBezTo>
                  <a:cubicBezTo>
                    <a:pt x="44" y="5"/>
                    <a:pt x="30" y="8"/>
                    <a:pt x="16" y="10"/>
                  </a:cubicBezTo>
                  <a:cubicBezTo>
                    <a:pt x="13" y="11"/>
                    <a:pt x="11" y="13"/>
                    <a:pt x="10" y="16"/>
                  </a:cubicBezTo>
                  <a:cubicBezTo>
                    <a:pt x="8" y="20"/>
                    <a:pt x="9" y="23"/>
                    <a:pt x="9" y="26"/>
                  </a:cubicBezTo>
                  <a:cubicBezTo>
                    <a:pt x="10" y="29"/>
                    <a:pt x="12" y="30"/>
                    <a:pt x="14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4" y="32"/>
                    <a:pt x="13" y="32"/>
                    <a:pt x="13" y="33"/>
                  </a:cubicBezTo>
                  <a:cubicBezTo>
                    <a:pt x="12" y="33"/>
                    <a:pt x="10" y="33"/>
                    <a:pt x="10" y="34"/>
                  </a:cubicBezTo>
                  <a:cubicBezTo>
                    <a:pt x="9" y="35"/>
                    <a:pt x="9" y="37"/>
                    <a:pt x="8" y="38"/>
                  </a:cubicBezTo>
                  <a:cubicBezTo>
                    <a:pt x="8" y="39"/>
                    <a:pt x="7" y="39"/>
                    <a:pt x="7" y="40"/>
                  </a:cubicBezTo>
                  <a:cubicBezTo>
                    <a:pt x="6" y="40"/>
                    <a:pt x="4" y="41"/>
                    <a:pt x="4" y="42"/>
                  </a:cubicBezTo>
                  <a:cubicBezTo>
                    <a:pt x="2" y="45"/>
                    <a:pt x="1" y="49"/>
                    <a:pt x="2" y="52"/>
                  </a:cubicBezTo>
                  <a:cubicBezTo>
                    <a:pt x="3" y="56"/>
                    <a:pt x="4" y="59"/>
                    <a:pt x="3" y="63"/>
                  </a:cubicBezTo>
                  <a:cubicBezTo>
                    <a:pt x="2" y="68"/>
                    <a:pt x="5" y="72"/>
                    <a:pt x="8" y="75"/>
                  </a:cubicBezTo>
                  <a:cubicBezTo>
                    <a:pt x="9" y="75"/>
                    <a:pt x="9" y="77"/>
                    <a:pt x="8" y="77"/>
                  </a:cubicBezTo>
                  <a:cubicBezTo>
                    <a:pt x="8" y="78"/>
                    <a:pt x="7" y="78"/>
                    <a:pt x="6" y="78"/>
                  </a:cubicBezTo>
                  <a:cubicBezTo>
                    <a:pt x="6" y="78"/>
                    <a:pt x="6" y="78"/>
                    <a:pt x="6" y="78"/>
                  </a:cubicBezTo>
                  <a:cubicBezTo>
                    <a:pt x="6" y="78"/>
                    <a:pt x="5" y="78"/>
                    <a:pt x="5" y="78"/>
                  </a:cubicBezTo>
                  <a:cubicBezTo>
                    <a:pt x="4" y="78"/>
                    <a:pt x="3" y="79"/>
                    <a:pt x="2" y="80"/>
                  </a:cubicBezTo>
                  <a:cubicBezTo>
                    <a:pt x="0" y="84"/>
                    <a:pt x="0" y="89"/>
                    <a:pt x="1" y="93"/>
                  </a:cubicBezTo>
                  <a:cubicBezTo>
                    <a:pt x="2" y="94"/>
                    <a:pt x="3" y="95"/>
                    <a:pt x="3" y="96"/>
                  </a:cubicBezTo>
                  <a:cubicBezTo>
                    <a:pt x="11" y="101"/>
                    <a:pt x="18" y="106"/>
                    <a:pt x="25" y="111"/>
                  </a:cubicBezTo>
                  <a:cubicBezTo>
                    <a:pt x="38" y="120"/>
                    <a:pt x="51" y="129"/>
                    <a:pt x="64" y="138"/>
                  </a:cubicBezTo>
                  <a:cubicBezTo>
                    <a:pt x="65" y="139"/>
                    <a:pt x="66" y="139"/>
                    <a:pt x="67" y="139"/>
                  </a:cubicBezTo>
                  <a:cubicBezTo>
                    <a:pt x="67" y="139"/>
                    <a:pt x="68" y="139"/>
                    <a:pt x="69" y="139"/>
                  </a:cubicBezTo>
                  <a:cubicBezTo>
                    <a:pt x="73" y="137"/>
                    <a:pt x="77" y="135"/>
                    <a:pt x="81" y="133"/>
                  </a:cubicBezTo>
                  <a:cubicBezTo>
                    <a:pt x="96" y="127"/>
                    <a:pt x="110" y="121"/>
                    <a:pt x="125" y="115"/>
                  </a:cubicBezTo>
                  <a:cubicBezTo>
                    <a:pt x="128" y="114"/>
                    <a:pt x="128" y="113"/>
                    <a:pt x="125" y="111"/>
                  </a:cubicBezTo>
                  <a:cubicBezTo>
                    <a:pt x="124" y="110"/>
                    <a:pt x="123" y="109"/>
                    <a:pt x="122" y="108"/>
                  </a:cubicBezTo>
                  <a:cubicBezTo>
                    <a:pt x="120" y="107"/>
                    <a:pt x="120" y="105"/>
                    <a:pt x="121" y="104"/>
                  </a:cubicBezTo>
                  <a:cubicBezTo>
                    <a:pt x="123" y="102"/>
                    <a:pt x="124" y="100"/>
                    <a:pt x="126" y="98"/>
                  </a:cubicBezTo>
                  <a:cubicBezTo>
                    <a:pt x="126" y="98"/>
                    <a:pt x="126" y="96"/>
                    <a:pt x="125" y="96"/>
                  </a:cubicBezTo>
                  <a:cubicBezTo>
                    <a:pt x="125" y="95"/>
                    <a:pt x="124" y="95"/>
                    <a:pt x="123" y="94"/>
                  </a:cubicBezTo>
                  <a:cubicBezTo>
                    <a:pt x="120" y="93"/>
                    <a:pt x="117" y="92"/>
                    <a:pt x="114" y="90"/>
                  </a:cubicBezTo>
                  <a:cubicBezTo>
                    <a:pt x="115" y="89"/>
                    <a:pt x="116" y="89"/>
                    <a:pt x="117" y="89"/>
                  </a:cubicBezTo>
                  <a:cubicBezTo>
                    <a:pt x="117" y="88"/>
                    <a:pt x="117" y="88"/>
                    <a:pt x="118" y="87"/>
                  </a:cubicBezTo>
                  <a:cubicBezTo>
                    <a:pt x="118" y="87"/>
                    <a:pt x="119" y="86"/>
                    <a:pt x="119" y="86"/>
                  </a:cubicBezTo>
                  <a:cubicBezTo>
                    <a:pt x="122" y="85"/>
                    <a:pt x="125" y="85"/>
                    <a:pt x="127" y="84"/>
                  </a:cubicBezTo>
                  <a:cubicBezTo>
                    <a:pt x="128" y="84"/>
                    <a:pt x="129" y="83"/>
                    <a:pt x="129" y="83"/>
                  </a:cubicBezTo>
                  <a:cubicBezTo>
                    <a:pt x="129" y="82"/>
                    <a:pt x="128" y="81"/>
                    <a:pt x="128" y="81"/>
                  </a:cubicBezTo>
                  <a:cubicBezTo>
                    <a:pt x="127" y="80"/>
                    <a:pt x="126" y="80"/>
                    <a:pt x="125" y="79"/>
                  </a:cubicBezTo>
                  <a:cubicBezTo>
                    <a:pt x="122" y="77"/>
                    <a:pt x="122" y="76"/>
                    <a:pt x="123" y="73"/>
                  </a:cubicBezTo>
                  <a:cubicBezTo>
                    <a:pt x="123" y="73"/>
                    <a:pt x="123" y="72"/>
                    <a:pt x="123" y="72"/>
                  </a:cubicBezTo>
                  <a:cubicBezTo>
                    <a:pt x="125" y="68"/>
                    <a:pt x="128" y="68"/>
                    <a:pt x="131" y="66"/>
                  </a:cubicBezTo>
                  <a:cubicBezTo>
                    <a:pt x="134" y="64"/>
                    <a:pt x="137" y="64"/>
                    <a:pt x="140" y="62"/>
                  </a:cubicBezTo>
                  <a:cubicBezTo>
                    <a:pt x="141" y="62"/>
                    <a:pt x="142" y="62"/>
                    <a:pt x="142" y="61"/>
                  </a:cubicBezTo>
                  <a:cubicBezTo>
                    <a:pt x="142" y="61"/>
                    <a:pt x="141" y="60"/>
                    <a:pt x="141" y="60"/>
                  </a:cubicBezTo>
                  <a:cubicBezTo>
                    <a:pt x="140" y="59"/>
                    <a:pt x="139" y="59"/>
                    <a:pt x="139" y="59"/>
                  </a:cubicBezTo>
                  <a:cubicBezTo>
                    <a:pt x="140" y="56"/>
                    <a:pt x="140" y="54"/>
                    <a:pt x="141" y="52"/>
                  </a:cubicBezTo>
                  <a:cubicBezTo>
                    <a:pt x="141" y="51"/>
                    <a:pt x="141" y="51"/>
                    <a:pt x="142" y="51"/>
                  </a:cubicBezTo>
                  <a:cubicBezTo>
                    <a:pt x="143" y="49"/>
                    <a:pt x="143" y="48"/>
                    <a:pt x="142" y="47"/>
                  </a:cubicBezTo>
                  <a:cubicBezTo>
                    <a:pt x="139" y="46"/>
                    <a:pt x="137" y="46"/>
                    <a:pt x="135" y="45"/>
                  </a:cubicBezTo>
                  <a:cubicBezTo>
                    <a:pt x="134" y="44"/>
                    <a:pt x="133" y="44"/>
                    <a:pt x="133" y="42"/>
                  </a:cubicBezTo>
                  <a:cubicBezTo>
                    <a:pt x="133" y="39"/>
                    <a:pt x="135" y="37"/>
                    <a:pt x="137" y="36"/>
                  </a:cubicBezTo>
                  <a:cubicBezTo>
                    <a:pt x="140" y="33"/>
                    <a:pt x="140" y="32"/>
                    <a:pt x="136" y="30"/>
                  </a:cubicBezTo>
                  <a:cubicBezTo>
                    <a:pt x="136" y="30"/>
                    <a:pt x="135" y="30"/>
                    <a:pt x="134" y="29"/>
                  </a:cubicBezTo>
                  <a:cubicBezTo>
                    <a:pt x="114" y="20"/>
                    <a:pt x="94" y="10"/>
                    <a:pt x="74" y="0"/>
                  </a:cubicBezTo>
                  <a:cubicBezTo>
                    <a:pt x="73" y="0"/>
                    <a:pt x="72" y="0"/>
                    <a:pt x="7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110"/>
            <p:cNvSpPr>
              <a:spLocks/>
            </p:cNvSpPr>
            <p:nvPr/>
          </p:nvSpPr>
          <p:spPr bwMode="auto">
            <a:xfrm>
              <a:off x="13420725" y="2543176"/>
              <a:ext cx="131762" cy="76200"/>
            </a:xfrm>
            <a:custGeom>
              <a:avLst/>
              <a:gdLst>
                <a:gd name="T0" fmla="*/ 0 w 56"/>
                <a:gd name="T1" fmla="*/ 0 h 33"/>
                <a:gd name="T2" fmla="*/ 56 w 56"/>
                <a:gd name="T3" fmla="*/ 33 h 33"/>
                <a:gd name="T4" fmla="*/ 0 w 5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33">
                  <a:moveTo>
                    <a:pt x="0" y="0"/>
                  </a:moveTo>
                  <a:cubicBezTo>
                    <a:pt x="18" y="11"/>
                    <a:pt x="37" y="22"/>
                    <a:pt x="56" y="33"/>
                  </a:cubicBezTo>
                  <a:cubicBezTo>
                    <a:pt x="54" y="30"/>
                    <a:pt x="4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111"/>
            <p:cNvSpPr>
              <a:spLocks/>
            </p:cNvSpPr>
            <p:nvPr/>
          </p:nvSpPr>
          <p:spPr bwMode="auto">
            <a:xfrm>
              <a:off x="13562013" y="2614613"/>
              <a:ext cx="104775" cy="25400"/>
            </a:xfrm>
            <a:custGeom>
              <a:avLst/>
              <a:gdLst>
                <a:gd name="T0" fmla="*/ 45 w 45"/>
                <a:gd name="T1" fmla="*/ 0 h 11"/>
                <a:gd name="T2" fmla="*/ 0 w 45"/>
                <a:gd name="T3" fmla="*/ 10 h 11"/>
                <a:gd name="T4" fmla="*/ 1 w 45"/>
                <a:gd name="T5" fmla="*/ 11 h 11"/>
                <a:gd name="T6" fmla="*/ 45 w 45"/>
                <a:gd name="T7" fmla="*/ 1 h 11"/>
                <a:gd name="T8" fmla="*/ 45 w 4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">
                  <a:moveTo>
                    <a:pt x="45" y="0"/>
                  </a:moveTo>
                  <a:cubicBezTo>
                    <a:pt x="30" y="3"/>
                    <a:pt x="15" y="6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6" y="8"/>
                    <a:pt x="30" y="4"/>
                    <a:pt x="45" y="1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112"/>
            <p:cNvSpPr>
              <a:spLocks/>
            </p:cNvSpPr>
            <p:nvPr/>
          </p:nvSpPr>
          <p:spPr bwMode="auto">
            <a:xfrm>
              <a:off x="13568363" y="2767013"/>
              <a:ext cx="84137" cy="34925"/>
            </a:xfrm>
            <a:custGeom>
              <a:avLst/>
              <a:gdLst>
                <a:gd name="T0" fmla="*/ 36 w 36"/>
                <a:gd name="T1" fmla="*/ 0 h 15"/>
                <a:gd name="T2" fmla="*/ 0 w 36"/>
                <a:gd name="T3" fmla="*/ 14 h 15"/>
                <a:gd name="T4" fmla="*/ 0 w 36"/>
                <a:gd name="T5" fmla="*/ 15 h 15"/>
                <a:gd name="T6" fmla="*/ 36 w 36"/>
                <a:gd name="T7" fmla="*/ 1 h 15"/>
                <a:gd name="T8" fmla="*/ 36 w 3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5">
                  <a:moveTo>
                    <a:pt x="36" y="0"/>
                  </a:moveTo>
                  <a:cubicBezTo>
                    <a:pt x="24" y="5"/>
                    <a:pt x="12" y="10"/>
                    <a:pt x="0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2" y="10"/>
                    <a:pt x="24" y="6"/>
                    <a:pt x="36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113"/>
            <p:cNvSpPr>
              <a:spLocks/>
            </p:cNvSpPr>
            <p:nvPr/>
          </p:nvSpPr>
          <p:spPr bwMode="auto">
            <a:xfrm>
              <a:off x="13596938" y="2636838"/>
              <a:ext cx="106362" cy="39688"/>
            </a:xfrm>
            <a:custGeom>
              <a:avLst/>
              <a:gdLst>
                <a:gd name="T0" fmla="*/ 46 w 46"/>
                <a:gd name="T1" fmla="*/ 0 h 17"/>
                <a:gd name="T2" fmla="*/ 0 w 46"/>
                <a:gd name="T3" fmla="*/ 16 h 17"/>
                <a:gd name="T4" fmla="*/ 0 w 46"/>
                <a:gd name="T5" fmla="*/ 17 h 17"/>
                <a:gd name="T6" fmla="*/ 46 w 46"/>
                <a:gd name="T7" fmla="*/ 0 h 17"/>
                <a:gd name="T8" fmla="*/ 46 w 4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7">
                  <a:moveTo>
                    <a:pt x="46" y="0"/>
                  </a:moveTo>
                  <a:cubicBezTo>
                    <a:pt x="30" y="5"/>
                    <a:pt x="15" y="11"/>
                    <a:pt x="0" y="1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6" y="12"/>
                    <a:pt x="31" y="6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114"/>
            <p:cNvSpPr>
              <a:spLocks/>
            </p:cNvSpPr>
            <p:nvPr/>
          </p:nvSpPr>
          <p:spPr bwMode="auto">
            <a:xfrm>
              <a:off x="13598525" y="2643188"/>
              <a:ext cx="100012" cy="36513"/>
            </a:xfrm>
            <a:custGeom>
              <a:avLst/>
              <a:gdLst>
                <a:gd name="T0" fmla="*/ 43 w 43"/>
                <a:gd name="T1" fmla="*/ 0 h 16"/>
                <a:gd name="T2" fmla="*/ 0 w 43"/>
                <a:gd name="T3" fmla="*/ 16 h 16"/>
                <a:gd name="T4" fmla="*/ 0 w 43"/>
                <a:gd name="T5" fmla="*/ 16 h 16"/>
                <a:gd name="T6" fmla="*/ 43 w 43"/>
                <a:gd name="T7" fmla="*/ 1 h 16"/>
                <a:gd name="T8" fmla="*/ 43 w 4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6">
                  <a:moveTo>
                    <a:pt x="43" y="0"/>
                  </a:moveTo>
                  <a:cubicBezTo>
                    <a:pt x="28" y="5"/>
                    <a:pt x="14" y="10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4" y="11"/>
                    <a:pt x="29" y="6"/>
                    <a:pt x="43" y="1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115"/>
            <p:cNvSpPr>
              <a:spLocks noEditPoints="1"/>
            </p:cNvSpPr>
            <p:nvPr/>
          </p:nvSpPr>
          <p:spPr bwMode="auto">
            <a:xfrm>
              <a:off x="17797463" y="2284413"/>
              <a:ext cx="920750" cy="893763"/>
            </a:xfrm>
            <a:custGeom>
              <a:avLst/>
              <a:gdLst>
                <a:gd name="T0" fmla="*/ 332 w 395"/>
                <a:gd name="T1" fmla="*/ 281 h 383"/>
                <a:gd name="T2" fmla="*/ 322 w 395"/>
                <a:gd name="T3" fmla="*/ 308 h 383"/>
                <a:gd name="T4" fmla="*/ 287 w 395"/>
                <a:gd name="T5" fmla="*/ 308 h 383"/>
                <a:gd name="T6" fmla="*/ 325 w 395"/>
                <a:gd name="T7" fmla="*/ 270 h 383"/>
                <a:gd name="T8" fmla="*/ 325 w 395"/>
                <a:gd name="T9" fmla="*/ 270 h 383"/>
                <a:gd name="T10" fmla="*/ 258 w 395"/>
                <a:gd name="T11" fmla="*/ 272 h 383"/>
                <a:gd name="T12" fmla="*/ 292 w 395"/>
                <a:gd name="T13" fmla="*/ 272 h 383"/>
                <a:gd name="T14" fmla="*/ 221 w 395"/>
                <a:gd name="T15" fmla="*/ 283 h 383"/>
                <a:gd name="T16" fmla="*/ 130 w 395"/>
                <a:gd name="T17" fmla="*/ 282 h 383"/>
                <a:gd name="T18" fmla="*/ 153 w 395"/>
                <a:gd name="T19" fmla="*/ 275 h 383"/>
                <a:gd name="T20" fmla="*/ 165 w 395"/>
                <a:gd name="T21" fmla="*/ 280 h 383"/>
                <a:gd name="T22" fmla="*/ 209 w 395"/>
                <a:gd name="T23" fmla="*/ 273 h 383"/>
                <a:gd name="T24" fmla="*/ 32 w 395"/>
                <a:gd name="T25" fmla="*/ 218 h 383"/>
                <a:gd name="T26" fmla="*/ 37 w 395"/>
                <a:gd name="T27" fmla="*/ 235 h 383"/>
                <a:gd name="T28" fmla="*/ 172 w 395"/>
                <a:gd name="T29" fmla="*/ 316 h 383"/>
                <a:gd name="T30" fmla="*/ 180 w 395"/>
                <a:gd name="T31" fmla="*/ 315 h 383"/>
                <a:gd name="T32" fmla="*/ 192 w 395"/>
                <a:gd name="T33" fmla="*/ 322 h 383"/>
                <a:gd name="T34" fmla="*/ 171 w 395"/>
                <a:gd name="T35" fmla="*/ 363 h 383"/>
                <a:gd name="T36" fmla="*/ 13 w 395"/>
                <a:gd name="T37" fmla="*/ 250 h 383"/>
                <a:gd name="T38" fmla="*/ 269 w 395"/>
                <a:gd name="T39" fmla="*/ 218 h 383"/>
                <a:gd name="T40" fmla="*/ 322 w 395"/>
                <a:gd name="T41" fmla="*/ 210 h 383"/>
                <a:gd name="T42" fmla="*/ 218 w 395"/>
                <a:gd name="T43" fmla="*/ 242 h 383"/>
                <a:gd name="T44" fmla="*/ 184 w 395"/>
                <a:gd name="T45" fmla="*/ 260 h 383"/>
                <a:gd name="T46" fmla="*/ 217 w 395"/>
                <a:gd name="T47" fmla="*/ 225 h 383"/>
                <a:gd name="T48" fmla="*/ 177 w 395"/>
                <a:gd name="T49" fmla="*/ 244 h 383"/>
                <a:gd name="T50" fmla="*/ 100 w 395"/>
                <a:gd name="T51" fmla="*/ 288 h 383"/>
                <a:gd name="T52" fmla="*/ 78 w 395"/>
                <a:gd name="T53" fmla="*/ 213 h 383"/>
                <a:gd name="T54" fmla="*/ 144 w 395"/>
                <a:gd name="T55" fmla="*/ 263 h 383"/>
                <a:gd name="T56" fmla="*/ 244 w 395"/>
                <a:gd name="T57" fmla="*/ 209 h 383"/>
                <a:gd name="T58" fmla="*/ 366 w 395"/>
                <a:gd name="T59" fmla="*/ 166 h 383"/>
                <a:gd name="T60" fmla="*/ 87 w 395"/>
                <a:gd name="T61" fmla="*/ 209 h 383"/>
                <a:gd name="T62" fmla="*/ 69 w 395"/>
                <a:gd name="T63" fmla="*/ 156 h 383"/>
                <a:gd name="T64" fmla="*/ 168 w 395"/>
                <a:gd name="T65" fmla="*/ 219 h 383"/>
                <a:gd name="T66" fmla="*/ 208 w 395"/>
                <a:gd name="T67" fmla="*/ 143 h 383"/>
                <a:gd name="T68" fmla="*/ 225 w 395"/>
                <a:gd name="T69" fmla="*/ 144 h 383"/>
                <a:gd name="T70" fmla="*/ 200 w 395"/>
                <a:gd name="T71" fmla="*/ 168 h 383"/>
                <a:gd name="T72" fmla="*/ 197 w 395"/>
                <a:gd name="T73" fmla="*/ 202 h 383"/>
                <a:gd name="T74" fmla="*/ 33 w 395"/>
                <a:gd name="T75" fmla="*/ 100 h 383"/>
                <a:gd name="T76" fmla="*/ 66 w 395"/>
                <a:gd name="T77" fmla="*/ 106 h 383"/>
                <a:gd name="T78" fmla="*/ 190 w 395"/>
                <a:gd name="T79" fmla="*/ 189 h 383"/>
                <a:gd name="T80" fmla="*/ 304 w 395"/>
                <a:gd name="T81" fmla="*/ 162 h 383"/>
                <a:gd name="T82" fmla="*/ 189 w 395"/>
                <a:gd name="T83" fmla="*/ 179 h 383"/>
                <a:gd name="T84" fmla="*/ 34 w 395"/>
                <a:gd name="T85" fmla="*/ 74 h 383"/>
                <a:gd name="T86" fmla="*/ 195 w 395"/>
                <a:gd name="T87" fmla="*/ 7 h 383"/>
                <a:gd name="T88" fmla="*/ 200 w 395"/>
                <a:gd name="T89" fmla="*/ 131 h 383"/>
                <a:gd name="T90" fmla="*/ 195 w 395"/>
                <a:gd name="T91" fmla="*/ 0 h 383"/>
                <a:gd name="T92" fmla="*/ 37 w 395"/>
                <a:gd name="T93" fmla="*/ 86 h 383"/>
                <a:gd name="T94" fmla="*/ 18 w 395"/>
                <a:gd name="T95" fmla="*/ 109 h 383"/>
                <a:gd name="T96" fmla="*/ 23 w 395"/>
                <a:gd name="T97" fmla="*/ 213 h 383"/>
                <a:gd name="T98" fmla="*/ 4 w 395"/>
                <a:gd name="T99" fmla="*/ 257 h 383"/>
                <a:gd name="T100" fmla="*/ 189 w 395"/>
                <a:gd name="T101" fmla="*/ 382 h 383"/>
                <a:gd name="T102" fmla="*/ 333 w 395"/>
                <a:gd name="T103" fmla="*/ 286 h 383"/>
                <a:gd name="T104" fmla="*/ 321 w 395"/>
                <a:gd name="T105" fmla="*/ 244 h 383"/>
                <a:gd name="T106" fmla="*/ 352 w 395"/>
                <a:gd name="T107" fmla="*/ 223 h 383"/>
                <a:gd name="T108" fmla="*/ 386 w 395"/>
                <a:gd name="T109" fmla="*/ 172 h 383"/>
                <a:gd name="T110" fmla="*/ 390 w 395"/>
                <a:gd name="T111" fmla="*/ 139 h 383"/>
                <a:gd name="T112" fmla="*/ 375 w 395"/>
                <a:gd name="T113" fmla="*/ 84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5" h="383">
                  <a:moveTo>
                    <a:pt x="192" y="338"/>
                  </a:moveTo>
                  <a:cubicBezTo>
                    <a:pt x="193" y="338"/>
                    <a:pt x="193" y="338"/>
                    <a:pt x="194" y="337"/>
                  </a:cubicBezTo>
                  <a:cubicBezTo>
                    <a:pt x="211" y="326"/>
                    <a:pt x="230" y="321"/>
                    <a:pt x="249" y="314"/>
                  </a:cubicBezTo>
                  <a:cubicBezTo>
                    <a:pt x="275" y="303"/>
                    <a:pt x="301" y="293"/>
                    <a:pt x="327" y="283"/>
                  </a:cubicBezTo>
                  <a:cubicBezTo>
                    <a:pt x="328" y="282"/>
                    <a:pt x="330" y="281"/>
                    <a:pt x="332" y="281"/>
                  </a:cubicBezTo>
                  <a:cubicBezTo>
                    <a:pt x="319" y="292"/>
                    <a:pt x="302" y="295"/>
                    <a:pt x="287" y="301"/>
                  </a:cubicBezTo>
                  <a:cubicBezTo>
                    <a:pt x="282" y="304"/>
                    <a:pt x="277" y="306"/>
                    <a:pt x="272" y="309"/>
                  </a:cubicBezTo>
                  <a:cubicBezTo>
                    <a:pt x="289" y="303"/>
                    <a:pt x="306" y="296"/>
                    <a:pt x="323" y="290"/>
                  </a:cubicBezTo>
                  <a:cubicBezTo>
                    <a:pt x="324" y="295"/>
                    <a:pt x="325" y="300"/>
                    <a:pt x="325" y="304"/>
                  </a:cubicBezTo>
                  <a:cubicBezTo>
                    <a:pt x="325" y="305"/>
                    <a:pt x="323" y="308"/>
                    <a:pt x="322" y="308"/>
                  </a:cubicBezTo>
                  <a:cubicBezTo>
                    <a:pt x="286" y="323"/>
                    <a:pt x="250" y="338"/>
                    <a:pt x="214" y="353"/>
                  </a:cubicBezTo>
                  <a:cubicBezTo>
                    <a:pt x="206" y="356"/>
                    <a:pt x="198" y="360"/>
                    <a:pt x="189" y="363"/>
                  </a:cubicBezTo>
                  <a:cubicBezTo>
                    <a:pt x="188" y="359"/>
                    <a:pt x="187" y="354"/>
                    <a:pt x="186" y="350"/>
                  </a:cubicBezTo>
                  <a:cubicBezTo>
                    <a:pt x="220" y="336"/>
                    <a:pt x="254" y="323"/>
                    <a:pt x="287" y="310"/>
                  </a:cubicBezTo>
                  <a:cubicBezTo>
                    <a:pt x="287" y="309"/>
                    <a:pt x="287" y="308"/>
                    <a:pt x="287" y="308"/>
                  </a:cubicBezTo>
                  <a:cubicBezTo>
                    <a:pt x="253" y="321"/>
                    <a:pt x="220" y="334"/>
                    <a:pt x="186" y="347"/>
                  </a:cubicBezTo>
                  <a:cubicBezTo>
                    <a:pt x="186" y="343"/>
                    <a:pt x="185" y="338"/>
                    <a:pt x="190" y="338"/>
                  </a:cubicBezTo>
                  <a:cubicBezTo>
                    <a:pt x="191" y="338"/>
                    <a:pt x="191" y="338"/>
                    <a:pt x="192" y="338"/>
                  </a:cubicBezTo>
                  <a:cubicBezTo>
                    <a:pt x="192" y="338"/>
                    <a:pt x="192" y="338"/>
                    <a:pt x="192" y="338"/>
                  </a:cubicBezTo>
                  <a:moveTo>
                    <a:pt x="325" y="270"/>
                  </a:moveTo>
                  <a:cubicBezTo>
                    <a:pt x="320" y="270"/>
                    <a:pt x="317" y="266"/>
                    <a:pt x="313" y="264"/>
                  </a:cubicBezTo>
                  <a:cubicBezTo>
                    <a:pt x="311" y="263"/>
                    <a:pt x="311" y="261"/>
                    <a:pt x="310" y="259"/>
                  </a:cubicBezTo>
                  <a:cubicBezTo>
                    <a:pt x="310" y="259"/>
                    <a:pt x="311" y="258"/>
                    <a:pt x="311" y="258"/>
                  </a:cubicBezTo>
                  <a:cubicBezTo>
                    <a:pt x="318" y="261"/>
                    <a:pt x="324" y="264"/>
                    <a:pt x="331" y="268"/>
                  </a:cubicBezTo>
                  <a:cubicBezTo>
                    <a:pt x="328" y="269"/>
                    <a:pt x="326" y="270"/>
                    <a:pt x="325" y="270"/>
                  </a:cubicBezTo>
                  <a:moveTo>
                    <a:pt x="209" y="273"/>
                  </a:moveTo>
                  <a:cubicBezTo>
                    <a:pt x="239" y="261"/>
                    <a:pt x="272" y="257"/>
                    <a:pt x="304" y="252"/>
                  </a:cubicBezTo>
                  <a:cubicBezTo>
                    <a:pt x="303" y="256"/>
                    <a:pt x="303" y="259"/>
                    <a:pt x="302" y="262"/>
                  </a:cubicBezTo>
                  <a:cubicBezTo>
                    <a:pt x="302" y="263"/>
                    <a:pt x="300" y="264"/>
                    <a:pt x="298" y="265"/>
                  </a:cubicBezTo>
                  <a:cubicBezTo>
                    <a:pt x="285" y="267"/>
                    <a:pt x="271" y="270"/>
                    <a:pt x="258" y="272"/>
                  </a:cubicBezTo>
                  <a:cubicBezTo>
                    <a:pt x="256" y="272"/>
                    <a:pt x="255" y="273"/>
                    <a:pt x="254" y="274"/>
                  </a:cubicBezTo>
                  <a:cubicBezTo>
                    <a:pt x="254" y="274"/>
                    <a:pt x="254" y="275"/>
                    <a:pt x="254" y="275"/>
                  </a:cubicBezTo>
                  <a:cubicBezTo>
                    <a:pt x="271" y="272"/>
                    <a:pt x="287" y="269"/>
                    <a:pt x="303" y="266"/>
                  </a:cubicBezTo>
                  <a:cubicBezTo>
                    <a:pt x="303" y="267"/>
                    <a:pt x="303" y="268"/>
                    <a:pt x="304" y="268"/>
                  </a:cubicBezTo>
                  <a:cubicBezTo>
                    <a:pt x="300" y="269"/>
                    <a:pt x="296" y="271"/>
                    <a:pt x="292" y="272"/>
                  </a:cubicBezTo>
                  <a:cubicBezTo>
                    <a:pt x="244" y="283"/>
                    <a:pt x="195" y="294"/>
                    <a:pt x="147" y="306"/>
                  </a:cubicBezTo>
                  <a:cubicBezTo>
                    <a:pt x="144" y="306"/>
                    <a:pt x="141" y="306"/>
                    <a:pt x="138" y="307"/>
                  </a:cubicBezTo>
                  <a:cubicBezTo>
                    <a:pt x="137" y="308"/>
                    <a:pt x="136" y="308"/>
                    <a:pt x="135" y="308"/>
                  </a:cubicBezTo>
                  <a:cubicBezTo>
                    <a:pt x="132" y="308"/>
                    <a:pt x="131" y="306"/>
                    <a:pt x="129" y="302"/>
                  </a:cubicBezTo>
                  <a:cubicBezTo>
                    <a:pt x="160" y="296"/>
                    <a:pt x="191" y="293"/>
                    <a:pt x="221" y="283"/>
                  </a:cubicBezTo>
                  <a:cubicBezTo>
                    <a:pt x="208" y="285"/>
                    <a:pt x="195" y="288"/>
                    <a:pt x="182" y="290"/>
                  </a:cubicBezTo>
                  <a:cubicBezTo>
                    <a:pt x="165" y="293"/>
                    <a:pt x="148" y="296"/>
                    <a:pt x="130" y="299"/>
                  </a:cubicBezTo>
                  <a:cubicBezTo>
                    <a:pt x="130" y="299"/>
                    <a:pt x="130" y="299"/>
                    <a:pt x="130" y="299"/>
                  </a:cubicBezTo>
                  <a:cubicBezTo>
                    <a:pt x="129" y="299"/>
                    <a:pt x="127" y="297"/>
                    <a:pt x="127" y="297"/>
                  </a:cubicBezTo>
                  <a:cubicBezTo>
                    <a:pt x="128" y="292"/>
                    <a:pt x="129" y="287"/>
                    <a:pt x="130" y="282"/>
                  </a:cubicBezTo>
                  <a:cubicBezTo>
                    <a:pt x="130" y="282"/>
                    <a:pt x="131" y="281"/>
                    <a:pt x="131" y="281"/>
                  </a:cubicBezTo>
                  <a:cubicBezTo>
                    <a:pt x="131" y="281"/>
                    <a:pt x="131" y="281"/>
                    <a:pt x="131" y="281"/>
                  </a:cubicBezTo>
                  <a:cubicBezTo>
                    <a:pt x="133" y="281"/>
                    <a:pt x="134" y="281"/>
                    <a:pt x="135" y="281"/>
                  </a:cubicBezTo>
                  <a:cubicBezTo>
                    <a:pt x="138" y="281"/>
                    <a:pt x="141" y="280"/>
                    <a:pt x="144" y="278"/>
                  </a:cubicBezTo>
                  <a:cubicBezTo>
                    <a:pt x="147" y="277"/>
                    <a:pt x="150" y="275"/>
                    <a:pt x="153" y="275"/>
                  </a:cubicBezTo>
                  <a:cubicBezTo>
                    <a:pt x="153" y="275"/>
                    <a:pt x="154" y="275"/>
                    <a:pt x="154" y="275"/>
                  </a:cubicBezTo>
                  <a:cubicBezTo>
                    <a:pt x="154" y="275"/>
                    <a:pt x="154" y="275"/>
                    <a:pt x="154" y="275"/>
                  </a:cubicBezTo>
                  <a:cubicBezTo>
                    <a:pt x="155" y="275"/>
                    <a:pt x="155" y="275"/>
                    <a:pt x="156" y="275"/>
                  </a:cubicBezTo>
                  <a:cubicBezTo>
                    <a:pt x="157" y="275"/>
                    <a:pt x="157" y="275"/>
                    <a:pt x="158" y="275"/>
                  </a:cubicBezTo>
                  <a:cubicBezTo>
                    <a:pt x="161" y="275"/>
                    <a:pt x="163" y="276"/>
                    <a:pt x="165" y="280"/>
                  </a:cubicBezTo>
                  <a:cubicBezTo>
                    <a:pt x="156" y="281"/>
                    <a:pt x="146" y="283"/>
                    <a:pt x="137" y="284"/>
                  </a:cubicBezTo>
                  <a:cubicBezTo>
                    <a:pt x="137" y="285"/>
                    <a:pt x="137" y="285"/>
                    <a:pt x="137" y="286"/>
                  </a:cubicBezTo>
                  <a:cubicBezTo>
                    <a:pt x="185" y="281"/>
                    <a:pt x="233" y="272"/>
                    <a:pt x="280" y="263"/>
                  </a:cubicBezTo>
                  <a:cubicBezTo>
                    <a:pt x="280" y="263"/>
                    <a:pt x="280" y="262"/>
                    <a:pt x="280" y="261"/>
                  </a:cubicBezTo>
                  <a:cubicBezTo>
                    <a:pt x="256" y="265"/>
                    <a:pt x="233" y="269"/>
                    <a:pt x="209" y="273"/>
                  </a:cubicBezTo>
                  <a:moveTo>
                    <a:pt x="172" y="270"/>
                  </a:moveTo>
                  <a:cubicBezTo>
                    <a:pt x="166" y="262"/>
                    <a:pt x="164" y="254"/>
                    <a:pt x="165" y="245"/>
                  </a:cubicBezTo>
                  <a:cubicBezTo>
                    <a:pt x="167" y="253"/>
                    <a:pt x="169" y="261"/>
                    <a:pt x="172" y="270"/>
                  </a:cubicBezTo>
                  <a:moveTo>
                    <a:pt x="23" y="224"/>
                  </a:moveTo>
                  <a:cubicBezTo>
                    <a:pt x="27" y="224"/>
                    <a:pt x="29" y="221"/>
                    <a:pt x="32" y="218"/>
                  </a:cubicBezTo>
                  <a:cubicBezTo>
                    <a:pt x="37" y="224"/>
                    <a:pt x="42" y="229"/>
                    <a:pt x="47" y="235"/>
                  </a:cubicBezTo>
                  <a:cubicBezTo>
                    <a:pt x="46" y="236"/>
                    <a:pt x="46" y="236"/>
                    <a:pt x="46" y="236"/>
                  </a:cubicBezTo>
                  <a:cubicBezTo>
                    <a:pt x="41" y="233"/>
                    <a:pt x="36" y="230"/>
                    <a:pt x="29" y="227"/>
                  </a:cubicBezTo>
                  <a:cubicBezTo>
                    <a:pt x="30" y="229"/>
                    <a:pt x="30" y="230"/>
                    <a:pt x="31" y="231"/>
                  </a:cubicBezTo>
                  <a:cubicBezTo>
                    <a:pt x="33" y="232"/>
                    <a:pt x="35" y="234"/>
                    <a:pt x="37" y="235"/>
                  </a:cubicBezTo>
                  <a:cubicBezTo>
                    <a:pt x="57" y="244"/>
                    <a:pt x="68" y="261"/>
                    <a:pt x="82" y="277"/>
                  </a:cubicBezTo>
                  <a:cubicBezTo>
                    <a:pt x="94" y="291"/>
                    <a:pt x="107" y="306"/>
                    <a:pt x="119" y="321"/>
                  </a:cubicBezTo>
                  <a:cubicBezTo>
                    <a:pt x="122" y="325"/>
                    <a:pt x="126" y="326"/>
                    <a:pt x="130" y="326"/>
                  </a:cubicBezTo>
                  <a:cubicBezTo>
                    <a:pt x="132" y="326"/>
                    <a:pt x="134" y="326"/>
                    <a:pt x="136" y="325"/>
                  </a:cubicBezTo>
                  <a:cubicBezTo>
                    <a:pt x="148" y="322"/>
                    <a:pt x="160" y="319"/>
                    <a:pt x="172" y="316"/>
                  </a:cubicBezTo>
                  <a:cubicBezTo>
                    <a:pt x="172" y="316"/>
                    <a:pt x="173" y="316"/>
                    <a:pt x="173" y="316"/>
                  </a:cubicBezTo>
                  <a:cubicBezTo>
                    <a:pt x="174" y="316"/>
                    <a:pt x="176" y="317"/>
                    <a:pt x="177" y="317"/>
                  </a:cubicBezTo>
                  <a:cubicBezTo>
                    <a:pt x="179" y="318"/>
                    <a:pt x="182" y="319"/>
                    <a:pt x="184" y="320"/>
                  </a:cubicBezTo>
                  <a:cubicBezTo>
                    <a:pt x="184" y="319"/>
                    <a:pt x="184" y="319"/>
                    <a:pt x="184" y="319"/>
                  </a:cubicBezTo>
                  <a:cubicBezTo>
                    <a:pt x="183" y="318"/>
                    <a:pt x="182" y="316"/>
                    <a:pt x="180" y="315"/>
                  </a:cubicBezTo>
                  <a:cubicBezTo>
                    <a:pt x="205" y="309"/>
                    <a:pt x="229" y="303"/>
                    <a:pt x="253" y="297"/>
                  </a:cubicBezTo>
                  <a:cubicBezTo>
                    <a:pt x="253" y="298"/>
                    <a:pt x="253" y="298"/>
                    <a:pt x="253" y="298"/>
                  </a:cubicBezTo>
                  <a:cubicBezTo>
                    <a:pt x="247" y="300"/>
                    <a:pt x="241" y="303"/>
                    <a:pt x="235" y="305"/>
                  </a:cubicBezTo>
                  <a:cubicBezTo>
                    <a:pt x="222" y="310"/>
                    <a:pt x="210" y="314"/>
                    <a:pt x="197" y="319"/>
                  </a:cubicBezTo>
                  <a:cubicBezTo>
                    <a:pt x="195" y="320"/>
                    <a:pt x="194" y="321"/>
                    <a:pt x="192" y="322"/>
                  </a:cubicBezTo>
                  <a:cubicBezTo>
                    <a:pt x="190" y="323"/>
                    <a:pt x="188" y="323"/>
                    <a:pt x="187" y="323"/>
                  </a:cubicBezTo>
                  <a:cubicBezTo>
                    <a:pt x="186" y="323"/>
                    <a:pt x="186" y="323"/>
                    <a:pt x="186" y="323"/>
                  </a:cubicBezTo>
                  <a:cubicBezTo>
                    <a:pt x="185" y="323"/>
                    <a:pt x="184" y="323"/>
                    <a:pt x="183" y="323"/>
                  </a:cubicBezTo>
                  <a:cubicBezTo>
                    <a:pt x="179" y="323"/>
                    <a:pt x="177" y="324"/>
                    <a:pt x="176" y="328"/>
                  </a:cubicBezTo>
                  <a:cubicBezTo>
                    <a:pt x="170" y="338"/>
                    <a:pt x="168" y="350"/>
                    <a:pt x="171" y="363"/>
                  </a:cubicBezTo>
                  <a:cubicBezTo>
                    <a:pt x="169" y="361"/>
                    <a:pt x="167" y="361"/>
                    <a:pt x="166" y="360"/>
                  </a:cubicBezTo>
                  <a:cubicBezTo>
                    <a:pt x="142" y="343"/>
                    <a:pt x="118" y="327"/>
                    <a:pt x="94" y="310"/>
                  </a:cubicBezTo>
                  <a:cubicBezTo>
                    <a:pt x="78" y="299"/>
                    <a:pt x="63" y="288"/>
                    <a:pt x="47" y="277"/>
                  </a:cubicBezTo>
                  <a:cubicBezTo>
                    <a:pt x="39" y="271"/>
                    <a:pt x="30" y="266"/>
                    <a:pt x="22" y="260"/>
                  </a:cubicBezTo>
                  <a:cubicBezTo>
                    <a:pt x="18" y="257"/>
                    <a:pt x="14" y="254"/>
                    <a:pt x="13" y="250"/>
                  </a:cubicBezTo>
                  <a:cubicBezTo>
                    <a:pt x="10" y="242"/>
                    <a:pt x="11" y="234"/>
                    <a:pt x="15" y="227"/>
                  </a:cubicBezTo>
                  <a:cubicBezTo>
                    <a:pt x="15" y="225"/>
                    <a:pt x="18" y="223"/>
                    <a:pt x="19" y="223"/>
                  </a:cubicBezTo>
                  <a:cubicBezTo>
                    <a:pt x="19" y="223"/>
                    <a:pt x="19" y="224"/>
                    <a:pt x="20" y="224"/>
                  </a:cubicBezTo>
                  <a:cubicBezTo>
                    <a:pt x="21" y="224"/>
                    <a:pt x="22" y="224"/>
                    <a:pt x="23" y="224"/>
                  </a:cubicBezTo>
                  <a:moveTo>
                    <a:pt x="269" y="218"/>
                  </a:moveTo>
                  <a:cubicBezTo>
                    <a:pt x="289" y="208"/>
                    <a:pt x="310" y="203"/>
                    <a:pt x="331" y="198"/>
                  </a:cubicBezTo>
                  <a:cubicBezTo>
                    <a:pt x="331" y="204"/>
                    <a:pt x="329" y="206"/>
                    <a:pt x="323" y="207"/>
                  </a:cubicBezTo>
                  <a:cubicBezTo>
                    <a:pt x="313" y="208"/>
                    <a:pt x="304" y="212"/>
                    <a:pt x="294" y="214"/>
                  </a:cubicBezTo>
                  <a:cubicBezTo>
                    <a:pt x="294" y="215"/>
                    <a:pt x="294" y="215"/>
                    <a:pt x="294" y="216"/>
                  </a:cubicBezTo>
                  <a:cubicBezTo>
                    <a:pt x="304" y="214"/>
                    <a:pt x="313" y="212"/>
                    <a:pt x="322" y="210"/>
                  </a:cubicBezTo>
                  <a:cubicBezTo>
                    <a:pt x="323" y="210"/>
                    <a:pt x="323" y="210"/>
                    <a:pt x="323" y="210"/>
                  </a:cubicBezTo>
                  <a:cubicBezTo>
                    <a:pt x="325" y="210"/>
                    <a:pt x="327" y="211"/>
                    <a:pt x="329" y="212"/>
                  </a:cubicBezTo>
                  <a:cubicBezTo>
                    <a:pt x="327" y="213"/>
                    <a:pt x="326" y="215"/>
                    <a:pt x="324" y="215"/>
                  </a:cubicBezTo>
                  <a:cubicBezTo>
                    <a:pt x="291" y="224"/>
                    <a:pt x="258" y="232"/>
                    <a:pt x="225" y="240"/>
                  </a:cubicBezTo>
                  <a:cubicBezTo>
                    <a:pt x="222" y="240"/>
                    <a:pt x="220" y="241"/>
                    <a:pt x="218" y="242"/>
                  </a:cubicBezTo>
                  <a:cubicBezTo>
                    <a:pt x="218" y="243"/>
                    <a:pt x="218" y="243"/>
                    <a:pt x="218" y="244"/>
                  </a:cubicBezTo>
                  <a:cubicBezTo>
                    <a:pt x="255" y="235"/>
                    <a:pt x="291" y="226"/>
                    <a:pt x="328" y="217"/>
                  </a:cubicBezTo>
                  <a:cubicBezTo>
                    <a:pt x="328" y="218"/>
                    <a:pt x="329" y="219"/>
                    <a:pt x="329" y="220"/>
                  </a:cubicBezTo>
                  <a:cubicBezTo>
                    <a:pt x="327" y="220"/>
                    <a:pt x="325" y="221"/>
                    <a:pt x="323" y="222"/>
                  </a:cubicBezTo>
                  <a:cubicBezTo>
                    <a:pt x="277" y="235"/>
                    <a:pt x="230" y="247"/>
                    <a:pt x="184" y="260"/>
                  </a:cubicBezTo>
                  <a:cubicBezTo>
                    <a:pt x="182" y="260"/>
                    <a:pt x="180" y="261"/>
                    <a:pt x="178" y="261"/>
                  </a:cubicBezTo>
                  <a:cubicBezTo>
                    <a:pt x="174" y="261"/>
                    <a:pt x="173" y="258"/>
                    <a:pt x="173" y="251"/>
                  </a:cubicBezTo>
                  <a:cubicBezTo>
                    <a:pt x="173" y="249"/>
                    <a:pt x="172" y="248"/>
                    <a:pt x="172" y="246"/>
                  </a:cubicBezTo>
                  <a:cubicBezTo>
                    <a:pt x="172" y="238"/>
                    <a:pt x="174" y="235"/>
                    <a:pt x="181" y="234"/>
                  </a:cubicBezTo>
                  <a:cubicBezTo>
                    <a:pt x="193" y="231"/>
                    <a:pt x="205" y="228"/>
                    <a:pt x="217" y="225"/>
                  </a:cubicBezTo>
                  <a:cubicBezTo>
                    <a:pt x="218" y="225"/>
                    <a:pt x="218" y="225"/>
                    <a:pt x="219" y="225"/>
                  </a:cubicBezTo>
                  <a:cubicBezTo>
                    <a:pt x="222" y="225"/>
                    <a:pt x="225" y="226"/>
                    <a:pt x="228" y="226"/>
                  </a:cubicBezTo>
                  <a:cubicBezTo>
                    <a:pt x="228" y="227"/>
                    <a:pt x="228" y="227"/>
                    <a:pt x="228" y="228"/>
                  </a:cubicBezTo>
                  <a:cubicBezTo>
                    <a:pt x="211" y="233"/>
                    <a:pt x="194" y="237"/>
                    <a:pt x="177" y="242"/>
                  </a:cubicBezTo>
                  <a:cubicBezTo>
                    <a:pt x="177" y="243"/>
                    <a:pt x="177" y="243"/>
                    <a:pt x="177" y="244"/>
                  </a:cubicBezTo>
                  <a:cubicBezTo>
                    <a:pt x="212" y="235"/>
                    <a:pt x="247" y="226"/>
                    <a:pt x="282" y="216"/>
                  </a:cubicBezTo>
                  <a:cubicBezTo>
                    <a:pt x="282" y="216"/>
                    <a:pt x="282" y="215"/>
                    <a:pt x="281" y="215"/>
                  </a:cubicBezTo>
                  <a:cubicBezTo>
                    <a:pt x="277" y="216"/>
                    <a:pt x="273" y="217"/>
                    <a:pt x="269" y="218"/>
                  </a:cubicBezTo>
                  <a:moveTo>
                    <a:pt x="117" y="307"/>
                  </a:moveTo>
                  <a:cubicBezTo>
                    <a:pt x="111" y="301"/>
                    <a:pt x="106" y="295"/>
                    <a:pt x="100" y="288"/>
                  </a:cubicBezTo>
                  <a:cubicBezTo>
                    <a:pt x="89" y="274"/>
                    <a:pt x="77" y="260"/>
                    <a:pt x="66" y="247"/>
                  </a:cubicBezTo>
                  <a:cubicBezTo>
                    <a:pt x="57" y="235"/>
                    <a:pt x="47" y="224"/>
                    <a:pt x="38" y="213"/>
                  </a:cubicBezTo>
                  <a:cubicBezTo>
                    <a:pt x="32" y="206"/>
                    <a:pt x="25" y="199"/>
                    <a:pt x="20" y="191"/>
                  </a:cubicBezTo>
                  <a:cubicBezTo>
                    <a:pt x="15" y="184"/>
                    <a:pt x="16" y="176"/>
                    <a:pt x="18" y="167"/>
                  </a:cubicBezTo>
                  <a:cubicBezTo>
                    <a:pt x="39" y="183"/>
                    <a:pt x="59" y="196"/>
                    <a:pt x="78" y="213"/>
                  </a:cubicBezTo>
                  <a:cubicBezTo>
                    <a:pt x="96" y="229"/>
                    <a:pt x="112" y="248"/>
                    <a:pt x="128" y="266"/>
                  </a:cubicBezTo>
                  <a:cubicBezTo>
                    <a:pt x="129" y="265"/>
                    <a:pt x="130" y="264"/>
                    <a:pt x="131" y="263"/>
                  </a:cubicBezTo>
                  <a:cubicBezTo>
                    <a:pt x="122" y="254"/>
                    <a:pt x="114" y="244"/>
                    <a:pt x="105" y="234"/>
                  </a:cubicBezTo>
                  <a:cubicBezTo>
                    <a:pt x="106" y="233"/>
                    <a:pt x="106" y="233"/>
                    <a:pt x="106" y="233"/>
                  </a:cubicBezTo>
                  <a:cubicBezTo>
                    <a:pt x="118" y="243"/>
                    <a:pt x="131" y="253"/>
                    <a:pt x="144" y="263"/>
                  </a:cubicBezTo>
                  <a:cubicBezTo>
                    <a:pt x="139" y="265"/>
                    <a:pt x="133" y="266"/>
                    <a:pt x="128" y="267"/>
                  </a:cubicBezTo>
                  <a:cubicBezTo>
                    <a:pt x="127" y="268"/>
                    <a:pt x="125" y="269"/>
                    <a:pt x="124" y="270"/>
                  </a:cubicBezTo>
                  <a:cubicBezTo>
                    <a:pt x="115" y="280"/>
                    <a:pt x="112" y="291"/>
                    <a:pt x="116" y="304"/>
                  </a:cubicBezTo>
                  <a:cubicBezTo>
                    <a:pt x="116" y="305"/>
                    <a:pt x="117" y="306"/>
                    <a:pt x="117" y="307"/>
                  </a:cubicBezTo>
                  <a:moveTo>
                    <a:pt x="244" y="209"/>
                  </a:moveTo>
                  <a:cubicBezTo>
                    <a:pt x="242" y="209"/>
                    <a:pt x="240" y="208"/>
                    <a:pt x="239" y="205"/>
                  </a:cubicBezTo>
                  <a:cubicBezTo>
                    <a:pt x="237" y="200"/>
                    <a:pt x="238" y="197"/>
                    <a:pt x="244" y="195"/>
                  </a:cubicBezTo>
                  <a:cubicBezTo>
                    <a:pt x="289" y="179"/>
                    <a:pt x="334" y="163"/>
                    <a:pt x="379" y="147"/>
                  </a:cubicBezTo>
                  <a:cubicBezTo>
                    <a:pt x="380" y="146"/>
                    <a:pt x="381" y="146"/>
                    <a:pt x="383" y="146"/>
                  </a:cubicBezTo>
                  <a:cubicBezTo>
                    <a:pt x="378" y="154"/>
                    <a:pt x="376" y="162"/>
                    <a:pt x="366" y="166"/>
                  </a:cubicBezTo>
                  <a:cubicBezTo>
                    <a:pt x="327" y="180"/>
                    <a:pt x="287" y="194"/>
                    <a:pt x="248" y="208"/>
                  </a:cubicBezTo>
                  <a:cubicBezTo>
                    <a:pt x="247" y="209"/>
                    <a:pt x="245" y="209"/>
                    <a:pt x="244" y="209"/>
                  </a:cubicBezTo>
                  <a:moveTo>
                    <a:pt x="159" y="263"/>
                  </a:moveTo>
                  <a:cubicBezTo>
                    <a:pt x="154" y="260"/>
                    <a:pt x="151" y="258"/>
                    <a:pt x="147" y="255"/>
                  </a:cubicBezTo>
                  <a:cubicBezTo>
                    <a:pt x="127" y="240"/>
                    <a:pt x="107" y="224"/>
                    <a:pt x="87" y="209"/>
                  </a:cubicBezTo>
                  <a:cubicBezTo>
                    <a:pt x="66" y="192"/>
                    <a:pt x="45" y="176"/>
                    <a:pt x="24" y="160"/>
                  </a:cubicBezTo>
                  <a:cubicBezTo>
                    <a:pt x="14" y="153"/>
                    <a:pt x="13" y="142"/>
                    <a:pt x="15" y="132"/>
                  </a:cubicBezTo>
                  <a:cubicBezTo>
                    <a:pt x="16" y="127"/>
                    <a:pt x="18" y="122"/>
                    <a:pt x="21" y="116"/>
                  </a:cubicBezTo>
                  <a:cubicBezTo>
                    <a:pt x="22" y="126"/>
                    <a:pt x="30" y="128"/>
                    <a:pt x="36" y="132"/>
                  </a:cubicBezTo>
                  <a:cubicBezTo>
                    <a:pt x="47" y="139"/>
                    <a:pt x="58" y="148"/>
                    <a:pt x="69" y="156"/>
                  </a:cubicBezTo>
                  <a:cubicBezTo>
                    <a:pt x="95" y="174"/>
                    <a:pt x="122" y="193"/>
                    <a:pt x="148" y="212"/>
                  </a:cubicBezTo>
                  <a:cubicBezTo>
                    <a:pt x="151" y="214"/>
                    <a:pt x="154" y="216"/>
                    <a:pt x="158" y="217"/>
                  </a:cubicBezTo>
                  <a:cubicBezTo>
                    <a:pt x="131" y="193"/>
                    <a:pt x="104" y="171"/>
                    <a:pt x="75" y="151"/>
                  </a:cubicBezTo>
                  <a:cubicBezTo>
                    <a:pt x="115" y="171"/>
                    <a:pt x="155" y="191"/>
                    <a:pt x="197" y="212"/>
                  </a:cubicBezTo>
                  <a:cubicBezTo>
                    <a:pt x="186" y="214"/>
                    <a:pt x="177" y="216"/>
                    <a:pt x="168" y="219"/>
                  </a:cubicBezTo>
                  <a:cubicBezTo>
                    <a:pt x="165" y="220"/>
                    <a:pt x="161" y="222"/>
                    <a:pt x="160" y="224"/>
                  </a:cubicBezTo>
                  <a:cubicBezTo>
                    <a:pt x="154" y="234"/>
                    <a:pt x="154" y="246"/>
                    <a:pt x="159" y="263"/>
                  </a:cubicBezTo>
                  <a:moveTo>
                    <a:pt x="200" y="165"/>
                  </a:moveTo>
                  <a:cubicBezTo>
                    <a:pt x="198" y="158"/>
                    <a:pt x="199" y="152"/>
                    <a:pt x="203" y="147"/>
                  </a:cubicBezTo>
                  <a:cubicBezTo>
                    <a:pt x="204" y="145"/>
                    <a:pt x="206" y="144"/>
                    <a:pt x="208" y="143"/>
                  </a:cubicBezTo>
                  <a:cubicBezTo>
                    <a:pt x="247" y="133"/>
                    <a:pt x="286" y="123"/>
                    <a:pt x="324" y="113"/>
                  </a:cubicBezTo>
                  <a:cubicBezTo>
                    <a:pt x="336" y="110"/>
                    <a:pt x="348" y="107"/>
                    <a:pt x="361" y="104"/>
                  </a:cubicBezTo>
                  <a:cubicBezTo>
                    <a:pt x="359" y="109"/>
                    <a:pt x="358" y="111"/>
                    <a:pt x="352" y="112"/>
                  </a:cubicBezTo>
                  <a:cubicBezTo>
                    <a:pt x="310" y="121"/>
                    <a:pt x="267" y="131"/>
                    <a:pt x="225" y="141"/>
                  </a:cubicBezTo>
                  <a:cubicBezTo>
                    <a:pt x="225" y="142"/>
                    <a:pt x="225" y="143"/>
                    <a:pt x="225" y="144"/>
                  </a:cubicBezTo>
                  <a:cubicBezTo>
                    <a:pt x="269" y="134"/>
                    <a:pt x="313" y="124"/>
                    <a:pt x="358" y="113"/>
                  </a:cubicBezTo>
                  <a:cubicBezTo>
                    <a:pt x="359" y="119"/>
                    <a:pt x="359" y="124"/>
                    <a:pt x="360" y="130"/>
                  </a:cubicBezTo>
                  <a:cubicBezTo>
                    <a:pt x="307" y="143"/>
                    <a:pt x="254" y="156"/>
                    <a:pt x="201" y="169"/>
                  </a:cubicBezTo>
                  <a:cubicBezTo>
                    <a:pt x="201" y="169"/>
                    <a:pt x="201" y="169"/>
                    <a:pt x="201" y="169"/>
                  </a:cubicBezTo>
                  <a:cubicBezTo>
                    <a:pt x="200" y="169"/>
                    <a:pt x="200" y="168"/>
                    <a:pt x="200" y="168"/>
                  </a:cubicBezTo>
                  <a:cubicBezTo>
                    <a:pt x="216" y="163"/>
                    <a:pt x="232" y="159"/>
                    <a:pt x="248" y="155"/>
                  </a:cubicBezTo>
                  <a:cubicBezTo>
                    <a:pt x="247" y="155"/>
                    <a:pt x="247" y="154"/>
                    <a:pt x="247" y="153"/>
                  </a:cubicBezTo>
                  <a:cubicBezTo>
                    <a:pt x="231" y="157"/>
                    <a:pt x="216" y="161"/>
                    <a:pt x="200" y="165"/>
                  </a:cubicBezTo>
                  <a:moveTo>
                    <a:pt x="226" y="216"/>
                  </a:moveTo>
                  <a:cubicBezTo>
                    <a:pt x="216" y="211"/>
                    <a:pt x="206" y="207"/>
                    <a:pt x="197" y="202"/>
                  </a:cubicBezTo>
                  <a:cubicBezTo>
                    <a:pt x="179" y="193"/>
                    <a:pt x="162" y="185"/>
                    <a:pt x="144" y="176"/>
                  </a:cubicBezTo>
                  <a:cubicBezTo>
                    <a:pt x="128" y="168"/>
                    <a:pt x="111" y="160"/>
                    <a:pt x="95" y="151"/>
                  </a:cubicBezTo>
                  <a:cubicBezTo>
                    <a:pt x="83" y="145"/>
                    <a:pt x="70" y="139"/>
                    <a:pt x="57" y="133"/>
                  </a:cubicBezTo>
                  <a:cubicBezTo>
                    <a:pt x="50" y="129"/>
                    <a:pt x="42" y="126"/>
                    <a:pt x="35" y="122"/>
                  </a:cubicBezTo>
                  <a:cubicBezTo>
                    <a:pt x="29" y="118"/>
                    <a:pt x="27" y="103"/>
                    <a:pt x="33" y="100"/>
                  </a:cubicBezTo>
                  <a:cubicBezTo>
                    <a:pt x="37" y="97"/>
                    <a:pt x="44" y="99"/>
                    <a:pt x="48" y="93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8" y="93"/>
                    <a:pt x="49" y="94"/>
                    <a:pt x="50" y="94"/>
                  </a:cubicBezTo>
                  <a:cubicBezTo>
                    <a:pt x="56" y="98"/>
                    <a:pt x="61" y="102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59" y="103"/>
                    <a:pt x="53" y="100"/>
                    <a:pt x="46" y="97"/>
                  </a:cubicBezTo>
                  <a:cubicBezTo>
                    <a:pt x="46" y="98"/>
                    <a:pt x="45" y="98"/>
                    <a:pt x="45" y="99"/>
                  </a:cubicBezTo>
                  <a:cubicBezTo>
                    <a:pt x="48" y="101"/>
                    <a:pt x="51" y="103"/>
                    <a:pt x="55" y="105"/>
                  </a:cubicBezTo>
                  <a:cubicBezTo>
                    <a:pt x="94" y="122"/>
                    <a:pt x="128" y="148"/>
                    <a:pt x="164" y="171"/>
                  </a:cubicBezTo>
                  <a:cubicBezTo>
                    <a:pt x="173" y="177"/>
                    <a:pt x="181" y="183"/>
                    <a:pt x="190" y="189"/>
                  </a:cubicBezTo>
                  <a:cubicBezTo>
                    <a:pt x="191" y="190"/>
                    <a:pt x="192" y="190"/>
                    <a:pt x="193" y="190"/>
                  </a:cubicBezTo>
                  <a:cubicBezTo>
                    <a:pt x="194" y="190"/>
                    <a:pt x="194" y="190"/>
                    <a:pt x="194" y="190"/>
                  </a:cubicBezTo>
                  <a:cubicBezTo>
                    <a:pt x="203" y="188"/>
                    <a:pt x="213" y="187"/>
                    <a:pt x="222" y="184"/>
                  </a:cubicBezTo>
                  <a:cubicBezTo>
                    <a:pt x="244" y="178"/>
                    <a:pt x="265" y="172"/>
                    <a:pt x="287" y="165"/>
                  </a:cubicBezTo>
                  <a:cubicBezTo>
                    <a:pt x="293" y="164"/>
                    <a:pt x="298" y="162"/>
                    <a:pt x="304" y="162"/>
                  </a:cubicBezTo>
                  <a:cubicBezTo>
                    <a:pt x="293" y="166"/>
                    <a:pt x="283" y="169"/>
                    <a:pt x="273" y="173"/>
                  </a:cubicBezTo>
                  <a:cubicBezTo>
                    <a:pt x="262" y="176"/>
                    <a:pt x="251" y="180"/>
                    <a:pt x="240" y="183"/>
                  </a:cubicBezTo>
                  <a:cubicBezTo>
                    <a:pt x="227" y="187"/>
                    <a:pt x="222" y="199"/>
                    <a:pt x="225" y="212"/>
                  </a:cubicBezTo>
                  <a:cubicBezTo>
                    <a:pt x="225" y="213"/>
                    <a:pt x="226" y="214"/>
                    <a:pt x="226" y="216"/>
                  </a:cubicBezTo>
                  <a:moveTo>
                    <a:pt x="189" y="179"/>
                  </a:moveTo>
                  <a:cubicBezTo>
                    <a:pt x="181" y="174"/>
                    <a:pt x="175" y="170"/>
                    <a:pt x="168" y="166"/>
                  </a:cubicBezTo>
                  <a:cubicBezTo>
                    <a:pt x="149" y="153"/>
                    <a:pt x="129" y="140"/>
                    <a:pt x="110" y="127"/>
                  </a:cubicBezTo>
                  <a:cubicBezTo>
                    <a:pt x="90" y="113"/>
                    <a:pt x="70" y="100"/>
                    <a:pt x="50" y="87"/>
                  </a:cubicBezTo>
                  <a:cubicBezTo>
                    <a:pt x="46" y="84"/>
                    <a:pt x="42" y="81"/>
                    <a:pt x="38" y="78"/>
                  </a:cubicBezTo>
                  <a:cubicBezTo>
                    <a:pt x="36" y="77"/>
                    <a:pt x="35" y="76"/>
                    <a:pt x="34" y="74"/>
                  </a:cubicBezTo>
                  <a:cubicBezTo>
                    <a:pt x="32" y="63"/>
                    <a:pt x="30" y="52"/>
                    <a:pt x="36" y="42"/>
                  </a:cubicBezTo>
                  <a:cubicBezTo>
                    <a:pt x="37" y="40"/>
                    <a:pt x="39" y="38"/>
                    <a:pt x="41" y="38"/>
                  </a:cubicBezTo>
                  <a:cubicBezTo>
                    <a:pt x="67" y="32"/>
                    <a:pt x="92" y="27"/>
                    <a:pt x="118" y="22"/>
                  </a:cubicBezTo>
                  <a:cubicBezTo>
                    <a:pt x="140" y="18"/>
                    <a:pt x="163" y="13"/>
                    <a:pt x="185" y="8"/>
                  </a:cubicBezTo>
                  <a:cubicBezTo>
                    <a:pt x="189" y="8"/>
                    <a:pt x="192" y="7"/>
                    <a:pt x="195" y="7"/>
                  </a:cubicBezTo>
                  <a:cubicBezTo>
                    <a:pt x="199" y="7"/>
                    <a:pt x="204" y="8"/>
                    <a:pt x="208" y="10"/>
                  </a:cubicBezTo>
                  <a:cubicBezTo>
                    <a:pt x="261" y="36"/>
                    <a:pt x="314" y="62"/>
                    <a:pt x="366" y="87"/>
                  </a:cubicBezTo>
                  <a:cubicBezTo>
                    <a:pt x="367" y="88"/>
                    <a:pt x="368" y="88"/>
                    <a:pt x="369" y="89"/>
                  </a:cubicBezTo>
                  <a:cubicBezTo>
                    <a:pt x="339" y="96"/>
                    <a:pt x="310" y="104"/>
                    <a:pt x="281" y="111"/>
                  </a:cubicBezTo>
                  <a:cubicBezTo>
                    <a:pt x="254" y="118"/>
                    <a:pt x="227" y="124"/>
                    <a:pt x="200" y="131"/>
                  </a:cubicBezTo>
                  <a:cubicBezTo>
                    <a:pt x="199" y="132"/>
                    <a:pt x="196" y="133"/>
                    <a:pt x="195" y="134"/>
                  </a:cubicBezTo>
                  <a:cubicBezTo>
                    <a:pt x="186" y="147"/>
                    <a:pt x="181" y="160"/>
                    <a:pt x="188" y="175"/>
                  </a:cubicBezTo>
                  <a:cubicBezTo>
                    <a:pt x="188" y="176"/>
                    <a:pt x="188" y="177"/>
                    <a:pt x="189" y="179"/>
                  </a:cubicBezTo>
                  <a:moveTo>
                    <a:pt x="197" y="0"/>
                  </a:moveTo>
                  <a:cubicBezTo>
                    <a:pt x="196" y="0"/>
                    <a:pt x="195" y="0"/>
                    <a:pt x="195" y="0"/>
                  </a:cubicBezTo>
                  <a:cubicBezTo>
                    <a:pt x="182" y="3"/>
                    <a:pt x="170" y="5"/>
                    <a:pt x="157" y="8"/>
                  </a:cubicBezTo>
                  <a:cubicBezTo>
                    <a:pt x="120" y="15"/>
                    <a:pt x="82" y="23"/>
                    <a:pt x="45" y="29"/>
                  </a:cubicBezTo>
                  <a:cubicBezTo>
                    <a:pt x="35" y="31"/>
                    <a:pt x="30" y="36"/>
                    <a:pt x="26" y="45"/>
                  </a:cubicBezTo>
                  <a:cubicBezTo>
                    <a:pt x="22" y="54"/>
                    <a:pt x="23" y="64"/>
                    <a:pt x="25" y="73"/>
                  </a:cubicBezTo>
                  <a:cubicBezTo>
                    <a:pt x="26" y="80"/>
                    <a:pt x="32" y="82"/>
                    <a:pt x="37" y="86"/>
                  </a:cubicBezTo>
                  <a:cubicBezTo>
                    <a:pt x="38" y="86"/>
                    <a:pt x="39" y="87"/>
                    <a:pt x="39" y="87"/>
                  </a:cubicBezTo>
                  <a:cubicBezTo>
                    <a:pt x="38" y="89"/>
                    <a:pt x="36" y="90"/>
                    <a:pt x="35" y="90"/>
                  </a:cubicBezTo>
                  <a:cubicBezTo>
                    <a:pt x="32" y="91"/>
                    <a:pt x="28" y="91"/>
                    <a:pt x="27" y="93"/>
                  </a:cubicBezTo>
                  <a:cubicBezTo>
                    <a:pt x="24" y="96"/>
                    <a:pt x="23" y="101"/>
                    <a:pt x="21" y="105"/>
                  </a:cubicBezTo>
                  <a:cubicBezTo>
                    <a:pt x="21" y="107"/>
                    <a:pt x="19" y="108"/>
                    <a:pt x="18" y="109"/>
                  </a:cubicBezTo>
                  <a:cubicBezTo>
                    <a:pt x="15" y="112"/>
                    <a:pt x="12" y="113"/>
                    <a:pt x="10" y="116"/>
                  </a:cubicBezTo>
                  <a:cubicBezTo>
                    <a:pt x="5" y="124"/>
                    <a:pt x="3" y="134"/>
                    <a:pt x="5" y="144"/>
                  </a:cubicBezTo>
                  <a:cubicBezTo>
                    <a:pt x="8" y="154"/>
                    <a:pt x="10" y="163"/>
                    <a:pt x="8" y="173"/>
                  </a:cubicBezTo>
                  <a:cubicBezTo>
                    <a:pt x="6" y="186"/>
                    <a:pt x="12" y="197"/>
                    <a:pt x="22" y="207"/>
                  </a:cubicBezTo>
                  <a:cubicBezTo>
                    <a:pt x="23" y="208"/>
                    <a:pt x="24" y="212"/>
                    <a:pt x="23" y="213"/>
                  </a:cubicBezTo>
                  <a:cubicBezTo>
                    <a:pt x="22" y="214"/>
                    <a:pt x="19" y="216"/>
                    <a:pt x="17" y="216"/>
                  </a:cubicBezTo>
                  <a:cubicBezTo>
                    <a:pt x="17" y="216"/>
                    <a:pt x="17" y="216"/>
                    <a:pt x="16" y="216"/>
                  </a:cubicBezTo>
                  <a:cubicBezTo>
                    <a:pt x="15" y="215"/>
                    <a:pt x="14" y="215"/>
                    <a:pt x="13" y="215"/>
                  </a:cubicBezTo>
                  <a:cubicBezTo>
                    <a:pt x="9" y="215"/>
                    <a:pt x="7" y="218"/>
                    <a:pt x="6" y="221"/>
                  </a:cubicBezTo>
                  <a:cubicBezTo>
                    <a:pt x="0" y="233"/>
                    <a:pt x="0" y="245"/>
                    <a:pt x="4" y="257"/>
                  </a:cubicBezTo>
                  <a:cubicBezTo>
                    <a:pt x="4" y="260"/>
                    <a:pt x="7" y="263"/>
                    <a:pt x="9" y="265"/>
                  </a:cubicBezTo>
                  <a:cubicBezTo>
                    <a:pt x="29" y="279"/>
                    <a:pt x="49" y="292"/>
                    <a:pt x="69" y="306"/>
                  </a:cubicBezTo>
                  <a:cubicBezTo>
                    <a:pt x="104" y="331"/>
                    <a:pt x="140" y="356"/>
                    <a:pt x="175" y="381"/>
                  </a:cubicBezTo>
                  <a:cubicBezTo>
                    <a:pt x="178" y="382"/>
                    <a:pt x="180" y="383"/>
                    <a:pt x="183" y="383"/>
                  </a:cubicBezTo>
                  <a:cubicBezTo>
                    <a:pt x="185" y="383"/>
                    <a:pt x="187" y="383"/>
                    <a:pt x="189" y="382"/>
                  </a:cubicBezTo>
                  <a:cubicBezTo>
                    <a:pt x="200" y="377"/>
                    <a:pt x="211" y="372"/>
                    <a:pt x="222" y="368"/>
                  </a:cubicBezTo>
                  <a:cubicBezTo>
                    <a:pt x="263" y="351"/>
                    <a:pt x="303" y="335"/>
                    <a:pt x="344" y="318"/>
                  </a:cubicBezTo>
                  <a:cubicBezTo>
                    <a:pt x="351" y="315"/>
                    <a:pt x="351" y="310"/>
                    <a:pt x="345" y="306"/>
                  </a:cubicBezTo>
                  <a:cubicBezTo>
                    <a:pt x="341" y="303"/>
                    <a:pt x="338" y="301"/>
                    <a:pt x="335" y="299"/>
                  </a:cubicBezTo>
                  <a:cubicBezTo>
                    <a:pt x="330" y="295"/>
                    <a:pt x="329" y="290"/>
                    <a:pt x="333" y="286"/>
                  </a:cubicBezTo>
                  <a:cubicBezTo>
                    <a:pt x="338" y="281"/>
                    <a:pt x="342" y="276"/>
                    <a:pt x="346" y="271"/>
                  </a:cubicBezTo>
                  <a:cubicBezTo>
                    <a:pt x="347" y="269"/>
                    <a:pt x="346" y="265"/>
                    <a:pt x="345" y="264"/>
                  </a:cubicBezTo>
                  <a:cubicBezTo>
                    <a:pt x="343" y="262"/>
                    <a:pt x="340" y="261"/>
                    <a:pt x="338" y="260"/>
                  </a:cubicBezTo>
                  <a:cubicBezTo>
                    <a:pt x="330" y="256"/>
                    <a:pt x="323" y="253"/>
                    <a:pt x="314" y="248"/>
                  </a:cubicBezTo>
                  <a:cubicBezTo>
                    <a:pt x="317" y="247"/>
                    <a:pt x="319" y="245"/>
                    <a:pt x="321" y="244"/>
                  </a:cubicBezTo>
                  <a:cubicBezTo>
                    <a:pt x="322" y="243"/>
                    <a:pt x="323" y="242"/>
                    <a:pt x="324" y="241"/>
                  </a:cubicBezTo>
                  <a:cubicBezTo>
                    <a:pt x="326" y="240"/>
                    <a:pt x="327" y="238"/>
                    <a:pt x="328" y="238"/>
                  </a:cubicBezTo>
                  <a:cubicBezTo>
                    <a:pt x="336" y="236"/>
                    <a:pt x="343" y="234"/>
                    <a:pt x="350" y="231"/>
                  </a:cubicBezTo>
                  <a:cubicBezTo>
                    <a:pt x="352" y="231"/>
                    <a:pt x="354" y="229"/>
                    <a:pt x="354" y="228"/>
                  </a:cubicBezTo>
                  <a:cubicBezTo>
                    <a:pt x="354" y="226"/>
                    <a:pt x="353" y="224"/>
                    <a:pt x="352" y="223"/>
                  </a:cubicBezTo>
                  <a:cubicBezTo>
                    <a:pt x="349" y="221"/>
                    <a:pt x="346" y="219"/>
                    <a:pt x="343" y="218"/>
                  </a:cubicBezTo>
                  <a:cubicBezTo>
                    <a:pt x="336" y="213"/>
                    <a:pt x="335" y="211"/>
                    <a:pt x="338" y="203"/>
                  </a:cubicBezTo>
                  <a:cubicBezTo>
                    <a:pt x="338" y="201"/>
                    <a:pt x="339" y="200"/>
                    <a:pt x="340" y="198"/>
                  </a:cubicBezTo>
                  <a:cubicBezTo>
                    <a:pt x="343" y="188"/>
                    <a:pt x="353" y="187"/>
                    <a:pt x="360" y="182"/>
                  </a:cubicBezTo>
                  <a:cubicBezTo>
                    <a:pt x="368" y="178"/>
                    <a:pt x="377" y="176"/>
                    <a:pt x="386" y="172"/>
                  </a:cubicBezTo>
                  <a:cubicBezTo>
                    <a:pt x="387" y="172"/>
                    <a:pt x="389" y="170"/>
                    <a:pt x="390" y="169"/>
                  </a:cubicBezTo>
                  <a:cubicBezTo>
                    <a:pt x="390" y="168"/>
                    <a:pt x="388" y="166"/>
                    <a:pt x="387" y="165"/>
                  </a:cubicBezTo>
                  <a:cubicBezTo>
                    <a:pt x="385" y="164"/>
                    <a:pt x="383" y="163"/>
                    <a:pt x="383" y="162"/>
                  </a:cubicBezTo>
                  <a:cubicBezTo>
                    <a:pt x="385" y="155"/>
                    <a:pt x="386" y="149"/>
                    <a:pt x="388" y="143"/>
                  </a:cubicBezTo>
                  <a:cubicBezTo>
                    <a:pt x="389" y="141"/>
                    <a:pt x="389" y="140"/>
                    <a:pt x="390" y="139"/>
                  </a:cubicBezTo>
                  <a:cubicBezTo>
                    <a:pt x="395" y="136"/>
                    <a:pt x="395" y="133"/>
                    <a:pt x="390" y="131"/>
                  </a:cubicBezTo>
                  <a:cubicBezTo>
                    <a:pt x="384" y="128"/>
                    <a:pt x="377" y="126"/>
                    <a:pt x="371" y="124"/>
                  </a:cubicBezTo>
                  <a:cubicBezTo>
                    <a:pt x="368" y="122"/>
                    <a:pt x="367" y="120"/>
                    <a:pt x="367" y="117"/>
                  </a:cubicBezTo>
                  <a:cubicBezTo>
                    <a:pt x="367" y="109"/>
                    <a:pt x="370" y="103"/>
                    <a:pt x="377" y="99"/>
                  </a:cubicBezTo>
                  <a:cubicBezTo>
                    <a:pt x="385" y="93"/>
                    <a:pt x="385" y="88"/>
                    <a:pt x="375" y="84"/>
                  </a:cubicBezTo>
                  <a:cubicBezTo>
                    <a:pt x="373" y="83"/>
                    <a:pt x="371" y="82"/>
                    <a:pt x="369" y="81"/>
                  </a:cubicBezTo>
                  <a:cubicBezTo>
                    <a:pt x="314" y="55"/>
                    <a:pt x="258" y="28"/>
                    <a:pt x="203" y="1"/>
                  </a:cubicBezTo>
                  <a:cubicBezTo>
                    <a:pt x="201" y="1"/>
                    <a:pt x="199" y="0"/>
                    <a:pt x="197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116"/>
            <p:cNvSpPr>
              <a:spLocks/>
            </p:cNvSpPr>
            <p:nvPr/>
          </p:nvSpPr>
          <p:spPr bwMode="auto">
            <a:xfrm>
              <a:off x="17895888" y="2379663"/>
              <a:ext cx="354012" cy="209550"/>
            </a:xfrm>
            <a:custGeom>
              <a:avLst/>
              <a:gdLst>
                <a:gd name="T0" fmla="*/ 0 w 152"/>
                <a:gd name="T1" fmla="*/ 0 h 90"/>
                <a:gd name="T2" fmla="*/ 152 w 152"/>
                <a:gd name="T3" fmla="*/ 90 h 90"/>
                <a:gd name="T4" fmla="*/ 0 w 152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90">
                  <a:moveTo>
                    <a:pt x="0" y="0"/>
                  </a:moveTo>
                  <a:cubicBezTo>
                    <a:pt x="50" y="31"/>
                    <a:pt x="100" y="62"/>
                    <a:pt x="152" y="90"/>
                  </a:cubicBezTo>
                  <a:cubicBezTo>
                    <a:pt x="148" y="83"/>
                    <a:pt x="9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117"/>
            <p:cNvSpPr>
              <a:spLocks/>
            </p:cNvSpPr>
            <p:nvPr/>
          </p:nvSpPr>
          <p:spPr bwMode="auto">
            <a:xfrm>
              <a:off x="18280063" y="2579688"/>
              <a:ext cx="287337" cy="69850"/>
            </a:xfrm>
            <a:custGeom>
              <a:avLst/>
              <a:gdLst>
                <a:gd name="T0" fmla="*/ 123 w 123"/>
                <a:gd name="T1" fmla="*/ 0 h 30"/>
                <a:gd name="T2" fmla="*/ 0 w 123"/>
                <a:gd name="T3" fmla="*/ 27 h 30"/>
                <a:gd name="T4" fmla="*/ 1 w 123"/>
                <a:gd name="T5" fmla="*/ 30 h 30"/>
                <a:gd name="T6" fmla="*/ 123 w 123"/>
                <a:gd name="T7" fmla="*/ 3 h 30"/>
                <a:gd name="T8" fmla="*/ 123 w 123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30">
                  <a:moveTo>
                    <a:pt x="123" y="0"/>
                  </a:moveTo>
                  <a:cubicBezTo>
                    <a:pt x="82" y="9"/>
                    <a:pt x="41" y="17"/>
                    <a:pt x="0" y="27"/>
                  </a:cubicBezTo>
                  <a:cubicBezTo>
                    <a:pt x="1" y="28"/>
                    <a:pt x="1" y="29"/>
                    <a:pt x="1" y="30"/>
                  </a:cubicBezTo>
                  <a:cubicBezTo>
                    <a:pt x="42" y="21"/>
                    <a:pt x="83" y="12"/>
                    <a:pt x="123" y="3"/>
                  </a:cubicBezTo>
                  <a:cubicBezTo>
                    <a:pt x="123" y="2"/>
                    <a:pt x="123" y="1"/>
                    <a:pt x="12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118"/>
            <p:cNvSpPr>
              <a:spLocks/>
            </p:cNvSpPr>
            <p:nvPr/>
          </p:nvSpPr>
          <p:spPr bwMode="auto">
            <a:xfrm>
              <a:off x="18295938" y="2997201"/>
              <a:ext cx="233362" cy="98425"/>
            </a:xfrm>
            <a:custGeom>
              <a:avLst/>
              <a:gdLst>
                <a:gd name="T0" fmla="*/ 99 w 100"/>
                <a:gd name="T1" fmla="*/ 0 h 42"/>
                <a:gd name="T2" fmla="*/ 0 w 100"/>
                <a:gd name="T3" fmla="*/ 40 h 42"/>
                <a:gd name="T4" fmla="*/ 1 w 100"/>
                <a:gd name="T5" fmla="*/ 42 h 42"/>
                <a:gd name="T6" fmla="*/ 100 w 100"/>
                <a:gd name="T7" fmla="*/ 2 h 42"/>
                <a:gd name="T8" fmla="*/ 99 w 100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42">
                  <a:moveTo>
                    <a:pt x="99" y="0"/>
                  </a:moveTo>
                  <a:cubicBezTo>
                    <a:pt x="66" y="14"/>
                    <a:pt x="33" y="27"/>
                    <a:pt x="0" y="40"/>
                  </a:cubicBezTo>
                  <a:cubicBezTo>
                    <a:pt x="1" y="41"/>
                    <a:pt x="1" y="41"/>
                    <a:pt x="1" y="42"/>
                  </a:cubicBezTo>
                  <a:cubicBezTo>
                    <a:pt x="34" y="29"/>
                    <a:pt x="67" y="16"/>
                    <a:pt x="100" y="2"/>
                  </a:cubicBezTo>
                  <a:cubicBezTo>
                    <a:pt x="100" y="2"/>
                    <a:pt x="100" y="1"/>
                    <a:pt x="9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119"/>
            <p:cNvSpPr>
              <a:spLocks/>
            </p:cNvSpPr>
            <p:nvPr/>
          </p:nvSpPr>
          <p:spPr bwMode="auto">
            <a:xfrm>
              <a:off x="18373725" y="2636838"/>
              <a:ext cx="295275" cy="111125"/>
            </a:xfrm>
            <a:custGeom>
              <a:avLst/>
              <a:gdLst>
                <a:gd name="T0" fmla="*/ 126 w 127"/>
                <a:gd name="T1" fmla="*/ 0 h 48"/>
                <a:gd name="T2" fmla="*/ 0 w 127"/>
                <a:gd name="T3" fmla="*/ 45 h 48"/>
                <a:gd name="T4" fmla="*/ 1 w 127"/>
                <a:gd name="T5" fmla="*/ 48 h 48"/>
                <a:gd name="T6" fmla="*/ 127 w 127"/>
                <a:gd name="T7" fmla="*/ 2 h 48"/>
                <a:gd name="T8" fmla="*/ 126 w 127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48">
                  <a:moveTo>
                    <a:pt x="126" y="0"/>
                  </a:moveTo>
                  <a:cubicBezTo>
                    <a:pt x="84" y="16"/>
                    <a:pt x="42" y="30"/>
                    <a:pt x="0" y="45"/>
                  </a:cubicBezTo>
                  <a:cubicBezTo>
                    <a:pt x="1" y="46"/>
                    <a:pt x="1" y="47"/>
                    <a:pt x="1" y="48"/>
                  </a:cubicBezTo>
                  <a:cubicBezTo>
                    <a:pt x="43" y="33"/>
                    <a:pt x="85" y="17"/>
                    <a:pt x="127" y="2"/>
                  </a:cubicBezTo>
                  <a:cubicBezTo>
                    <a:pt x="127" y="1"/>
                    <a:pt x="126" y="0"/>
                    <a:pt x="12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120"/>
            <p:cNvSpPr>
              <a:spLocks/>
            </p:cNvSpPr>
            <p:nvPr/>
          </p:nvSpPr>
          <p:spPr bwMode="auto">
            <a:xfrm>
              <a:off x="18378488" y="2657476"/>
              <a:ext cx="276225" cy="104775"/>
            </a:xfrm>
            <a:custGeom>
              <a:avLst/>
              <a:gdLst>
                <a:gd name="T0" fmla="*/ 118 w 119"/>
                <a:gd name="T1" fmla="*/ 0 h 45"/>
                <a:gd name="T2" fmla="*/ 0 w 119"/>
                <a:gd name="T3" fmla="*/ 43 h 45"/>
                <a:gd name="T4" fmla="*/ 1 w 119"/>
                <a:gd name="T5" fmla="*/ 45 h 45"/>
                <a:gd name="T6" fmla="*/ 119 w 119"/>
                <a:gd name="T7" fmla="*/ 2 h 45"/>
                <a:gd name="T8" fmla="*/ 118 w 11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45">
                  <a:moveTo>
                    <a:pt x="118" y="0"/>
                  </a:moveTo>
                  <a:cubicBezTo>
                    <a:pt x="79" y="14"/>
                    <a:pt x="40" y="29"/>
                    <a:pt x="0" y="43"/>
                  </a:cubicBezTo>
                  <a:cubicBezTo>
                    <a:pt x="1" y="44"/>
                    <a:pt x="1" y="44"/>
                    <a:pt x="1" y="45"/>
                  </a:cubicBezTo>
                  <a:cubicBezTo>
                    <a:pt x="40" y="31"/>
                    <a:pt x="80" y="16"/>
                    <a:pt x="119" y="2"/>
                  </a:cubicBezTo>
                  <a:cubicBezTo>
                    <a:pt x="119" y="1"/>
                    <a:pt x="119" y="1"/>
                    <a:pt x="118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121"/>
            <p:cNvSpPr>
              <a:spLocks noEditPoints="1"/>
            </p:cNvSpPr>
            <p:nvPr/>
          </p:nvSpPr>
          <p:spPr bwMode="auto">
            <a:xfrm>
              <a:off x="10407650" y="6035676"/>
              <a:ext cx="920750" cy="893763"/>
            </a:xfrm>
            <a:custGeom>
              <a:avLst/>
              <a:gdLst>
                <a:gd name="T0" fmla="*/ 333 w 395"/>
                <a:gd name="T1" fmla="*/ 281 h 383"/>
                <a:gd name="T2" fmla="*/ 322 w 395"/>
                <a:gd name="T3" fmla="*/ 308 h 383"/>
                <a:gd name="T4" fmla="*/ 287 w 395"/>
                <a:gd name="T5" fmla="*/ 307 h 383"/>
                <a:gd name="T6" fmla="*/ 325 w 395"/>
                <a:gd name="T7" fmla="*/ 270 h 383"/>
                <a:gd name="T8" fmla="*/ 325 w 395"/>
                <a:gd name="T9" fmla="*/ 270 h 383"/>
                <a:gd name="T10" fmla="*/ 258 w 395"/>
                <a:gd name="T11" fmla="*/ 272 h 383"/>
                <a:gd name="T12" fmla="*/ 292 w 395"/>
                <a:gd name="T13" fmla="*/ 272 h 383"/>
                <a:gd name="T14" fmla="*/ 221 w 395"/>
                <a:gd name="T15" fmla="*/ 283 h 383"/>
                <a:gd name="T16" fmla="*/ 130 w 395"/>
                <a:gd name="T17" fmla="*/ 282 h 383"/>
                <a:gd name="T18" fmla="*/ 154 w 395"/>
                <a:gd name="T19" fmla="*/ 275 h 383"/>
                <a:gd name="T20" fmla="*/ 166 w 395"/>
                <a:gd name="T21" fmla="*/ 279 h 383"/>
                <a:gd name="T22" fmla="*/ 209 w 395"/>
                <a:gd name="T23" fmla="*/ 273 h 383"/>
                <a:gd name="T24" fmla="*/ 32 w 395"/>
                <a:gd name="T25" fmla="*/ 218 h 383"/>
                <a:gd name="T26" fmla="*/ 38 w 395"/>
                <a:gd name="T27" fmla="*/ 235 h 383"/>
                <a:gd name="T28" fmla="*/ 173 w 395"/>
                <a:gd name="T29" fmla="*/ 316 h 383"/>
                <a:gd name="T30" fmla="*/ 180 w 395"/>
                <a:gd name="T31" fmla="*/ 314 h 383"/>
                <a:gd name="T32" fmla="*/ 192 w 395"/>
                <a:gd name="T33" fmla="*/ 322 h 383"/>
                <a:gd name="T34" fmla="*/ 172 w 395"/>
                <a:gd name="T35" fmla="*/ 362 h 383"/>
                <a:gd name="T36" fmla="*/ 14 w 395"/>
                <a:gd name="T37" fmla="*/ 250 h 383"/>
                <a:gd name="T38" fmla="*/ 270 w 395"/>
                <a:gd name="T39" fmla="*/ 217 h 383"/>
                <a:gd name="T40" fmla="*/ 323 w 395"/>
                <a:gd name="T41" fmla="*/ 210 h 383"/>
                <a:gd name="T42" fmla="*/ 218 w 395"/>
                <a:gd name="T43" fmla="*/ 242 h 383"/>
                <a:gd name="T44" fmla="*/ 185 w 395"/>
                <a:gd name="T45" fmla="*/ 259 h 383"/>
                <a:gd name="T46" fmla="*/ 217 w 395"/>
                <a:gd name="T47" fmla="*/ 225 h 383"/>
                <a:gd name="T48" fmla="*/ 178 w 395"/>
                <a:gd name="T49" fmla="*/ 244 h 383"/>
                <a:gd name="T50" fmla="*/ 101 w 395"/>
                <a:gd name="T51" fmla="*/ 288 h 383"/>
                <a:gd name="T52" fmla="*/ 78 w 395"/>
                <a:gd name="T53" fmla="*/ 213 h 383"/>
                <a:gd name="T54" fmla="*/ 145 w 395"/>
                <a:gd name="T55" fmla="*/ 263 h 383"/>
                <a:gd name="T56" fmla="*/ 244 w 395"/>
                <a:gd name="T57" fmla="*/ 209 h 383"/>
                <a:gd name="T58" fmla="*/ 367 w 395"/>
                <a:gd name="T59" fmla="*/ 166 h 383"/>
                <a:gd name="T60" fmla="*/ 87 w 395"/>
                <a:gd name="T61" fmla="*/ 208 h 383"/>
                <a:gd name="T62" fmla="*/ 69 w 395"/>
                <a:gd name="T63" fmla="*/ 155 h 383"/>
                <a:gd name="T64" fmla="*/ 168 w 395"/>
                <a:gd name="T65" fmla="*/ 219 h 383"/>
                <a:gd name="T66" fmla="*/ 209 w 395"/>
                <a:gd name="T67" fmla="*/ 143 h 383"/>
                <a:gd name="T68" fmla="*/ 225 w 395"/>
                <a:gd name="T69" fmla="*/ 144 h 383"/>
                <a:gd name="T70" fmla="*/ 201 w 395"/>
                <a:gd name="T71" fmla="*/ 167 h 383"/>
                <a:gd name="T72" fmla="*/ 197 w 395"/>
                <a:gd name="T73" fmla="*/ 202 h 383"/>
                <a:gd name="T74" fmla="*/ 33 w 395"/>
                <a:gd name="T75" fmla="*/ 100 h 383"/>
                <a:gd name="T76" fmla="*/ 66 w 395"/>
                <a:gd name="T77" fmla="*/ 106 h 383"/>
                <a:gd name="T78" fmla="*/ 190 w 395"/>
                <a:gd name="T79" fmla="*/ 189 h 383"/>
                <a:gd name="T80" fmla="*/ 304 w 395"/>
                <a:gd name="T81" fmla="*/ 162 h 383"/>
                <a:gd name="T82" fmla="*/ 190 w 395"/>
                <a:gd name="T83" fmla="*/ 179 h 383"/>
                <a:gd name="T84" fmla="*/ 35 w 395"/>
                <a:gd name="T85" fmla="*/ 74 h 383"/>
                <a:gd name="T86" fmla="*/ 195 w 395"/>
                <a:gd name="T87" fmla="*/ 7 h 383"/>
                <a:gd name="T88" fmla="*/ 201 w 395"/>
                <a:gd name="T89" fmla="*/ 131 h 383"/>
                <a:gd name="T90" fmla="*/ 195 w 395"/>
                <a:gd name="T91" fmla="*/ 0 h 383"/>
                <a:gd name="T92" fmla="*/ 37 w 395"/>
                <a:gd name="T93" fmla="*/ 86 h 383"/>
                <a:gd name="T94" fmla="*/ 18 w 395"/>
                <a:gd name="T95" fmla="*/ 109 h 383"/>
                <a:gd name="T96" fmla="*/ 23 w 395"/>
                <a:gd name="T97" fmla="*/ 212 h 383"/>
                <a:gd name="T98" fmla="*/ 4 w 395"/>
                <a:gd name="T99" fmla="*/ 257 h 383"/>
                <a:gd name="T100" fmla="*/ 189 w 395"/>
                <a:gd name="T101" fmla="*/ 382 h 383"/>
                <a:gd name="T102" fmla="*/ 334 w 395"/>
                <a:gd name="T103" fmla="*/ 286 h 383"/>
                <a:gd name="T104" fmla="*/ 321 w 395"/>
                <a:gd name="T105" fmla="*/ 244 h 383"/>
                <a:gd name="T106" fmla="*/ 352 w 395"/>
                <a:gd name="T107" fmla="*/ 223 h 383"/>
                <a:gd name="T108" fmla="*/ 386 w 395"/>
                <a:gd name="T109" fmla="*/ 172 h 383"/>
                <a:gd name="T110" fmla="*/ 391 w 395"/>
                <a:gd name="T111" fmla="*/ 139 h 383"/>
                <a:gd name="T112" fmla="*/ 376 w 395"/>
                <a:gd name="T113" fmla="*/ 84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5" h="383">
                  <a:moveTo>
                    <a:pt x="193" y="338"/>
                  </a:moveTo>
                  <a:cubicBezTo>
                    <a:pt x="193" y="338"/>
                    <a:pt x="194" y="338"/>
                    <a:pt x="195" y="337"/>
                  </a:cubicBezTo>
                  <a:cubicBezTo>
                    <a:pt x="211" y="326"/>
                    <a:pt x="231" y="321"/>
                    <a:pt x="249" y="314"/>
                  </a:cubicBezTo>
                  <a:cubicBezTo>
                    <a:pt x="275" y="303"/>
                    <a:pt x="301" y="293"/>
                    <a:pt x="327" y="282"/>
                  </a:cubicBezTo>
                  <a:cubicBezTo>
                    <a:pt x="329" y="282"/>
                    <a:pt x="331" y="281"/>
                    <a:pt x="333" y="281"/>
                  </a:cubicBezTo>
                  <a:cubicBezTo>
                    <a:pt x="319" y="292"/>
                    <a:pt x="303" y="295"/>
                    <a:pt x="288" y="301"/>
                  </a:cubicBezTo>
                  <a:cubicBezTo>
                    <a:pt x="283" y="304"/>
                    <a:pt x="277" y="306"/>
                    <a:pt x="272" y="309"/>
                  </a:cubicBezTo>
                  <a:cubicBezTo>
                    <a:pt x="289" y="302"/>
                    <a:pt x="307" y="296"/>
                    <a:pt x="324" y="290"/>
                  </a:cubicBezTo>
                  <a:cubicBezTo>
                    <a:pt x="325" y="295"/>
                    <a:pt x="326" y="300"/>
                    <a:pt x="326" y="304"/>
                  </a:cubicBezTo>
                  <a:cubicBezTo>
                    <a:pt x="326" y="305"/>
                    <a:pt x="324" y="308"/>
                    <a:pt x="322" y="308"/>
                  </a:cubicBezTo>
                  <a:cubicBezTo>
                    <a:pt x="286" y="323"/>
                    <a:pt x="251" y="338"/>
                    <a:pt x="215" y="353"/>
                  </a:cubicBezTo>
                  <a:cubicBezTo>
                    <a:pt x="207" y="356"/>
                    <a:pt x="199" y="359"/>
                    <a:pt x="190" y="363"/>
                  </a:cubicBezTo>
                  <a:cubicBezTo>
                    <a:pt x="189" y="359"/>
                    <a:pt x="187" y="354"/>
                    <a:pt x="186" y="350"/>
                  </a:cubicBezTo>
                  <a:cubicBezTo>
                    <a:pt x="220" y="336"/>
                    <a:pt x="254" y="323"/>
                    <a:pt x="288" y="310"/>
                  </a:cubicBezTo>
                  <a:cubicBezTo>
                    <a:pt x="288" y="309"/>
                    <a:pt x="287" y="308"/>
                    <a:pt x="287" y="307"/>
                  </a:cubicBezTo>
                  <a:cubicBezTo>
                    <a:pt x="254" y="321"/>
                    <a:pt x="221" y="334"/>
                    <a:pt x="187" y="347"/>
                  </a:cubicBezTo>
                  <a:cubicBezTo>
                    <a:pt x="187" y="342"/>
                    <a:pt x="185" y="338"/>
                    <a:pt x="191" y="338"/>
                  </a:cubicBezTo>
                  <a:cubicBezTo>
                    <a:pt x="191" y="338"/>
                    <a:pt x="192" y="338"/>
                    <a:pt x="192" y="338"/>
                  </a:cubicBezTo>
                  <a:cubicBezTo>
                    <a:pt x="192" y="338"/>
                    <a:pt x="192" y="338"/>
                    <a:pt x="193" y="338"/>
                  </a:cubicBezTo>
                  <a:moveTo>
                    <a:pt x="325" y="270"/>
                  </a:moveTo>
                  <a:cubicBezTo>
                    <a:pt x="321" y="270"/>
                    <a:pt x="317" y="266"/>
                    <a:pt x="313" y="264"/>
                  </a:cubicBezTo>
                  <a:cubicBezTo>
                    <a:pt x="312" y="263"/>
                    <a:pt x="311" y="261"/>
                    <a:pt x="310" y="259"/>
                  </a:cubicBezTo>
                  <a:cubicBezTo>
                    <a:pt x="311" y="258"/>
                    <a:pt x="311" y="258"/>
                    <a:pt x="312" y="258"/>
                  </a:cubicBezTo>
                  <a:cubicBezTo>
                    <a:pt x="318" y="261"/>
                    <a:pt x="325" y="264"/>
                    <a:pt x="331" y="267"/>
                  </a:cubicBezTo>
                  <a:cubicBezTo>
                    <a:pt x="329" y="269"/>
                    <a:pt x="327" y="270"/>
                    <a:pt x="325" y="270"/>
                  </a:cubicBezTo>
                  <a:moveTo>
                    <a:pt x="209" y="273"/>
                  </a:moveTo>
                  <a:cubicBezTo>
                    <a:pt x="240" y="261"/>
                    <a:pt x="272" y="257"/>
                    <a:pt x="304" y="252"/>
                  </a:cubicBezTo>
                  <a:cubicBezTo>
                    <a:pt x="304" y="255"/>
                    <a:pt x="304" y="259"/>
                    <a:pt x="303" y="261"/>
                  </a:cubicBezTo>
                  <a:cubicBezTo>
                    <a:pt x="302" y="263"/>
                    <a:pt x="300" y="264"/>
                    <a:pt x="298" y="265"/>
                  </a:cubicBezTo>
                  <a:cubicBezTo>
                    <a:pt x="285" y="267"/>
                    <a:pt x="272" y="269"/>
                    <a:pt x="258" y="272"/>
                  </a:cubicBezTo>
                  <a:cubicBezTo>
                    <a:pt x="257" y="272"/>
                    <a:pt x="256" y="273"/>
                    <a:pt x="255" y="274"/>
                  </a:cubicBezTo>
                  <a:cubicBezTo>
                    <a:pt x="255" y="274"/>
                    <a:pt x="255" y="275"/>
                    <a:pt x="255" y="275"/>
                  </a:cubicBezTo>
                  <a:cubicBezTo>
                    <a:pt x="271" y="272"/>
                    <a:pt x="287" y="269"/>
                    <a:pt x="304" y="266"/>
                  </a:cubicBezTo>
                  <a:cubicBezTo>
                    <a:pt x="304" y="267"/>
                    <a:pt x="304" y="268"/>
                    <a:pt x="304" y="268"/>
                  </a:cubicBezTo>
                  <a:cubicBezTo>
                    <a:pt x="300" y="269"/>
                    <a:pt x="296" y="271"/>
                    <a:pt x="292" y="272"/>
                  </a:cubicBezTo>
                  <a:cubicBezTo>
                    <a:pt x="244" y="283"/>
                    <a:pt x="196" y="294"/>
                    <a:pt x="147" y="305"/>
                  </a:cubicBezTo>
                  <a:cubicBezTo>
                    <a:pt x="145" y="306"/>
                    <a:pt x="142" y="306"/>
                    <a:pt x="139" y="307"/>
                  </a:cubicBezTo>
                  <a:cubicBezTo>
                    <a:pt x="138" y="308"/>
                    <a:pt x="137" y="308"/>
                    <a:pt x="136" y="308"/>
                  </a:cubicBezTo>
                  <a:cubicBezTo>
                    <a:pt x="133" y="308"/>
                    <a:pt x="131" y="306"/>
                    <a:pt x="130" y="302"/>
                  </a:cubicBezTo>
                  <a:cubicBezTo>
                    <a:pt x="161" y="295"/>
                    <a:pt x="192" y="293"/>
                    <a:pt x="221" y="283"/>
                  </a:cubicBezTo>
                  <a:cubicBezTo>
                    <a:pt x="208" y="285"/>
                    <a:pt x="196" y="288"/>
                    <a:pt x="183" y="290"/>
                  </a:cubicBezTo>
                  <a:cubicBezTo>
                    <a:pt x="166" y="293"/>
                    <a:pt x="148" y="296"/>
                    <a:pt x="131" y="299"/>
                  </a:cubicBezTo>
                  <a:cubicBezTo>
                    <a:pt x="131" y="299"/>
                    <a:pt x="131" y="299"/>
                    <a:pt x="131" y="299"/>
                  </a:cubicBezTo>
                  <a:cubicBezTo>
                    <a:pt x="130" y="299"/>
                    <a:pt x="128" y="297"/>
                    <a:pt x="128" y="297"/>
                  </a:cubicBezTo>
                  <a:cubicBezTo>
                    <a:pt x="128" y="292"/>
                    <a:pt x="129" y="287"/>
                    <a:pt x="130" y="282"/>
                  </a:cubicBezTo>
                  <a:cubicBezTo>
                    <a:pt x="130" y="282"/>
                    <a:pt x="131" y="280"/>
                    <a:pt x="132" y="280"/>
                  </a:cubicBezTo>
                  <a:cubicBezTo>
                    <a:pt x="132" y="280"/>
                    <a:pt x="132" y="280"/>
                    <a:pt x="132" y="280"/>
                  </a:cubicBezTo>
                  <a:cubicBezTo>
                    <a:pt x="133" y="281"/>
                    <a:pt x="134" y="281"/>
                    <a:pt x="135" y="281"/>
                  </a:cubicBezTo>
                  <a:cubicBezTo>
                    <a:pt x="139" y="281"/>
                    <a:pt x="142" y="279"/>
                    <a:pt x="145" y="278"/>
                  </a:cubicBezTo>
                  <a:cubicBezTo>
                    <a:pt x="148" y="277"/>
                    <a:pt x="150" y="275"/>
                    <a:pt x="154" y="275"/>
                  </a:cubicBezTo>
                  <a:cubicBezTo>
                    <a:pt x="154" y="275"/>
                    <a:pt x="154" y="275"/>
                    <a:pt x="154" y="275"/>
                  </a:cubicBezTo>
                  <a:cubicBezTo>
                    <a:pt x="154" y="275"/>
                    <a:pt x="155" y="275"/>
                    <a:pt x="155" y="275"/>
                  </a:cubicBezTo>
                  <a:cubicBezTo>
                    <a:pt x="155" y="275"/>
                    <a:pt x="156" y="275"/>
                    <a:pt x="157" y="275"/>
                  </a:cubicBezTo>
                  <a:cubicBezTo>
                    <a:pt x="157" y="275"/>
                    <a:pt x="158" y="275"/>
                    <a:pt x="158" y="275"/>
                  </a:cubicBezTo>
                  <a:cubicBezTo>
                    <a:pt x="161" y="275"/>
                    <a:pt x="164" y="276"/>
                    <a:pt x="166" y="279"/>
                  </a:cubicBezTo>
                  <a:cubicBezTo>
                    <a:pt x="156" y="281"/>
                    <a:pt x="147" y="283"/>
                    <a:pt x="137" y="284"/>
                  </a:cubicBezTo>
                  <a:cubicBezTo>
                    <a:pt x="138" y="285"/>
                    <a:pt x="138" y="285"/>
                    <a:pt x="138" y="286"/>
                  </a:cubicBezTo>
                  <a:cubicBezTo>
                    <a:pt x="186" y="281"/>
                    <a:pt x="233" y="272"/>
                    <a:pt x="281" y="263"/>
                  </a:cubicBezTo>
                  <a:cubicBezTo>
                    <a:pt x="281" y="262"/>
                    <a:pt x="281" y="262"/>
                    <a:pt x="281" y="261"/>
                  </a:cubicBezTo>
                  <a:cubicBezTo>
                    <a:pt x="257" y="265"/>
                    <a:pt x="233" y="269"/>
                    <a:pt x="209" y="273"/>
                  </a:cubicBezTo>
                  <a:moveTo>
                    <a:pt x="172" y="270"/>
                  </a:moveTo>
                  <a:cubicBezTo>
                    <a:pt x="166" y="262"/>
                    <a:pt x="165" y="253"/>
                    <a:pt x="165" y="245"/>
                  </a:cubicBezTo>
                  <a:cubicBezTo>
                    <a:pt x="167" y="253"/>
                    <a:pt x="170" y="261"/>
                    <a:pt x="172" y="270"/>
                  </a:cubicBezTo>
                  <a:moveTo>
                    <a:pt x="24" y="224"/>
                  </a:moveTo>
                  <a:cubicBezTo>
                    <a:pt x="27" y="224"/>
                    <a:pt x="30" y="221"/>
                    <a:pt x="32" y="218"/>
                  </a:cubicBezTo>
                  <a:cubicBezTo>
                    <a:pt x="37" y="224"/>
                    <a:pt x="42" y="229"/>
                    <a:pt x="47" y="235"/>
                  </a:cubicBezTo>
                  <a:cubicBezTo>
                    <a:pt x="46" y="236"/>
                    <a:pt x="46" y="236"/>
                    <a:pt x="46" y="236"/>
                  </a:cubicBezTo>
                  <a:cubicBezTo>
                    <a:pt x="41" y="233"/>
                    <a:pt x="36" y="230"/>
                    <a:pt x="30" y="227"/>
                  </a:cubicBezTo>
                  <a:cubicBezTo>
                    <a:pt x="31" y="229"/>
                    <a:pt x="31" y="230"/>
                    <a:pt x="31" y="231"/>
                  </a:cubicBezTo>
                  <a:cubicBezTo>
                    <a:pt x="33" y="232"/>
                    <a:pt x="35" y="234"/>
                    <a:pt x="38" y="235"/>
                  </a:cubicBezTo>
                  <a:cubicBezTo>
                    <a:pt x="57" y="244"/>
                    <a:pt x="69" y="261"/>
                    <a:pt x="82" y="277"/>
                  </a:cubicBezTo>
                  <a:cubicBezTo>
                    <a:pt x="95" y="291"/>
                    <a:pt x="107" y="306"/>
                    <a:pt x="120" y="321"/>
                  </a:cubicBezTo>
                  <a:cubicBezTo>
                    <a:pt x="123" y="324"/>
                    <a:pt x="126" y="326"/>
                    <a:pt x="130" y="326"/>
                  </a:cubicBezTo>
                  <a:cubicBezTo>
                    <a:pt x="132" y="326"/>
                    <a:pt x="134" y="326"/>
                    <a:pt x="136" y="325"/>
                  </a:cubicBezTo>
                  <a:cubicBezTo>
                    <a:pt x="148" y="322"/>
                    <a:pt x="160" y="319"/>
                    <a:pt x="173" y="316"/>
                  </a:cubicBezTo>
                  <a:cubicBezTo>
                    <a:pt x="173" y="316"/>
                    <a:pt x="173" y="316"/>
                    <a:pt x="173" y="316"/>
                  </a:cubicBezTo>
                  <a:cubicBezTo>
                    <a:pt x="175" y="316"/>
                    <a:pt x="176" y="317"/>
                    <a:pt x="177" y="317"/>
                  </a:cubicBezTo>
                  <a:cubicBezTo>
                    <a:pt x="180" y="318"/>
                    <a:pt x="182" y="319"/>
                    <a:pt x="184" y="320"/>
                  </a:cubicBezTo>
                  <a:cubicBezTo>
                    <a:pt x="185" y="319"/>
                    <a:pt x="185" y="319"/>
                    <a:pt x="185" y="319"/>
                  </a:cubicBezTo>
                  <a:cubicBezTo>
                    <a:pt x="184" y="317"/>
                    <a:pt x="182" y="316"/>
                    <a:pt x="180" y="314"/>
                  </a:cubicBezTo>
                  <a:cubicBezTo>
                    <a:pt x="205" y="308"/>
                    <a:pt x="229" y="303"/>
                    <a:pt x="254" y="297"/>
                  </a:cubicBezTo>
                  <a:cubicBezTo>
                    <a:pt x="254" y="298"/>
                    <a:pt x="254" y="298"/>
                    <a:pt x="254" y="298"/>
                  </a:cubicBezTo>
                  <a:cubicBezTo>
                    <a:pt x="248" y="300"/>
                    <a:pt x="242" y="302"/>
                    <a:pt x="235" y="305"/>
                  </a:cubicBezTo>
                  <a:cubicBezTo>
                    <a:pt x="223" y="310"/>
                    <a:pt x="210" y="314"/>
                    <a:pt x="197" y="319"/>
                  </a:cubicBezTo>
                  <a:cubicBezTo>
                    <a:pt x="196" y="320"/>
                    <a:pt x="194" y="321"/>
                    <a:pt x="192" y="322"/>
                  </a:cubicBezTo>
                  <a:cubicBezTo>
                    <a:pt x="191" y="322"/>
                    <a:pt x="189" y="323"/>
                    <a:pt x="187" y="323"/>
                  </a:cubicBezTo>
                  <a:cubicBezTo>
                    <a:pt x="187" y="323"/>
                    <a:pt x="187" y="323"/>
                    <a:pt x="186" y="323"/>
                  </a:cubicBezTo>
                  <a:cubicBezTo>
                    <a:pt x="185" y="323"/>
                    <a:pt x="184" y="323"/>
                    <a:pt x="183" y="323"/>
                  </a:cubicBezTo>
                  <a:cubicBezTo>
                    <a:pt x="180" y="323"/>
                    <a:pt x="178" y="324"/>
                    <a:pt x="176" y="328"/>
                  </a:cubicBezTo>
                  <a:cubicBezTo>
                    <a:pt x="171" y="338"/>
                    <a:pt x="169" y="349"/>
                    <a:pt x="172" y="362"/>
                  </a:cubicBezTo>
                  <a:cubicBezTo>
                    <a:pt x="169" y="361"/>
                    <a:pt x="168" y="361"/>
                    <a:pt x="166" y="359"/>
                  </a:cubicBezTo>
                  <a:cubicBezTo>
                    <a:pt x="142" y="343"/>
                    <a:pt x="118" y="327"/>
                    <a:pt x="94" y="310"/>
                  </a:cubicBezTo>
                  <a:cubicBezTo>
                    <a:pt x="79" y="299"/>
                    <a:pt x="63" y="288"/>
                    <a:pt x="48" y="277"/>
                  </a:cubicBezTo>
                  <a:cubicBezTo>
                    <a:pt x="39" y="271"/>
                    <a:pt x="30" y="266"/>
                    <a:pt x="22" y="260"/>
                  </a:cubicBezTo>
                  <a:cubicBezTo>
                    <a:pt x="19" y="257"/>
                    <a:pt x="15" y="254"/>
                    <a:pt x="14" y="250"/>
                  </a:cubicBezTo>
                  <a:cubicBezTo>
                    <a:pt x="11" y="242"/>
                    <a:pt x="11" y="234"/>
                    <a:pt x="15" y="226"/>
                  </a:cubicBezTo>
                  <a:cubicBezTo>
                    <a:pt x="16" y="225"/>
                    <a:pt x="18" y="223"/>
                    <a:pt x="20" y="223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21" y="224"/>
                    <a:pt x="22" y="224"/>
                    <a:pt x="24" y="224"/>
                  </a:cubicBezTo>
                  <a:moveTo>
                    <a:pt x="270" y="217"/>
                  </a:moveTo>
                  <a:cubicBezTo>
                    <a:pt x="289" y="208"/>
                    <a:pt x="310" y="203"/>
                    <a:pt x="332" y="198"/>
                  </a:cubicBezTo>
                  <a:cubicBezTo>
                    <a:pt x="331" y="204"/>
                    <a:pt x="330" y="206"/>
                    <a:pt x="324" y="207"/>
                  </a:cubicBezTo>
                  <a:cubicBezTo>
                    <a:pt x="314" y="208"/>
                    <a:pt x="304" y="211"/>
                    <a:pt x="294" y="214"/>
                  </a:cubicBezTo>
                  <a:cubicBezTo>
                    <a:pt x="295" y="215"/>
                    <a:pt x="295" y="215"/>
                    <a:pt x="295" y="216"/>
                  </a:cubicBezTo>
                  <a:cubicBezTo>
                    <a:pt x="304" y="214"/>
                    <a:pt x="313" y="212"/>
                    <a:pt x="323" y="210"/>
                  </a:cubicBezTo>
                  <a:cubicBezTo>
                    <a:pt x="323" y="210"/>
                    <a:pt x="323" y="210"/>
                    <a:pt x="324" y="210"/>
                  </a:cubicBezTo>
                  <a:cubicBezTo>
                    <a:pt x="325" y="210"/>
                    <a:pt x="327" y="211"/>
                    <a:pt x="329" y="211"/>
                  </a:cubicBezTo>
                  <a:cubicBezTo>
                    <a:pt x="328" y="213"/>
                    <a:pt x="326" y="215"/>
                    <a:pt x="324" y="215"/>
                  </a:cubicBezTo>
                  <a:cubicBezTo>
                    <a:pt x="291" y="223"/>
                    <a:pt x="258" y="232"/>
                    <a:pt x="225" y="240"/>
                  </a:cubicBezTo>
                  <a:cubicBezTo>
                    <a:pt x="223" y="240"/>
                    <a:pt x="221" y="241"/>
                    <a:pt x="218" y="242"/>
                  </a:cubicBezTo>
                  <a:cubicBezTo>
                    <a:pt x="218" y="243"/>
                    <a:pt x="219" y="243"/>
                    <a:pt x="219" y="244"/>
                  </a:cubicBezTo>
                  <a:cubicBezTo>
                    <a:pt x="255" y="235"/>
                    <a:pt x="292" y="226"/>
                    <a:pt x="329" y="217"/>
                  </a:cubicBezTo>
                  <a:cubicBezTo>
                    <a:pt x="329" y="218"/>
                    <a:pt x="329" y="219"/>
                    <a:pt x="329" y="219"/>
                  </a:cubicBezTo>
                  <a:cubicBezTo>
                    <a:pt x="327" y="220"/>
                    <a:pt x="326" y="221"/>
                    <a:pt x="324" y="222"/>
                  </a:cubicBezTo>
                  <a:cubicBezTo>
                    <a:pt x="277" y="234"/>
                    <a:pt x="231" y="247"/>
                    <a:pt x="185" y="259"/>
                  </a:cubicBezTo>
                  <a:cubicBezTo>
                    <a:pt x="182" y="260"/>
                    <a:pt x="180" y="261"/>
                    <a:pt x="179" y="261"/>
                  </a:cubicBezTo>
                  <a:cubicBezTo>
                    <a:pt x="175" y="261"/>
                    <a:pt x="174" y="258"/>
                    <a:pt x="173" y="251"/>
                  </a:cubicBezTo>
                  <a:cubicBezTo>
                    <a:pt x="173" y="249"/>
                    <a:pt x="173" y="247"/>
                    <a:pt x="172" y="245"/>
                  </a:cubicBezTo>
                  <a:cubicBezTo>
                    <a:pt x="172" y="238"/>
                    <a:pt x="174" y="235"/>
                    <a:pt x="181" y="234"/>
                  </a:cubicBezTo>
                  <a:cubicBezTo>
                    <a:pt x="193" y="231"/>
                    <a:pt x="205" y="227"/>
                    <a:pt x="217" y="225"/>
                  </a:cubicBezTo>
                  <a:cubicBezTo>
                    <a:pt x="218" y="225"/>
                    <a:pt x="219" y="225"/>
                    <a:pt x="220" y="225"/>
                  </a:cubicBezTo>
                  <a:cubicBezTo>
                    <a:pt x="222" y="225"/>
                    <a:pt x="226" y="226"/>
                    <a:pt x="228" y="226"/>
                  </a:cubicBezTo>
                  <a:cubicBezTo>
                    <a:pt x="228" y="227"/>
                    <a:pt x="228" y="227"/>
                    <a:pt x="229" y="228"/>
                  </a:cubicBezTo>
                  <a:cubicBezTo>
                    <a:pt x="211" y="233"/>
                    <a:pt x="194" y="237"/>
                    <a:pt x="177" y="242"/>
                  </a:cubicBezTo>
                  <a:cubicBezTo>
                    <a:pt x="178" y="243"/>
                    <a:pt x="178" y="243"/>
                    <a:pt x="178" y="244"/>
                  </a:cubicBezTo>
                  <a:cubicBezTo>
                    <a:pt x="213" y="235"/>
                    <a:pt x="248" y="226"/>
                    <a:pt x="282" y="216"/>
                  </a:cubicBezTo>
                  <a:cubicBezTo>
                    <a:pt x="282" y="216"/>
                    <a:pt x="282" y="215"/>
                    <a:pt x="282" y="215"/>
                  </a:cubicBezTo>
                  <a:cubicBezTo>
                    <a:pt x="278" y="216"/>
                    <a:pt x="274" y="217"/>
                    <a:pt x="270" y="217"/>
                  </a:cubicBezTo>
                  <a:moveTo>
                    <a:pt x="117" y="307"/>
                  </a:moveTo>
                  <a:cubicBezTo>
                    <a:pt x="112" y="301"/>
                    <a:pt x="106" y="294"/>
                    <a:pt x="101" y="288"/>
                  </a:cubicBezTo>
                  <a:cubicBezTo>
                    <a:pt x="89" y="274"/>
                    <a:pt x="78" y="260"/>
                    <a:pt x="67" y="247"/>
                  </a:cubicBezTo>
                  <a:cubicBezTo>
                    <a:pt x="57" y="235"/>
                    <a:pt x="48" y="224"/>
                    <a:pt x="38" y="213"/>
                  </a:cubicBezTo>
                  <a:cubicBezTo>
                    <a:pt x="32" y="206"/>
                    <a:pt x="26" y="199"/>
                    <a:pt x="20" y="191"/>
                  </a:cubicBezTo>
                  <a:cubicBezTo>
                    <a:pt x="15" y="184"/>
                    <a:pt x="17" y="176"/>
                    <a:pt x="19" y="167"/>
                  </a:cubicBezTo>
                  <a:cubicBezTo>
                    <a:pt x="39" y="183"/>
                    <a:pt x="60" y="196"/>
                    <a:pt x="78" y="213"/>
                  </a:cubicBezTo>
                  <a:cubicBezTo>
                    <a:pt x="96" y="229"/>
                    <a:pt x="112" y="248"/>
                    <a:pt x="129" y="266"/>
                  </a:cubicBezTo>
                  <a:cubicBezTo>
                    <a:pt x="130" y="265"/>
                    <a:pt x="131" y="264"/>
                    <a:pt x="131" y="263"/>
                  </a:cubicBezTo>
                  <a:cubicBezTo>
                    <a:pt x="123" y="253"/>
                    <a:pt x="114" y="244"/>
                    <a:pt x="106" y="234"/>
                  </a:cubicBezTo>
                  <a:cubicBezTo>
                    <a:pt x="106" y="233"/>
                    <a:pt x="106" y="233"/>
                    <a:pt x="106" y="233"/>
                  </a:cubicBezTo>
                  <a:cubicBezTo>
                    <a:pt x="119" y="243"/>
                    <a:pt x="131" y="253"/>
                    <a:pt x="145" y="263"/>
                  </a:cubicBezTo>
                  <a:cubicBezTo>
                    <a:pt x="139" y="264"/>
                    <a:pt x="134" y="266"/>
                    <a:pt x="129" y="267"/>
                  </a:cubicBezTo>
                  <a:cubicBezTo>
                    <a:pt x="127" y="268"/>
                    <a:pt x="126" y="269"/>
                    <a:pt x="125" y="270"/>
                  </a:cubicBezTo>
                  <a:cubicBezTo>
                    <a:pt x="115" y="280"/>
                    <a:pt x="113" y="291"/>
                    <a:pt x="117" y="304"/>
                  </a:cubicBezTo>
                  <a:cubicBezTo>
                    <a:pt x="117" y="305"/>
                    <a:pt x="117" y="306"/>
                    <a:pt x="117" y="307"/>
                  </a:cubicBezTo>
                  <a:moveTo>
                    <a:pt x="244" y="209"/>
                  </a:moveTo>
                  <a:cubicBezTo>
                    <a:pt x="242" y="209"/>
                    <a:pt x="241" y="208"/>
                    <a:pt x="240" y="205"/>
                  </a:cubicBezTo>
                  <a:cubicBezTo>
                    <a:pt x="238" y="200"/>
                    <a:pt x="239" y="197"/>
                    <a:pt x="244" y="195"/>
                  </a:cubicBezTo>
                  <a:cubicBezTo>
                    <a:pt x="289" y="179"/>
                    <a:pt x="334" y="163"/>
                    <a:pt x="380" y="146"/>
                  </a:cubicBezTo>
                  <a:cubicBezTo>
                    <a:pt x="380" y="146"/>
                    <a:pt x="381" y="146"/>
                    <a:pt x="384" y="146"/>
                  </a:cubicBezTo>
                  <a:cubicBezTo>
                    <a:pt x="379" y="154"/>
                    <a:pt x="376" y="162"/>
                    <a:pt x="367" y="166"/>
                  </a:cubicBezTo>
                  <a:cubicBezTo>
                    <a:pt x="327" y="180"/>
                    <a:pt x="288" y="194"/>
                    <a:pt x="249" y="208"/>
                  </a:cubicBezTo>
                  <a:cubicBezTo>
                    <a:pt x="247" y="208"/>
                    <a:pt x="246" y="209"/>
                    <a:pt x="244" y="209"/>
                  </a:cubicBezTo>
                  <a:moveTo>
                    <a:pt x="159" y="263"/>
                  </a:moveTo>
                  <a:cubicBezTo>
                    <a:pt x="155" y="260"/>
                    <a:pt x="151" y="258"/>
                    <a:pt x="148" y="255"/>
                  </a:cubicBezTo>
                  <a:cubicBezTo>
                    <a:pt x="128" y="240"/>
                    <a:pt x="108" y="224"/>
                    <a:pt x="87" y="208"/>
                  </a:cubicBezTo>
                  <a:cubicBezTo>
                    <a:pt x="66" y="192"/>
                    <a:pt x="45" y="176"/>
                    <a:pt x="24" y="160"/>
                  </a:cubicBezTo>
                  <a:cubicBezTo>
                    <a:pt x="15" y="153"/>
                    <a:pt x="14" y="142"/>
                    <a:pt x="15" y="132"/>
                  </a:cubicBezTo>
                  <a:cubicBezTo>
                    <a:pt x="16" y="127"/>
                    <a:pt x="19" y="122"/>
                    <a:pt x="22" y="116"/>
                  </a:cubicBezTo>
                  <a:cubicBezTo>
                    <a:pt x="22" y="126"/>
                    <a:pt x="31" y="127"/>
                    <a:pt x="37" y="131"/>
                  </a:cubicBezTo>
                  <a:cubicBezTo>
                    <a:pt x="48" y="139"/>
                    <a:pt x="58" y="148"/>
                    <a:pt x="69" y="155"/>
                  </a:cubicBezTo>
                  <a:cubicBezTo>
                    <a:pt x="96" y="174"/>
                    <a:pt x="122" y="193"/>
                    <a:pt x="149" y="212"/>
                  </a:cubicBezTo>
                  <a:cubicBezTo>
                    <a:pt x="151" y="214"/>
                    <a:pt x="155" y="216"/>
                    <a:pt x="158" y="217"/>
                  </a:cubicBezTo>
                  <a:cubicBezTo>
                    <a:pt x="132" y="193"/>
                    <a:pt x="104" y="171"/>
                    <a:pt x="76" y="151"/>
                  </a:cubicBezTo>
                  <a:cubicBezTo>
                    <a:pt x="116" y="171"/>
                    <a:pt x="156" y="191"/>
                    <a:pt x="197" y="212"/>
                  </a:cubicBezTo>
                  <a:cubicBezTo>
                    <a:pt x="187" y="214"/>
                    <a:pt x="177" y="216"/>
                    <a:pt x="168" y="219"/>
                  </a:cubicBezTo>
                  <a:cubicBezTo>
                    <a:pt x="165" y="219"/>
                    <a:pt x="162" y="222"/>
                    <a:pt x="160" y="224"/>
                  </a:cubicBezTo>
                  <a:cubicBezTo>
                    <a:pt x="154" y="234"/>
                    <a:pt x="154" y="245"/>
                    <a:pt x="159" y="263"/>
                  </a:cubicBezTo>
                  <a:moveTo>
                    <a:pt x="200" y="165"/>
                  </a:moveTo>
                  <a:cubicBezTo>
                    <a:pt x="199" y="158"/>
                    <a:pt x="200" y="152"/>
                    <a:pt x="203" y="147"/>
                  </a:cubicBezTo>
                  <a:cubicBezTo>
                    <a:pt x="204" y="145"/>
                    <a:pt x="207" y="144"/>
                    <a:pt x="209" y="143"/>
                  </a:cubicBezTo>
                  <a:cubicBezTo>
                    <a:pt x="248" y="133"/>
                    <a:pt x="286" y="123"/>
                    <a:pt x="325" y="113"/>
                  </a:cubicBezTo>
                  <a:cubicBezTo>
                    <a:pt x="337" y="110"/>
                    <a:pt x="349" y="107"/>
                    <a:pt x="361" y="104"/>
                  </a:cubicBezTo>
                  <a:cubicBezTo>
                    <a:pt x="360" y="109"/>
                    <a:pt x="358" y="111"/>
                    <a:pt x="353" y="112"/>
                  </a:cubicBezTo>
                  <a:cubicBezTo>
                    <a:pt x="310" y="121"/>
                    <a:pt x="268" y="131"/>
                    <a:pt x="225" y="141"/>
                  </a:cubicBezTo>
                  <a:cubicBezTo>
                    <a:pt x="225" y="142"/>
                    <a:pt x="225" y="143"/>
                    <a:pt x="225" y="144"/>
                  </a:cubicBezTo>
                  <a:cubicBezTo>
                    <a:pt x="270" y="134"/>
                    <a:pt x="314" y="124"/>
                    <a:pt x="359" y="113"/>
                  </a:cubicBezTo>
                  <a:cubicBezTo>
                    <a:pt x="359" y="119"/>
                    <a:pt x="360" y="124"/>
                    <a:pt x="360" y="130"/>
                  </a:cubicBezTo>
                  <a:cubicBezTo>
                    <a:pt x="307" y="143"/>
                    <a:pt x="254" y="156"/>
                    <a:pt x="201" y="169"/>
                  </a:cubicBezTo>
                  <a:cubicBezTo>
                    <a:pt x="201" y="169"/>
                    <a:pt x="201" y="169"/>
                    <a:pt x="201" y="169"/>
                  </a:cubicBezTo>
                  <a:cubicBezTo>
                    <a:pt x="201" y="169"/>
                    <a:pt x="201" y="168"/>
                    <a:pt x="201" y="167"/>
                  </a:cubicBezTo>
                  <a:cubicBezTo>
                    <a:pt x="216" y="163"/>
                    <a:pt x="232" y="159"/>
                    <a:pt x="248" y="155"/>
                  </a:cubicBezTo>
                  <a:cubicBezTo>
                    <a:pt x="248" y="155"/>
                    <a:pt x="248" y="154"/>
                    <a:pt x="248" y="153"/>
                  </a:cubicBezTo>
                  <a:cubicBezTo>
                    <a:pt x="232" y="157"/>
                    <a:pt x="216" y="161"/>
                    <a:pt x="200" y="165"/>
                  </a:cubicBezTo>
                  <a:moveTo>
                    <a:pt x="227" y="216"/>
                  </a:moveTo>
                  <a:cubicBezTo>
                    <a:pt x="216" y="211"/>
                    <a:pt x="207" y="207"/>
                    <a:pt x="197" y="202"/>
                  </a:cubicBezTo>
                  <a:cubicBezTo>
                    <a:pt x="180" y="193"/>
                    <a:pt x="162" y="185"/>
                    <a:pt x="144" y="176"/>
                  </a:cubicBezTo>
                  <a:cubicBezTo>
                    <a:pt x="128" y="168"/>
                    <a:pt x="112" y="159"/>
                    <a:pt x="96" y="151"/>
                  </a:cubicBezTo>
                  <a:cubicBezTo>
                    <a:pt x="83" y="145"/>
                    <a:pt x="70" y="139"/>
                    <a:pt x="58" y="133"/>
                  </a:cubicBezTo>
                  <a:cubicBezTo>
                    <a:pt x="50" y="129"/>
                    <a:pt x="43" y="125"/>
                    <a:pt x="36" y="122"/>
                  </a:cubicBezTo>
                  <a:cubicBezTo>
                    <a:pt x="29" y="118"/>
                    <a:pt x="27" y="103"/>
                    <a:pt x="33" y="100"/>
                  </a:cubicBezTo>
                  <a:cubicBezTo>
                    <a:pt x="38" y="97"/>
                    <a:pt x="45" y="99"/>
                    <a:pt x="48" y="93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9" y="93"/>
                    <a:pt x="50" y="94"/>
                    <a:pt x="51" y="94"/>
                  </a:cubicBezTo>
                  <a:cubicBezTo>
                    <a:pt x="56" y="98"/>
                    <a:pt x="62" y="101"/>
                    <a:pt x="67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0" y="103"/>
                    <a:pt x="53" y="100"/>
                    <a:pt x="46" y="97"/>
                  </a:cubicBezTo>
                  <a:cubicBezTo>
                    <a:pt x="46" y="98"/>
                    <a:pt x="46" y="98"/>
                    <a:pt x="46" y="99"/>
                  </a:cubicBezTo>
                  <a:cubicBezTo>
                    <a:pt x="49" y="101"/>
                    <a:pt x="52" y="103"/>
                    <a:pt x="55" y="104"/>
                  </a:cubicBezTo>
                  <a:cubicBezTo>
                    <a:pt x="95" y="122"/>
                    <a:pt x="129" y="148"/>
                    <a:pt x="164" y="171"/>
                  </a:cubicBezTo>
                  <a:cubicBezTo>
                    <a:pt x="173" y="177"/>
                    <a:pt x="182" y="183"/>
                    <a:pt x="190" y="189"/>
                  </a:cubicBezTo>
                  <a:cubicBezTo>
                    <a:pt x="191" y="190"/>
                    <a:pt x="193" y="190"/>
                    <a:pt x="194" y="190"/>
                  </a:cubicBezTo>
                  <a:cubicBezTo>
                    <a:pt x="194" y="190"/>
                    <a:pt x="194" y="190"/>
                    <a:pt x="194" y="190"/>
                  </a:cubicBezTo>
                  <a:cubicBezTo>
                    <a:pt x="204" y="188"/>
                    <a:pt x="213" y="187"/>
                    <a:pt x="222" y="184"/>
                  </a:cubicBezTo>
                  <a:cubicBezTo>
                    <a:pt x="244" y="178"/>
                    <a:pt x="266" y="172"/>
                    <a:pt x="288" y="165"/>
                  </a:cubicBezTo>
                  <a:cubicBezTo>
                    <a:pt x="293" y="164"/>
                    <a:pt x="299" y="162"/>
                    <a:pt x="304" y="162"/>
                  </a:cubicBezTo>
                  <a:cubicBezTo>
                    <a:pt x="294" y="165"/>
                    <a:pt x="284" y="169"/>
                    <a:pt x="273" y="172"/>
                  </a:cubicBezTo>
                  <a:cubicBezTo>
                    <a:pt x="262" y="176"/>
                    <a:pt x="252" y="180"/>
                    <a:pt x="241" y="183"/>
                  </a:cubicBezTo>
                  <a:cubicBezTo>
                    <a:pt x="228" y="187"/>
                    <a:pt x="222" y="199"/>
                    <a:pt x="226" y="212"/>
                  </a:cubicBezTo>
                  <a:cubicBezTo>
                    <a:pt x="226" y="213"/>
                    <a:pt x="226" y="214"/>
                    <a:pt x="227" y="216"/>
                  </a:cubicBezTo>
                  <a:moveTo>
                    <a:pt x="190" y="179"/>
                  </a:moveTo>
                  <a:cubicBezTo>
                    <a:pt x="182" y="174"/>
                    <a:pt x="175" y="170"/>
                    <a:pt x="169" y="166"/>
                  </a:cubicBezTo>
                  <a:cubicBezTo>
                    <a:pt x="149" y="153"/>
                    <a:pt x="130" y="140"/>
                    <a:pt x="111" y="127"/>
                  </a:cubicBezTo>
                  <a:cubicBezTo>
                    <a:pt x="91" y="113"/>
                    <a:pt x="71" y="100"/>
                    <a:pt x="51" y="86"/>
                  </a:cubicBezTo>
                  <a:cubicBezTo>
                    <a:pt x="47" y="84"/>
                    <a:pt x="42" y="81"/>
                    <a:pt x="38" y="78"/>
                  </a:cubicBezTo>
                  <a:cubicBezTo>
                    <a:pt x="37" y="77"/>
                    <a:pt x="35" y="75"/>
                    <a:pt x="35" y="74"/>
                  </a:cubicBezTo>
                  <a:cubicBezTo>
                    <a:pt x="32" y="63"/>
                    <a:pt x="30" y="52"/>
                    <a:pt x="36" y="42"/>
                  </a:cubicBezTo>
                  <a:cubicBezTo>
                    <a:pt x="38" y="40"/>
                    <a:pt x="40" y="38"/>
                    <a:pt x="42" y="38"/>
                  </a:cubicBezTo>
                  <a:cubicBezTo>
                    <a:pt x="67" y="32"/>
                    <a:pt x="93" y="27"/>
                    <a:pt x="119" y="22"/>
                  </a:cubicBezTo>
                  <a:cubicBezTo>
                    <a:pt x="141" y="17"/>
                    <a:pt x="163" y="13"/>
                    <a:pt x="186" y="8"/>
                  </a:cubicBezTo>
                  <a:cubicBezTo>
                    <a:pt x="189" y="8"/>
                    <a:pt x="192" y="7"/>
                    <a:pt x="195" y="7"/>
                  </a:cubicBezTo>
                  <a:cubicBezTo>
                    <a:pt x="200" y="7"/>
                    <a:pt x="204" y="8"/>
                    <a:pt x="209" y="10"/>
                  </a:cubicBezTo>
                  <a:cubicBezTo>
                    <a:pt x="261" y="36"/>
                    <a:pt x="314" y="62"/>
                    <a:pt x="367" y="87"/>
                  </a:cubicBezTo>
                  <a:cubicBezTo>
                    <a:pt x="367" y="87"/>
                    <a:pt x="368" y="88"/>
                    <a:pt x="370" y="89"/>
                  </a:cubicBezTo>
                  <a:cubicBezTo>
                    <a:pt x="340" y="96"/>
                    <a:pt x="311" y="104"/>
                    <a:pt x="282" y="111"/>
                  </a:cubicBezTo>
                  <a:cubicBezTo>
                    <a:pt x="255" y="117"/>
                    <a:pt x="228" y="124"/>
                    <a:pt x="201" y="131"/>
                  </a:cubicBezTo>
                  <a:cubicBezTo>
                    <a:pt x="199" y="132"/>
                    <a:pt x="197" y="133"/>
                    <a:pt x="196" y="134"/>
                  </a:cubicBezTo>
                  <a:cubicBezTo>
                    <a:pt x="186" y="147"/>
                    <a:pt x="182" y="160"/>
                    <a:pt x="188" y="175"/>
                  </a:cubicBezTo>
                  <a:cubicBezTo>
                    <a:pt x="189" y="176"/>
                    <a:pt x="189" y="177"/>
                    <a:pt x="190" y="179"/>
                  </a:cubicBezTo>
                  <a:moveTo>
                    <a:pt x="198" y="0"/>
                  </a:moveTo>
                  <a:cubicBezTo>
                    <a:pt x="197" y="0"/>
                    <a:pt x="196" y="0"/>
                    <a:pt x="195" y="0"/>
                  </a:cubicBezTo>
                  <a:cubicBezTo>
                    <a:pt x="183" y="3"/>
                    <a:pt x="170" y="5"/>
                    <a:pt x="158" y="8"/>
                  </a:cubicBezTo>
                  <a:cubicBezTo>
                    <a:pt x="120" y="15"/>
                    <a:pt x="83" y="23"/>
                    <a:pt x="45" y="29"/>
                  </a:cubicBezTo>
                  <a:cubicBezTo>
                    <a:pt x="35" y="31"/>
                    <a:pt x="30" y="36"/>
                    <a:pt x="27" y="45"/>
                  </a:cubicBezTo>
                  <a:cubicBezTo>
                    <a:pt x="23" y="54"/>
                    <a:pt x="24" y="63"/>
                    <a:pt x="26" y="73"/>
                  </a:cubicBezTo>
                  <a:cubicBezTo>
                    <a:pt x="27" y="80"/>
                    <a:pt x="33" y="82"/>
                    <a:pt x="37" y="86"/>
                  </a:cubicBezTo>
                  <a:cubicBezTo>
                    <a:pt x="38" y="86"/>
                    <a:pt x="39" y="86"/>
                    <a:pt x="40" y="87"/>
                  </a:cubicBezTo>
                  <a:cubicBezTo>
                    <a:pt x="38" y="89"/>
                    <a:pt x="37" y="90"/>
                    <a:pt x="35" y="90"/>
                  </a:cubicBezTo>
                  <a:cubicBezTo>
                    <a:pt x="32" y="91"/>
                    <a:pt x="28" y="91"/>
                    <a:pt x="27" y="93"/>
                  </a:cubicBezTo>
                  <a:cubicBezTo>
                    <a:pt x="25" y="96"/>
                    <a:pt x="24" y="101"/>
                    <a:pt x="22" y="105"/>
                  </a:cubicBezTo>
                  <a:cubicBezTo>
                    <a:pt x="21" y="106"/>
                    <a:pt x="20" y="108"/>
                    <a:pt x="18" y="109"/>
                  </a:cubicBezTo>
                  <a:cubicBezTo>
                    <a:pt x="16" y="111"/>
                    <a:pt x="12" y="113"/>
                    <a:pt x="11" y="116"/>
                  </a:cubicBezTo>
                  <a:cubicBezTo>
                    <a:pt x="6" y="124"/>
                    <a:pt x="3" y="134"/>
                    <a:pt x="6" y="144"/>
                  </a:cubicBezTo>
                  <a:cubicBezTo>
                    <a:pt x="9" y="153"/>
                    <a:pt x="11" y="162"/>
                    <a:pt x="9" y="173"/>
                  </a:cubicBezTo>
                  <a:cubicBezTo>
                    <a:pt x="6" y="186"/>
                    <a:pt x="13" y="197"/>
                    <a:pt x="22" y="207"/>
                  </a:cubicBezTo>
                  <a:cubicBezTo>
                    <a:pt x="24" y="208"/>
                    <a:pt x="24" y="211"/>
                    <a:pt x="23" y="212"/>
                  </a:cubicBezTo>
                  <a:cubicBezTo>
                    <a:pt x="22" y="214"/>
                    <a:pt x="19" y="216"/>
                    <a:pt x="18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6" y="215"/>
                    <a:pt x="14" y="215"/>
                    <a:pt x="13" y="215"/>
                  </a:cubicBezTo>
                  <a:cubicBezTo>
                    <a:pt x="10" y="215"/>
                    <a:pt x="8" y="218"/>
                    <a:pt x="6" y="221"/>
                  </a:cubicBezTo>
                  <a:cubicBezTo>
                    <a:pt x="1" y="233"/>
                    <a:pt x="0" y="245"/>
                    <a:pt x="4" y="257"/>
                  </a:cubicBezTo>
                  <a:cubicBezTo>
                    <a:pt x="5" y="260"/>
                    <a:pt x="7" y="263"/>
                    <a:pt x="10" y="264"/>
                  </a:cubicBezTo>
                  <a:cubicBezTo>
                    <a:pt x="29" y="278"/>
                    <a:pt x="49" y="292"/>
                    <a:pt x="69" y="306"/>
                  </a:cubicBezTo>
                  <a:cubicBezTo>
                    <a:pt x="105" y="331"/>
                    <a:pt x="140" y="356"/>
                    <a:pt x="176" y="380"/>
                  </a:cubicBezTo>
                  <a:cubicBezTo>
                    <a:pt x="178" y="382"/>
                    <a:pt x="181" y="383"/>
                    <a:pt x="183" y="383"/>
                  </a:cubicBezTo>
                  <a:cubicBezTo>
                    <a:pt x="185" y="383"/>
                    <a:pt x="187" y="383"/>
                    <a:pt x="189" y="382"/>
                  </a:cubicBezTo>
                  <a:cubicBezTo>
                    <a:pt x="200" y="377"/>
                    <a:pt x="212" y="372"/>
                    <a:pt x="223" y="368"/>
                  </a:cubicBezTo>
                  <a:cubicBezTo>
                    <a:pt x="263" y="351"/>
                    <a:pt x="304" y="334"/>
                    <a:pt x="344" y="318"/>
                  </a:cubicBezTo>
                  <a:cubicBezTo>
                    <a:pt x="351" y="315"/>
                    <a:pt x="352" y="310"/>
                    <a:pt x="345" y="306"/>
                  </a:cubicBezTo>
                  <a:cubicBezTo>
                    <a:pt x="342" y="303"/>
                    <a:pt x="338" y="301"/>
                    <a:pt x="335" y="299"/>
                  </a:cubicBezTo>
                  <a:cubicBezTo>
                    <a:pt x="330" y="295"/>
                    <a:pt x="330" y="290"/>
                    <a:pt x="334" y="286"/>
                  </a:cubicBezTo>
                  <a:cubicBezTo>
                    <a:pt x="338" y="281"/>
                    <a:pt x="343" y="276"/>
                    <a:pt x="347" y="270"/>
                  </a:cubicBezTo>
                  <a:cubicBezTo>
                    <a:pt x="348" y="269"/>
                    <a:pt x="347" y="265"/>
                    <a:pt x="345" y="264"/>
                  </a:cubicBezTo>
                  <a:cubicBezTo>
                    <a:pt x="344" y="262"/>
                    <a:pt x="341" y="261"/>
                    <a:pt x="338" y="260"/>
                  </a:cubicBezTo>
                  <a:cubicBezTo>
                    <a:pt x="331" y="256"/>
                    <a:pt x="323" y="253"/>
                    <a:pt x="315" y="248"/>
                  </a:cubicBezTo>
                  <a:cubicBezTo>
                    <a:pt x="318" y="246"/>
                    <a:pt x="319" y="245"/>
                    <a:pt x="321" y="244"/>
                  </a:cubicBezTo>
                  <a:cubicBezTo>
                    <a:pt x="322" y="243"/>
                    <a:pt x="324" y="242"/>
                    <a:pt x="325" y="241"/>
                  </a:cubicBezTo>
                  <a:cubicBezTo>
                    <a:pt x="326" y="240"/>
                    <a:pt x="327" y="238"/>
                    <a:pt x="329" y="238"/>
                  </a:cubicBezTo>
                  <a:cubicBezTo>
                    <a:pt x="336" y="235"/>
                    <a:pt x="344" y="234"/>
                    <a:pt x="351" y="231"/>
                  </a:cubicBezTo>
                  <a:cubicBezTo>
                    <a:pt x="352" y="231"/>
                    <a:pt x="354" y="229"/>
                    <a:pt x="354" y="228"/>
                  </a:cubicBezTo>
                  <a:cubicBezTo>
                    <a:pt x="355" y="226"/>
                    <a:pt x="354" y="224"/>
                    <a:pt x="352" y="223"/>
                  </a:cubicBezTo>
                  <a:cubicBezTo>
                    <a:pt x="350" y="221"/>
                    <a:pt x="347" y="219"/>
                    <a:pt x="344" y="218"/>
                  </a:cubicBezTo>
                  <a:cubicBezTo>
                    <a:pt x="336" y="213"/>
                    <a:pt x="335" y="211"/>
                    <a:pt x="338" y="202"/>
                  </a:cubicBezTo>
                  <a:cubicBezTo>
                    <a:pt x="339" y="201"/>
                    <a:pt x="340" y="200"/>
                    <a:pt x="340" y="198"/>
                  </a:cubicBezTo>
                  <a:cubicBezTo>
                    <a:pt x="343" y="188"/>
                    <a:pt x="353" y="187"/>
                    <a:pt x="361" y="182"/>
                  </a:cubicBezTo>
                  <a:cubicBezTo>
                    <a:pt x="368" y="177"/>
                    <a:pt x="378" y="175"/>
                    <a:pt x="386" y="172"/>
                  </a:cubicBezTo>
                  <a:cubicBezTo>
                    <a:pt x="388" y="172"/>
                    <a:pt x="390" y="170"/>
                    <a:pt x="390" y="169"/>
                  </a:cubicBezTo>
                  <a:cubicBezTo>
                    <a:pt x="390" y="168"/>
                    <a:pt x="389" y="166"/>
                    <a:pt x="387" y="165"/>
                  </a:cubicBezTo>
                  <a:cubicBezTo>
                    <a:pt x="386" y="164"/>
                    <a:pt x="384" y="163"/>
                    <a:pt x="383" y="162"/>
                  </a:cubicBezTo>
                  <a:cubicBezTo>
                    <a:pt x="385" y="155"/>
                    <a:pt x="387" y="149"/>
                    <a:pt x="389" y="142"/>
                  </a:cubicBezTo>
                  <a:cubicBezTo>
                    <a:pt x="389" y="141"/>
                    <a:pt x="390" y="140"/>
                    <a:pt x="391" y="139"/>
                  </a:cubicBezTo>
                  <a:cubicBezTo>
                    <a:pt x="395" y="136"/>
                    <a:pt x="395" y="133"/>
                    <a:pt x="390" y="131"/>
                  </a:cubicBezTo>
                  <a:cubicBezTo>
                    <a:pt x="384" y="128"/>
                    <a:pt x="378" y="126"/>
                    <a:pt x="372" y="123"/>
                  </a:cubicBezTo>
                  <a:cubicBezTo>
                    <a:pt x="368" y="122"/>
                    <a:pt x="367" y="120"/>
                    <a:pt x="367" y="117"/>
                  </a:cubicBezTo>
                  <a:cubicBezTo>
                    <a:pt x="367" y="109"/>
                    <a:pt x="371" y="103"/>
                    <a:pt x="377" y="98"/>
                  </a:cubicBezTo>
                  <a:cubicBezTo>
                    <a:pt x="386" y="92"/>
                    <a:pt x="385" y="88"/>
                    <a:pt x="376" y="84"/>
                  </a:cubicBezTo>
                  <a:cubicBezTo>
                    <a:pt x="374" y="83"/>
                    <a:pt x="372" y="82"/>
                    <a:pt x="369" y="81"/>
                  </a:cubicBezTo>
                  <a:cubicBezTo>
                    <a:pt x="314" y="54"/>
                    <a:pt x="259" y="28"/>
                    <a:pt x="203" y="1"/>
                  </a:cubicBezTo>
                  <a:cubicBezTo>
                    <a:pt x="202" y="1"/>
                    <a:pt x="200" y="0"/>
                    <a:pt x="198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122"/>
            <p:cNvSpPr>
              <a:spLocks/>
            </p:cNvSpPr>
            <p:nvPr/>
          </p:nvSpPr>
          <p:spPr bwMode="auto">
            <a:xfrm>
              <a:off x="10504488" y="6130926"/>
              <a:ext cx="354012" cy="211138"/>
            </a:xfrm>
            <a:custGeom>
              <a:avLst/>
              <a:gdLst>
                <a:gd name="T0" fmla="*/ 0 w 152"/>
                <a:gd name="T1" fmla="*/ 0 h 90"/>
                <a:gd name="T2" fmla="*/ 152 w 152"/>
                <a:gd name="T3" fmla="*/ 90 h 90"/>
                <a:gd name="T4" fmla="*/ 0 w 152"/>
                <a:gd name="T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90">
                  <a:moveTo>
                    <a:pt x="0" y="0"/>
                  </a:moveTo>
                  <a:cubicBezTo>
                    <a:pt x="50" y="31"/>
                    <a:pt x="101" y="62"/>
                    <a:pt x="152" y="90"/>
                  </a:cubicBezTo>
                  <a:cubicBezTo>
                    <a:pt x="149" y="83"/>
                    <a:pt x="9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123"/>
            <p:cNvSpPr>
              <a:spLocks/>
            </p:cNvSpPr>
            <p:nvPr/>
          </p:nvSpPr>
          <p:spPr bwMode="auto">
            <a:xfrm>
              <a:off x="10891838" y="6332538"/>
              <a:ext cx="287337" cy="69850"/>
            </a:xfrm>
            <a:custGeom>
              <a:avLst/>
              <a:gdLst>
                <a:gd name="T0" fmla="*/ 122 w 123"/>
                <a:gd name="T1" fmla="*/ 0 h 30"/>
                <a:gd name="T2" fmla="*/ 0 w 123"/>
                <a:gd name="T3" fmla="*/ 27 h 30"/>
                <a:gd name="T4" fmla="*/ 1 w 123"/>
                <a:gd name="T5" fmla="*/ 30 h 30"/>
                <a:gd name="T6" fmla="*/ 123 w 123"/>
                <a:gd name="T7" fmla="*/ 3 h 30"/>
                <a:gd name="T8" fmla="*/ 122 w 123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30">
                  <a:moveTo>
                    <a:pt x="122" y="0"/>
                  </a:moveTo>
                  <a:cubicBezTo>
                    <a:pt x="82" y="9"/>
                    <a:pt x="41" y="17"/>
                    <a:pt x="0" y="27"/>
                  </a:cubicBezTo>
                  <a:cubicBezTo>
                    <a:pt x="0" y="28"/>
                    <a:pt x="0" y="29"/>
                    <a:pt x="1" y="30"/>
                  </a:cubicBezTo>
                  <a:cubicBezTo>
                    <a:pt x="41" y="21"/>
                    <a:pt x="82" y="12"/>
                    <a:pt x="123" y="3"/>
                  </a:cubicBezTo>
                  <a:cubicBezTo>
                    <a:pt x="123" y="2"/>
                    <a:pt x="123" y="1"/>
                    <a:pt x="12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124"/>
            <p:cNvSpPr>
              <a:spLocks/>
            </p:cNvSpPr>
            <p:nvPr/>
          </p:nvSpPr>
          <p:spPr bwMode="auto">
            <a:xfrm>
              <a:off x="10907713" y="6750051"/>
              <a:ext cx="233362" cy="98425"/>
            </a:xfrm>
            <a:custGeom>
              <a:avLst/>
              <a:gdLst>
                <a:gd name="T0" fmla="*/ 99 w 100"/>
                <a:gd name="T1" fmla="*/ 0 h 42"/>
                <a:gd name="T2" fmla="*/ 0 w 100"/>
                <a:gd name="T3" fmla="*/ 40 h 42"/>
                <a:gd name="T4" fmla="*/ 1 w 100"/>
                <a:gd name="T5" fmla="*/ 42 h 42"/>
                <a:gd name="T6" fmla="*/ 100 w 100"/>
                <a:gd name="T7" fmla="*/ 2 h 42"/>
                <a:gd name="T8" fmla="*/ 99 w 100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42">
                  <a:moveTo>
                    <a:pt x="99" y="0"/>
                  </a:moveTo>
                  <a:cubicBezTo>
                    <a:pt x="66" y="13"/>
                    <a:pt x="33" y="27"/>
                    <a:pt x="0" y="40"/>
                  </a:cubicBezTo>
                  <a:cubicBezTo>
                    <a:pt x="0" y="41"/>
                    <a:pt x="1" y="41"/>
                    <a:pt x="1" y="42"/>
                  </a:cubicBezTo>
                  <a:cubicBezTo>
                    <a:pt x="34" y="29"/>
                    <a:pt x="67" y="15"/>
                    <a:pt x="100" y="2"/>
                  </a:cubicBezTo>
                  <a:cubicBezTo>
                    <a:pt x="100" y="2"/>
                    <a:pt x="99" y="1"/>
                    <a:pt x="9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125"/>
            <p:cNvSpPr>
              <a:spLocks/>
            </p:cNvSpPr>
            <p:nvPr/>
          </p:nvSpPr>
          <p:spPr bwMode="auto">
            <a:xfrm>
              <a:off x="10985500" y="6388101"/>
              <a:ext cx="293687" cy="112713"/>
            </a:xfrm>
            <a:custGeom>
              <a:avLst/>
              <a:gdLst>
                <a:gd name="T0" fmla="*/ 126 w 126"/>
                <a:gd name="T1" fmla="*/ 0 h 48"/>
                <a:gd name="T2" fmla="*/ 0 w 126"/>
                <a:gd name="T3" fmla="*/ 45 h 48"/>
                <a:gd name="T4" fmla="*/ 1 w 126"/>
                <a:gd name="T5" fmla="*/ 48 h 48"/>
                <a:gd name="T6" fmla="*/ 126 w 126"/>
                <a:gd name="T7" fmla="*/ 2 h 48"/>
                <a:gd name="T8" fmla="*/ 126 w 126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48">
                  <a:moveTo>
                    <a:pt x="126" y="0"/>
                  </a:moveTo>
                  <a:cubicBezTo>
                    <a:pt x="84" y="16"/>
                    <a:pt x="42" y="30"/>
                    <a:pt x="0" y="45"/>
                  </a:cubicBezTo>
                  <a:cubicBezTo>
                    <a:pt x="0" y="46"/>
                    <a:pt x="1" y="47"/>
                    <a:pt x="1" y="48"/>
                  </a:cubicBezTo>
                  <a:cubicBezTo>
                    <a:pt x="43" y="33"/>
                    <a:pt x="85" y="17"/>
                    <a:pt x="126" y="2"/>
                  </a:cubicBezTo>
                  <a:cubicBezTo>
                    <a:pt x="126" y="1"/>
                    <a:pt x="126" y="0"/>
                    <a:pt x="12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126"/>
            <p:cNvSpPr>
              <a:spLocks/>
            </p:cNvSpPr>
            <p:nvPr/>
          </p:nvSpPr>
          <p:spPr bwMode="auto">
            <a:xfrm>
              <a:off x="10990263" y="6408738"/>
              <a:ext cx="276225" cy="104775"/>
            </a:xfrm>
            <a:custGeom>
              <a:avLst/>
              <a:gdLst>
                <a:gd name="T0" fmla="*/ 118 w 119"/>
                <a:gd name="T1" fmla="*/ 0 h 45"/>
                <a:gd name="T2" fmla="*/ 0 w 119"/>
                <a:gd name="T3" fmla="*/ 43 h 45"/>
                <a:gd name="T4" fmla="*/ 1 w 119"/>
                <a:gd name="T5" fmla="*/ 45 h 45"/>
                <a:gd name="T6" fmla="*/ 119 w 119"/>
                <a:gd name="T7" fmla="*/ 2 h 45"/>
                <a:gd name="T8" fmla="*/ 118 w 11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45">
                  <a:moveTo>
                    <a:pt x="118" y="0"/>
                  </a:moveTo>
                  <a:cubicBezTo>
                    <a:pt x="79" y="14"/>
                    <a:pt x="39" y="29"/>
                    <a:pt x="0" y="43"/>
                  </a:cubicBezTo>
                  <a:cubicBezTo>
                    <a:pt x="0" y="44"/>
                    <a:pt x="0" y="44"/>
                    <a:pt x="1" y="45"/>
                  </a:cubicBezTo>
                  <a:cubicBezTo>
                    <a:pt x="40" y="31"/>
                    <a:pt x="79" y="16"/>
                    <a:pt x="119" y="2"/>
                  </a:cubicBezTo>
                  <a:cubicBezTo>
                    <a:pt x="118" y="1"/>
                    <a:pt x="118" y="1"/>
                    <a:pt x="118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127"/>
            <p:cNvSpPr>
              <a:spLocks noEditPoints="1"/>
            </p:cNvSpPr>
            <p:nvPr/>
          </p:nvSpPr>
          <p:spPr bwMode="auto">
            <a:xfrm>
              <a:off x="13398500" y="4983163"/>
              <a:ext cx="574675" cy="560388"/>
            </a:xfrm>
            <a:custGeom>
              <a:avLst/>
              <a:gdLst>
                <a:gd name="T0" fmla="*/ 208 w 247"/>
                <a:gd name="T1" fmla="*/ 176 h 240"/>
                <a:gd name="T2" fmla="*/ 202 w 247"/>
                <a:gd name="T3" fmla="*/ 193 h 240"/>
                <a:gd name="T4" fmla="*/ 180 w 247"/>
                <a:gd name="T5" fmla="*/ 193 h 240"/>
                <a:gd name="T6" fmla="*/ 203 w 247"/>
                <a:gd name="T7" fmla="*/ 169 h 240"/>
                <a:gd name="T8" fmla="*/ 203 w 247"/>
                <a:gd name="T9" fmla="*/ 169 h 240"/>
                <a:gd name="T10" fmla="*/ 162 w 247"/>
                <a:gd name="T11" fmla="*/ 170 h 240"/>
                <a:gd name="T12" fmla="*/ 183 w 247"/>
                <a:gd name="T13" fmla="*/ 170 h 240"/>
                <a:gd name="T14" fmla="*/ 138 w 247"/>
                <a:gd name="T15" fmla="*/ 177 h 240"/>
                <a:gd name="T16" fmla="*/ 81 w 247"/>
                <a:gd name="T17" fmla="*/ 177 h 240"/>
                <a:gd name="T18" fmla="*/ 96 w 247"/>
                <a:gd name="T19" fmla="*/ 172 h 240"/>
                <a:gd name="T20" fmla="*/ 103 w 247"/>
                <a:gd name="T21" fmla="*/ 175 h 240"/>
                <a:gd name="T22" fmla="*/ 131 w 247"/>
                <a:gd name="T23" fmla="*/ 171 h 240"/>
                <a:gd name="T24" fmla="*/ 20 w 247"/>
                <a:gd name="T25" fmla="*/ 136 h 240"/>
                <a:gd name="T26" fmla="*/ 23 w 247"/>
                <a:gd name="T27" fmla="*/ 147 h 240"/>
                <a:gd name="T28" fmla="*/ 108 w 247"/>
                <a:gd name="T29" fmla="*/ 198 h 240"/>
                <a:gd name="T30" fmla="*/ 113 w 247"/>
                <a:gd name="T31" fmla="*/ 197 h 240"/>
                <a:gd name="T32" fmla="*/ 120 w 247"/>
                <a:gd name="T33" fmla="*/ 202 h 240"/>
                <a:gd name="T34" fmla="*/ 107 w 247"/>
                <a:gd name="T35" fmla="*/ 227 h 240"/>
                <a:gd name="T36" fmla="*/ 8 w 247"/>
                <a:gd name="T37" fmla="*/ 157 h 240"/>
                <a:gd name="T38" fmla="*/ 169 w 247"/>
                <a:gd name="T39" fmla="*/ 136 h 240"/>
                <a:gd name="T40" fmla="*/ 202 w 247"/>
                <a:gd name="T41" fmla="*/ 131 h 240"/>
                <a:gd name="T42" fmla="*/ 136 w 247"/>
                <a:gd name="T43" fmla="*/ 152 h 240"/>
                <a:gd name="T44" fmla="*/ 115 w 247"/>
                <a:gd name="T45" fmla="*/ 162 h 240"/>
                <a:gd name="T46" fmla="*/ 136 w 247"/>
                <a:gd name="T47" fmla="*/ 141 h 240"/>
                <a:gd name="T48" fmla="*/ 111 w 247"/>
                <a:gd name="T49" fmla="*/ 153 h 240"/>
                <a:gd name="T50" fmla="*/ 63 w 247"/>
                <a:gd name="T51" fmla="*/ 180 h 240"/>
                <a:gd name="T52" fmla="*/ 49 w 247"/>
                <a:gd name="T53" fmla="*/ 133 h 240"/>
                <a:gd name="T54" fmla="*/ 91 w 247"/>
                <a:gd name="T55" fmla="*/ 165 h 240"/>
                <a:gd name="T56" fmla="*/ 153 w 247"/>
                <a:gd name="T57" fmla="*/ 131 h 240"/>
                <a:gd name="T58" fmla="*/ 229 w 247"/>
                <a:gd name="T59" fmla="*/ 104 h 240"/>
                <a:gd name="T60" fmla="*/ 55 w 247"/>
                <a:gd name="T61" fmla="*/ 130 h 240"/>
                <a:gd name="T62" fmla="*/ 43 w 247"/>
                <a:gd name="T63" fmla="*/ 97 h 240"/>
                <a:gd name="T64" fmla="*/ 105 w 247"/>
                <a:gd name="T65" fmla="*/ 137 h 240"/>
                <a:gd name="T66" fmla="*/ 131 w 247"/>
                <a:gd name="T67" fmla="*/ 90 h 240"/>
                <a:gd name="T68" fmla="*/ 141 w 247"/>
                <a:gd name="T69" fmla="*/ 90 h 240"/>
                <a:gd name="T70" fmla="*/ 155 w 247"/>
                <a:gd name="T71" fmla="*/ 97 h 240"/>
                <a:gd name="T72" fmla="*/ 90 w 247"/>
                <a:gd name="T73" fmla="*/ 110 h 240"/>
                <a:gd name="T74" fmla="*/ 30 w 247"/>
                <a:gd name="T75" fmla="*/ 58 h 240"/>
                <a:gd name="T76" fmla="*/ 29 w 247"/>
                <a:gd name="T77" fmla="*/ 61 h 240"/>
                <a:gd name="T78" fmla="*/ 121 w 247"/>
                <a:gd name="T79" fmla="*/ 119 h 240"/>
                <a:gd name="T80" fmla="*/ 171 w 247"/>
                <a:gd name="T81" fmla="*/ 108 h 240"/>
                <a:gd name="T82" fmla="*/ 106 w 247"/>
                <a:gd name="T83" fmla="*/ 104 h 240"/>
                <a:gd name="T84" fmla="*/ 23 w 247"/>
                <a:gd name="T85" fmla="*/ 26 h 240"/>
                <a:gd name="T86" fmla="*/ 131 w 247"/>
                <a:gd name="T87" fmla="*/ 6 h 240"/>
                <a:gd name="T88" fmla="*/ 122 w 247"/>
                <a:gd name="T89" fmla="*/ 84 h 240"/>
                <a:gd name="T90" fmla="*/ 98 w 247"/>
                <a:gd name="T91" fmla="*/ 5 h 240"/>
                <a:gd name="T92" fmla="*/ 25 w 247"/>
                <a:gd name="T93" fmla="*/ 54 h 240"/>
                <a:gd name="T94" fmla="*/ 6 w 247"/>
                <a:gd name="T95" fmla="*/ 72 h 240"/>
                <a:gd name="T96" fmla="*/ 11 w 247"/>
                <a:gd name="T97" fmla="*/ 135 h 240"/>
                <a:gd name="T98" fmla="*/ 6 w 247"/>
                <a:gd name="T99" fmla="*/ 166 h 240"/>
                <a:gd name="T100" fmla="*/ 139 w 247"/>
                <a:gd name="T101" fmla="*/ 230 h 240"/>
                <a:gd name="T102" fmla="*/ 217 w 247"/>
                <a:gd name="T103" fmla="*/ 169 h 240"/>
                <a:gd name="T104" fmla="*/ 203 w 247"/>
                <a:gd name="T105" fmla="*/ 151 h 240"/>
                <a:gd name="T106" fmla="*/ 215 w 247"/>
                <a:gd name="T107" fmla="*/ 136 h 240"/>
                <a:gd name="T108" fmla="*/ 244 w 247"/>
                <a:gd name="T109" fmla="*/ 106 h 240"/>
                <a:gd name="T110" fmla="*/ 244 w 247"/>
                <a:gd name="T111" fmla="*/ 82 h 240"/>
                <a:gd name="T112" fmla="*/ 231 w 247"/>
                <a:gd name="T113" fmla="*/ 5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7" h="240">
                  <a:moveTo>
                    <a:pt x="120" y="212"/>
                  </a:moveTo>
                  <a:cubicBezTo>
                    <a:pt x="121" y="212"/>
                    <a:pt x="121" y="211"/>
                    <a:pt x="122" y="211"/>
                  </a:cubicBezTo>
                  <a:cubicBezTo>
                    <a:pt x="132" y="204"/>
                    <a:pt x="144" y="201"/>
                    <a:pt x="156" y="196"/>
                  </a:cubicBezTo>
                  <a:cubicBezTo>
                    <a:pt x="172" y="190"/>
                    <a:pt x="189" y="183"/>
                    <a:pt x="205" y="177"/>
                  </a:cubicBezTo>
                  <a:cubicBezTo>
                    <a:pt x="206" y="176"/>
                    <a:pt x="207" y="176"/>
                    <a:pt x="208" y="176"/>
                  </a:cubicBezTo>
                  <a:cubicBezTo>
                    <a:pt x="200" y="183"/>
                    <a:pt x="189" y="184"/>
                    <a:pt x="180" y="189"/>
                  </a:cubicBezTo>
                  <a:cubicBezTo>
                    <a:pt x="177" y="190"/>
                    <a:pt x="173" y="191"/>
                    <a:pt x="170" y="193"/>
                  </a:cubicBezTo>
                  <a:cubicBezTo>
                    <a:pt x="181" y="189"/>
                    <a:pt x="192" y="186"/>
                    <a:pt x="203" y="182"/>
                  </a:cubicBezTo>
                  <a:cubicBezTo>
                    <a:pt x="203" y="185"/>
                    <a:pt x="204" y="188"/>
                    <a:pt x="204" y="190"/>
                  </a:cubicBezTo>
                  <a:cubicBezTo>
                    <a:pt x="204" y="191"/>
                    <a:pt x="203" y="193"/>
                    <a:pt x="202" y="193"/>
                  </a:cubicBezTo>
                  <a:cubicBezTo>
                    <a:pt x="179" y="202"/>
                    <a:pt x="157" y="212"/>
                    <a:pt x="134" y="221"/>
                  </a:cubicBezTo>
                  <a:cubicBezTo>
                    <a:pt x="129" y="223"/>
                    <a:pt x="124" y="225"/>
                    <a:pt x="119" y="228"/>
                  </a:cubicBezTo>
                  <a:cubicBezTo>
                    <a:pt x="118" y="225"/>
                    <a:pt x="117" y="222"/>
                    <a:pt x="116" y="219"/>
                  </a:cubicBezTo>
                  <a:cubicBezTo>
                    <a:pt x="138" y="211"/>
                    <a:pt x="159" y="202"/>
                    <a:pt x="180" y="194"/>
                  </a:cubicBezTo>
                  <a:cubicBezTo>
                    <a:pt x="180" y="194"/>
                    <a:pt x="180" y="193"/>
                    <a:pt x="180" y="193"/>
                  </a:cubicBezTo>
                  <a:cubicBezTo>
                    <a:pt x="159" y="201"/>
                    <a:pt x="138" y="209"/>
                    <a:pt x="117" y="217"/>
                  </a:cubicBezTo>
                  <a:cubicBezTo>
                    <a:pt x="117" y="214"/>
                    <a:pt x="116" y="212"/>
                    <a:pt x="119" y="212"/>
                  </a:cubicBezTo>
                  <a:cubicBezTo>
                    <a:pt x="120" y="212"/>
                    <a:pt x="120" y="212"/>
                    <a:pt x="120" y="212"/>
                  </a:cubicBezTo>
                  <a:cubicBezTo>
                    <a:pt x="120" y="212"/>
                    <a:pt x="120" y="212"/>
                    <a:pt x="120" y="212"/>
                  </a:cubicBezTo>
                  <a:moveTo>
                    <a:pt x="203" y="169"/>
                  </a:moveTo>
                  <a:cubicBezTo>
                    <a:pt x="201" y="169"/>
                    <a:pt x="199" y="167"/>
                    <a:pt x="196" y="165"/>
                  </a:cubicBezTo>
                  <a:cubicBezTo>
                    <a:pt x="195" y="165"/>
                    <a:pt x="195" y="163"/>
                    <a:pt x="194" y="162"/>
                  </a:cubicBezTo>
                  <a:cubicBezTo>
                    <a:pt x="195" y="161"/>
                    <a:pt x="195" y="161"/>
                    <a:pt x="195" y="161"/>
                  </a:cubicBezTo>
                  <a:cubicBezTo>
                    <a:pt x="199" y="163"/>
                    <a:pt x="203" y="165"/>
                    <a:pt x="207" y="167"/>
                  </a:cubicBezTo>
                  <a:cubicBezTo>
                    <a:pt x="206" y="169"/>
                    <a:pt x="205" y="169"/>
                    <a:pt x="203" y="169"/>
                  </a:cubicBezTo>
                  <a:moveTo>
                    <a:pt x="131" y="171"/>
                  </a:moveTo>
                  <a:cubicBezTo>
                    <a:pt x="150" y="163"/>
                    <a:pt x="170" y="161"/>
                    <a:pt x="190" y="158"/>
                  </a:cubicBezTo>
                  <a:cubicBezTo>
                    <a:pt x="190" y="160"/>
                    <a:pt x="190" y="162"/>
                    <a:pt x="190" y="164"/>
                  </a:cubicBezTo>
                  <a:cubicBezTo>
                    <a:pt x="189" y="165"/>
                    <a:pt x="188" y="165"/>
                    <a:pt x="187" y="166"/>
                  </a:cubicBezTo>
                  <a:cubicBezTo>
                    <a:pt x="178" y="167"/>
                    <a:pt x="170" y="169"/>
                    <a:pt x="162" y="170"/>
                  </a:cubicBezTo>
                  <a:cubicBezTo>
                    <a:pt x="161" y="170"/>
                    <a:pt x="160" y="171"/>
                    <a:pt x="159" y="171"/>
                  </a:cubicBezTo>
                  <a:cubicBezTo>
                    <a:pt x="159" y="172"/>
                    <a:pt x="159" y="172"/>
                    <a:pt x="159" y="172"/>
                  </a:cubicBezTo>
                  <a:cubicBezTo>
                    <a:pt x="170" y="170"/>
                    <a:pt x="180" y="169"/>
                    <a:pt x="190" y="167"/>
                  </a:cubicBezTo>
                  <a:cubicBezTo>
                    <a:pt x="190" y="167"/>
                    <a:pt x="190" y="168"/>
                    <a:pt x="190" y="168"/>
                  </a:cubicBezTo>
                  <a:cubicBezTo>
                    <a:pt x="188" y="169"/>
                    <a:pt x="186" y="169"/>
                    <a:pt x="183" y="170"/>
                  </a:cubicBezTo>
                  <a:cubicBezTo>
                    <a:pt x="153" y="177"/>
                    <a:pt x="122" y="184"/>
                    <a:pt x="92" y="191"/>
                  </a:cubicBezTo>
                  <a:cubicBezTo>
                    <a:pt x="90" y="192"/>
                    <a:pt x="88" y="192"/>
                    <a:pt x="87" y="193"/>
                  </a:cubicBezTo>
                  <a:cubicBezTo>
                    <a:pt x="86" y="193"/>
                    <a:pt x="85" y="193"/>
                    <a:pt x="85" y="193"/>
                  </a:cubicBezTo>
                  <a:cubicBezTo>
                    <a:pt x="83" y="193"/>
                    <a:pt x="82" y="191"/>
                    <a:pt x="81" y="189"/>
                  </a:cubicBezTo>
                  <a:cubicBezTo>
                    <a:pt x="100" y="185"/>
                    <a:pt x="120" y="183"/>
                    <a:pt x="138" y="177"/>
                  </a:cubicBezTo>
                  <a:cubicBezTo>
                    <a:pt x="130" y="178"/>
                    <a:pt x="122" y="180"/>
                    <a:pt x="114" y="182"/>
                  </a:cubicBezTo>
                  <a:cubicBezTo>
                    <a:pt x="103" y="184"/>
                    <a:pt x="93" y="185"/>
                    <a:pt x="82" y="187"/>
                  </a:cubicBezTo>
                  <a:cubicBezTo>
                    <a:pt x="82" y="187"/>
                    <a:pt x="82" y="187"/>
                    <a:pt x="82" y="187"/>
                  </a:cubicBezTo>
                  <a:cubicBezTo>
                    <a:pt x="81" y="187"/>
                    <a:pt x="80" y="186"/>
                    <a:pt x="80" y="186"/>
                  </a:cubicBezTo>
                  <a:cubicBezTo>
                    <a:pt x="80" y="183"/>
                    <a:pt x="81" y="180"/>
                    <a:pt x="81" y="177"/>
                  </a:cubicBezTo>
                  <a:cubicBezTo>
                    <a:pt x="81" y="176"/>
                    <a:pt x="82" y="176"/>
                    <a:pt x="82" y="176"/>
                  </a:cubicBezTo>
                  <a:cubicBezTo>
                    <a:pt x="82" y="176"/>
                    <a:pt x="82" y="176"/>
                    <a:pt x="82" y="176"/>
                  </a:cubicBezTo>
                  <a:cubicBezTo>
                    <a:pt x="83" y="176"/>
                    <a:pt x="84" y="176"/>
                    <a:pt x="84" y="176"/>
                  </a:cubicBezTo>
                  <a:cubicBezTo>
                    <a:pt x="87" y="176"/>
                    <a:pt x="88" y="175"/>
                    <a:pt x="90" y="174"/>
                  </a:cubicBezTo>
                  <a:cubicBezTo>
                    <a:pt x="92" y="173"/>
                    <a:pt x="94" y="172"/>
                    <a:pt x="96" y="172"/>
                  </a:cubicBezTo>
                  <a:cubicBezTo>
                    <a:pt x="96" y="172"/>
                    <a:pt x="96" y="172"/>
                    <a:pt x="96" y="172"/>
                  </a:cubicBezTo>
                  <a:cubicBezTo>
                    <a:pt x="96" y="172"/>
                    <a:pt x="97" y="172"/>
                    <a:pt x="97" y="172"/>
                  </a:cubicBezTo>
                  <a:cubicBezTo>
                    <a:pt x="97" y="172"/>
                    <a:pt x="97" y="172"/>
                    <a:pt x="98" y="172"/>
                  </a:cubicBezTo>
                  <a:cubicBezTo>
                    <a:pt x="98" y="172"/>
                    <a:pt x="99" y="172"/>
                    <a:pt x="99" y="172"/>
                  </a:cubicBezTo>
                  <a:cubicBezTo>
                    <a:pt x="101" y="172"/>
                    <a:pt x="102" y="173"/>
                    <a:pt x="103" y="175"/>
                  </a:cubicBezTo>
                  <a:cubicBezTo>
                    <a:pt x="98" y="176"/>
                    <a:pt x="92" y="177"/>
                    <a:pt x="86" y="178"/>
                  </a:cubicBezTo>
                  <a:cubicBezTo>
                    <a:pt x="86" y="178"/>
                    <a:pt x="86" y="179"/>
                    <a:pt x="86" y="179"/>
                  </a:cubicBezTo>
                  <a:cubicBezTo>
                    <a:pt x="116" y="176"/>
                    <a:pt x="146" y="170"/>
                    <a:pt x="176" y="165"/>
                  </a:cubicBezTo>
                  <a:cubicBezTo>
                    <a:pt x="176" y="164"/>
                    <a:pt x="176" y="164"/>
                    <a:pt x="176" y="164"/>
                  </a:cubicBezTo>
                  <a:cubicBezTo>
                    <a:pt x="161" y="166"/>
                    <a:pt x="146" y="169"/>
                    <a:pt x="131" y="171"/>
                  </a:cubicBezTo>
                  <a:moveTo>
                    <a:pt x="108" y="169"/>
                  </a:moveTo>
                  <a:cubicBezTo>
                    <a:pt x="104" y="164"/>
                    <a:pt x="103" y="159"/>
                    <a:pt x="103" y="153"/>
                  </a:cubicBezTo>
                  <a:cubicBezTo>
                    <a:pt x="105" y="158"/>
                    <a:pt x="106" y="164"/>
                    <a:pt x="108" y="169"/>
                  </a:cubicBezTo>
                  <a:moveTo>
                    <a:pt x="14" y="140"/>
                  </a:moveTo>
                  <a:cubicBezTo>
                    <a:pt x="17" y="140"/>
                    <a:pt x="18" y="139"/>
                    <a:pt x="20" y="136"/>
                  </a:cubicBezTo>
                  <a:cubicBezTo>
                    <a:pt x="23" y="140"/>
                    <a:pt x="26" y="144"/>
                    <a:pt x="29" y="147"/>
                  </a:cubicBezTo>
                  <a:cubicBezTo>
                    <a:pt x="29" y="148"/>
                    <a:pt x="29" y="148"/>
                    <a:pt x="29" y="148"/>
                  </a:cubicBezTo>
                  <a:cubicBezTo>
                    <a:pt x="26" y="146"/>
                    <a:pt x="22" y="144"/>
                    <a:pt x="18" y="142"/>
                  </a:cubicBezTo>
                  <a:cubicBezTo>
                    <a:pt x="19" y="143"/>
                    <a:pt x="19" y="144"/>
                    <a:pt x="19" y="144"/>
                  </a:cubicBezTo>
                  <a:cubicBezTo>
                    <a:pt x="21" y="145"/>
                    <a:pt x="22" y="146"/>
                    <a:pt x="23" y="147"/>
                  </a:cubicBezTo>
                  <a:cubicBezTo>
                    <a:pt x="35" y="153"/>
                    <a:pt x="43" y="163"/>
                    <a:pt x="51" y="173"/>
                  </a:cubicBezTo>
                  <a:cubicBezTo>
                    <a:pt x="59" y="182"/>
                    <a:pt x="67" y="192"/>
                    <a:pt x="75" y="201"/>
                  </a:cubicBezTo>
                  <a:cubicBezTo>
                    <a:pt x="77" y="203"/>
                    <a:pt x="79" y="204"/>
                    <a:pt x="81" y="204"/>
                  </a:cubicBezTo>
                  <a:cubicBezTo>
                    <a:pt x="83" y="204"/>
                    <a:pt x="84" y="204"/>
                    <a:pt x="85" y="204"/>
                  </a:cubicBezTo>
                  <a:cubicBezTo>
                    <a:pt x="93" y="202"/>
                    <a:pt x="100" y="200"/>
                    <a:pt x="108" y="198"/>
                  </a:cubicBezTo>
                  <a:cubicBezTo>
                    <a:pt x="108" y="198"/>
                    <a:pt x="108" y="198"/>
                    <a:pt x="108" y="198"/>
                  </a:cubicBezTo>
                  <a:cubicBezTo>
                    <a:pt x="109" y="198"/>
                    <a:pt x="110" y="198"/>
                    <a:pt x="111" y="199"/>
                  </a:cubicBezTo>
                  <a:cubicBezTo>
                    <a:pt x="112" y="199"/>
                    <a:pt x="114" y="200"/>
                    <a:pt x="115" y="200"/>
                  </a:cubicBezTo>
                  <a:cubicBezTo>
                    <a:pt x="116" y="199"/>
                    <a:pt x="116" y="199"/>
                    <a:pt x="116" y="199"/>
                  </a:cubicBezTo>
                  <a:cubicBezTo>
                    <a:pt x="115" y="199"/>
                    <a:pt x="114" y="198"/>
                    <a:pt x="113" y="197"/>
                  </a:cubicBezTo>
                  <a:cubicBezTo>
                    <a:pt x="128" y="193"/>
                    <a:pt x="144" y="190"/>
                    <a:pt x="159" y="186"/>
                  </a:cubicBezTo>
                  <a:cubicBezTo>
                    <a:pt x="159" y="186"/>
                    <a:pt x="159" y="186"/>
                    <a:pt x="159" y="186"/>
                  </a:cubicBezTo>
                  <a:cubicBezTo>
                    <a:pt x="155" y="188"/>
                    <a:pt x="151" y="189"/>
                    <a:pt x="147" y="191"/>
                  </a:cubicBezTo>
                  <a:cubicBezTo>
                    <a:pt x="139" y="194"/>
                    <a:pt x="131" y="197"/>
                    <a:pt x="123" y="200"/>
                  </a:cubicBezTo>
                  <a:cubicBezTo>
                    <a:pt x="122" y="200"/>
                    <a:pt x="121" y="201"/>
                    <a:pt x="120" y="202"/>
                  </a:cubicBezTo>
                  <a:cubicBezTo>
                    <a:pt x="119" y="202"/>
                    <a:pt x="118" y="202"/>
                    <a:pt x="117" y="202"/>
                  </a:cubicBezTo>
                  <a:cubicBezTo>
                    <a:pt x="117" y="202"/>
                    <a:pt x="117" y="202"/>
                    <a:pt x="116" y="202"/>
                  </a:cubicBezTo>
                  <a:cubicBezTo>
                    <a:pt x="116" y="202"/>
                    <a:pt x="115" y="202"/>
                    <a:pt x="114" y="202"/>
                  </a:cubicBezTo>
                  <a:cubicBezTo>
                    <a:pt x="113" y="202"/>
                    <a:pt x="111" y="203"/>
                    <a:pt x="110" y="205"/>
                  </a:cubicBezTo>
                  <a:cubicBezTo>
                    <a:pt x="107" y="212"/>
                    <a:pt x="105" y="219"/>
                    <a:pt x="107" y="227"/>
                  </a:cubicBezTo>
                  <a:cubicBezTo>
                    <a:pt x="106" y="226"/>
                    <a:pt x="105" y="226"/>
                    <a:pt x="104" y="225"/>
                  </a:cubicBezTo>
                  <a:cubicBezTo>
                    <a:pt x="89" y="215"/>
                    <a:pt x="74" y="204"/>
                    <a:pt x="59" y="194"/>
                  </a:cubicBezTo>
                  <a:cubicBezTo>
                    <a:pt x="49" y="187"/>
                    <a:pt x="39" y="180"/>
                    <a:pt x="30" y="174"/>
                  </a:cubicBezTo>
                  <a:cubicBezTo>
                    <a:pt x="24" y="170"/>
                    <a:pt x="19" y="167"/>
                    <a:pt x="14" y="163"/>
                  </a:cubicBezTo>
                  <a:cubicBezTo>
                    <a:pt x="11" y="161"/>
                    <a:pt x="9" y="159"/>
                    <a:pt x="8" y="157"/>
                  </a:cubicBezTo>
                  <a:cubicBezTo>
                    <a:pt x="6" y="152"/>
                    <a:pt x="7" y="147"/>
                    <a:pt x="9" y="142"/>
                  </a:cubicBezTo>
                  <a:cubicBezTo>
                    <a:pt x="10" y="141"/>
                    <a:pt x="11" y="140"/>
                    <a:pt x="12" y="140"/>
                  </a:cubicBezTo>
                  <a:cubicBezTo>
                    <a:pt x="12" y="140"/>
                    <a:pt x="12" y="140"/>
                    <a:pt x="12" y="140"/>
                  </a:cubicBezTo>
                  <a:cubicBezTo>
                    <a:pt x="13" y="140"/>
                    <a:pt x="14" y="140"/>
                    <a:pt x="14" y="140"/>
                  </a:cubicBezTo>
                  <a:moveTo>
                    <a:pt x="169" y="136"/>
                  </a:moveTo>
                  <a:cubicBezTo>
                    <a:pt x="181" y="130"/>
                    <a:pt x="194" y="127"/>
                    <a:pt x="208" y="124"/>
                  </a:cubicBezTo>
                  <a:cubicBezTo>
                    <a:pt x="207" y="128"/>
                    <a:pt x="206" y="129"/>
                    <a:pt x="202" y="130"/>
                  </a:cubicBezTo>
                  <a:cubicBezTo>
                    <a:pt x="196" y="130"/>
                    <a:pt x="190" y="132"/>
                    <a:pt x="184" y="134"/>
                  </a:cubicBezTo>
                  <a:cubicBezTo>
                    <a:pt x="184" y="134"/>
                    <a:pt x="184" y="135"/>
                    <a:pt x="185" y="135"/>
                  </a:cubicBezTo>
                  <a:cubicBezTo>
                    <a:pt x="190" y="134"/>
                    <a:pt x="196" y="132"/>
                    <a:pt x="202" y="131"/>
                  </a:cubicBezTo>
                  <a:cubicBezTo>
                    <a:pt x="202" y="131"/>
                    <a:pt x="202" y="131"/>
                    <a:pt x="203" y="131"/>
                  </a:cubicBezTo>
                  <a:cubicBezTo>
                    <a:pt x="204" y="131"/>
                    <a:pt x="205" y="132"/>
                    <a:pt x="206" y="132"/>
                  </a:cubicBezTo>
                  <a:cubicBezTo>
                    <a:pt x="205" y="133"/>
                    <a:pt x="204" y="134"/>
                    <a:pt x="203" y="135"/>
                  </a:cubicBezTo>
                  <a:cubicBezTo>
                    <a:pt x="182" y="140"/>
                    <a:pt x="162" y="145"/>
                    <a:pt x="141" y="150"/>
                  </a:cubicBezTo>
                  <a:cubicBezTo>
                    <a:pt x="139" y="151"/>
                    <a:pt x="138" y="151"/>
                    <a:pt x="136" y="152"/>
                  </a:cubicBezTo>
                  <a:cubicBezTo>
                    <a:pt x="137" y="152"/>
                    <a:pt x="137" y="152"/>
                    <a:pt x="137" y="153"/>
                  </a:cubicBezTo>
                  <a:cubicBezTo>
                    <a:pt x="160" y="147"/>
                    <a:pt x="183" y="142"/>
                    <a:pt x="206" y="136"/>
                  </a:cubicBezTo>
                  <a:cubicBezTo>
                    <a:pt x="206" y="136"/>
                    <a:pt x="206" y="137"/>
                    <a:pt x="206" y="137"/>
                  </a:cubicBezTo>
                  <a:cubicBezTo>
                    <a:pt x="205" y="138"/>
                    <a:pt x="204" y="139"/>
                    <a:pt x="203" y="139"/>
                  </a:cubicBezTo>
                  <a:cubicBezTo>
                    <a:pt x="174" y="147"/>
                    <a:pt x="144" y="155"/>
                    <a:pt x="115" y="162"/>
                  </a:cubicBezTo>
                  <a:cubicBezTo>
                    <a:pt x="114" y="163"/>
                    <a:pt x="113" y="163"/>
                    <a:pt x="112" y="163"/>
                  </a:cubicBezTo>
                  <a:cubicBezTo>
                    <a:pt x="109" y="163"/>
                    <a:pt x="109" y="162"/>
                    <a:pt x="108" y="157"/>
                  </a:cubicBezTo>
                  <a:cubicBezTo>
                    <a:pt x="108" y="156"/>
                    <a:pt x="108" y="155"/>
                    <a:pt x="108" y="154"/>
                  </a:cubicBezTo>
                  <a:cubicBezTo>
                    <a:pt x="108" y="149"/>
                    <a:pt x="109" y="147"/>
                    <a:pt x="113" y="146"/>
                  </a:cubicBezTo>
                  <a:cubicBezTo>
                    <a:pt x="121" y="144"/>
                    <a:pt x="128" y="142"/>
                    <a:pt x="136" y="141"/>
                  </a:cubicBezTo>
                  <a:cubicBezTo>
                    <a:pt x="136" y="141"/>
                    <a:pt x="137" y="141"/>
                    <a:pt x="137" y="141"/>
                  </a:cubicBezTo>
                  <a:cubicBezTo>
                    <a:pt x="139" y="141"/>
                    <a:pt x="141" y="141"/>
                    <a:pt x="143" y="141"/>
                  </a:cubicBezTo>
                  <a:cubicBezTo>
                    <a:pt x="143" y="142"/>
                    <a:pt x="143" y="142"/>
                    <a:pt x="143" y="143"/>
                  </a:cubicBezTo>
                  <a:cubicBezTo>
                    <a:pt x="132" y="146"/>
                    <a:pt x="122" y="149"/>
                    <a:pt x="111" y="151"/>
                  </a:cubicBezTo>
                  <a:cubicBezTo>
                    <a:pt x="111" y="152"/>
                    <a:pt x="111" y="152"/>
                    <a:pt x="111" y="153"/>
                  </a:cubicBezTo>
                  <a:cubicBezTo>
                    <a:pt x="133" y="147"/>
                    <a:pt x="155" y="141"/>
                    <a:pt x="177" y="135"/>
                  </a:cubicBezTo>
                  <a:cubicBezTo>
                    <a:pt x="176" y="134"/>
                    <a:pt x="176" y="134"/>
                    <a:pt x="176" y="134"/>
                  </a:cubicBezTo>
                  <a:cubicBezTo>
                    <a:pt x="174" y="135"/>
                    <a:pt x="171" y="136"/>
                    <a:pt x="169" y="136"/>
                  </a:cubicBezTo>
                  <a:moveTo>
                    <a:pt x="73" y="192"/>
                  </a:moveTo>
                  <a:cubicBezTo>
                    <a:pt x="70" y="188"/>
                    <a:pt x="66" y="184"/>
                    <a:pt x="63" y="180"/>
                  </a:cubicBezTo>
                  <a:cubicBezTo>
                    <a:pt x="56" y="172"/>
                    <a:pt x="49" y="163"/>
                    <a:pt x="41" y="154"/>
                  </a:cubicBezTo>
                  <a:cubicBezTo>
                    <a:pt x="36" y="147"/>
                    <a:pt x="30" y="140"/>
                    <a:pt x="24" y="133"/>
                  </a:cubicBezTo>
                  <a:cubicBezTo>
                    <a:pt x="20" y="129"/>
                    <a:pt x="16" y="124"/>
                    <a:pt x="12" y="119"/>
                  </a:cubicBezTo>
                  <a:cubicBezTo>
                    <a:pt x="9" y="115"/>
                    <a:pt x="10" y="110"/>
                    <a:pt x="11" y="105"/>
                  </a:cubicBezTo>
                  <a:cubicBezTo>
                    <a:pt x="24" y="114"/>
                    <a:pt x="37" y="123"/>
                    <a:pt x="49" y="133"/>
                  </a:cubicBezTo>
                  <a:cubicBezTo>
                    <a:pt x="60" y="143"/>
                    <a:pt x="70" y="155"/>
                    <a:pt x="81" y="166"/>
                  </a:cubicBezTo>
                  <a:cubicBezTo>
                    <a:pt x="81" y="166"/>
                    <a:pt x="82" y="165"/>
                    <a:pt x="82" y="165"/>
                  </a:cubicBezTo>
                  <a:cubicBezTo>
                    <a:pt x="77" y="159"/>
                    <a:pt x="71" y="153"/>
                    <a:pt x="66" y="146"/>
                  </a:cubicBezTo>
                  <a:cubicBezTo>
                    <a:pt x="66" y="146"/>
                    <a:pt x="66" y="146"/>
                    <a:pt x="66" y="146"/>
                  </a:cubicBezTo>
                  <a:cubicBezTo>
                    <a:pt x="74" y="152"/>
                    <a:pt x="82" y="158"/>
                    <a:pt x="91" y="165"/>
                  </a:cubicBezTo>
                  <a:cubicBezTo>
                    <a:pt x="87" y="166"/>
                    <a:pt x="84" y="166"/>
                    <a:pt x="80" y="167"/>
                  </a:cubicBezTo>
                  <a:cubicBezTo>
                    <a:pt x="79" y="168"/>
                    <a:pt x="78" y="168"/>
                    <a:pt x="78" y="169"/>
                  </a:cubicBezTo>
                  <a:cubicBezTo>
                    <a:pt x="72" y="175"/>
                    <a:pt x="70" y="182"/>
                    <a:pt x="73" y="190"/>
                  </a:cubicBezTo>
                  <a:cubicBezTo>
                    <a:pt x="73" y="191"/>
                    <a:pt x="73" y="192"/>
                    <a:pt x="73" y="192"/>
                  </a:cubicBezTo>
                  <a:moveTo>
                    <a:pt x="153" y="131"/>
                  </a:moveTo>
                  <a:cubicBezTo>
                    <a:pt x="152" y="131"/>
                    <a:pt x="151" y="130"/>
                    <a:pt x="150" y="128"/>
                  </a:cubicBezTo>
                  <a:cubicBezTo>
                    <a:pt x="149" y="125"/>
                    <a:pt x="149" y="123"/>
                    <a:pt x="153" y="122"/>
                  </a:cubicBezTo>
                  <a:cubicBezTo>
                    <a:pt x="181" y="112"/>
                    <a:pt x="209" y="102"/>
                    <a:pt x="238" y="92"/>
                  </a:cubicBezTo>
                  <a:cubicBezTo>
                    <a:pt x="238" y="91"/>
                    <a:pt x="239" y="91"/>
                    <a:pt x="240" y="91"/>
                  </a:cubicBezTo>
                  <a:cubicBezTo>
                    <a:pt x="237" y="96"/>
                    <a:pt x="235" y="102"/>
                    <a:pt x="229" y="104"/>
                  </a:cubicBezTo>
                  <a:cubicBezTo>
                    <a:pt x="205" y="112"/>
                    <a:pt x="180" y="121"/>
                    <a:pt x="156" y="130"/>
                  </a:cubicBezTo>
                  <a:cubicBezTo>
                    <a:pt x="155" y="131"/>
                    <a:pt x="154" y="131"/>
                    <a:pt x="153" y="131"/>
                  </a:cubicBezTo>
                  <a:moveTo>
                    <a:pt x="99" y="165"/>
                  </a:moveTo>
                  <a:cubicBezTo>
                    <a:pt x="97" y="163"/>
                    <a:pt x="94" y="161"/>
                    <a:pt x="92" y="160"/>
                  </a:cubicBezTo>
                  <a:cubicBezTo>
                    <a:pt x="80" y="150"/>
                    <a:pt x="67" y="140"/>
                    <a:pt x="55" y="130"/>
                  </a:cubicBezTo>
                  <a:cubicBezTo>
                    <a:pt x="41" y="120"/>
                    <a:pt x="28" y="110"/>
                    <a:pt x="15" y="100"/>
                  </a:cubicBezTo>
                  <a:cubicBezTo>
                    <a:pt x="9" y="95"/>
                    <a:pt x="8" y="89"/>
                    <a:pt x="9" y="82"/>
                  </a:cubicBezTo>
                  <a:cubicBezTo>
                    <a:pt x="10" y="79"/>
                    <a:pt x="11" y="76"/>
                    <a:pt x="13" y="73"/>
                  </a:cubicBezTo>
                  <a:cubicBezTo>
                    <a:pt x="14" y="79"/>
                    <a:pt x="19" y="80"/>
                    <a:pt x="23" y="82"/>
                  </a:cubicBezTo>
                  <a:cubicBezTo>
                    <a:pt x="30" y="87"/>
                    <a:pt x="36" y="92"/>
                    <a:pt x="43" y="97"/>
                  </a:cubicBezTo>
                  <a:cubicBezTo>
                    <a:pt x="60" y="109"/>
                    <a:pt x="76" y="121"/>
                    <a:pt x="93" y="133"/>
                  </a:cubicBezTo>
                  <a:cubicBezTo>
                    <a:pt x="95" y="134"/>
                    <a:pt x="97" y="135"/>
                    <a:pt x="99" y="136"/>
                  </a:cubicBezTo>
                  <a:cubicBezTo>
                    <a:pt x="82" y="121"/>
                    <a:pt x="65" y="107"/>
                    <a:pt x="47" y="94"/>
                  </a:cubicBezTo>
                  <a:cubicBezTo>
                    <a:pt x="72" y="107"/>
                    <a:pt x="97" y="120"/>
                    <a:pt x="123" y="133"/>
                  </a:cubicBezTo>
                  <a:cubicBezTo>
                    <a:pt x="117" y="134"/>
                    <a:pt x="111" y="135"/>
                    <a:pt x="105" y="137"/>
                  </a:cubicBezTo>
                  <a:cubicBezTo>
                    <a:pt x="103" y="137"/>
                    <a:pt x="101" y="139"/>
                    <a:pt x="100" y="140"/>
                  </a:cubicBezTo>
                  <a:cubicBezTo>
                    <a:pt x="96" y="147"/>
                    <a:pt x="96" y="154"/>
                    <a:pt x="99" y="165"/>
                  </a:cubicBezTo>
                  <a:moveTo>
                    <a:pt x="125" y="103"/>
                  </a:moveTo>
                  <a:cubicBezTo>
                    <a:pt x="124" y="99"/>
                    <a:pt x="125" y="95"/>
                    <a:pt x="127" y="92"/>
                  </a:cubicBezTo>
                  <a:cubicBezTo>
                    <a:pt x="128" y="91"/>
                    <a:pt x="129" y="90"/>
                    <a:pt x="131" y="90"/>
                  </a:cubicBezTo>
                  <a:cubicBezTo>
                    <a:pt x="155" y="83"/>
                    <a:pt x="179" y="77"/>
                    <a:pt x="203" y="71"/>
                  </a:cubicBezTo>
                  <a:cubicBezTo>
                    <a:pt x="211" y="69"/>
                    <a:pt x="218" y="67"/>
                    <a:pt x="226" y="65"/>
                  </a:cubicBezTo>
                  <a:cubicBezTo>
                    <a:pt x="225" y="68"/>
                    <a:pt x="224" y="69"/>
                    <a:pt x="221" y="70"/>
                  </a:cubicBezTo>
                  <a:cubicBezTo>
                    <a:pt x="194" y="76"/>
                    <a:pt x="167" y="82"/>
                    <a:pt x="141" y="88"/>
                  </a:cubicBezTo>
                  <a:cubicBezTo>
                    <a:pt x="141" y="89"/>
                    <a:pt x="141" y="89"/>
                    <a:pt x="141" y="90"/>
                  </a:cubicBezTo>
                  <a:cubicBezTo>
                    <a:pt x="169" y="84"/>
                    <a:pt x="196" y="77"/>
                    <a:pt x="225" y="71"/>
                  </a:cubicBezTo>
                  <a:cubicBezTo>
                    <a:pt x="225" y="74"/>
                    <a:pt x="225" y="78"/>
                    <a:pt x="225" y="82"/>
                  </a:cubicBezTo>
                  <a:cubicBezTo>
                    <a:pt x="192" y="90"/>
                    <a:pt x="159" y="98"/>
                    <a:pt x="126" y="106"/>
                  </a:cubicBezTo>
                  <a:cubicBezTo>
                    <a:pt x="125" y="105"/>
                    <a:pt x="125" y="105"/>
                    <a:pt x="125" y="105"/>
                  </a:cubicBezTo>
                  <a:cubicBezTo>
                    <a:pt x="135" y="102"/>
                    <a:pt x="145" y="100"/>
                    <a:pt x="155" y="97"/>
                  </a:cubicBezTo>
                  <a:cubicBezTo>
                    <a:pt x="155" y="97"/>
                    <a:pt x="155" y="96"/>
                    <a:pt x="155" y="96"/>
                  </a:cubicBezTo>
                  <a:cubicBezTo>
                    <a:pt x="145" y="98"/>
                    <a:pt x="135" y="101"/>
                    <a:pt x="125" y="103"/>
                  </a:cubicBezTo>
                  <a:moveTo>
                    <a:pt x="142" y="135"/>
                  </a:moveTo>
                  <a:cubicBezTo>
                    <a:pt x="135" y="132"/>
                    <a:pt x="129" y="129"/>
                    <a:pt x="123" y="126"/>
                  </a:cubicBezTo>
                  <a:cubicBezTo>
                    <a:pt x="112" y="121"/>
                    <a:pt x="101" y="116"/>
                    <a:pt x="90" y="110"/>
                  </a:cubicBezTo>
                  <a:cubicBezTo>
                    <a:pt x="80" y="105"/>
                    <a:pt x="70" y="100"/>
                    <a:pt x="60" y="95"/>
                  </a:cubicBezTo>
                  <a:cubicBezTo>
                    <a:pt x="52" y="91"/>
                    <a:pt x="44" y="87"/>
                    <a:pt x="36" y="83"/>
                  </a:cubicBezTo>
                  <a:cubicBezTo>
                    <a:pt x="31" y="81"/>
                    <a:pt x="27" y="78"/>
                    <a:pt x="22" y="76"/>
                  </a:cubicBezTo>
                  <a:cubicBezTo>
                    <a:pt x="18" y="74"/>
                    <a:pt x="17" y="65"/>
                    <a:pt x="21" y="62"/>
                  </a:cubicBezTo>
                  <a:cubicBezTo>
                    <a:pt x="23" y="61"/>
                    <a:pt x="28" y="62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1" y="59"/>
                    <a:pt x="31" y="59"/>
                  </a:cubicBezTo>
                  <a:cubicBezTo>
                    <a:pt x="35" y="61"/>
                    <a:pt x="38" y="63"/>
                    <a:pt x="42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37" y="64"/>
                    <a:pt x="33" y="63"/>
                    <a:pt x="29" y="61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0" y="63"/>
                    <a:pt x="32" y="64"/>
                    <a:pt x="34" y="65"/>
                  </a:cubicBezTo>
                  <a:cubicBezTo>
                    <a:pt x="59" y="76"/>
                    <a:pt x="81" y="92"/>
                    <a:pt x="103" y="107"/>
                  </a:cubicBezTo>
                  <a:cubicBezTo>
                    <a:pt x="108" y="111"/>
                    <a:pt x="114" y="115"/>
                    <a:pt x="119" y="118"/>
                  </a:cubicBezTo>
                  <a:cubicBezTo>
                    <a:pt x="120" y="119"/>
                    <a:pt x="121" y="119"/>
                    <a:pt x="121" y="119"/>
                  </a:cubicBezTo>
                  <a:cubicBezTo>
                    <a:pt x="121" y="119"/>
                    <a:pt x="121" y="119"/>
                    <a:pt x="122" y="119"/>
                  </a:cubicBezTo>
                  <a:cubicBezTo>
                    <a:pt x="127" y="118"/>
                    <a:pt x="133" y="117"/>
                    <a:pt x="139" y="115"/>
                  </a:cubicBezTo>
                  <a:cubicBezTo>
                    <a:pt x="153" y="111"/>
                    <a:pt x="166" y="107"/>
                    <a:pt x="180" y="103"/>
                  </a:cubicBezTo>
                  <a:cubicBezTo>
                    <a:pt x="183" y="102"/>
                    <a:pt x="187" y="102"/>
                    <a:pt x="191" y="101"/>
                  </a:cubicBezTo>
                  <a:cubicBezTo>
                    <a:pt x="184" y="104"/>
                    <a:pt x="177" y="106"/>
                    <a:pt x="171" y="108"/>
                  </a:cubicBezTo>
                  <a:cubicBezTo>
                    <a:pt x="164" y="110"/>
                    <a:pt x="158" y="113"/>
                    <a:pt x="151" y="115"/>
                  </a:cubicBezTo>
                  <a:cubicBezTo>
                    <a:pt x="142" y="117"/>
                    <a:pt x="139" y="125"/>
                    <a:pt x="141" y="133"/>
                  </a:cubicBezTo>
                  <a:cubicBezTo>
                    <a:pt x="141" y="133"/>
                    <a:pt x="141" y="134"/>
                    <a:pt x="142" y="135"/>
                  </a:cubicBezTo>
                  <a:moveTo>
                    <a:pt x="119" y="112"/>
                  </a:moveTo>
                  <a:cubicBezTo>
                    <a:pt x="114" y="109"/>
                    <a:pt x="110" y="106"/>
                    <a:pt x="106" y="104"/>
                  </a:cubicBezTo>
                  <a:cubicBezTo>
                    <a:pt x="93" y="96"/>
                    <a:pt x="81" y="87"/>
                    <a:pt x="69" y="79"/>
                  </a:cubicBezTo>
                  <a:cubicBezTo>
                    <a:pt x="57" y="71"/>
                    <a:pt x="44" y="62"/>
                    <a:pt x="32" y="54"/>
                  </a:cubicBezTo>
                  <a:cubicBezTo>
                    <a:pt x="29" y="52"/>
                    <a:pt x="26" y="51"/>
                    <a:pt x="24" y="49"/>
                  </a:cubicBezTo>
                  <a:cubicBezTo>
                    <a:pt x="23" y="48"/>
                    <a:pt x="22" y="47"/>
                    <a:pt x="21" y="46"/>
                  </a:cubicBezTo>
                  <a:cubicBezTo>
                    <a:pt x="20" y="39"/>
                    <a:pt x="19" y="33"/>
                    <a:pt x="23" y="26"/>
                  </a:cubicBezTo>
                  <a:cubicBezTo>
                    <a:pt x="23" y="25"/>
                    <a:pt x="24" y="24"/>
                    <a:pt x="26" y="23"/>
                  </a:cubicBezTo>
                  <a:cubicBezTo>
                    <a:pt x="42" y="20"/>
                    <a:pt x="58" y="17"/>
                    <a:pt x="74" y="14"/>
                  </a:cubicBezTo>
                  <a:cubicBezTo>
                    <a:pt x="88" y="11"/>
                    <a:pt x="102" y="8"/>
                    <a:pt x="116" y="5"/>
                  </a:cubicBezTo>
                  <a:cubicBezTo>
                    <a:pt x="118" y="5"/>
                    <a:pt x="120" y="4"/>
                    <a:pt x="122" y="4"/>
                  </a:cubicBezTo>
                  <a:cubicBezTo>
                    <a:pt x="125" y="4"/>
                    <a:pt x="128" y="5"/>
                    <a:pt x="131" y="6"/>
                  </a:cubicBezTo>
                  <a:cubicBezTo>
                    <a:pt x="163" y="22"/>
                    <a:pt x="197" y="38"/>
                    <a:pt x="230" y="54"/>
                  </a:cubicBezTo>
                  <a:cubicBezTo>
                    <a:pt x="230" y="55"/>
                    <a:pt x="230" y="55"/>
                    <a:pt x="231" y="56"/>
                  </a:cubicBezTo>
                  <a:cubicBezTo>
                    <a:pt x="213" y="60"/>
                    <a:pt x="194" y="65"/>
                    <a:pt x="176" y="69"/>
                  </a:cubicBezTo>
                  <a:cubicBezTo>
                    <a:pt x="159" y="73"/>
                    <a:pt x="143" y="78"/>
                    <a:pt x="126" y="82"/>
                  </a:cubicBezTo>
                  <a:cubicBezTo>
                    <a:pt x="124" y="82"/>
                    <a:pt x="123" y="83"/>
                    <a:pt x="122" y="84"/>
                  </a:cubicBezTo>
                  <a:cubicBezTo>
                    <a:pt x="116" y="92"/>
                    <a:pt x="113" y="100"/>
                    <a:pt x="118" y="110"/>
                  </a:cubicBezTo>
                  <a:cubicBezTo>
                    <a:pt x="118" y="110"/>
                    <a:pt x="118" y="111"/>
                    <a:pt x="119" y="112"/>
                  </a:cubicBezTo>
                  <a:moveTo>
                    <a:pt x="124" y="0"/>
                  </a:moveTo>
                  <a:cubicBezTo>
                    <a:pt x="123" y="0"/>
                    <a:pt x="123" y="0"/>
                    <a:pt x="122" y="0"/>
                  </a:cubicBezTo>
                  <a:cubicBezTo>
                    <a:pt x="114" y="1"/>
                    <a:pt x="106" y="3"/>
                    <a:pt x="98" y="5"/>
                  </a:cubicBezTo>
                  <a:cubicBezTo>
                    <a:pt x="75" y="9"/>
                    <a:pt x="52" y="14"/>
                    <a:pt x="28" y="18"/>
                  </a:cubicBezTo>
                  <a:cubicBezTo>
                    <a:pt x="22" y="19"/>
                    <a:pt x="19" y="23"/>
                    <a:pt x="16" y="28"/>
                  </a:cubicBezTo>
                  <a:cubicBezTo>
                    <a:pt x="14" y="34"/>
                    <a:pt x="15" y="40"/>
                    <a:pt x="16" y="46"/>
                  </a:cubicBezTo>
                  <a:cubicBezTo>
                    <a:pt x="17" y="50"/>
                    <a:pt x="20" y="51"/>
                    <a:pt x="23" y="53"/>
                  </a:cubicBezTo>
                  <a:cubicBezTo>
                    <a:pt x="24" y="54"/>
                    <a:pt x="24" y="54"/>
                    <a:pt x="25" y="54"/>
                  </a:cubicBezTo>
                  <a:cubicBezTo>
                    <a:pt x="24" y="56"/>
                    <a:pt x="23" y="56"/>
                    <a:pt x="22" y="56"/>
                  </a:cubicBezTo>
                  <a:cubicBezTo>
                    <a:pt x="20" y="57"/>
                    <a:pt x="18" y="57"/>
                    <a:pt x="17" y="58"/>
                  </a:cubicBezTo>
                  <a:cubicBezTo>
                    <a:pt x="15" y="60"/>
                    <a:pt x="15" y="63"/>
                    <a:pt x="13" y="66"/>
                  </a:cubicBezTo>
                  <a:cubicBezTo>
                    <a:pt x="13" y="67"/>
                    <a:pt x="12" y="68"/>
                    <a:pt x="11" y="68"/>
                  </a:cubicBezTo>
                  <a:cubicBezTo>
                    <a:pt x="10" y="70"/>
                    <a:pt x="7" y="71"/>
                    <a:pt x="6" y="72"/>
                  </a:cubicBezTo>
                  <a:cubicBezTo>
                    <a:pt x="3" y="78"/>
                    <a:pt x="2" y="84"/>
                    <a:pt x="3" y="90"/>
                  </a:cubicBezTo>
                  <a:cubicBezTo>
                    <a:pt x="5" y="96"/>
                    <a:pt x="6" y="102"/>
                    <a:pt x="5" y="108"/>
                  </a:cubicBezTo>
                  <a:cubicBezTo>
                    <a:pt x="3" y="117"/>
                    <a:pt x="8" y="124"/>
                    <a:pt x="14" y="129"/>
                  </a:cubicBezTo>
                  <a:cubicBezTo>
                    <a:pt x="14" y="130"/>
                    <a:pt x="15" y="132"/>
                    <a:pt x="14" y="133"/>
                  </a:cubicBezTo>
                  <a:cubicBezTo>
                    <a:pt x="14" y="134"/>
                    <a:pt x="12" y="135"/>
                    <a:pt x="11" y="135"/>
                  </a:cubicBezTo>
                  <a:cubicBezTo>
                    <a:pt x="11" y="135"/>
                    <a:pt x="10" y="135"/>
                    <a:pt x="10" y="135"/>
                  </a:cubicBezTo>
                  <a:cubicBezTo>
                    <a:pt x="9" y="135"/>
                    <a:pt x="9" y="134"/>
                    <a:pt x="8" y="134"/>
                  </a:cubicBezTo>
                  <a:cubicBezTo>
                    <a:pt x="6" y="134"/>
                    <a:pt x="5" y="136"/>
                    <a:pt x="4" y="138"/>
                  </a:cubicBezTo>
                  <a:cubicBezTo>
                    <a:pt x="0" y="146"/>
                    <a:pt x="0" y="153"/>
                    <a:pt x="2" y="161"/>
                  </a:cubicBezTo>
                  <a:cubicBezTo>
                    <a:pt x="3" y="163"/>
                    <a:pt x="4" y="165"/>
                    <a:pt x="6" y="166"/>
                  </a:cubicBezTo>
                  <a:cubicBezTo>
                    <a:pt x="18" y="174"/>
                    <a:pt x="31" y="183"/>
                    <a:pt x="43" y="192"/>
                  </a:cubicBezTo>
                  <a:cubicBezTo>
                    <a:pt x="65" y="207"/>
                    <a:pt x="88" y="223"/>
                    <a:pt x="110" y="238"/>
                  </a:cubicBezTo>
                  <a:cubicBezTo>
                    <a:pt x="112" y="239"/>
                    <a:pt x="113" y="240"/>
                    <a:pt x="115" y="240"/>
                  </a:cubicBezTo>
                  <a:cubicBezTo>
                    <a:pt x="116" y="240"/>
                    <a:pt x="117" y="240"/>
                    <a:pt x="118" y="239"/>
                  </a:cubicBezTo>
                  <a:cubicBezTo>
                    <a:pt x="125" y="236"/>
                    <a:pt x="132" y="233"/>
                    <a:pt x="139" y="230"/>
                  </a:cubicBezTo>
                  <a:cubicBezTo>
                    <a:pt x="165" y="220"/>
                    <a:pt x="190" y="209"/>
                    <a:pt x="215" y="199"/>
                  </a:cubicBezTo>
                  <a:cubicBezTo>
                    <a:pt x="220" y="197"/>
                    <a:pt x="220" y="194"/>
                    <a:pt x="216" y="191"/>
                  </a:cubicBezTo>
                  <a:cubicBezTo>
                    <a:pt x="214" y="190"/>
                    <a:pt x="212" y="189"/>
                    <a:pt x="210" y="187"/>
                  </a:cubicBezTo>
                  <a:cubicBezTo>
                    <a:pt x="207" y="185"/>
                    <a:pt x="206" y="182"/>
                    <a:pt x="209" y="179"/>
                  </a:cubicBezTo>
                  <a:cubicBezTo>
                    <a:pt x="212" y="176"/>
                    <a:pt x="215" y="173"/>
                    <a:pt x="217" y="169"/>
                  </a:cubicBezTo>
                  <a:cubicBezTo>
                    <a:pt x="218" y="169"/>
                    <a:pt x="217" y="166"/>
                    <a:pt x="216" y="165"/>
                  </a:cubicBezTo>
                  <a:cubicBezTo>
                    <a:pt x="215" y="164"/>
                    <a:pt x="213" y="163"/>
                    <a:pt x="212" y="163"/>
                  </a:cubicBezTo>
                  <a:cubicBezTo>
                    <a:pt x="207" y="160"/>
                    <a:pt x="202" y="158"/>
                    <a:pt x="197" y="156"/>
                  </a:cubicBezTo>
                  <a:cubicBezTo>
                    <a:pt x="199" y="154"/>
                    <a:pt x="200" y="154"/>
                    <a:pt x="201" y="153"/>
                  </a:cubicBezTo>
                  <a:cubicBezTo>
                    <a:pt x="202" y="152"/>
                    <a:pt x="203" y="152"/>
                    <a:pt x="203" y="151"/>
                  </a:cubicBezTo>
                  <a:cubicBezTo>
                    <a:pt x="204" y="150"/>
                    <a:pt x="205" y="149"/>
                    <a:pt x="206" y="149"/>
                  </a:cubicBezTo>
                  <a:cubicBezTo>
                    <a:pt x="210" y="147"/>
                    <a:pt x="215" y="146"/>
                    <a:pt x="220" y="145"/>
                  </a:cubicBezTo>
                  <a:cubicBezTo>
                    <a:pt x="221" y="145"/>
                    <a:pt x="222" y="143"/>
                    <a:pt x="222" y="143"/>
                  </a:cubicBezTo>
                  <a:cubicBezTo>
                    <a:pt x="222" y="142"/>
                    <a:pt x="221" y="140"/>
                    <a:pt x="221" y="140"/>
                  </a:cubicBezTo>
                  <a:cubicBezTo>
                    <a:pt x="219" y="138"/>
                    <a:pt x="217" y="137"/>
                    <a:pt x="215" y="136"/>
                  </a:cubicBezTo>
                  <a:cubicBezTo>
                    <a:pt x="210" y="133"/>
                    <a:pt x="210" y="132"/>
                    <a:pt x="212" y="127"/>
                  </a:cubicBezTo>
                  <a:cubicBezTo>
                    <a:pt x="212" y="126"/>
                    <a:pt x="213" y="125"/>
                    <a:pt x="213" y="124"/>
                  </a:cubicBezTo>
                  <a:cubicBezTo>
                    <a:pt x="215" y="118"/>
                    <a:pt x="221" y="117"/>
                    <a:pt x="226" y="114"/>
                  </a:cubicBezTo>
                  <a:cubicBezTo>
                    <a:pt x="231" y="111"/>
                    <a:pt x="237" y="110"/>
                    <a:pt x="242" y="108"/>
                  </a:cubicBezTo>
                  <a:cubicBezTo>
                    <a:pt x="243" y="107"/>
                    <a:pt x="244" y="106"/>
                    <a:pt x="244" y="106"/>
                  </a:cubicBezTo>
                  <a:cubicBezTo>
                    <a:pt x="244" y="105"/>
                    <a:pt x="243" y="104"/>
                    <a:pt x="242" y="103"/>
                  </a:cubicBezTo>
                  <a:cubicBezTo>
                    <a:pt x="241" y="102"/>
                    <a:pt x="240" y="102"/>
                    <a:pt x="240" y="101"/>
                  </a:cubicBezTo>
                  <a:cubicBezTo>
                    <a:pt x="241" y="97"/>
                    <a:pt x="242" y="93"/>
                    <a:pt x="243" y="89"/>
                  </a:cubicBezTo>
                  <a:cubicBezTo>
                    <a:pt x="244" y="88"/>
                    <a:pt x="244" y="88"/>
                    <a:pt x="245" y="87"/>
                  </a:cubicBezTo>
                  <a:cubicBezTo>
                    <a:pt x="247" y="85"/>
                    <a:pt x="247" y="83"/>
                    <a:pt x="244" y="82"/>
                  </a:cubicBezTo>
                  <a:cubicBezTo>
                    <a:pt x="240" y="80"/>
                    <a:pt x="237" y="79"/>
                    <a:pt x="233" y="77"/>
                  </a:cubicBezTo>
                  <a:cubicBezTo>
                    <a:pt x="230" y="76"/>
                    <a:pt x="230" y="75"/>
                    <a:pt x="230" y="73"/>
                  </a:cubicBezTo>
                  <a:cubicBezTo>
                    <a:pt x="230" y="68"/>
                    <a:pt x="232" y="64"/>
                    <a:pt x="236" y="62"/>
                  </a:cubicBezTo>
                  <a:cubicBezTo>
                    <a:pt x="242" y="58"/>
                    <a:pt x="241" y="55"/>
                    <a:pt x="235" y="53"/>
                  </a:cubicBezTo>
                  <a:cubicBezTo>
                    <a:pt x="234" y="52"/>
                    <a:pt x="233" y="51"/>
                    <a:pt x="231" y="51"/>
                  </a:cubicBezTo>
                  <a:cubicBezTo>
                    <a:pt x="197" y="34"/>
                    <a:pt x="162" y="17"/>
                    <a:pt x="127" y="1"/>
                  </a:cubicBezTo>
                  <a:cubicBezTo>
                    <a:pt x="126" y="0"/>
                    <a:pt x="125" y="0"/>
                    <a:pt x="124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128"/>
            <p:cNvSpPr>
              <a:spLocks/>
            </p:cNvSpPr>
            <p:nvPr/>
          </p:nvSpPr>
          <p:spPr bwMode="auto">
            <a:xfrm>
              <a:off x="13458825" y="5041901"/>
              <a:ext cx="220662" cy="133350"/>
            </a:xfrm>
            <a:custGeom>
              <a:avLst/>
              <a:gdLst>
                <a:gd name="T0" fmla="*/ 0 w 95"/>
                <a:gd name="T1" fmla="*/ 0 h 57"/>
                <a:gd name="T2" fmla="*/ 95 w 95"/>
                <a:gd name="T3" fmla="*/ 57 h 57"/>
                <a:gd name="T4" fmla="*/ 0 w 95"/>
                <a:gd name="T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57">
                  <a:moveTo>
                    <a:pt x="0" y="0"/>
                  </a:moveTo>
                  <a:cubicBezTo>
                    <a:pt x="32" y="20"/>
                    <a:pt x="63" y="39"/>
                    <a:pt x="95" y="57"/>
                  </a:cubicBezTo>
                  <a:cubicBezTo>
                    <a:pt x="93" y="52"/>
                    <a:pt x="6" y="1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129"/>
            <p:cNvSpPr>
              <a:spLocks/>
            </p:cNvSpPr>
            <p:nvPr/>
          </p:nvSpPr>
          <p:spPr bwMode="auto">
            <a:xfrm>
              <a:off x="13701713" y="5167313"/>
              <a:ext cx="179387" cy="44450"/>
            </a:xfrm>
            <a:custGeom>
              <a:avLst/>
              <a:gdLst>
                <a:gd name="T0" fmla="*/ 77 w 77"/>
                <a:gd name="T1" fmla="*/ 0 h 19"/>
                <a:gd name="T2" fmla="*/ 0 w 77"/>
                <a:gd name="T3" fmla="*/ 17 h 19"/>
                <a:gd name="T4" fmla="*/ 0 w 77"/>
                <a:gd name="T5" fmla="*/ 19 h 19"/>
                <a:gd name="T6" fmla="*/ 77 w 77"/>
                <a:gd name="T7" fmla="*/ 2 h 19"/>
                <a:gd name="T8" fmla="*/ 77 w 77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19">
                  <a:moveTo>
                    <a:pt x="77" y="0"/>
                  </a:moveTo>
                  <a:cubicBezTo>
                    <a:pt x="51" y="6"/>
                    <a:pt x="25" y="11"/>
                    <a:pt x="0" y="17"/>
                  </a:cubicBezTo>
                  <a:cubicBezTo>
                    <a:pt x="0" y="18"/>
                    <a:pt x="0" y="19"/>
                    <a:pt x="0" y="19"/>
                  </a:cubicBezTo>
                  <a:cubicBezTo>
                    <a:pt x="26" y="14"/>
                    <a:pt x="52" y="8"/>
                    <a:pt x="77" y="2"/>
                  </a:cubicBezTo>
                  <a:cubicBezTo>
                    <a:pt x="77" y="2"/>
                    <a:pt x="77" y="1"/>
                    <a:pt x="77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130"/>
            <p:cNvSpPr>
              <a:spLocks/>
            </p:cNvSpPr>
            <p:nvPr/>
          </p:nvSpPr>
          <p:spPr bwMode="auto">
            <a:xfrm>
              <a:off x="13711238" y="5430838"/>
              <a:ext cx="146050" cy="61913"/>
            </a:xfrm>
            <a:custGeom>
              <a:avLst/>
              <a:gdLst>
                <a:gd name="T0" fmla="*/ 62 w 63"/>
                <a:gd name="T1" fmla="*/ 0 h 26"/>
                <a:gd name="T2" fmla="*/ 0 w 63"/>
                <a:gd name="T3" fmla="*/ 25 h 26"/>
                <a:gd name="T4" fmla="*/ 1 w 63"/>
                <a:gd name="T5" fmla="*/ 26 h 26"/>
                <a:gd name="T6" fmla="*/ 63 w 63"/>
                <a:gd name="T7" fmla="*/ 1 h 26"/>
                <a:gd name="T8" fmla="*/ 62 w 63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26">
                  <a:moveTo>
                    <a:pt x="62" y="0"/>
                  </a:moveTo>
                  <a:cubicBezTo>
                    <a:pt x="42" y="8"/>
                    <a:pt x="21" y="16"/>
                    <a:pt x="0" y="25"/>
                  </a:cubicBezTo>
                  <a:cubicBezTo>
                    <a:pt x="1" y="25"/>
                    <a:pt x="1" y="26"/>
                    <a:pt x="1" y="26"/>
                  </a:cubicBezTo>
                  <a:cubicBezTo>
                    <a:pt x="22" y="18"/>
                    <a:pt x="42" y="9"/>
                    <a:pt x="63" y="1"/>
                  </a:cubicBezTo>
                  <a:cubicBezTo>
                    <a:pt x="63" y="1"/>
                    <a:pt x="63" y="0"/>
                    <a:pt x="6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131"/>
            <p:cNvSpPr>
              <a:spLocks/>
            </p:cNvSpPr>
            <p:nvPr/>
          </p:nvSpPr>
          <p:spPr bwMode="auto">
            <a:xfrm>
              <a:off x="13758863" y="5202238"/>
              <a:ext cx="184150" cy="73025"/>
            </a:xfrm>
            <a:custGeom>
              <a:avLst/>
              <a:gdLst>
                <a:gd name="T0" fmla="*/ 79 w 79"/>
                <a:gd name="T1" fmla="*/ 0 h 31"/>
                <a:gd name="T2" fmla="*/ 0 w 79"/>
                <a:gd name="T3" fmla="*/ 29 h 31"/>
                <a:gd name="T4" fmla="*/ 1 w 79"/>
                <a:gd name="T5" fmla="*/ 31 h 31"/>
                <a:gd name="T6" fmla="*/ 79 w 79"/>
                <a:gd name="T7" fmla="*/ 2 h 31"/>
                <a:gd name="T8" fmla="*/ 79 w 79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31">
                  <a:moveTo>
                    <a:pt x="79" y="0"/>
                  </a:moveTo>
                  <a:cubicBezTo>
                    <a:pt x="53" y="10"/>
                    <a:pt x="26" y="19"/>
                    <a:pt x="0" y="29"/>
                  </a:cubicBezTo>
                  <a:cubicBezTo>
                    <a:pt x="0" y="29"/>
                    <a:pt x="1" y="30"/>
                    <a:pt x="1" y="31"/>
                  </a:cubicBezTo>
                  <a:cubicBezTo>
                    <a:pt x="27" y="21"/>
                    <a:pt x="53" y="11"/>
                    <a:pt x="79" y="2"/>
                  </a:cubicBezTo>
                  <a:cubicBezTo>
                    <a:pt x="79" y="1"/>
                    <a:pt x="79" y="1"/>
                    <a:pt x="7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132"/>
            <p:cNvSpPr>
              <a:spLocks/>
            </p:cNvSpPr>
            <p:nvPr/>
          </p:nvSpPr>
          <p:spPr bwMode="auto">
            <a:xfrm>
              <a:off x="13762038" y="5216526"/>
              <a:ext cx="174625" cy="65088"/>
            </a:xfrm>
            <a:custGeom>
              <a:avLst/>
              <a:gdLst>
                <a:gd name="T0" fmla="*/ 74 w 75"/>
                <a:gd name="T1" fmla="*/ 0 h 28"/>
                <a:gd name="T2" fmla="*/ 0 w 75"/>
                <a:gd name="T3" fmla="*/ 27 h 28"/>
                <a:gd name="T4" fmla="*/ 1 w 75"/>
                <a:gd name="T5" fmla="*/ 28 h 28"/>
                <a:gd name="T6" fmla="*/ 75 w 75"/>
                <a:gd name="T7" fmla="*/ 1 h 28"/>
                <a:gd name="T8" fmla="*/ 74 w 75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28">
                  <a:moveTo>
                    <a:pt x="74" y="0"/>
                  </a:moveTo>
                  <a:cubicBezTo>
                    <a:pt x="50" y="9"/>
                    <a:pt x="25" y="18"/>
                    <a:pt x="0" y="27"/>
                  </a:cubicBezTo>
                  <a:cubicBezTo>
                    <a:pt x="1" y="27"/>
                    <a:pt x="1" y="28"/>
                    <a:pt x="1" y="28"/>
                  </a:cubicBezTo>
                  <a:cubicBezTo>
                    <a:pt x="25" y="19"/>
                    <a:pt x="50" y="10"/>
                    <a:pt x="75" y="1"/>
                  </a:cubicBezTo>
                  <a:cubicBezTo>
                    <a:pt x="75" y="1"/>
                    <a:pt x="74" y="0"/>
                    <a:pt x="74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133"/>
            <p:cNvSpPr>
              <a:spLocks noEditPoints="1"/>
            </p:cNvSpPr>
            <p:nvPr/>
          </p:nvSpPr>
          <p:spPr bwMode="auto">
            <a:xfrm>
              <a:off x="15941675" y="6197601"/>
              <a:ext cx="577850" cy="558800"/>
            </a:xfrm>
            <a:custGeom>
              <a:avLst/>
              <a:gdLst>
                <a:gd name="T0" fmla="*/ 209 w 248"/>
                <a:gd name="T1" fmla="*/ 176 h 240"/>
                <a:gd name="T2" fmla="*/ 202 w 248"/>
                <a:gd name="T3" fmla="*/ 193 h 240"/>
                <a:gd name="T4" fmla="*/ 180 w 248"/>
                <a:gd name="T5" fmla="*/ 193 h 240"/>
                <a:gd name="T6" fmla="*/ 204 w 248"/>
                <a:gd name="T7" fmla="*/ 170 h 240"/>
                <a:gd name="T8" fmla="*/ 204 w 248"/>
                <a:gd name="T9" fmla="*/ 170 h 240"/>
                <a:gd name="T10" fmla="*/ 162 w 248"/>
                <a:gd name="T11" fmla="*/ 171 h 240"/>
                <a:gd name="T12" fmla="*/ 183 w 248"/>
                <a:gd name="T13" fmla="*/ 170 h 240"/>
                <a:gd name="T14" fmla="*/ 139 w 248"/>
                <a:gd name="T15" fmla="*/ 177 h 240"/>
                <a:gd name="T16" fmla="*/ 82 w 248"/>
                <a:gd name="T17" fmla="*/ 177 h 240"/>
                <a:gd name="T18" fmla="*/ 97 w 248"/>
                <a:gd name="T19" fmla="*/ 173 h 240"/>
                <a:gd name="T20" fmla="*/ 104 w 248"/>
                <a:gd name="T21" fmla="*/ 175 h 240"/>
                <a:gd name="T22" fmla="*/ 131 w 248"/>
                <a:gd name="T23" fmla="*/ 172 h 240"/>
                <a:gd name="T24" fmla="*/ 20 w 248"/>
                <a:gd name="T25" fmla="*/ 137 h 240"/>
                <a:gd name="T26" fmla="*/ 24 w 248"/>
                <a:gd name="T27" fmla="*/ 147 h 240"/>
                <a:gd name="T28" fmla="*/ 108 w 248"/>
                <a:gd name="T29" fmla="*/ 198 h 240"/>
                <a:gd name="T30" fmla="*/ 113 w 248"/>
                <a:gd name="T31" fmla="*/ 197 h 240"/>
                <a:gd name="T32" fmla="*/ 121 w 248"/>
                <a:gd name="T33" fmla="*/ 202 h 240"/>
                <a:gd name="T34" fmla="*/ 108 w 248"/>
                <a:gd name="T35" fmla="*/ 227 h 240"/>
                <a:gd name="T36" fmla="*/ 9 w 248"/>
                <a:gd name="T37" fmla="*/ 157 h 240"/>
                <a:gd name="T38" fmla="*/ 169 w 248"/>
                <a:gd name="T39" fmla="*/ 137 h 240"/>
                <a:gd name="T40" fmla="*/ 203 w 248"/>
                <a:gd name="T41" fmla="*/ 132 h 240"/>
                <a:gd name="T42" fmla="*/ 137 w 248"/>
                <a:gd name="T43" fmla="*/ 152 h 240"/>
                <a:gd name="T44" fmla="*/ 116 w 248"/>
                <a:gd name="T45" fmla="*/ 163 h 240"/>
                <a:gd name="T46" fmla="*/ 136 w 248"/>
                <a:gd name="T47" fmla="*/ 141 h 240"/>
                <a:gd name="T48" fmla="*/ 112 w 248"/>
                <a:gd name="T49" fmla="*/ 153 h 240"/>
                <a:gd name="T50" fmla="*/ 63 w 248"/>
                <a:gd name="T51" fmla="*/ 181 h 240"/>
                <a:gd name="T52" fmla="*/ 49 w 248"/>
                <a:gd name="T53" fmla="*/ 133 h 240"/>
                <a:gd name="T54" fmla="*/ 91 w 248"/>
                <a:gd name="T55" fmla="*/ 165 h 240"/>
                <a:gd name="T56" fmla="*/ 153 w 248"/>
                <a:gd name="T57" fmla="*/ 131 h 240"/>
                <a:gd name="T58" fmla="*/ 230 w 248"/>
                <a:gd name="T59" fmla="*/ 104 h 240"/>
                <a:gd name="T60" fmla="*/ 55 w 248"/>
                <a:gd name="T61" fmla="*/ 131 h 240"/>
                <a:gd name="T62" fmla="*/ 44 w 248"/>
                <a:gd name="T63" fmla="*/ 98 h 240"/>
                <a:gd name="T64" fmla="*/ 106 w 248"/>
                <a:gd name="T65" fmla="*/ 137 h 240"/>
                <a:gd name="T66" fmla="*/ 131 w 248"/>
                <a:gd name="T67" fmla="*/ 90 h 240"/>
                <a:gd name="T68" fmla="*/ 141 w 248"/>
                <a:gd name="T69" fmla="*/ 90 h 240"/>
                <a:gd name="T70" fmla="*/ 156 w 248"/>
                <a:gd name="T71" fmla="*/ 97 h 240"/>
                <a:gd name="T72" fmla="*/ 91 w 248"/>
                <a:gd name="T73" fmla="*/ 110 h 240"/>
                <a:gd name="T74" fmla="*/ 30 w 248"/>
                <a:gd name="T75" fmla="*/ 59 h 240"/>
                <a:gd name="T76" fmla="*/ 29 w 248"/>
                <a:gd name="T77" fmla="*/ 61 h 240"/>
                <a:gd name="T78" fmla="*/ 122 w 248"/>
                <a:gd name="T79" fmla="*/ 119 h 240"/>
                <a:gd name="T80" fmla="*/ 171 w 248"/>
                <a:gd name="T81" fmla="*/ 108 h 240"/>
                <a:gd name="T82" fmla="*/ 106 w 248"/>
                <a:gd name="T83" fmla="*/ 104 h 240"/>
                <a:gd name="T84" fmla="*/ 23 w 248"/>
                <a:gd name="T85" fmla="*/ 26 h 240"/>
                <a:gd name="T86" fmla="*/ 131 w 248"/>
                <a:gd name="T87" fmla="*/ 7 h 240"/>
                <a:gd name="T88" fmla="*/ 123 w 248"/>
                <a:gd name="T89" fmla="*/ 84 h 240"/>
                <a:gd name="T90" fmla="*/ 99 w 248"/>
                <a:gd name="T91" fmla="*/ 5 h 240"/>
                <a:gd name="T92" fmla="*/ 25 w 248"/>
                <a:gd name="T93" fmla="*/ 55 h 240"/>
                <a:gd name="T94" fmla="*/ 7 w 248"/>
                <a:gd name="T95" fmla="*/ 73 h 240"/>
                <a:gd name="T96" fmla="*/ 11 w 248"/>
                <a:gd name="T97" fmla="*/ 135 h 240"/>
                <a:gd name="T98" fmla="*/ 6 w 248"/>
                <a:gd name="T99" fmla="*/ 166 h 240"/>
                <a:gd name="T100" fmla="*/ 140 w 248"/>
                <a:gd name="T101" fmla="*/ 231 h 240"/>
                <a:gd name="T102" fmla="*/ 218 w 248"/>
                <a:gd name="T103" fmla="*/ 170 h 240"/>
                <a:gd name="T104" fmla="*/ 204 w 248"/>
                <a:gd name="T105" fmla="*/ 151 h 240"/>
                <a:gd name="T106" fmla="*/ 216 w 248"/>
                <a:gd name="T107" fmla="*/ 137 h 240"/>
                <a:gd name="T108" fmla="*/ 245 w 248"/>
                <a:gd name="T109" fmla="*/ 106 h 240"/>
                <a:gd name="T110" fmla="*/ 245 w 248"/>
                <a:gd name="T111" fmla="*/ 82 h 240"/>
                <a:gd name="T112" fmla="*/ 232 w 248"/>
                <a:gd name="T113" fmla="*/ 5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8" h="240">
                  <a:moveTo>
                    <a:pt x="121" y="212"/>
                  </a:moveTo>
                  <a:cubicBezTo>
                    <a:pt x="121" y="212"/>
                    <a:pt x="122" y="212"/>
                    <a:pt x="122" y="212"/>
                  </a:cubicBezTo>
                  <a:cubicBezTo>
                    <a:pt x="133" y="205"/>
                    <a:pt x="145" y="202"/>
                    <a:pt x="156" y="197"/>
                  </a:cubicBezTo>
                  <a:cubicBezTo>
                    <a:pt x="173" y="190"/>
                    <a:pt x="189" y="184"/>
                    <a:pt x="205" y="177"/>
                  </a:cubicBezTo>
                  <a:cubicBezTo>
                    <a:pt x="206" y="177"/>
                    <a:pt x="207" y="177"/>
                    <a:pt x="209" y="176"/>
                  </a:cubicBezTo>
                  <a:cubicBezTo>
                    <a:pt x="200" y="183"/>
                    <a:pt x="190" y="185"/>
                    <a:pt x="180" y="189"/>
                  </a:cubicBezTo>
                  <a:cubicBezTo>
                    <a:pt x="177" y="190"/>
                    <a:pt x="174" y="192"/>
                    <a:pt x="171" y="194"/>
                  </a:cubicBezTo>
                  <a:cubicBezTo>
                    <a:pt x="182" y="190"/>
                    <a:pt x="192" y="186"/>
                    <a:pt x="203" y="182"/>
                  </a:cubicBezTo>
                  <a:cubicBezTo>
                    <a:pt x="204" y="185"/>
                    <a:pt x="204" y="188"/>
                    <a:pt x="204" y="191"/>
                  </a:cubicBezTo>
                  <a:cubicBezTo>
                    <a:pt x="204" y="192"/>
                    <a:pt x="203" y="193"/>
                    <a:pt x="202" y="193"/>
                  </a:cubicBezTo>
                  <a:cubicBezTo>
                    <a:pt x="180" y="203"/>
                    <a:pt x="157" y="212"/>
                    <a:pt x="135" y="221"/>
                  </a:cubicBezTo>
                  <a:cubicBezTo>
                    <a:pt x="130" y="223"/>
                    <a:pt x="125" y="226"/>
                    <a:pt x="119" y="228"/>
                  </a:cubicBezTo>
                  <a:cubicBezTo>
                    <a:pt x="118" y="225"/>
                    <a:pt x="118" y="222"/>
                    <a:pt x="117" y="219"/>
                  </a:cubicBezTo>
                  <a:cubicBezTo>
                    <a:pt x="138" y="211"/>
                    <a:pt x="159" y="203"/>
                    <a:pt x="181" y="194"/>
                  </a:cubicBezTo>
                  <a:cubicBezTo>
                    <a:pt x="180" y="194"/>
                    <a:pt x="180" y="193"/>
                    <a:pt x="180" y="193"/>
                  </a:cubicBezTo>
                  <a:cubicBezTo>
                    <a:pt x="159" y="201"/>
                    <a:pt x="138" y="209"/>
                    <a:pt x="117" y="218"/>
                  </a:cubicBezTo>
                  <a:cubicBezTo>
                    <a:pt x="117" y="215"/>
                    <a:pt x="116" y="212"/>
                    <a:pt x="120" y="212"/>
                  </a:cubicBezTo>
                  <a:cubicBezTo>
                    <a:pt x="120" y="212"/>
                    <a:pt x="120" y="212"/>
                    <a:pt x="121" y="212"/>
                  </a:cubicBezTo>
                  <a:cubicBezTo>
                    <a:pt x="121" y="212"/>
                    <a:pt x="121" y="212"/>
                    <a:pt x="121" y="212"/>
                  </a:cubicBezTo>
                  <a:moveTo>
                    <a:pt x="204" y="170"/>
                  </a:moveTo>
                  <a:cubicBezTo>
                    <a:pt x="201" y="170"/>
                    <a:pt x="199" y="167"/>
                    <a:pt x="197" y="166"/>
                  </a:cubicBezTo>
                  <a:cubicBezTo>
                    <a:pt x="196" y="165"/>
                    <a:pt x="195" y="164"/>
                    <a:pt x="195" y="162"/>
                  </a:cubicBezTo>
                  <a:cubicBezTo>
                    <a:pt x="196" y="162"/>
                    <a:pt x="196" y="162"/>
                    <a:pt x="196" y="162"/>
                  </a:cubicBezTo>
                  <a:cubicBezTo>
                    <a:pt x="200" y="164"/>
                    <a:pt x="204" y="166"/>
                    <a:pt x="208" y="168"/>
                  </a:cubicBezTo>
                  <a:cubicBezTo>
                    <a:pt x="206" y="169"/>
                    <a:pt x="205" y="170"/>
                    <a:pt x="204" y="170"/>
                  </a:cubicBezTo>
                  <a:moveTo>
                    <a:pt x="131" y="172"/>
                  </a:moveTo>
                  <a:cubicBezTo>
                    <a:pt x="150" y="164"/>
                    <a:pt x="171" y="161"/>
                    <a:pt x="191" y="158"/>
                  </a:cubicBezTo>
                  <a:cubicBezTo>
                    <a:pt x="191" y="160"/>
                    <a:pt x="191" y="162"/>
                    <a:pt x="190" y="164"/>
                  </a:cubicBezTo>
                  <a:cubicBezTo>
                    <a:pt x="190" y="165"/>
                    <a:pt x="188" y="166"/>
                    <a:pt x="187" y="166"/>
                  </a:cubicBezTo>
                  <a:cubicBezTo>
                    <a:pt x="179" y="168"/>
                    <a:pt x="170" y="169"/>
                    <a:pt x="162" y="171"/>
                  </a:cubicBezTo>
                  <a:cubicBezTo>
                    <a:pt x="161" y="171"/>
                    <a:pt x="160" y="171"/>
                    <a:pt x="160" y="172"/>
                  </a:cubicBezTo>
                  <a:cubicBezTo>
                    <a:pt x="160" y="173"/>
                    <a:pt x="160" y="173"/>
                    <a:pt x="160" y="173"/>
                  </a:cubicBezTo>
                  <a:cubicBezTo>
                    <a:pt x="170" y="171"/>
                    <a:pt x="180" y="169"/>
                    <a:pt x="191" y="167"/>
                  </a:cubicBezTo>
                  <a:cubicBezTo>
                    <a:pt x="191" y="168"/>
                    <a:pt x="191" y="168"/>
                    <a:pt x="191" y="168"/>
                  </a:cubicBezTo>
                  <a:cubicBezTo>
                    <a:pt x="188" y="169"/>
                    <a:pt x="186" y="170"/>
                    <a:pt x="183" y="170"/>
                  </a:cubicBezTo>
                  <a:cubicBezTo>
                    <a:pt x="153" y="178"/>
                    <a:pt x="123" y="185"/>
                    <a:pt x="93" y="192"/>
                  </a:cubicBezTo>
                  <a:cubicBezTo>
                    <a:pt x="91" y="192"/>
                    <a:pt x="89" y="192"/>
                    <a:pt x="87" y="193"/>
                  </a:cubicBezTo>
                  <a:cubicBezTo>
                    <a:pt x="87" y="193"/>
                    <a:pt x="86" y="193"/>
                    <a:pt x="85" y="193"/>
                  </a:cubicBezTo>
                  <a:cubicBezTo>
                    <a:pt x="83" y="193"/>
                    <a:pt x="83" y="192"/>
                    <a:pt x="82" y="190"/>
                  </a:cubicBezTo>
                  <a:cubicBezTo>
                    <a:pt x="101" y="185"/>
                    <a:pt x="120" y="184"/>
                    <a:pt x="139" y="177"/>
                  </a:cubicBezTo>
                  <a:cubicBezTo>
                    <a:pt x="131" y="179"/>
                    <a:pt x="123" y="180"/>
                    <a:pt x="115" y="182"/>
                  </a:cubicBezTo>
                  <a:cubicBezTo>
                    <a:pt x="104" y="184"/>
                    <a:pt x="93" y="186"/>
                    <a:pt x="82" y="187"/>
                  </a:cubicBezTo>
                  <a:cubicBezTo>
                    <a:pt x="82" y="187"/>
                    <a:pt x="82" y="187"/>
                    <a:pt x="82" y="187"/>
                  </a:cubicBezTo>
                  <a:cubicBezTo>
                    <a:pt x="81" y="187"/>
                    <a:pt x="80" y="186"/>
                    <a:pt x="80" y="186"/>
                  </a:cubicBezTo>
                  <a:cubicBezTo>
                    <a:pt x="80" y="183"/>
                    <a:pt x="81" y="180"/>
                    <a:pt x="82" y="177"/>
                  </a:cubicBezTo>
                  <a:cubicBezTo>
                    <a:pt x="82" y="177"/>
                    <a:pt x="83" y="176"/>
                    <a:pt x="83" y="176"/>
                  </a:cubicBezTo>
                  <a:cubicBezTo>
                    <a:pt x="83" y="176"/>
                    <a:pt x="83" y="176"/>
                    <a:pt x="83" y="176"/>
                  </a:cubicBezTo>
                  <a:cubicBezTo>
                    <a:pt x="84" y="176"/>
                    <a:pt x="84" y="176"/>
                    <a:pt x="85" y="176"/>
                  </a:cubicBezTo>
                  <a:cubicBezTo>
                    <a:pt x="87" y="176"/>
                    <a:pt x="89" y="175"/>
                    <a:pt x="91" y="175"/>
                  </a:cubicBezTo>
                  <a:cubicBezTo>
                    <a:pt x="93" y="174"/>
                    <a:pt x="94" y="173"/>
                    <a:pt x="97" y="173"/>
                  </a:cubicBezTo>
                  <a:cubicBezTo>
                    <a:pt x="97" y="173"/>
                    <a:pt x="97" y="173"/>
                    <a:pt x="97" y="173"/>
                  </a:cubicBezTo>
                  <a:cubicBezTo>
                    <a:pt x="97" y="173"/>
                    <a:pt x="97" y="173"/>
                    <a:pt x="97" y="173"/>
                  </a:cubicBezTo>
                  <a:cubicBezTo>
                    <a:pt x="98" y="173"/>
                    <a:pt x="98" y="173"/>
                    <a:pt x="98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101" y="173"/>
                    <a:pt x="103" y="173"/>
                    <a:pt x="104" y="175"/>
                  </a:cubicBezTo>
                  <a:cubicBezTo>
                    <a:pt x="98" y="176"/>
                    <a:pt x="92" y="177"/>
                    <a:pt x="86" y="178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117" y="176"/>
                    <a:pt x="146" y="171"/>
                    <a:pt x="176" y="165"/>
                  </a:cubicBezTo>
                  <a:cubicBezTo>
                    <a:pt x="176" y="165"/>
                    <a:pt x="176" y="164"/>
                    <a:pt x="176" y="164"/>
                  </a:cubicBezTo>
                  <a:cubicBezTo>
                    <a:pt x="161" y="166"/>
                    <a:pt x="146" y="169"/>
                    <a:pt x="131" y="172"/>
                  </a:cubicBezTo>
                  <a:moveTo>
                    <a:pt x="108" y="169"/>
                  </a:moveTo>
                  <a:cubicBezTo>
                    <a:pt x="104" y="165"/>
                    <a:pt x="104" y="159"/>
                    <a:pt x="104" y="154"/>
                  </a:cubicBezTo>
                  <a:cubicBezTo>
                    <a:pt x="105" y="159"/>
                    <a:pt x="107" y="164"/>
                    <a:pt x="108" y="169"/>
                  </a:cubicBezTo>
                  <a:moveTo>
                    <a:pt x="15" y="141"/>
                  </a:moveTo>
                  <a:cubicBezTo>
                    <a:pt x="17" y="141"/>
                    <a:pt x="19" y="139"/>
                    <a:pt x="20" y="137"/>
                  </a:cubicBezTo>
                  <a:cubicBezTo>
                    <a:pt x="24" y="140"/>
                    <a:pt x="27" y="144"/>
                    <a:pt x="30" y="147"/>
                  </a:cubicBezTo>
                  <a:cubicBezTo>
                    <a:pt x="29" y="148"/>
                    <a:pt x="29" y="148"/>
                    <a:pt x="29" y="148"/>
                  </a:cubicBezTo>
                  <a:cubicBezTo>
                    <a:pt x="26" y="146"/>
                    <a:pt x="23" y="145"/>
                    <a:pt x="19" y="142"/>
                  </a:cubicBezTo>
                  <a:cubicBezTo>
                    <a:pt x="19" y="144"/>
                    <a:pt x="19" y="145"/>
                    <a:pt x="20" y="145"/>
                  </a:cubicBezTo>
                  <a:cubicBezTo>
                    <a:pt x="21" y="146"/>
                    <a:pt x="22" y="147"/>
                    <a:pt x="24" y="147"/>
                  </a:cubicBezTo>
                  <a:cubicBezTo>
                    <a:pt x="36" y="153"/>
                    <a:pt x="43" y="164"/>
                    <a:pt x="52" y="174"/>
                  </a:cubicBezTo>
                  <a:cubicBezTo>
                    <a:pt x="59" y="183"/>
                    <a:pt x="67" y="192"/>
                    <a:pt x="75" y="201"/>
                  </a:cubicBezTo>
                  <a:cubicBezTo>
                    <a:pt x="77" y="204"/>
                    <a:pt x="79" y="205"/>
                    <a:pt x="82" y="205"/>
                  </a:cubicBezTo>
                  <a:cubicBezTo>
                    <a:pt x="83" y="205"/>
                    <a:pt x="84" y="204"/>
                    <a:pt x="85" y="204"/>
                  </a:cubicBezTo>
                  <a:cubicBezTo>
                    <a:pt x="93" y="202"/>
                    <a:pt x="101" y="200"/>
                    <a:pt x="108" y="198"/>
                  </a:cubicBezTo>
                  <a:cubicBezTo>
                    <a:pt x="108" y="198"/>
                    <a:pt x="109" y="198"/>
                    <a:pt x="109" y="198"/>
                  </a:cubicBezTo>
                  <a:cubicBezTo>
                    <a:pt x="110" y="198"/>
                    <a:pt x="111" y="199"/>
                    <a:pt x="111" y="199"/>
                  </a:cubicBezTo>
                  <a:cubicBezTo>
                    <a:pt x="113" y="199"/>
                    <a:pt x="114" y="200"/>
                    <a:pt x="116" y="201"/>
                  </a:cubicBezTo>
                  <a:cubicBezTo>
                    <a:pt x="116" y="200"/>
                    <a:pt x="116" y="200"/>
                    <a:pt x="116" y="200"/>
                  </a:cubicBezTo>
                  <a:cubicBezTo>
                    <a:pt x="115" y="199"/>
                    <a:pt x="114" y="198"/>
                    <a:pt x="113" y="197"/>
                  </a:cubicBezTo>
                  <a:cubicBezTo>
                    <a:pt x="129" y="194"/>
                    <a:pt x="144" y="190"/>
                    <a:pt x="159" y="186"/>
                  </a:cubicBezTo>
                  <a:cubicBezTo>
                    <a:pt x="159" y="187"/>
                    <a:pt x="159" y="187"/>
                    <a:pt x="159" y="187"/>
                  </a:cubicBezTo>
                  <a:cubicBezTo>
                    <a:pt x="155" y="188"/>
                    <a:pt x="152" y="190"/>
                    <a:pt x="148" y="191"/>
                  </a:cubicBezTo>
                  <a:cubicBezTo>
                    <a:pt x="140" y="194"/>
                    <a:pt x="132" y="197"/>
                    <a:pt x="124" y="200"/>
                  </a:cubicBezTo>
                  <a:cubicBezTo>
                    <a:pt x="123" y="201"/>
                    <a:pt x="122" y="202"/>
                    <a:pt x="121" y="202"/>
                  </a:cubicBezTo>
                  <a:cubicBezTo>
                    <a:pt x="120" y="202"/>
                    <a:pt x="119" y="203"/>
                    <a:pt x="118" y="203"/>
                  </a:cubicBezTo>
                  <a:cubicBezTo>
                    <a:pt x="117" y="203"/>
                    <a:pt x="117" y="203"/>
                    <a:pt x="117" y="203"/>
                  </a:cubicBezTo>
                  <a:cubicBezTo>
                    <a:pt x="116" y="203"/>
                    <a:pt x="116" y="202"/>
                    <a:pt x="115" y="202"/>
                  </a:cubicBezTo>
                  <a:cubicBezTo>
                    <a:pt x="113" y="202"/>
                    <a:pt x="112" y="203"/>
                    <a:pt x="111" y="205"/>
                  </a:cubicBezTo>
                  <a:cubicBezTo>
                    <a:pt x="107" y="212"/>
                    <a:pt x="106" y="219"/>
                    <a:pt x="108" y="227"/>
                  </a:cubicBezTo>
                  <a:cubicBezTo>
                    <a:pt x="106" y="227"/>
                    <a:pt x="105" y="226"/>
                    <a:pt x="104" y="226"/>
                  </a:cubicBezTo>
                  <a:cubicBezTo>
                    <a:pt x="89" y="215"/>
                    <a:pt x="74" y="205"/>
                    <a:pt x="59" y="194"/>
                  </a:cubicBezTo>
                  <a:cubicBezTo>
                    <a:pt x="49" y="188"/>
                    <a:pt x="40" y="181"/>
                    <a:pt x="30" y="174"/>
                  </a:cubicBezTo>
                  <a:cubicBezTo>
                    <a:pt x="25" y="170"/>
                    <a:pt x="19" y="167"/>
                    <a:pt x="14" y="163"/>
                  </a:cubicBezTo>
                  <a:cubicBezTo>
                    <a:pt x="12" y="161"/>
                    <a:pt x="9" y="159"/>
                    <a:pt x="9" y="157"/>
                  </a:cubicBezTo>
                  <a:cubicBezTo>
                    <a:pt x="7" y="152"/>
                    <a:pt x="7" y="147"/>
                    <a:pt x="10" y="142"/>
                  </a:cubicBezTo>
                  <a:cubicBezTo>
                    <a:pt x="10" y="141"/>
                    <a:pt x="12" y="140"/>
                    <a:pt x="12" y="140"/>
                  </a:cubicBezTo>
                  <a:cubicBezTo>
                    <a:pt x="13" y="140"/>
                    <a:pt x="13" y="140"/>
                    <a:pt x="13" y="140"/>
                  </a:cubicBezTo>
                  <a:cubicBezTo>
                    <a:pt x="14" y="141"/>
                    <a:pt x="14" y="141"/>
                    <a:pt x="15" y="141"/>
                  </a:cubicBezTo>
                  <a:moveTo>
                    <a:pt x="169" y="137"/>
                  </a:moveTo>
                  <a:cubicBezTo>
                    <a:pt x="181" y="130"/>
                    <a:pt x="195" y="127"/>
                    <a:pt x="208" y="124"/>
                  </a:cubicBezTo>
                  <a:cubicBezTo>
                    <a:pt x="208" y="128"/>
                    <a:pt x="207" y="130"/>
                    <a:pt x="203" y="130"/>
                  </a:cubicBezTo>
                  <a:cubicBezTo>
                    <a:pt x="197" y="131"/>
                    <a:pt x="191" y="133"/>
                    <a:pt x="185" y="134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91" y="134"/>
                    <a:pt x="197" y="133"/>
                    <a:pt x="203" y="132"/>
                  </a:cubicBezTo>
                  <a:cubicBezTo>
                    <a:pt x="203" y="132"/>
                    <a:pt x="203" y="132"/>
                    <a:pt x="203" y="132"/>
                  </a:cubicBezTo>
                  <a:cubicBezTo>
                    <a:pt x="204" y="132"/>
                    <a:pt x="205" y="132"/>
                    <a:pt x="207" y="133"/>
                  </a:cubicBezTo>
                  <a:cubicBezTo>
                    <a:pt x="206" y="134"/>
                    <a:pt x="205" y="135"/>
                    <a:pt x="204" y="135"/>
                  </a:cubicBezTo>
                  <a:cubicBezTo>
                    <a:pt x="183" y="140"/>
                    <a:pt x="162" y="145"/>
                    <a:pt x="141" y="151"/>
                  </a:cubicBezTo>
                  <a:cubicBezTo>
                    <a:pt x="140" y="151"/>
                    <a:pt x="138" y="151"/>
                    <a:pt x="137" y="152"/>
                  </a:cubicBezTo>
                  <a:cubicBezTo>
                    <a:pt x="137" y="152"/>
                    <a:pt x="137" y="153"/>
                    <a:pt x="137" y="153"/>
                  </a:cubicBezTo>
                  <a:cubicBezTo>
                    <a:pt x="160" y="148"/>
                    <a:pt x="183" y="142"/>
                    <a:pt x="206" y="136"/>
                  </a:cubicBezTo>
                  <a:cubicBezTo>
                    <a:pt x="206" y="137"/>
                    <a:pt x="206" y="137"/>
                    <a:pt x="207" y="138"/>
                  </a:cubicBezTo>
                  <a:cubicBezTo>
                    <a:pt x="205" y="138"/>
                    <a:pt x="204" y="139"/>
                    <a:pt x="203" y="139"/>
                  </a:cubicBezTo>
                  <a:cubicBezTo>
                    <a:pt x="174" y="147"/>
                    <a:pt x="145" y="155"/>
                    <a:pt x="116" y="163"/>
                  </a:cubicBezTo>
                  <a:cubicBezTo>
                    <a:pt x="114" y="163"/>
                    <a:pt x="113" y="164"/>
                    <a:pt x="112" y="164"/>
                  </a:cubicBezTo>
                  <a:cubicBezTo>
                    <a:pt x="110" y="164"/>
                    <a:pt x="109" y="162"/>
                    <a:pt x="109" y="158"/>
                  </a:cubicBezTo>
                  <a:cubicBezTo>
                    <a:pt x="109" y="156"/>
                    <a:pt x="108" y="155"/>
                    <a:pt x="108" y="154"/>
                  </a:cubicBezTo>
                  <a:cubicBezTo>
                    <a:pt x="108" y="149"/>
                    <a:pt x="109" y="148"/>
                    <a:pt x="114" y="147"/>
                  </a:cubicBezTo>
                  <a:cubicBezTo>
                    <a:pt x="121" y="145"/>
                    <a:pt x="129" y="143"/>
                    <a:pt x="136" y="141"/>
                  </a:cubicBezTo>
                  <a:cubicBezTo>
                    <a:pt x="137" y="141"/>
                    <a:pt x="137" y="141"/>
                    <a:pt x="138" y="141"/>
                  </a:cubicBezTo>
                  <a:cubicBezTo>
                    <a:pt x="140" y="141"/>
                    <a:pt x="142" y="142"/>
                    <a:pt x="143" y="142"/>
                  </a:cubicBezTo>
                  <a:cubicBezTo>
                    <a:pt x="143" y="142"/>
                    <a:pt x="143" y="143"/>
                    <a:pt x="143" y="143"/>
                  </a:cubicBezTo>
                  <a:cubicBezTo>
                    <a:pt x="133" y="146"/>
                    <a:pt x="122" y="149"/>
                    <a:pt x="111" y="152"/>
                  </a:cubicBezTo>
                  <a:cubicBezTo>
                    <a:pt x="111" y="152"/>
                    <a:pt x="112" y="153"/>
                    <a:pt x="112" y="153"/>
                  </a:cubicBezTo>
                  <a:cubicBezTo>
                    <a:pt x="134" y="147"/>
                    <a:pt x="155" y="142"/>
                    <a:pt x="177" y="136"/>
                  </a:cubicBezTo>
                  <a:cubicBezTo>
                    <a:pt x="177" y="135"/>
                    <a:pt x="177" y="135"/>
                    <a:pt x="177" y="135"/>
                  </a:cubicBezTo>
                  <a:cubicBezTo>
                    <a:pt x="174" y="135"/>
                    <a:pt x="172" y="136"/>
                    <a:pt x="169" y="137"/>
                  </a:cubicBezTo>
                  <a:moveTo>
                    <a:pt x="74" y="193"/>
                  </a:moveTo>
                  <a:cubicBezTo>
                    <a:pt x="70" y="189"/>
                    <a:pt x="67" y="185"/>
                    <a:pt x="63" y="181"/>
                  </a:cubicBezTo>
                  <a:cubicBezTo>
                    <a:pt x="56" y="172"/>
                    <a:pt x="49" y="163"/>
                    <a:pt x="42" y="155"/>
                  </a:cubicBezTo>
                  <a:cubicBezTo>
                    <a:pt x="36" y="148"/>
                    <a:pt x="30" y="141"/>
                    <a:pt x="24" y="134"/>
                  </a:cubicBezTo>
                  <a:cubicBezTo>
                    <a:pt x="20" y="129"/>
                    <a:pt x="16" y="125"/>
                    <a:pt x="13" y="120"/>
                  </a:cubicBezTo>
                  <a:cubicBezTo>
                    <a:pt x="10" y="115"/>
                    <a:pt x="11" y="110"/>
                    <a:pt x="12" y="105"/>
                  </a:cubicBezTo>
                  <a:cubicBezTo>
                    <a:pt x="25" y="115"/>
                    <a:pt x="38" y="123"/>
                    <a:pt x="49" y="133"/>
                  </a:cubicBezTo>
                  <a:cubicBezTo>
                    <a:pt x="61" y="144"/>
                    <a:pt x="70" y="156"/>
                    <a:pt x="81" y="167"/>
                  </a:cubicBezTo>
                  <a:cubicBezTo>
                    <a:pt x="81" y="166"/>
                    <a:pt x="82" y="166"/>
                    <a:pt x="83" y="165"/>
                  </a:cubicBezTo>
                  <a:cubicBezTo>
                    <a:pt x="77" y="159"/>
                    <a:pt x="72" y="153"/>
                    <a:pt x="67" y="147"/>
                  </a:cubicBezTo>
                  <a:cubicBezTo>
                    <a:pt x="67" y="146"/>
                    <a:pt x="67" y="146"/>
                    <a:pt x="67" y="146"/>
                  </a:cubicBezTo>
                  <a:cubicBezTo>
                    <a:pt x="75" y="152"/>
                    <a:pt x="83" y="159"/>
                    <a:pt x="91" y="165"/>
                  </a:cubicBezTo>
                  <a:cubicBezTo>
                    <a:pt x="87" y="166"/>
                    <a:pt x="84" y="167"/>
                    <a:pt x="81" y="168"/>
                  </a:cubicBezTo>
                  <a:cubicBezTo>
                    <a:pt x="80" y="168"/>
                    <a:pt x="79" y="169"/>
                    <a:pt x="78" y="170"/>
                  </a:cubicBezTo>
                  <a:cubicBezTo>
                    <a:pt x="72" y="176"/>
                    <a:pt x="71" y="183"/>
                    <a:pt x="73" y="191"/>
                  </a:cubicBezTo>
                  <a:cubicBezTo>
                    <a:pt x="73" y="191"/>
                    <a:pt x="74" y="192"/>
                    <a:pt x="74" y="193"/>
                  </a:cubicBezTo>
                  <a:moveTo>
                    <a:pt x="153" y="131"/>
                  </a:moveTo>
                  <a:cubicBezTo>
                    <a:pt x="152" y="131"/>
                    <a:pt x="151" y="130"/>
                    <a:pt x="150" y="128"/>
                  </a:cubicBezTo>
                  <a:cubicBezTo>
                    <a:pt x="149" y="125"/>
                    <a:pt x="150" y="123"/>
                    <a:pt x="153" y="122"/>
                  </a:cubicBezTo>
                  <a:cubicBezTo>
                    <a:pt x="182" y="112"/>
                    <a:pt x="210" y="102"/>
                    <a:pt x="238" y="92"/>
                  </a:cubicBezTo>
                  <a:cubicBezTo>
                    <a:pt x="239" y="92"/>
                    <a:pt x="239" y="92"/>
                    <a:pt x="241" y="92"/>
                  </a:cubicBezTo>
                  <a:cubicBezTo>
                    <a:pt x="237" y="97"/>
                    <a:pt x="236" y="102"/>
                    <a:pt x="230" y="104"/>
                  </a:cubicBezTo>
                  <a:cubicBezTo>
                    <a:pt x="205" y="113"/>
                    <a:pt x="181" y="122"/>
                    <a:pt x="156" y="131"/>
                  </a:cubicBezTo>
                  <a:cubicBezTo>
                    <a:pt x="155" y="131"/>
                    <a:pt x="154" y="131"/>
                    <a:pt x="153" y="131"/>
                  </a:cubicBezTo>
                  <a:moveTo>
                    <a:pt x="100" y="165"/>
                  </a:moveTo>
                  <a:cubicBezTo>
                    <a:pt x="97" y="163"/>
                    <a:pt x="95" y="162"/>
                    <a:pt x="93" y="160"/>
                  </a:cubicBezTo>
                  <a:cubicBezTo>
                    <a:pt x="80" y="150"/>
                    <a:pt x="68" y="141"/>
                    <a:pt x="55" y="131"/>
                  </a:cubicBezTo>
                  <a:cubicBezTo>
                    <a:pt x="42" y="121"/>
                    <a:pt x="29" y="111"/>
                    <a:pt x="15" y="100"/>
                  </a:cubicBezTo>
                  <a:cubicBezTo>
                    <a:pt x="9" y="96"/>
                    <a:pt x="9" y="89"/>
                    <a:pt x="10" y="83"/>
                  </a:cubicBezTo>
                  <a:cubicBezTo>
                    <a:pt x="10" y="80"/>
                    <a:pt x="12" y="76"/>
                    <a:pt x="14" y="73"/>
                  </a:cubicBezTo>
                  <a:cubicBezTo>
                    <a:pt x="14" y="79"/>
                    <a:pt x="19" y="80"/>
                    <a:pt x="23" y="83"/>
                  </a:cubicBezTo>
                  <a:cubicBezTo>
                    <a:pt x="30" y="87"/>
                    <a:pt x="37" y="93"/>
                    <a:pt x="44" y="98"/>
                  </a:cubicBezTo>
                  <a:cubicBezTo>
                    <a:pt x="60" y="109"/>
                    <a:pt x="77" y="121"/>
                    <a:pt x="93" y="133"/>
                  </a:cubicBezTo>
                  <a:cubicBezTo>
                    <a:pt x="95" y="134"/>
                    <a:pt x="97" y="135"/>
                    <a:pt x="99" y="136"/>
                  </a:cubicBezTo>
                  <a:cubicBezTo>
                    <a:pt x="83" y="121"/>
                    <a:pt x="65" y="108"/>
                    <a:pt x="48" y="95"/>
                  </a:cubicBezTo>
                  <a:cubicBezTo>
                    <a:pt x="73" y="107"/>
                    <a:pt x="98" y="120"/>
                    <a:pt x="124" y="133"/>
                  </a:cubicBezTo>
                  <a:cubicBezTo>
                    <a:pt x="117" y="135"/>
                    <a:pt x="111" y="136"/>
                    <a:pt x="106" y="137"/>
                  </a:cubicBezTo>
                  <a:cubicBezTo>
                    <a:pt x="104" y="138"/>
                    <a:pt x="102" y="139"/>
                    <a:pt x="101" y="141"/>
                  </a:cubicBezTo>
                  <a:cubicBezTo>
                    <a:pt x="97" y="147"/>
                    <a:pt x="97" y="154"/>
                    <a:pt x="100" y="165"/>
                  </a:cubicBezTo>
                  <a:moveTo>
                    <a:pt x="126" y="103"/>
                  </a:moveTo>
                  <a:cubicBezTo>
                    <a:pt x="125" y="99"/>
                    <a:pt x="125" y="95"/>
                    <a:pt x="128" y="92"/>
                  </a:cubicBezTo>
                  <a:cubicBezTo>
                    <a:pt x="128" y="91"/>
                    <a:pt x="130" y="90"/>
                    <a:pt x="131" y="90"/>
                  </a:cubicBezTo>
                  <a:cubicBezTo>
                    <a:pt x="155" y="84"/>
                    <a:pt x="180" y="77"/>
                    <a:pt x="204" y="71"/>
                  </a:cubicBezTo>
                  <a:cubicBezTo>
                    <a:pt x="211" y="69"/>
                    <a:pt x="219" y="67"/>
                    <a:pt x="227" y="65"/>
                  </a:cubicBezTo>
                  <a:cubicBezTo>
                    <a:pt x="226" y="68"/>
                    <a:pt x="225" y="70"/>
                    <a:pt x="221" y="70"/>
                  </a:cubicBezTo>
                  <a:cubicBezTo>
                    <a:pt x="195" y="76"/>
                    <a:pt x="168" y="82"/>
                    <a:pt x="141" y="88"/>
                  </a:cubicBezTo>
                  <a:cubicBezTo>
                    <a:pt x="141" y="89"/>
                    <a:pt x="141" y="90"/>
                    <a:pt x="141" y="90"/>
                  </a:cubicBezTo>
                  <a:cubicBezTo>
                    <a:pt x="169" y="84"/>
                    <a:pt x="197" y="78"/>
                    <a:pt x="225" y="71"/>
                  </a:cubicBezTo>
                  <a:cubicBezTo>
                    <a:pt x="225" y="75"/>
                    <a:pt x="226" y="78"/>
                    <a:pt x="226" y="82"/>
                  </a:cubicBezTo>
                  <a:cubicBezTo>
                    <a:pt x="193" y="90"/>
                    <a:pt x="159" y="98"/>
                    <a:pt x="126" y="106"/>
                  </a:cubicBezTo>
                  <a:cubicBezTo>
                    <a:pt x="126" y="105"/>
                    <a:pt x="126" y="105"/>
                    <a:pt x="126" y="105"/>
                  </a:cubicBezTo>
                  <a:cubicBezTo>
                    <a:pt x="136" y="103"/>
                    <a:pt x="146" y="100"/>
                    <a:pt x="156" y="97"/>
                  </a:cubicBezTo>
                  <a:cubicBezTo>
                    <a:pt x="156" y="97"/>
                    <a:pt x="155" y="97"/>
                    <a:pt x="155" y="96"/>
                  </a:cubicBezTo>
                  <a:cubicBezTo>
                    <a:pt x="146" y="99"/>
                    <a:pt x="136" y="101"/>
                    <a:pt x="126" y="103"/>
                  </a:cubicBezTo>
                  <a:moveTo>
                    <a:pt x="142" y="136"/>
                  </a:moveTo>
                  <a:cubicBezTo>
                    <a:pt x="136" y="133"/>
                    <a:pt x="130" y="130"/>
                    <a:pt x="124" y="127"/>
                  </a:cubicBezTo>
                  <a:cubicBezTo>
                    <a:pt x="113" y="121"/>
                    <a:pt x="102" y="116"/>
                    <a:pt x="91" y="110"/>
                  </a:cubicBezTo>
                  <a:cubicBezTo>
                    <a:pt x="80" y="105"/>
                    <a:pt x="70" y="100"/>
                    <a:pt x="60" y="95"/>
                  </a:cubicBezTo>
                  <a:cubicBezTo>
                    <a:pt x="52" y="91"/>
                    <a:pt x="44" y="87"/>
                    <a:pt x="36" y="83"/>
                  </a:cubicBezTo>
                  <a:cubicBezTo>
                    <a:pt x="32" y="81"/>
                    <a:pt x="27" y="79"/>
                    <a:pt x="22" y="76"/>
                  </a:cubicBezTo>
                  <a:cubicBezTo>
                    <a:pt x="19" y="74"/>
                    <a:pt x="17" y="65"/>
                    <a:pt x="21" y="63"/>
                  </a:cubicBezTo>
                  <a:cubicBezTo>
                    <a:pt x="24" y="61"/>
                    <a:pt x="28" y="62"/>
                    <a:pt x="30" y="59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1" y="59"/>
                    <a:pt x="31" y="59"/>
                    <a:pt x="32" y="59"/>
                  </a:cubicBezTo>
                  <a:cubicBezTo>
                    <a:pt x="35" y="61"/>
                    <a:pt x="39" y="64"/>
                    <a:pt x="42" y="66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38" y="65"/>
                    <a:pt x="33" y="63"/>
                    <a:pt x="29" y="61"/>
                  </a:cubicBezTo>
                  <a:cubicBezTo>
                    <a:pt x="29" y="62"/>
                    <a:pt x="29" y="62"/>
                    <a:pt x="29" y="62"/>
                  </a:cubicBezTo>
                  <a:cubicBezTo>
                    <a:pt x="31" y="63"/>
                    <a:pt x="33" y="65"/>
                    <a:pt x="35" y="66"/>
                  </a:cubicBezTo>
                  <a:cubicBezTo>
                    <a:pt x="60" y="76"/>
                    <a:pt x="81" y="93"/>
                    <a:pt x="103" y="108"/>
                  </a:cubicBezTo>
                  <a:cubicBezTo>
                    <a:pt x="109" y="111"/>
                    <a:pt x="114" y="115"/>
                    <a:pt x="119" y="119"/>
                  </a:cubicBezTo>
                  <a:cubicBezTo>
                    <a:pt x="120" y="119"/>
                    <a:pt x="121" y="119"/>
                    <a:pt x="122" y="119"/>
                  </a:cubicBezTo>
                  <a:cubicBezTo>
                    <a:pt x="122" y="119"/>
                    <a:pt x="122" y="119"/>
                    <a:pt x="122" y="119"/>
                  </a:cubicBezTo>
                  <a:cubicBezTo>
                    <a:pt x="128" y="118"/>
                    <a:pt x="134" y="117"/>
                    <a:pt x="139" y="116"/>
                  </a:cubicBezTo>
                  <a:cubicBezTo>
                    <a:pt x="153" y="112"/>
                    <a:pt x="167" y="108"/>
                    <a:pt x="181" y="104"/>
                  </a:cubicBezTo>
                  <a:cubicBezTo>
                    <a:pt x="184" y="103"/>
                    <a:pt x="187" y="102"/>
                    <a:pt x="191" y="102"/>
                  </a:cubicBezTo>
                  <a:cubicBezTo>
                    <a:pt x="184" y="104"/>
                    <a:pt x="178" y="106"/>
                    <a:pt x="171" y="108"/>
                  </a:cubicBezTo>
                  <a:cubicBezTo>
                    <a:pt x="165" y="111"/>
                    <a:pt x="158" y="113"/>
                    <a:pt x="151" y="115"/>
                  </a:cubicBezTo>
                  <a:cubicBezTo>
                    <a:pt x="143" y="117"/>
                    <a:pt x="139" y="125"/>
                    <a:pt x="142" y="133"/>
                  </a:cubicBezTo>
                  <a:cubicBezTo>
                    <a:pt x="142" y="134"/>
                    <a:pt x="142" y="134"/>
                    <a:pt x="142" y="136"/>
                  </a:cubicBezTo>
                  <a:moveTo>
                    <a:pt x="119" y="113"/>
                  </a:moveTo>
                  <a:cubicBezTo>
                    <a:pt x="114" y="109"/>
                    <a:pt x="110" y="107"/>
                    <a:pt x="106" y="104"/>
                  </a:cubicBezTo>
                  <a:cubicBezTo>
                    <a:pt x="94" y="96"/>
                    <a:pt x="82" y="88"/>
                    <a:pt x="69" y="80"/>
                  </a:cubicBezTo>
                  <a:cubicBezTo>
                    <a:pt x="57" y="71"/>
                    <a:pt x="45" y="63"/>
                    <a:pt x="32" y="54"/>
                  </a:cubicBezTo>
                  <a:cubicBezTo>
                    <a:pt x="29" y="53"/>
                    <a:pt x="27" y="51"/>
                    <a:pt x="24" y="49"/>
                  </a:cubicBezTo>
                  <a:cubicBezTo>
                    <a:pt x="23" y="48"/>
                    <a:pt x="22" y="47"/>
                    <a:pt x="22" y="46"/>
                  </a:cubicBezTo>
                  <a:cubicBezTo>
                    <a:pt x="20" y="40"/>
                    <a:pt x="19" y="33"/>
                    <a:pt x="23" y="26"/>
                  </a:cubicBezTo>
                  <a:cubicBezTo>
                    <a:pt x="24" y="25"/>
                    <a:pt x="25" y="24"/>
                    <a:pt x="26" y="24"/>
                  </a:cubicBezTo>
                  <a:cubicBezTo>
                    <a:pt x="42" y="20"/>
                    <a:pt x="58" y="17"/>
                    <a:pt x="74" y="14"/>
                  </a:cubicBezTo>
                  <a:cubicBezTo>
                    <a:pt x="88" y="11"/>
                    <a:pt x="103" y="8"/>
                    <a:pt x="117" y="5"/>
                  </a:cubicBezTo>
                  <a:cubicBezTo>
                    <a:pt x="119" y="5"/>
                    <a:pt x="121" y="5"/>
                    <a:pt x="123" y="5"/>
                  </a:cubicBezTo>
                  <a:cubicBezTo>
                    <a:pt x="125" y="5"/>
                    <a:pt x="128" y="5"/>
                    <a:pt x="131" y="7"/>
                  </a:cubicBezTo>
                  <a:cubicBezTo>
                    <a:pt x="164" y="23"/>
                    <a:pt x="197" y="39"/>
                    <a:pt x="230" y="55"/>
                  </a:cubicBezTo>
                  <a:cubicBezTo>
                    <a:pt x="230" y="55"/>
                    <a:pt x="231" y="55"/>
                    <a:pt x="232" y="56"/>
                  </a:cubicBezTo>
                  <a:cubicBezTo>
                    <a:pt x="213" y="61"/>
                    <a:pt x="195" y="65"/>
                    <a:pt x="177" y="70"/>
                  </a:cubicBezTo>
                  <a:cubicBezTo>
                    <a:pt x="160" y="74"/>
                    <a:pt x="143" y="78"/>
                    <a:pt x="126" y="82"/>
                  </a:cubicBezTo>
                  <a:cubicBezTo>
                    <a:pt x="125" y="83"/>
                    <a:pt x="123" y="83"/>
                    <a:pt x="123" y="84"/>
                  </a:cubicBezTo>
                  <a:cubicBezTo>
                    <a:pt x="117" y="92"/>
                    <a:pt x="114" y="100"/>
                    <a:pt x="118" y="110"/>
                  </a:cubicBezTo>
                  <a:cubicBezTo>
                    <a:pt x="118" y="110"/>
                    <a:pt x="119" y="111"/>
                    <a:pt x="119" y="113"/>
                  </a:cubicBezTo>
                  <a:moveTo>
                    <a:pt x="124" y="0"/>
                  </a:moveTo>
                  <a:cubicBezTo>
                    <a:pt x="123" y="0"/>
                    <a:pt x="123" y="0"/>
                    <a:pt x="122" y="0"/>
                  </a:cubicBezTo>
                  <a:cubicBezTo>
                    <a:pt x="115" y="2"/>
                    <a:pt x="107" y="3"/>
                    <a:pt x="99" y="5"/>
                  </a:cubicBezTo>
                  <a:cubicBezTo>
                    <a:pt x="75" y="10"/>
                    <a:pt x="52" y="14"/>
                    <a:pt x="28" y="18"/>
                  </a:cubicBezTo>
                  <a:cubicBezTo>
                    <a:pt x="22" y="20"/>
                    <a:pt x="19" y="23"/>
                    <a:pt x="17" y="28"/>
                  </a:cubicBezTo>
                  <a:cubicBezTo>
                    <a:pt x="14" y="34"/>
                    <a:pt x="15" y="40"/>
                    <a:pt x="16" y="46"/>
                  </a:cubicBezTo>
                  <a:cubicBezTo>
                    <a:pt x="17" y="50"/>
                    <a:pt x="21" y="52"/>
                    <a:pt x="24" y="54"/>
                  </a:cubicBezTo>
                  <a:cubicBezTo>
                    <a:pt x="24" y="54"/>
                    <a:pt x="25" y="54"/>
                    <a:pt x="25" y="55"/>
                  </a:cubicBezTo>
                  <a:cubicBezTo>
                    <a:pt x="24" y="56"/>
                    <a:pt x="23" y="56"/>
                    <a:pt x="22" y="57"/>
                  </a:cubicBezTo>
                  <a:cubicBezTo>
                    <a:pt x="20" y="57"/>
                    <a:pt x="18" y="57"/>
                    <a:pt x="17" y="58"/>
                  </a:cubicBezTo>
                  <a:cubicBezTo>
                    <a:pt x="16" y="60"/>
                    <a:pt x="15" y="63"/>
                    <a:pt x="14" y="66"/>
                  </a:cubicBezTo>
                  <a:cubicBezTo>
                    <a:pt x="13" y="67"/>
                    <a:pt x="13" y="68"/>
                    <a:pt x="12" y="69"/>
                  </a:cubicBezTo>
                  <a:cubicBezTo>
                    <a:pt x="10" y="70"/>
                    <a:pt x="8" y="71"/>
                    <a:pt x="7" y="73"/>
                  </a:cubicBezTo>
                  <a:cubicBezTo>
                    <a:pt x="4" y="78"/>
                    <a:pt x="2" y="84"/>
                    <a:pt x="4" y="90"/>
                  </a:cubicBezTo>
                  <a:cubicBezTo>
                    <a:pt x="6" y="96"/>
                    <a:pt x="7" y="102"/>
                    <a:pt x="6" y="108"/>
                  </a:cubicBezTo>
                  <a:cubicBezTo>
                    <a:pt x="4" y="117"/>
                    <a:pt x="8" y="124"/>
                    <a:pt x="14" y="130"/>
                  </a:cubicBezTo>
                  <a:cubicBezTo>
                    <a:pt x="15" y="131"/>
                    <a:pt x="15" y="133"/>
                    <a:pt x="15" y="133"/>
                  </a:cubicBezTo>
                  <a:cubicBezTo>
                    <a:pt x="14" y="134"/>
                    <a:pt x="12" y="135"/>
                    <a:pt x="11" y="135"/>
                  </a:cubicBezTo>
                  <a:cubicBezTo>
                    <a:pt x="11" y="135"/>
                    <a:pt x="11" y="135"/>
                    <a:pt x="11" y="135"/>
                  </a:cubicBezTo>
                  <a:cubicBezTo>
                    <a:pt x="10" y="135"/>
                    <a:pt x="9" y="135"/>
                    <a:pt x="9" y="135"/>
                  </a:cubicBezTo>
                  <a:cubicBezTo>
                    <a:pt x="6" y="135"/>
                    <a:pt x="5" y="137"/>
                    <a:pt x="4" y="139"/>
                  </a:cubicBezTo>
                  <a:cubicBezTo>
                    <a:pt x="1" y="146"/>
                    <a:pt x="0" y="154"/>
                    <a:pt x="3" y="161"/>
                  </a:cubicBezTo>
                  <a:cubicBezTo>
                    <a:pt x="3" y="163"/>
                    <a:pt x="5" y="165"/>
                    <a:pt x="6" y="166"/>
                  </a:cubicBezTo>
                  <a:cubicBezTo>
                    <a:pt x="19" y="175"/>
                    <a:pt x="31" y="183"/>
                    <a:pt x="43" y="192"/>
                  </a:cubicBezTo>
                  <a:cubicBezTo>
                    <a:pt x="66" y="208"/>
                    <a:pt x="88" y="223"/>
                    <a:pt x="110" y="239"/>
                  </a:cubicBezTo>
                  <a:cubicBezTo>
                    <a:pt x="112" y="240"/>
                    <a:pt x="114" y="240"/>
                    <a:pt x="115" y="240"/>
                  </a:cubicBezTo>
                  <a:cubicBezTo>
                    <a:pt x="116" y="240"/>
                    <a:pt x="117" y="240"/>
                    <a:pt x="119" y="240"/>
                  </a:cubicBezTo>
                  <a:cubicBezTo>
                    <a:pt x="126" y="237"/>
                    <a:pt x="133" y="234"/>
                    <a:pt x="140" y="231"/>
                  </a:cubicBezTo>
                  <a:cubicBezTo>
                    <a:pt x="165" y="220"/>
                    <a:pt x="191" y="210"/>
                    <a:pt x="216" y="199"/>
                  </a:cubicBezTo>
                  <a:cubicBezTo>
                    <a:pt x="220" y="197"/>
                    <a:pt x="221" y="195"/>
                    <a:pt x="217" y="192"/>
                  </a:cubicBezTo>
                  <a:cubicBezTo>
                    <a:pt x="215" y="190"/>
                    <a:pt x="212" y="189"/>
                    <a:pt x="210" y="187"/>
                  </a:cubicBezTo>
                  <a:cubicBezTo>
                    <a:pt x="207" y="185"/>
                    <a:pt x="207" y="182"/>
                    <a:pt x="209" y="179"/>
                  </a:cubicBezTo>
                  <a:cubicBezTo>
                    <a:pt x="212" y="176"/>
                    <a:pt x="215" y="173"/>
                    <a:pt x="218" y="170"/>
                  </a:cubicBezTo>
                  <a:cubicBezTo>
                    <a:pt x="218" y="169"/>
                    <a:pt x="218" y="166"/>
                    <a:pt x="217" y="165"/>
                  </a:cubicBezTo>
                  <a:cubicBezTo>
                    <a:pt x="216" y="164"/>
                    <a:pt x="214" y="164"/>
                    <a:pt x="212" y="163"/>
                  </a:cubicBezTo>
                  <a:cubicBezTo>
                    <a:pt x="208" y="161"/>
                    <a:pt x="203" y="159"/>
                    <a:pt x="197" y="156"/>
                  </a:cubicBezTo>
                  <a:cubicBezTo>
                    <a:pt x="199" y="155"/>
                    <a:pt x="200" y="154"/>
                    <a:pt x="201" y="153"/>
                  </a:cubicBezTo>
                  <a:cubicBezTo>
                    <a:pt x="202" y="153"/>
                    <a:pt x="203" y="152"/>
                    <a:pt x="204" y="151"/>
                  </a:cubicBezTo>
                  <a:cubicBezTo>
                    <a:pt x="205" y="151"/>
                    <a:pt x="205" y="150"/>
                    <a:pt x="206" y="149"/>
                  </a:cubicBezTo>
                  <a:cubicBezTo>
                    <a:pt x="211" y="148"/>
                    <a:pt x="216" y="147"/>
                    <a:pt x="220" y="145"/>
                  </a:cubicBezTo>
                  <a:cubicBezTo>
                    <a:pt x="221" y="145"/>
                    <a:pt x="222" y="144"/>
                    <a:pt x="222" y="143"/>
                  </a:cubicBezTo>
                  <a:cubicBezTo>
                    <a:pt x="222" y="142"/>
                    <a:pt x="222" y="141"/>
                    <a:pt x="221" y="140"/>
                  </a:cubicBezTo>
                  <a:cubicBezTo>
                    <a:pt x="219" y="139"/>
                    <a:pt x="218" y="138"/>
                    <a:pt x="216" y="137"/>
                  </a:cubicBezTo>
                  <a:cubicBezTo>
                    <a:pt x="211" y="134"/>
                    <a:pt x="210" y="132"/>
                    <a:pt x="212" y="127"/>
                  </a:cubicBezTo>
                  <a:cubicBezTo>
                    <a:pt x="212" y="126"/>
                    <a:pt x="213" y="125"/>
                    <a:pt x="213" y="124"/>
                  </a:cubicBezTo>
                  <a:cubicBezTo>
                    <a:pt x="215" y="118"/>
                    <a:pt x="222" y="117"/>
                    <a:pt x="226" y="114"/>
                  </a:cubicBezTo>
                  <a:cubicBezTo>
                    <a:pt x="231" y="111"/>
                    <a:pt x="237" y="110"/>
                    <a:pt x="242" y="108"/>
                  </a:cubicBezTo>
                  <a:cubicBezTo>
                    <a:pt x="243" y="108"/>
                    <a:pt x="245" y="107"/>
                    <a:pt x="245" y="106"/>
                  </a:cubicBezTo>
                  <a:cubicBezTo>
                    <a:pt x="245" y="105"/>
                    <a:pt x="244" y="104"/>
                    <a:pt x="243" y="104"/>
                  </a:cubicBezTo>
                  <a:cubicBezTo>
                    <a:pt x="242" y="103"/>
                    <a:pt x="241" y="102"/>
                    <a:pt x="240" y="102"/>
                  </a:cubicBezTo>
                  <a:cubicBezTo>
                    <a:pt x="242" y="97"/>
                    <a:pt x="243" y="93"/>
                    <a:pt x="244" y="89"/>
                  </a:cubicBezTo>
                  <a:cubicBezTo>
                    <a:pt x="244" y="89"/>
                    <a:pt x="244" y="88"/>
                    <a:pt x="245" y="88"/>
                  </a:cubicBezTo>
                  <a:cubicBezTo>
                    <a:pt x="248" y="86"/>
                    <a:pt x="248" y="84"/>
                    <a:pt x="245" y="82"/>
                  </a:cubicBezTo>
                  <a:cubicBezTo>
                    <a:pt x="241" y="81"/>
                    <a:pt x="237" y="79"/>
                    <a:pt x="233" y="78"/>
                  </a:cubicBezTo>
                  <a:cubicBezTo>
                    <a:pt x="231" y="77"/>
                    <a:pt x="230" y="75"/>
                    <a:pt x="230" y="73"/>
                  </a:cubicBezTo>
                  <a:cubicBezTo>
                    <a:pt x="230" y="68"/>
                    <a:pt x="233" y="65"/>
                    <a:pt x="237" y="62"/>
                  </a:cubicBezTo>
                  <a:cubicBezTo>
                    <a:pt x="242" y="58"/>
                    <a:pt x="242" y="56"/>
                    <a:pt x="236" y="53"/>
                  </a:cubicBezTo>
                  <a:cubicBezTo>
                    <a:pt x="234" y="52"/>
                    <a:pt x="233" y="52"/>
                    <a:pt x="232" y="51"/>
                  </a:cubicBezTo>
                  <a:cubicBezTo>
                    <a:pt x="197" y="34"/>
                    <a:pt x="162" y="18"/>
                    <a:pt x="128" y="1"/>
                  </a:cubicBezTo>
                  <a:cubicBezTo>
                    <a:pt x="127" y="1"/>
                    <a:pt x="125" y="0"/>
                    <a:pt x="124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134"/>
            <p:cNvSpPr>
              <a:spLocks/>
            </p:cNvSpPr>
            <p:nvPr/>
          </p:nvSpPr>
          <p:spPr bwMode="auto">
            <a:xfrm>
              <a:off x="16005175" y="6257926"/>
              <a:ext cx="220662" cy="130175"/>
            </a:xfrm>
            <a:custGeom>
              <a:avLst/>
              <a:gdLst>
                <a:gd name="T0" fmla="*/ 0 w 95"/>
                <a:gd name="T1" fmla="*/ 0 h 56"/>
                <a:gd name="T2" fmla="*/ 95 w 95"/>
                <a:gd name="T3" fmla="*/ 56 h 56"/>
                <a:gd name="T4" fmla="*/ 0 w 95"/>
                <a:gd name="T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56">
                  <a:moveTo>
                    <a:pt x="0" y="0"/>
                  </a:moveTo>
                  <a:cubicBezTo>
                    <a:pt x="31" y="19"/>
                    <a:pt x="63" y="39"/>
                    <a:pt x="95" y="56"/>
                  </a:cubicBezTo>
                  <a:cubicBezTo>
                    <a:pt x="93" y="52"/>
                    <a:pt x="5" y="0"/>
                    <a:pt x="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135"/>
            <p:cNvSpPr>
              <a:spLocks/>
            </p:cNvSpPr>
            <p:nvPr/>
          </p:nvSpPr>
          <p:spPr bwMode="auto">
            <a:xfrm>
              <a:off x="16244888" y="6383338"/>
              <a:ext cx="180975" cy="44450"/>
            </a:xfrm>
            <a:custGeom>
              <a:avLst/>
              <a:gdLst>
                <a:gd name="T0" fmla="*/ 77 w 78"/>
                <a:gd name="T1" fmla="*/ 0 h 19"/>
                <a:gd name="T2" fmla="*/ 0 w 78"/>
                <a:gd name="T3" fmla="*/ 17 h 19"/>
                <a:gd name="T4" fmla="*/ 1 w 78"/>
                <a:gd name="T5" fmla="*/ 19 h 19"/>
                <a:gd name="T6" fmla="*/ 78 w 78"/>
                <a:gd name="T7" fmla="*/ 2 h 19"/>
                <a:gd name="T8" fmla="*/ 77 w 78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19">
                  <a:moveTo>
                    <a:pt x="77" y="0"/>
                  </a:moveTo>
                  <a:cubicBezTo>
                    <a:pt x="52" y="5"/>
                    <a:pt x="26" y="11"/>
                    <a:pt x="0" y="17"/>
                  </a:cubicBezTo>
                  <a:cubicBezTo>
                    <a:pt x="1" y="17"/>
                    <a:pt x="1" y="18"/>
                    <a:pt x="1" y="19"/>
                  </a:cubicBezTo>
                  <a:cubicBezTo>
                    <a:pt x="26" y="13"/>
                    <a:pt x="52" y="7"/>
                    <a:pt x="78" y="2"/>
                  </a:cubicBezTo>
                  <a:cubicBezTo>
                    <a:pt x="77" y="1"/>
                    <a:pt x="77" y="0"/>
                    <a:pt x="77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136"/>
            <p:cNvSpPr>
              <a:spLocks/>
            </p:cNvSpPr>
            <p:nvPr/>
          </p:nvSpPr>
          <p:spPr bwMode="auto">
            <a:xfrm>
              <a:off x="16256000" y="6645276"/>
              <a:ext cx="147637" cy="60325"/>
            </a:xfrm>
            <a:custGeom>
              <a:avLst/>
              <a:gdLst>
                <a:gd name="T0" fmla="*/ 62 w 63"/>
                <a:gd name="T1" fmla="*/ 0 h 26"/>
                <a:gd name="T2" fmla="*/ 0 w 63"/>
                <a:gd name="T3" fmla="*/ 25 h 26"/>
                <a:gd name="T4" fmla="*/ 0 w 63"/>
                <a:gd name="T5" fmla="*/ 26 h 26"/>
                <a:gd name="T6" fmla="*/ 63 w 63"/>
                <a:gd name="T7" fmla="*/ 1 h 26"/>
                <a:gd name="T8" fmla="*/ 62 w 63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26">
                  <a:moveTo>
                    <a:pt x="62" y="0"/>
                  </a:moveTo>
                  <a:cubicBezTo>
                    <a:pt x="41" y="8"/>
                    <a:pt x="21" y="17"/>
                    <a:pt x="0" y="25"/>
                  </a:cubicBezTo>
                  <a:cubicBezTo>
                    <a:pt x="0" y="25"/>
                    <a:pt x="0" y="26"/>
                    <a:pt x="0" y="26"/>
                  </a:cubicBezTo>
                  <a:cubicBezTo>
                    <a:pt x="21" y="18"/>
                    <a:pt x="42" y="10"/>
                    <a:pt x="63" y="1"/>
                  </a:cubicBezTo>
                  <a:cubicBezTo>
                    <a:pt x="62" y="1"/>
                    <a:pt x="62" y="1"/>
                    <a:pt x="6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37"/>
            <p:cNvSpPr>
              <a:spLocks/>
            </p:cNvSpPr>
            <p:nvPr/>
          </p:nvSpPr>
          <p:spPr bwMode="auto">
            <a:xfrm>
              <a:off x="16305213" y="6418263"/>
              <a:ext cx="184150" cy="69850"/>
            </a:xfrm>
            <a:custGeom>
              <a:avLst/>
              <a:gdLst>
                <a:gd name="T0" fmla="*/ 78 w 79"/>
                <a:gd name="T1" fmla="*/ 0 h 30"/>
                <a:gd name="T2" fmla="*/ 0 w 79"/>
                <a:gd name="T3" fmla="*/ 28 h 30"/>
                <a:gd name="T4" fmla="*/ 0 w 79"/>
                <a:gd name="T5" fmla="*/ 30 h 30"/>
                <a:gd name="T6" fmla="*/ 79 w 79"/>
                <a:gd name="T7" fmla="*/ 1 h 30"/>
                <a:gd name="T8" fmla="*/ 78 w 79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30">
                  <a:moveTo>
                    <a:pt x="78" y="0"/>
                  </a:moveTo>
                  <a:cubicBezTo>
                    <a:pt x="52" y="10"/>
                    <a:pt x="26" y="18"/>
                    <a:pt x="0" y="28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26" y="20"/>
                    <a:pt x="53" y="11"/>
                    <a:pt x="79" y="1"/>
                  </a:cubicBezTo>
                  <a:cubicBezTo>
                    <a:pt x="79" y="0"/>
                    <a:pt x="79" y="0"/>
                    <a:pt x="78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138"/>
            <p:cNvSpPr>
              <a:spLocks/>
            </p:cNvSpPr>
            <p:nvPr/>
          </p:nvSpPr>
          <p:spPr bwMode="auto">
            <a:xfrm>
              <a:off x="16308388" y="6430963"/>
              <a:ext cx="171450" cy="66675"/>
            </a:xfrm>
            <a:custGeom>
              <a:avLst/>
              <a:gdLst>
                <a:gd name="T0" fmla="*/ 74 w 74"/>
                <a:gd name="T1" fmla="*/ 0 h 29"/>
                <a:gd name="T2" fmla="*/ 0 w 74"/>
                <a:gd name="T3" fmla="*/ 27 h 29"/>
                <a:gd name="T4" fmla="*/ 0 w 74"/>
                <a:gd name="T5" fmla="*/ 29 h 29"/>
                <a:gd name="T6" fmla="*/ 74 w 74"/>
                <a:gd name="T7" fmla="*/ 2 h 29"/>
                <a:gd name="T8" fmla="*/ 74 w 74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29">
                  <a:moveTo>
                    <a:pt x="74" y="0"/>
                  </a:moveTo>
                  <a:cubicBezTo>
                    <a:pt x="49" y="9"/>
                    <a:pt x="24" y="18"/>
                    <a:pt x="0" y="27"/>
                  </a:cubicBezTo>
                  <a:cubicBezTo>
                    <a:pt x="0" y="28"/>
                    <a:pt x="0" y="28"/>
                    <a:pt x="0" y="29"/>
                  </a:cubicBezTo>
                  <a:cubicBezTo>
                    <a:pt x="25" y="20"/>
                    <a:pt x="50" y="11"/>
                    <a:pt x="74" y="2"/>
                  </a:cubicBezTo>
                  <a:cubicBezTo>
                    <a:pt x="74" y="1"/>
                    <a:pt x="74" y="1"/>
                    <a:pt x="74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-7946" y="4587974"/>
            <a:ext cx="9143999" cy="4320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OF YOUR PRESENTATION HERE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" y="4108937"/>
            <a:ext cx="9143998" cy="540000"/>
          </a:xfrm>
          <a:prstGeom prst="rect">
            <a:avLst/>
          </a:prstGeom>
        </p:spPr>
        <p:txBody>
          <a:bodyPr/>
          <a:lstStyle/>
          <a:p>
            <a:r>
              <a:rPr lang="en-US" altLang="ko-KR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FREE TEMPLATE</a:t>
            </a:r>
            <a:endParaRPr lang="ko-KR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8"/>
          <p:cNvSpPr txBox="1">
            <a:spLocks/>
          </p:cNvSpPr>
          <p:nvPr/>
        </p:nvSpPr>
        <p:spPr>
          <a:xfrm>
            <a:off x="1251686" y="3147814"/>
            <a:ext cx="6624736" cy="961123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/>
                </a:solidFill>
                <a:effectLst/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11500" dirty="0"/>
              <a:t>BOOKS</a:t>
            </a:r>
            <a:endParaRPr lang="ko-KR" altLang="en-US" sz="115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835" y="838250"/>
            <a:ext cx="2682435" cy="207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82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2915816" y="2096439"/>
            <a:ext cx="3866050" cy="28228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Our </a:t>
            </a:r>
            <a:r>
              <a:rPr lang="en-US" altLang="ko-KR" dirty="0">
                <a:solidFill>
                  <a:schemeClr val="accent1"/>
                </a:solidFill>
              </a:rPr>
              <a:t>Services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7" name="Rounded Rectangle 27"/>
          <p:cNvSpPr/>
          <p:nvPr/>
        </p:nvSpPr>
        <p:spPr>
          <a:xfrm>
            <a:off x="1358287" y="1701886"/>
            <a:ext cx="562146" cy="43180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ounded Rectangle 7"/>
          <p:cNvSpPr/>
          <p:nvPr/>
        </p:nvSpPr>
        <p:spPr>
          <a:xfrm>
            <a:off x="7236788" y="1688956"/>
            <a:ext cx="530324" cy="45766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16"/>
          <p:cNvSpPr/>
          <p:nvPr/>
        </p:nvSpPr>
        <p:spPr>
          <a:xfrm rot="2700000">
            <a:off x="3460926" y="1545802"/>
            <a:ext cx="414973" cy="74397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5320969" y="1662322"/>
            <a:ext cx="545814" cy="5109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755576" y="2584524"/>
            <a:ext cx="1767568" cy="923330"/>
            <a:chOff x="2113657" y="4283314"/>
            <a:chExt cx="2120136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710669" y="2584524"/>
            <a:ext cx="1767568" cy="923330"/>
            <a:chOff x="2113657" y="4283314"/>
            <a:chExt cx="2120135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65762" y="2584524"/>
            <a:ext cx="1767568" cy="923330"/>
            <a:chOff x="2113657" y="4283314"/>
            <a:chExt cx="2120135" cy="923330"/>
          </a:xfrm>
        </p:grpSpPr>
        <p:sp>
          <p:nvSpPr>
            <p:cNvPr id="19" name="TextBox 18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620856" y="2584524"/>
            <a:ext cx="1767568" cy="923330"/>
            <a:chOff x="2113657" y="4283314"/>
            <a:chExt cx="2120135" cy="923330"/>
          </a:xfrm>
        </p:grpSpPr>
        <p:sp>
          <p:nvSpPr>
            <p:cNvPr id="22" name="TextBox 21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 Placeholder 4"/>
          <p:cNvSpPr txBox="1">
            <a:spLocks/>
          </p:cNvSpPr>
          <p:nvPr/>
        </p:nvSpPr>
        <p:spPr>
          <a:xfrm>
            <a:off x="0" y="724099"/>
            <a:ext cx="9144000" cy="2634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68004" y="3972155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</p:spTree>
    <p:extLst>
      <p:ext uri="{BB962C8B-B14F-4D97-AF65-F5344CB8AC3E}">
        <p14:creationId xmlns:p14="http://schemas.microsoft.com/office/powerpoint/2010/main" val="768971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:a16="http://schemas.microsoft.com/office/drawing/2014/main" xmlns="" id="{3EF0D236-2FD3-4CCF-AE6E-97342B284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Our </a:t>
            </a:r>
            <a:r>
              <a:rPr lang="en-US" altLang="ko-KR" dirty="0">
                <a:solidFill>
                  <a:schemeClr val="accent1"/>
                </a:solidFill>
              </a:rPr>
              <a:t>Team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93671" y="863615"/>
            <a:ext cx="6948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6309294" y="3530302"/>
            <a:ext cx="1833846" cy="1179139"/>
            <a:chOff x="3779911" y="3327771"/>
            <a:chExt cx="1584177" cy="1179139"/>
          </a:xfrm>
        </p:grpSpPr>
        <p:sp>
          <p:nvSpPr>
            <p:cNvPr id="19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0" name="Text Placeholder 18"/>
            <p:cNvSpPr txBox="1">
              <a:spLocks/>
            </p:cNvSpPr>
            <p:nvPr/>
          </p:nvSpPr>
          <p:spPr>
            <a:xfrm>
              <a:off x="3779911" y="360255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779911" y="3860579"/>
              <a:ext cx="15841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660022" y="3530302"/>
            <a:ext cx="1833846" cy="1179139"/>
            <a:chOff x="3779911" y="3327771"/>
            <a:chExt cx="1584177" cy="1179139"/>
          </a:xfrm>
        </p:grpSpPr>
        <p:sp>
          <p:nvSpPr>
            <p:cNvPr id="23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4" name="Text Placeholder 18"/>
            <p:cNvSpPr txBox="1">
              <a:spLocks/>
            </p:cNvSpPr>
            <p:nvPr/>
          </p:nvSpPr>
          <p:spPr>
            <a:xfrm>
              <a:off x="3779911" y="3595241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79911" y="3860579"/>
              <a:ext cx="15841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980702" y="3530302"/>
            <a:ext cx="1833846" cy="1179139"/>
            <a:chOff x="3779911" y="3327771"/>
            <a:chExt cx="1584177" cy="1179139"/>
          </a:xfrm>
        </p:grpSpPr>
        <p:sp>
          <p:nvSpPr>
            <p:cNvPr id="27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8" name="Text Placeholder 18"/>
            <p:cNvSpPr txBox="1">
              <a:spLocks/>
            </p:cNvSpPr>
            <p:nvPr/>
          </p:nvSpPr>
          <p:spPr>
            <a:xfrm>
              <a:off x="3779911" y="3595241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779911" y="3860579"/>
              <a:ext cx="15841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B6E827D6-E14D-4746-8A4D-A69C5010E65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8F972A02-68A8-472C-9442-A1662B1055C1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0AD4C0F6-DCEB-4231-B55D-C79631D0AD9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grpSp>
        <p:nvGrpSpPr>
          <p:cNvPr id="30" name="Grupo 29"/>
          <p:cNvGrpSpPr/>
          <p:nvPr/>
        </p:nvGrpSpPr>
        <p:grpSpPr>
          <a:xfrm>
            <a:off x="8301484" y="4178647"/>
            <a:ext cx="735012" cy="841375"/>
            <a:chOff x="147638" y="4152900"/>
            <a:chExt cx="735012" cy="841375"/>
          </a:xfrm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147638" y="4152900"/>
              <a:ext cx="735012" cy="841375"/>
            </a:xfrm>
            <a:custGeom>
              <a:avLst/>
              <a:gdLst>
                <a:gd name="T0" fmla="*/ 0 w 245"/>
                <a:gd name="T1" fmla="*/ 151 h 281"/>
                <a:gd name="T2" fmla="*/ 0 w 245"/>
                <a:gd name="T3" fmla="*/ 36 h 281"/>
                <a:gd name="T4" fmla="*/ 33 w 245"/>
                <a:gd name="T5" fmla="*/ 1 h 281"/>
                <a:gd name="T6" fmla="*/ 45 w 245"/>
                <a:gd name="T7" fmla="*/ 0 h 281"/>
                <a:gd name="T8" fmla="*/ 181 w 245"/>
                <a:gd name="T9" fmla="*/ 0 h 281"/>
                <a:gd name="T10" fmla="*/ 231 w 245"/>
                <a:gd name="T11" fmla="*/ 0 h 281"/>
                <a:gd name="T12" fmla="*/ 245 w 245"/>
                <a:gd name="T13" fmla="*/ 14 h 281"/>
                <a:gd name="T14" fmla="*/ 245 w 245"/>
                <a:gd name="T15" fmla="*/ 104 h 281"/>
                <a:gd name="T16" fmla="*/ 245 w 245"/>
                <a:gd name="T17" fmla="*/ 188 h 281"/>
                <a:gd name="T18" fmla="*/ 245 w 245"/>
                <a:gd name="T19" fmla="*/ 225 h 281"/>
                <a:gd name="T20" fmla="*/ 231 w 245"/>
                <a:gd name="T21" fmla="*/ 240 h 281"/>
                <a:gd name="T22" fmla="*/ 223 w 245"/>
                <a:gd name="T23" fmla="*/ 245 h 281"/>
                <a:gd name="T24" fmla="*/ 221 w 245"/>
                <a:gd name="T25" fmla="*/ 249 h 281"/>
                <a:gd name="T26" fmla="*/ 216 w 245"/>
                <a:gd name="T27" fmla="*/ 267 h 281"/>
                <a:gd name="T28" fmla="*/ 202 w 245"/>
                <a:gd name="T29" fmla="*/ 280 h 281"/>
                <a:gd name="T30" fmla="*/ 168 w 245"/>
                <a:gd name="T31" fmla="*/ 280 h 281"/>
                <a:gd name="T32" fmla="*/ 15 w 245"/>
                <a:gd name="T33" fmla="*/ 280 h 281"/>
                <a:gd name="T34" fmla="*/ 0 w 245"/>
                <a:gd name="T35" fmla="*/ 270 h 281"/>
                <a:gd name="T36" fmla="*/ 0 w 245"/>
                <a:gd name="T37" fmla="*/ 266 h 281"/>
                <a:gd name="T38" fmla="*/ 0 w 245"/>
                <a:gd name="T39" fmla="*/ 196 h 281"/>
                <a:gd name="T40" fmla="*/ 0 w 245"/>
                <a:gd name="T41" fmla="*/ 151 h 281"/>
                <a:gd name="T42" fmla="*/ 0 w 245"/>
                <a:gd name="T43" fmla="*/ 151 h 281"/>
                <a:gd name="T44" fmla="*/ 228 w 245"/>
                <a:gd name="T45" fmla="*/ 234 h 281"/>
                <a:gd name="T46" fmla="*/ 240 w 245"/>
                <a:gd name="T47" fmla="*/ 224 h 281"/>
                <a:gd name="T48" fmla="*/ 240 w 245"/>
                <a:gd name="T49" fmla="*/ 16 h 281"/>
                <a:gd name="T50" fmla="*/ 230 w 245"/>
                <a:gd name="T51" fmla="*/ 6 h 281"/>
                <a:gd name="T52" fmla="*/ 167 w 245"/>
                <a:gd name="T53" fmla="*/ 6 h 281"/>
                <a:gd name="T54" fmla="*/ 38 w 245"/>
                <a:gd name="T55" fmla="*/ 6 h 281"/>
                <a:gd name="T56" fmla="*/ 5 w 245"/>
                <a:gd name="T57" fmla="*/ 39 h 281"/>
                <a:gd name="T58" fmla="*/ 5 w 245"/>
                <a:gd name="T59" fmla="*/ 187 h 281"/>
                <a:gd name="T60" fmla="*/ 5 w 245"/>
                <a:gd name="T61" fmla="*/ 266 h 281"/>
                <a:gd name="T62" fmla="*/ 14 w 245"/>
                <a:gd name="T63" fmla="*/ 275 h 281"/>
                <a:gd name="T64" fmla="*/ 202 w 245"/>
                <a:gd name="T65" fmla="*/ 275 h 281"/>
                <a:gd name="T66" fmla="*/ 211 w 245"/>
                <a:gd name="T67" fmla="*/ 266 h 281"/>
                <a:gd name="T68" fmla="*/ 211 w 245"/>
                <a:gd name="T69" fmla="*/ 240 h 281"/>
                <a:gd name="T70" fmla="*/ 211 w 245"/>
                <a:gd name="T71" fmla="*/ 163 h 281"/>
                <a:gd name="T72" fmla="*/ 211 w 245"/>
                <a:gd name="T73" fmla="*/ 132 h 281"/>
                <a:gd name="T74" fmla="*/ 211 w 245"/>
                <a:gd name="T75" fmla="*/ 56 h 281"/>
                <a:gd name="T76" fmla="*/ 201 w 245"/>
                <a:gd name="T77" fmla="*/ 46 h 281"/>
                <a:gd name="T78" fmla="*/ 33 w 245"/>
                <a:gd name="T79" fmla="*/ 46 h 281"/>
                <a:gd name="T80" fmla="*/ 28 w 245"/>
                <a:gd name="T81" fmla="*/ 46 h 281"/>
                <a:gd name="T82" fmla="*/ 16 w 245"/>
                <a:gd name="T83" fmla="*/ 27 h 281"/>
                <a:gd name="T84" fmla="*/ 32 w 245"/>
                <a:gd name="T85" fmla="*/ 13 h 281"/>
                <a:gd name="T86" fmla="*/ 227 w 245"/>
                <a:gd name="T87" fmla="*/ 13 h 281"/>
                <a:gd name="T88" fmla="*/ 232 w 245"/>
                <a:gd name="T89" fmla="*/ 18 h 281"/>
                <a:gd name="T90" fmla="*/ 232 w 245"/>
                <a:gd name="T91" fmla="*/ 217 h 281"/>
                <a:gd name="T92" fmla="*/ 228 w 245"/>
                <a:gd name="T93" fmla="*/ 234 h 281"/>
                <a:gd name="T94" fmla="*/ 216 w 245"/>
                <a:gd name="T95" fmla="*/ 244 h 281"/>
                <a:gd name="T96" fmla="*/ 217 w 245"/>
                <a:gd name="T97" fmla="*/ 244 h 281"/>
                <a:gd name="T98" fmla="*/ 224 w 245"/>
                <a:gd name="T99" fmla="*/ 230 h 281"/>
                <a:gd name="T100" fmla="*/ 227 w 245"/>
                <a:gd name="T101" fmla="*/ 221 h 281"/>
                <a:gd name="T102" fmla="*/ 227 w 245"/>
                <a:gd name="T103" fmla="*/ 146 h 281"/>
                <a:gd name="T104" fmla="*/ 227 w 245"/>
                <a:gd name="T105" fmla="*/ 22 h 281"/>
                <a:gd name="T106" fmla="*/ 223 w 245"/>
                <a:gd name="T107" fmla="*/ 18 h 281"/>
                <a:gd name="T108" fmla="*/ 176 w 245"/>
                <a:gd name="T109" fmla="*/ 18 h 281"/>
                <a:gd name="T110" fmla="*/ 72 w 245"/>
                <a:gd name="T111" fmla="*/ 18 h 281"/>
                <a:gd name="T112" fmla="*/ 33 w 245"/>
                <a:gd name="T113" fmla="*/ 18 h 281"/>
                <a:gd name="T114" fmla="*/ 22 w 245"/>
                <a:gd name="T115" fmla="*/ 33 h 281"/>
                <a:gd name="T116" fmla="*/ 34 w 245"/>
                <a:gd name="T117" fmla="*/ 41 h 281"/>
                <a:gd name="T118" fmla="*/ 201 w 245"/>
                <a:gd name="T119" fmla="*/ 41 h 281"/>
                <a:gd name="T120" fmla="*/ 216 w 245"/>
                <a:gd name="T121" fmla="*/ 56 h 281"/>
                <a:gd name="T122" fmla="*/ 216 w 245"/>
                <a:gd name="T123" fmla="*/ 184 h 281"/>
                <a:gd name="T124" fmla="*/ 216 w 245"/>
                <a:gd name="T125" fmla="*/ 244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5" h="281">
                  <a:moveTo>
                    <a:pt x="0" y="151"/>
                  </a:moveTo>
                  <a:cubicBezTo>
                    <a:pt x="0" y="113"/>
                    <a:pt x="0" y="75"/>
                    <a:pt x="0" y="36"/>
                  </a:cubicBezTo>
                  <a:cubicBezTo>
                    <a:pt x="0" y="18"/>
                    <a:pt x="15" y="2"/>
                    <a:pt x="33" y="1"/>
                  </a:cubicBezTo>
                  <a:cubicBezTo>
                    <a:pt x="37" y="0"/>
                    <a:pt x="41" y="0"/>
                    <a:pt x="45" y="0"/>
                  </a:cubicBezTo>
                  <a:cubicBezTo>
                    <a:pt x="90" y="0"/>
                    <a:pt x="136" y="0"/>
                    <a:pt x="181" y="0"/>
                  </a:cubicBezTo>
                  <a:cubicBezTo>
                    <a:pt x="198" y="0"/>
                    <a:pt x="214" y="0"/>
                    <a:pt x="231" y="0"/>
                  </a:cubicBezTo>
                  <a:cubicBezTo>
                    <a:pt x="239" y="0"/>
                    <a:pt x="245" y="6"/>
                    <a:pt x="245" y="14"/>
                  </a:cubicBezTo>
                  <a:cubicBezTo>
                    <a:pt x="245" y="44"/>
                    <a:pt x="245" y="74"/>
                    <a:pt x="245" y="104"/>
                  </a:cubicBezTo>
                  <a:cubicBezTo>
                    <a:pt x="245" y="132"/>
                    <a:pt x="245" y="160"/>
                    <a:pt x="245" y="188"/>
                  </a:cubicBezTo>
                  <a:cubicBezTo>
                    <a:pt x="245" y="200"/>
                    <a:pt x="245" y="213"/>
                    <a:pt x="245" y="225"/>
                  </a:cubicBezTo>
                  <a:cubicBezTo>
                    <a:pt x="245" y="234"/>
                    <a:pt x="239" y="240"/>
                    <a:pt x="231" y="240"/>
                  </a:cubicBezTo>
                  <a:cubicBezTo>
                    <a:pt x="227" y="239"/>
                    <a:pt x="224" y="241"/>
                    <a:pt x="223" y="245"/>
                  </a:cubicBezTo>
                  <a:cubicBezTo>
                    <a:pt x="222" y="246"/>
                    <a:pt x="222" y="248"/>
                    <a:pt x="221" y="249"/>
                  </a:cubicBezTo>
                  <a:cubicBezTo>
                    <a:pt x="217" y="254"/>
                    <a:pt x="216" y="260"/>
                    <a:pt x="216" y="267"/>
                  </a:cubicBezTo>
                  <a:cubicBezTo>
                    <a:pt x="216" y="275"/>
                    <a:pt x="210" y="280"/>
                    <a:pt x="202" y="280"/>
                  </a:cubicBezTo>
                  <a:cubicBezTo>
                    <a:pt x="191" y="281"/>
                    <a:pt x="180" y="280"/>
                    <a:pt x="168" y="280"/>
                  </a:cubicBezTo>
                  <a:cubicBezTo>
                    <a:pt x="117" y="280"/>
                    <a:pt x="66" y="280"/>
                    <a:pt x="15" y="280"/>
                  </a:cubicBezTo>
                  <a:cubicBezTo>
                    <a:pt x="7" y="280"/>
                    <a:pt x="2" y="277"/>
                    <a:pt x="0" y="270"/>
                  </a:cubicBezTo>
                  <a:cubicBezTo>
                    <a:pt x="0" y="269"/>
                    <a:pt x="0" y="268"/>
                    <a:pt x="0" y="266"/>
                  </a:cubicBezTo>
                  <a:cubicBezTo>
                    <a:pt x="0" y="243"/>
                    <a:pt x="0" y="219"/>
                    <a:pt x="0" y="196"/>
                  </a:cubicBezTo>
                  <a:cubicBezTo>
                    <a:pt x="0" y="181"/>
                    <a:pt x="0" y="166"/>
                    <a:pt x="0" y="151"/>
                  </a:cubicBezTo>
                  <a:cubicBezTo>
                    <a:pt x="0" y="151"/>
                    <a:pt x="0" y="151"/>
                    <a:pt x="0" y="151"/>
                  </a:cubicBezTo>
                  <a:close/>
                  <a:moveTo>
                    <a:pt x="228" y="234"/>
                  </a:moveTo>
                  <a:cubicBezTo>
                    <a:pt x="236" y="235"/>
                    <a:pt x="240" y="232"/>
                    <a:pt x="240" y="224"/>
                  </a:cubicBezTo>
                  <a:cubicBezTo>
                    <a:pt x="240" y="155"/>
                    <a:pt x="240" y="85"/>
                    <a:pt x="240" y="16"/>
                  </a:cubicBezTo>
                  <a:cubicBezTo>
                    <a:pt x="240" y="9"/>
                    <a:pt x="236" y="6"/>
                    <a:pt x="230" y="6"/>
                  </a:cubicBezTo>
                  <a:cubicBezTo>
                    <a:pt x="209" y="6"/>
                    <a:pt x="188" y="6"/>
                    <a:pt x="167" y="6"/>
                  </a:cubicBezTo>
                  <a:cubicBezTo>
                    <a:pt x="124" y="6"/>
                    <a:pt x="81" y="6"/>
                    <a:pt x="38" y="6"/>
                  </a:cubicBezTo>
                  <a:cubicBezTo>
                    <a:pt x="21" y="6"/>
                    <a:pt x="5" y="20"/>
                    <a:pt x="5" y="39"/>
                  </a:cubicBezTo>
                  <a:cubicBezTo>
                    <a:pt x="5" y="88"/>
                    <a:pt x="5" y="138"/>
                    <a:pt x="5" y="187"/>
                  </a:cubicBezTo>
                  <a:cubicBezTo>
                    <a:pt x="5" y="213"/>
                    <a:pt x="5" y="240"/>
                    <a:pt x="5" y="266"/>
                  </a:cubicBezTo>
                  <a:cubicBezTo>
                    <a:pt x="5" y="272"/>
                    <a:pt x="9" y="275"/>
                    <a:pt x="14" y="275"/>
                  </a:cubicBezTo>
                  <a:cubicBezTo>
                    <a:pt x="77" y="275"/>
                    <a:pt x="139" y="275"/>
                    <a:pt x="202" y="275"/>
                  </a:cubicBezTo>
                  <a:cubicBezTo>
                    <a:pt x="207" y="275"/>
                    <a:pt x="211" y="272"/>
                    <a:pt x="211" y="266"/>
                  </a:cubicBezTo>
                  <a:cubicBezTo>
                    <a:pt x="211" y="258"/>
                    <a:pt x="210" y="249"/>
                    <a:pt x="211" y="240"/>
                  </a:cubicBezTo>
                  <a:cubicBezTo>
                    <a:pt x="211" y="215"/>
                    <a:pt x="211" y="189"/>
                    <a:pt x="211" y="163"/>
                  </a:cubicBezTo>
                  <a:cubicBezTo>
                    <a:pt x="211" y="153"/>
                    <a:pt x="211" y="142"/>
                    <a:pt x="211" y="132"/>
                  </a:cubicBezTo>
                  <a:cubicBezTo>
                    <a:pt x="210" y="107"/>
                    <a:pt x="211" y="82"/>
                    <a:pt x="211" y="56"/>
                  </a:cubicBezTo>
                  <a:cubicBezTo>
                    <a:pt x="211" y="49"/>
                    <a:pt x="208" y="46"/>
                    <a:pt x="201" y="46"/>
                  </a:cubicBezTo>
                  <a:cubicBezTo>
                    <a:pt x="145" y="46"/>
                    <a:pt x="89" y="46"/>
                    <a:pt x="33" y="46"/>
                  </a:cubicBezTo>
                  <a:cubicBezTo>
                    <a:pt x="31" y="46"/>
                    <a:pt x="30" y="46"/>
                    <a:pt x="28" y="46"/>
                  </a:cubicBezTo>
                  <a:cubicBezTo>
                    <a:pt x="19" y="44"/>
                    <a:pt x="14" y="36"/>
                    <a:pt x="16" y="27"/>
                  </a:cubicBezTo>
                  <a:cubicBezTo>
                    <a:pt x="17" y="19"/>
                    <a:pt x="24" y="13"/>
                    <a:pt x="32" y="13"/>
                  </a:cubicBezTo>
                  <a:cubicBezTo>
                    <a:pt x="97" y="13"/>
                    <a:pt x="162" y="13"/>
                    <a:pt x="227" y="13"/>
                  </a:cubicBezTo>
                  <a:cubicBezTo>
                    <a:pt x="231" y="13"/>
                    <a:pt x="232" y="14"/>
                    <a:pt x="232" y="18"/>
                  </a:cubicBezTo>
                  <a:cubicBezTo>
                    <a:pt x="232" y="84"/>
                    <a:pt x="232" y="151"/>
                    <a:pt x="232" y="217"/>
                  </a:cubicBezTo>
                  <a:cubicBezTo>
                    <a:pt x="232" y="223"/>
                    <a:pt x="233" y="229"/>
                    <a:pt x="228" y="234"/>
                  </a:cubicBezTo>
                  <a:close/>
                  <a:moveTo>
                    <a:pt x="216" y="244"/>
                  </a:moveTo>
                  <a:cubicBezTo>
                    <a:pt x="216" y="244"/>
                    <a:pt x="217" y="244"/>
                    <a:pt x="217" y="244"/>
                  </a:cubicBezTo>
                  <a:cubicBezTo>
                    <a:pt x="219" y="240"/>
                    <a:pt x="222" y="235"/>
                    <a:pt x="224" y="230"/>
                  </a:cubicBezTo>
                  <a:cubicBezTo>
                    <a:pt x="226" y="227"/>
                    <a:pt x="227" y="224"/>
                    <a:pt x="227" y="221"/>
                  </a:cubicBezTo>
                  <a:cubicBezTo>
                    <a:pt x="227" y="196"/>
                    <a:pt x="227" y="171"/>
                    <a:pt x="227" y="146"/>
                  </a:cubicBezTo>
                  <a:cubicBezTo>
                    <a:pt x="227" y="105"/>
                    <a:pt x="227" y="64"/>
                    <a:pt x="227" y="22"/>
                  </a:cubicBezTo>
                  <a:cubicBezTo>
                    <a:pt x="227" y="19"/>
                    <a:pt x="226" y="18"/>
                    <a:pt x="223" y="18"/>
                  </a:cubicBezTo>
                  <a:cubicBezTo>
                    <a:pt x="207" y="18"/>
                    <a:pt x="192" y="18"/>
                    <a:pt x="176" y="18"/>
                  </a:cubicBezTo>
                  <a:cubicBezTo>
                    <a:pt x="141" y="18"/>
                    <a:pt x="106" y="18"/>
                    <a:pt x="72" y="18"/>
                  </a:cubicBezTo>
                  <a:cubicBezTo>
                    <a:pt x="59" y="18"/>
                    <a:pt x="46" y="18"/>
                    <a:pt x="33" y="18"/>
                  </a:cubicBezTo>
                  <a:cubicBezTo>
                    <a:pt x="25" y="18"/>
                    <a:pt x="19" y="26"/>
                    <a:pt x="22" y="33"/>
                  </a:cubicBezTo>
                  <a:cubicBezTo>
                    <a:pt x="23" y="38"/>
                    <a:pt x="28" y="41"/>
                    <a:pt x="34" y="41"/>
                  </a:cubicBezTo>
                  <a:cubicBezTo>
                    <a:pt x="90" y="41"/>
                    <a:pt x="145" y="41"/>
                    <a:pt x="201" y="41"/>
                  </a:cubicBezTo>
                  <a:cubicBezTo>
                    <a:pt x="209" y="41"/>
                    <a:pt x="216" y="47"/>
                    <a:pt x="216" y="56"/>
                  </a:cubicBezTo>
                  <a:cubicBezTo>
                    <a:pt x="216" y="99"/>
                    <a:pt x="216" y="141"/>
                    <a:pt x="216" y="184"/>
                  </a:cubicBezTo>
                  <a:cubicBezTo>
                    <a:pt x="216" y="204"/>
                    <a:pt x="216" y="224"/>
                    <a:pt x="216" y="244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333375" y="4557713"/>
              <a:ext cx="360362" cy="23813"/>
            </a:xfrm>
            <a:custGeom>
              <a:avLst/>
              <a:gdLst>
                <a:gd name="T0" fmla="*/ 60 w 120"/>
                <a:gd name="T1" fmla="*/ 8 h 8"/>
                <a:gd name="T2" fmla="*/ 6 w 120"/>
                <a:gd name="T3" fmla="*/ 8 h 8"/>
                <a:gd name="T4" fmla="*/ 4 w 120"/>
                <a:gd name="T5" fmla="*/ 8 h 8"/>
                <a:gd name="T6" fmla="*/ 0 w 120"/>
                <a:gd name="T7" fmla="*/ 4 h 8"/>
                <a:gd name="T8" fmla="*/ 3 w 120"/>
                <a:gd name="T9" fmla="*/ 0 h 8"/>
                <a:gd name="T10" fmla="*/ 7 w 120"/>
                <a:gd name="T11" fmla="*/ 0 h 8"/>
                <a:gd name="T12" fmla="*/ 113 w 120"/>
                <a:gd name="T13" fmla="*/ 0 h 8"/>
                <a:gd name="T14" fmla="*/ 117 w 120"/>
                <a:gd name="T15" fmla="*/ 0 h 8"/>
                <a:gd name="T16" fmla="*/ 120 w 120"/>
                <a:gd name="T17" fmla="*/ 4 h 8"/>
                <a:gd name="T18" fmla="*/ 116 w 120"/>
                <a:gd name="T19" fmla="*/ 8 h 8"/>
                <a:gd name="T20" fmla="*/ 114 w 120"/>
                <a:gd name="T21" fmla="*/ 8 h 8"/>
                <a:gd name="T22" fmla="*/ 60 w 120"/>
                <a:gd name="T2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0" h="8">
                  <a:moveTo>
                    <a:pt x="60" y="8"/>
                  </a:moveTo>
                  <a:cubicBezTo>
                    <a:pt x="42" y="8"/>
                    <a:pt x="24" y="8"/>
                    <a:pt x="6" y="8"/>
                  </a:cubicBezTo>
                  <a:cubicBezTo>
                    <a:pt x="5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42" y="0"/>
                    <a:pt x="77" y="0"/>
                    <a:pt x="113" y="0"/>
                  </a:cubicBezTo>
                  <a:cubicBezTo>
                    <a:pt x="114" y="0"/>
                    <a:pt x="116" y="0"/>
                    <a:pt x="117" y="0"/>
                  </a:cubicBezTo>
                  <a:cubicBezTo>
                    <a:pt x="119" y="0"/>
                    <a:pt x="120" y="2"/>
                    <a:pt x="120" y="4"/>
                  </a:cubicBezTo>
                  <a:cubicBezTo>
                    <a:pt x="120" y="6"/>
                    <a:pt x="119" y="8"/>
                    <a:pt x="116" y="8"/>
                  </a:cubicBezTo>
                  <a:cubicBezTo>
                    <a:pt x="116" y="8"/>
                    <a:pt x="115" y="8"/>
                    <a:pt x="114" y="8"/>
                  </a:cubicBezTo>
                  <a:cubicBezTo>
                    <a:pt x="96" y="8"/>
                    <a:pt x="78" y="8"/>
                    <a:pt x="60" y="8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98438" y="4348163"/>
              <a:ext cx="19050" cy="571500"/>
            </a:xfrm>
            <a:custGeom>
              <a:avLst/>
              <a:gdLst>
                <a:gd name="T0" fmla="*/ 6 w 6"/>
                <a:gd name="T1" fmla="*/ 96 h 191"/>
                <a:gd name="T2" fmla="*/ 6 w 6"/>
                <a:gd name="T3" fmla="*/ 186 h 191"/>
                <a:gd name="T4" fmla="*/ 6 w 6"/>
                <a:gd name="T5" fmla="*/ 189 h 191"/>
                <a:gd name="T6" fmla="*/ 3 w 6"/>
                <a:gd name="T7" fmla="*/ 191 h 191"/>
                <a:gd name="T8" fmla="*/ 1 w 6"/>
                <a:gd name="T9" fmla="*/ 189 h 191"/>
                <a:gd name="T10" fmla="*/ 0 w 6"/>
                <a:gd name="T11" fmla="*/ 186 h 191"/>
                <a:gd name="T12" fmla="*/ 1 w 6"/>
                <a:gd name="T13" fmla="*/ 107 h 191"/>
                <a:gd name="T14" fmla="*/ 0 w 6"/>
                <a:gd name="T15" fmla="*/ 6 h 191"/>
                <a:gd name="T16" fmla="*/ 0 w 6"/>
                <a:gd name="T17" fmla="*/ 4 h 191"/>
                <a:gd name="T18" fmla="*/ 3 w 6"/>
                <a:gd name="T19" fmla="*/ 1 h 191"/>
                <a:gd name="T20" fmla="*/ 6 w 6"/>
                <a:gd name="T21" fmla="*/ 4 h 191"/>
                <a:gd name="T22" fmla="*/ 6 w 6"/>
                <a:gd name="T23" fmla="*/ 15 h 191"/>
                <a:gd name="T24" fmla="*/ 6 w 6"/>
                <a:gd name="T25" fmla="*/ 96 h 191"/>
                <a:gd name="T26" fmla="*/ 6 w 6"/>
                <a:gd name="T27" fmla="*/ 96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" h="191">
                  <a:moveTo>
                    <a:pt x="6" y="96"/>
                  </a:moveTo>
                  <a:cubicBezTo>
                    <a:pt x="6" y="126"/>
                    <a:pt x="6" y="156"/>
                    <a:pt x="6" y="186"/>
                  </a:cubicBezTo>
                  <a:cubicBezTo>
                    <a:pt x="6" y="187"/>
                    <a:pt x="6" y="188"/>
                    <a:pt x="6" y="189"/>
                  </a:cubicBezTo>
                  <a:cubicBezTo>
                    <a:pt x="5" y="189"/>
                    <a:pt x="4" y="191"/>
                    <a:pt x="3" y="191"/>
                  </a:cubicBezTo>
                  <a:cubicBezTo>
                    <a:pt x="2" y="191"/>
                    <a:pt x="1" y="189"/>
                    <a:pt x="1" y="189"/>
                  </a:cubicBezTo>
                  <a:cubicBezTo>
                    <a:pt x="0" y="188"/>
                    <a:pt x="0" y="187"/>
                    <a:pt x="0" y="186"/>
                  </a:cubicBezTo>
                  <a:cubicBezTo>
                    <a:pt x="1" y="160"/>
                    <a:pt x="1" y="134"/>
                    <a:pt x="1" y="107"/>
                  </a:cubicBezTo>
                  <a:cubicBezTo>
                    <a:pt x="1" y="73"/>
                    <a:pt x="1" y="39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2"/>
                    <a:pt x="1" y="1"/>
                    <a:pt x="3" y="1"/>
                  </a:cubicBezTo>
                  <a:cubicBezTo>
                    <a:pt x="5" y="0"/>
                    <a:pt x="6" y="2"/>
                    <a:pt x="6" y="4"/>
                  </a:cubicBezTo>
                  <a:cubicBezTo>
                    <a:pt x="6" y="8"/>
                    <a:pt x="6" y="12"/>
                    <a:pt x="6" y="15"/>
                  </a:cubicBezTo>
                  <a:cubicBezTo>
                    <a:pt x="6" y="42"/>
                    <a:pt x="6" y="69"/>
                    <a:pt x="6" y="96"/>
                  </a:cubicBezTo>
                  <a:cubicBezTo>
                    <a:pt x="6" y="96"/>
                    <a:pt x="6" y="96"/>
                    <a:pt x="6" y="96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333375" y="4659313"/>
              <a:ext cx="360362" cy="23813"/>
            </a:xfrm>
            <a:custGeom>
              <a:avLst/>
              <a:gdLst>
                <a:gd name="T0" fmla="*/ 60 w 120"/>
                <a:gd name="T1" fmla="*/ 0 h 8"/>
                <a:gd name="T2" fmla="*/ 113 w 120"/>
                <a:gd name="T3" fmla="*/ 0 h 8"/>
                <a:gd name="T4" fmla="*/ 116 w 120"/>
                <a:gd name="T5" fmla="*/ 0 h 8"/>
                <a:gd name="T6" fmla="*/ 120 w 120"/>
                <a:gd name="T7" fmla="*/ 4 h 8"/>
                <a:gd name="T8" fmla="*/ 116 w 120"/>
                <a:gd name="T9" fmla="*/ 8 h 8"/>
                <a:gd name="T10" fmla="*/ 113 w 120"/>
                <a:gd name="T11" fmla="*/ 8 h 8"/>
                <a:gd name="T12" fmla="*/ 6 w 120"/>
                <a:gd name="T13" fmla="*/ 8 h 8"/>
                <a:gd name="T14" fmla="*/ 3 w 120"/>
                <a:gd name="T15" fmla="*/ 8 h 8"/>
                <a:gd name="T16" fmla="*/ 0 w 120"/>
                <a:gd name="T17" fmla="*/ 4 h 8"/>
                <a:gd name="T18" fmla="*/ 3 w 120"/>
                <a:gd name="T19" fmla="*/ 0 h 8"/>
                <a:gd name="T20" fmla="*/ 6 w 120"/>
                <a:gd name="T21" fmla="*/ 0 h 8"/>
                <a:gd name="T22" fmla="*/ 60 w 120"/>
                <a:gd name="T23" fmla="*/ 0 h 8"/>
                <a:gd name="T24" fmla="*/ 60 w 120"/>
                <a:gd name="T2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8">
                  <a:moveTo>
                    <a:pt x="60" y="0"/>
                  </a:moveTo>
                  <a:cubicBezTo>
                    <a:pt x="78" y="0"/>
                    <a:pt x="95" y="0"/>
                    <a:pt x="113" y="0"/>
                  </a:cubicBezTo>
                  <a:cubicBezTo>
                    <a:pt x="114" y="0"/>
                    <a:pt x="115" y="0"/>
                    <a:pt x="116" y="0"/>
                  </a:cubicBezTo>
                  <a:cubicBezTo>
                    <a:pt x="119" y="0"/>
                    <a:pt x="120" y="2"/>
                    <a:pt x="120" y="4"/>
                  </a:cubicBezTo>
                  <a:cubicBezTo>
                    <a:pt x="120" y="6"/>
                    <a:pt x="119" y="8"/>
                    <a:pt x="116" y="8"/>
                  </a:cubicBezTo>
                  <a:cubicBezTo>
                    <a:pt x="115" y="8"/>
                    <a:pt x="114" y="8"/>
                    <a:pt x="113" y="8"/>
                  </a:cubicBezTo>
                  <a:cubicBezTo>
                    <a:pt x="78" y="8"/>
                    <a:pt x="42" y="8"/>
                    <a:pt x="6" y="8"/>
                  </a:cubicBezTo>
                  <a:cubicBezTo>
                    <a:pt x="5" y="8"/>
                    <a:pt x="4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24" y="0"/>
                    <a:pt x="42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427038" y="4449763"/>
              <a:ext cx="198437" cy="14288"/>
            </a:xfrm>
            <a:custGeom>
              <a:avLst/>
              <a:gdLst>
                <a:gd name="T0" fmla="*/ 33 w 66"/>
                <a:gd name="T1" fmla="*/ 5 h 5"/>
                <a:gd name="T2" fmla="*/ 4 w 66"/>
                <a:gd name="T3" fmla="*/ 5 h 5"/>
                <a:gd name="T4" fmla="*/ 0 w 66"/>
                <a:gd name="T5" fmla="*/ 3 h 5"/>
                <a:gd name="T6" fmla="*/ 4 w 66"/>
                <a:gd name="T7" fmla="*/ 0 h 5"/>
                <a:gd name="T8" fmla="*/ 62 w 66"/>
                <a:gd name="T9" fmla="*/ 0 h 5"/>
                <a:gd name="T10" fmla="*/ 66 w 66"/>
                <a:gd name="T11" fmla="*/ 3 h 5"/>
                <a:gd name="T12" fmla="*/ 62 w 66"/>
                <a:gd name="T13" fmla="*/ 5 h 5"/>
                <a:gd name="T14" fmla="*/ 33 w 66"/>
                <a:gd name="T1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" h="5">
                  <a:moveTo>
                    <a:pt x="33" y="5"/>
                  </a:moveTo>
                  <a:cubicBezTo>
                    <a:pt x="23" y="5"/>
                    <a:pt x="14" y="5"/>
                    <a:pt x="4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0"/>
                    <a:pt x="2" y="0"/>
                    <a:pt x="4" y="0"/>
                  </a:cubicBezTo>
                  <a:cubicBezTo>
                    <a:pt x="23" y="0"/>
                    <a:pt x="43" y="0"/>
                    <a:pt x="62" y="0"/>
                  </a:cubicBezTo>
                  <a:cubicBezTo>
                    <a:pt x="64" y="0"/>
                    <a:pt x="66" y="0"/>
                    <a:pt x="66" y="3"/>
                  </a:cubicBezTo>
                  <a:cubicBezTo>
                    <a:pt x="66" y="5"/>
                    <a:pt x="64" y="5"/>
                    <a:pt x="62" y="5"/>
                  </a:cubicBezTo>
                  <a:cubicBezTo>
                    <a:pt x="52" y="5"/>
                    <a:pt x="42" y="5"/>
                    <a:pt x="33" y="5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255588" y="4246563"/>
              <a:ext cx="204787" cy="14288"/>
            </a:xfrm>
            <a:custGeom>
              <a:avLst/>
              <a:gdLst>
                <a:gd name="T0" fmla="*/ 34 w 68"/>
                <a:gd name="T1" fmla="*/ 5 h 5"/>
                <a:gd name="T2" fmla="*/ 4 w 68"/>
                <a:gd name="T3" fmla="*/ 5 h 5"/>
                <a:gd name="T4" fmla="*/ 0 w 68"/>
                <a:gd name="T5" fmla="*/ 2 h 5"/>
                <a:gd name="T6" fmla="*/ 4 w 68"/>
                <a:gd name="T7" fmla="*/ 0 h 5"/>
                <a:gd name="T8" fmla="*/ 65 w 68"/>
                <a:gd name="T9" fmla="*/ 0 h 5"/>
                <a:gd name="T10" fmla="*/ 68 w 68"/>
                <a:gd name="T11" fmla="*/ 2 h 5"/>
                <a:gd name="T12" fmla="*/ 64 w 68"/>
                <a:gd name="T13" fmla="*/ 5 h 5"/>
                <a:gd name="T14" fmla="*/ 34 w 68"/>
                <a:gd name="T1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" h="5">
                  <a:moveTo>
                    <a:pt x="34" y="5"/>
                  </a:moveTo>
                  <a:cubicBezTo>
                    <a:pt x="24" y="5"/>
                    <a:pt x="14" y="5"/>
                    <a:pt x="4" y="5"/>
                  </a:cubicBezTo>
                  <a:cubicBezTo>
                    <a:pt x="2" y="5"/>
                    <a:pt x="0" y="5"/>
                    <a:pt x="0" y="2"/>
                  </a:cubicBezTo>
                  <a:cubicBezTo>
                    <a:pt x="0" y="0"/>
                    <a:pt x="2" y="0"/>
                    <a:pt x="4" y="0"/>
                  </a:cubicBezTo>
                  <a:cubicBezTo>
                    <a:pt x="24" y="0"/>
                    <a:pt x="44" y="0"/>
                    <a:pt x="65" y="0"/>
                  </a:cubicBezTo>
                  <a:cubicBezTo>
                    <a:pt x="67" y="0"/>
                    <a:pt x="68" y="0"/>
                    <a:pt x="68" y="2"/>
                  </a:cubicBezTo>
                  <a:cubicBezTo>
                    <a:pt x="68" y="5"/>
                    <a:pt x="66" y="5"/>
                    <a:pt x="64" y="5"/>
                  </a:cubicBezTo>
                  <a:cubicBezTo>
                    <a:pt x="54" y="5"/>
                    <a:pt x="44" y="5"/>
                    <a:pt x="34" y="5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492125" y="4222750"/>
              <a:ext cx="144462" cy="17463"/>
            </a:xfrm>
            <a:custGeom>
              <a:avLst/>
              <a:gdLst>
                <a:gd name="T0" fmla="*/ 24 w 48"/>
                <a:gd name="T1" fmla="*/ 0 h 6"/>
                <a:gd name="T2" fmla="*/ 43 w 48"/>
                <a:gd name="T3" fmla="*/ 0 h 6"/>
                <a:gd name="T4" fmla="*/ 46 w 48"/>
                <a:gd name="T5" fmla="*/ 1 h 6"/>
                <a:gd name="T6" fmla="*/ 48 w 48"/>
                <a:gd name="T7" fmla="*/ 3 h 6"/>
                <a:gd name="T8" fmla="*/ 46 w 48"/>
                <a:gd name="T9" fmla="*/ 5 h 6"/>
                <a:gd name="T10" fmla="*/ 43 w 48"/>
                <a:gd name="T11" fmla="*/ 6 h 6"/>
                <a:gd name="T12" fmla="*/ 4 w 48"/>
                <a:gd name="T13" fmla="*/ 6 h 6"/>
                <a:gd name="T14" fmla="*/ 3 w 48"/>
                <a:gd name="T15" fmla="*/ 6 h 6"/>
                <a:gd name="T16" fmla="*/ 0 w 48"/>
                <a:gd name="T17" fmla="*/ 3 h 6"/>
                <a:gd name="T18" fmla="*/ 3 w 48"/>
                <a:gd name="T19" fmla="*/ 0 h 6"/>
                <a:gd name="T20" fmla="*/ 24 w 48"/>
                <a:gd name="T21" fmla="*/ 0 h 6"/>
                <a:gd name="T22" fmla="*/ 24 w 48"/>
                <a:gd name="T2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" h="6">
                  <a:moveTo>
                    <a:pt x="24" y="0"/>
                  </a:moveTo>
                  <a:cubicBezTo>
                    <a:pt x="30" y="0"/>
                    <a:pt x="37" y="0"/>
                    <a:pt x="43" y="0"/>
                  </a:cubicBezTo>
                  <a:cubicBezTo>
                    <a:pt x="44" y="0"/>
                    <a:pt x="45" y="0"/>
                    <a:pt x="46" y="1"/>
                  </a:cubicBezTo>
                  <a:cubicBezTo>
                    <a:pt x="47" y="1"/>
                    <a:pt x="48" y="2"/>
                    <a:pt x="48" y="3"/>
                  </a:cubicBezTo>
                  <a:cubicBezTo>
                    <a:pt x="48" y="4"/>
                    <a:pt x="47" y="5"/>
                    <a:pt x="46" y="5"/>
                  </a:cubicBezTo>
                  <a:cubicBezTo>
                    <a:pt x="45" y="6"/>
                    <a:pt x="44" y="6"/>
                    <a:pt x="43" y="6"/>
                  </a:cubicBezTo>
                  <a:cubicBezTo>
                    <a:pt x="30" y="6"/>
                    <a:pt x="17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0" y="0"/>
                    <a:pt x="17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681038" y="4243388"/>
              <a:ext cx="93662" cy="14288"/>
            </a:xfrm>
            <a:custGeom>
              <a:avLst/>
              <a:gdLst>
                <a:gd name="T0" fmla="*/ 16 w 31"/>
                <a:gd name="T1" fmla="*/ 0 h 5"/>
                <a:gd name="T2" fmla="*/ 28 w 31"/>
                <a:gd name="T3" fmla="*/ 0 h 5"/>
                <a:gd name="T4" fmla="*/ 31 w 31"/>
                <a:gd name="T5" fmla="*/ 2 h 5"/>
                <a:gd name="T6" fmla="*/ 28 w 31"/>
                <a:gd name="T7" fmla="*/ 5 h 5"/>
                <a:gd name="T8" fmla="*/ 4 w 31"/>
                <a:gd name="T9" fmla="*/ 5 h 5"/>
                <a:gd name="T10" fmla="*/ 0 w 31"/>
                <a:gd name="T11" fmla="*/ 3 h 5"/>
                <a:gd name="T12" fmla="*/ 4 w 31"/>
                <a:gd name="T13" fmla="*/ 0 h 5"/>
                <a:gd name="T14" fmla="*/ 16 w 31"/>
                <a:gd name="T15" fmla="*/ 0 h 5"/>
                <a:gd name="T16" fmla="*/ 16 w 31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5">
                  <a:moveTo>
                    <a:pt x="16" y="0"/>
                  </a:moveTo>
                  <a:cubicBezTo>
                    <a:pt x="20" y="0"/>
                    <a:pt x="24" y="0"/>
                    <a:pt x="28" y="0"/>
                  </a:cubicBezTo>
                  <a:cubicBezTo>
                    <a:pt x="30" y="0"/>
                    <a:pt x="31" y="0"/>
                    <a:pt x="31" y="2"/>
                  </a:cubicBezTo>
                  <a:cubicBezTo>
                    <a:pt x="31" y="5"/>
                    <a:pt x="30" y="5"/>
                    <a:pt x="28" y="5"/>
                  </a:cubicBezTo>
                  <a:cubicBezTo>
                    <a:pt x="20" y="5"/>
                    <a:pt x="12" y="5"/>
                    <a:pt x="4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0"/>
                    <a:pt x="2" y="0"/>
                    <a:pt x="4" y="0"/>
                  </a:cubicBezTo>
                  <a:cubicBezTo>
                    <a:pt x="8" y="0"/>
                    <a:pt x="12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1" name="Grupo 30"/>
          <p:cNvGrpSpPr/>
          <p:nvPr/>
        </p:nvGrpSpPr>
        <p:grpSpPr>
          <a:xfrm>
            <a:off x="166214" y="4241800"/>
            <a:ext cx="735012" cy="841375"/>
            <a:chOff x="147638" y="4152900"/>
            <a:chExt cx="735012" cy="841375"/>
          </a:xfrm>
        </p:grpSpPr>
        <p:sp>
          <p:nvSpPr>
            <p:cNvPr id="32" name="Freeform 5"/>
            <p:cNvSpPr>
              <a:spLocks noEditPoints="1"/>
            </p:cNvSpPr>
            <p:nvPr/>
          </p:nvSpPr>
          <p:spPr bwMode="auto">
            <a:xfrm>
              <a:off x="147638" y="4152900"/>
              <a:ext cx="735012" cy="841375"/>
            </a:xfrm>
            <a:custGeom>
              <a:avLst/>
              <a:gdLst>
                <a:gd name="T0" fmla="*/ 0 w 245"/>
                <a:gd name="T1" fmla="*/ 151 h 281"/>
                <a:gd name="T2" fmla="*/ 0 w 245"/>
                <a:gd name="T3" fmla="*/ 36 h 281"/>
                <a:gd name="T4" fmla="*/ 33 w 245"/>
                <a:gd name="T5" fmla="*/ 1 h 281"/>
                <a:gd name="T6" fmla="*/ 45 w 245"/>
                <a:gd name="T7" fmla="*/ 0 h 281"/>
                <a:gd name="T8" fmla="*/ 181 w 245"/>
                <a:gd name="T9" fmla="*/ 0 h 281"/>
                <a:gd name="T10" fmla="*/ 231 w 245"/>
                <a:gd name="T11" fmla="*/ 0 h 281"/>
                <a:gd name="T12" fmla="*/ 245 w 245"/>
                <a:gd name="T13" fmla="*/ 14 h 281"/>
                <a:gd name="T14" fmla="*/ 245 w 245"/>
                <a:gd name="T15" fmla="*/ 104 h 281"/>
                <a:gd name="T16" fmla="*/ 245 w 245"/>
                <a:gd name="T17" fmla="*/ 188 h 281"/>
                <a:gd name="T18" fmla="*/ 245 w 245"/>
                <a:gd name="T19" fmla="*/ 225 h 281"/>
                <a:gd name="T20" fmla="*/ 231 w 245"/>
                <a:gd name="T21" fmla="*/ 240 h 281"/>
                <a:gd name="T22" fmla="*/ 223 w 245"/>
                <a:gd name="T23" fmla="*/ 245 h 281"/>
                <a:gd name="T24" fmla="*/ 221 w 245"/>
                <a:gd name="T25" fmla="*/ 249 h 281"/>
                <a:gd name="T26" fmla="*/ 216 w 245"/>
                <a:gd name="T27" fmla="*/ 267 h 281"/>
                <a:gd name="T28" fmla="*/ 202 w 245"/>
                <a:gd name="T29" fmla="*/ 280 h 281"/>
                <a:gd name="T30" fmla="*/ 168 w 245"/>
                <a:gd name="T31" fmla="*/ 280 h 281"/>
                <a:gd name="T32" fmla="*/ 15 w 245"/>
                <a:gd name="T33" fmla="*/ 280 h 281"/>
                <a:gd name="T34" fmla="*/ 0 w 245"/>
                <a:gd name="T35" fmla="*/ 270 h 281"/>
                <a:gd name="T36" fmla="*/ 0 w 245"/>
                <a:gd name="T37" fmla="*/ 266 h 281"/>
                <a:gd name="T38" fmla="*/ 0 w 245"/>
                <a:gd name="T39" fmla="*/ 196 h 281"/>
                <a:gd name="T40" fmla="*/ 0 w 245"/>
                <a:gd name="T41" fmla="*/ 151 h 281"/>
                <a:gd name="T42" fmla="*/ 0 w 245"/>
                <a:gd name="T43" fmla="*/ 151 h 281"/>
                <a:gd name="T44" fmla="*/ 228 w 245"/>
                <a:gd name="T45" fmla="*/ 234 h 281"/>
                <a:gd name="T46" fmla="*/ 240 w 245"/>
                <a:gd name="T47" fmla="*/ 224 h 281"/>
                <a:gd name="T48" fmla="*/ 240 w 245"/>
                <a:gd name="T49" fmla="*/ 16 h 281"/>
                <a:gd name="T50" fmla="*/ 230 w 245"/>
                <a:gd name="T51" fmla="*/ 6 h 281"/>
                <a:gd name="T52" fmla="*/ 167 w 245"/>
                <a:gd name="T53" fmla="*/ 6 h 281"/>
                <a:gd name="T54" fmla="*/ 38 w 245"/>
                <a:gd name="T55" fmla="*/ 6 h 281"/>
                <a:gd name="T56" fmla="*/ 5 w 245"/>
                <a:gd name="T57" fmla="*/ 39 h 281"/>
                <a:gd name="T58" fmla="*/ 5 w 245"/>
                <a:gd name="T59" fmla="*/ 187 h 281"/>
                <a:gd name="T60" fmla="*/ 5 w 245"/>
                <a:gd name="T61" fmla="*/ 266 h 281"/>
                <a:gd name="T62" fmla="*/ 14 w 245"/>
                <a:gd name="T63" fmla="*/ 275 h 281"/>
                <a:gd name="T64" fmla="*/ 202 w 245"/>
                <a:gd name="T65" fmla="*/ 275 h 281"/>
                <a:gd name="T66" fmla="*/ 211 w 245"/>
                <a:gd name="T67" fmla="*/ 266 h 281"/>
                <a:gd name="T68" fmla="*/ 211 w 245"/>
                <a:gd name="T69" fmla="*/ 240 h 281"/>
                <a:gd name="T70" fmla="*/ 211 w 245"/>
                <a:gd name="T71" fmla="*/ 163 h 281"/>
                <a:gd name="T72" fmla="*/ 211 w 245"/>
                <a:gd name="T73" fmla="*/ 132 h 281"/>
                <a:gd name="T74" fmla="*/ 211 w 245"/>
                <a:gd name="T75" fmla="*/ 56 h 281"/>
                <a:gd name="T76" fmla="*/ 201 w 245"/>
                <a:gd name="T77" fmla="*/ 46 h 281"/>
                <a:gd name="T78" fmla="*/ 33 w 245"/>
                <a:gd name="T79" fmla="*/ 46 h 281"/>
                <a:gd name="T80" fmla="*/ 28 w 245"/>
                <a:gd name="T81" fmla="*/ 46 h 281"/>
                <a:gd name="T82" fmla="*/ 16 w 245"/>
                <a:gd name="T83" fmla="*/ 27 h 281"/>
                <a:gd name="T84" fmla="*/ 32 w 245"/>
                <a:gd name="T85" fmla="*/ 13 h 281"/>
                <a:gd name="T86" fmla="*/ 227 w 245"/>
                <a:gd name="T87" fmla="*/ 13 h 281"/>
                <a:gd name="T88" fmla="*/ 232 w 245"/>
                <a:gd name="T89" fmla="*/ 18 h 281"/>
                <a:gd name="T90" fmla="*/ 232 w 245"/>
                <a:gd name="T91" fmla="*/ 217 h 281"/>
                <a:gd name="T92" fmla="*/ 228 w 245"/>
                <a:gd name="T93" fmla="*/ 234 h 281"/>
                <a:gd name="T94" fmla="*/ 216 w 245"/>
                <a:gd name="T95" fmla="*/ 244 h 281"/>
                <a:gd name="T96" fmla="*/ 217 w 245"/>
                <a:gd name="T97" fmla="*/ 244 h 281"/>
                <a:gd name="T98" fmla="*/ 224 w 245"/>
                <a:gd name="T99" fmla="*/ 230 h 281"/>
                <a:gd name="T100" fmla="*/ 227 w 245"/>
                <a:gd name="T101" fmla="*/ 221 h 281"/>
                <a:gd name="T102" fmla="*/ 227 w 245"/>
                <a:gd name="T103" fmla="*/ 146 h 281"/>
                <a:gd name="T104" fmla="*/ 227 w 245"/>
                <a:gd name="T105" fmla="*/ 22 h 281"/>
                <a:gd name="T106" fmla="*/ 223 w 245"/>
                <a:gd name="T107" fmla="*/ 18 h 281"/>
                <a:gd name="T108" fmla="*/ 176 w 245"/>
                <a:gd name="T109" fmla="*/ 18 h 281"/>
                <a:gd name="T110" fmla="*/ 72 w 245"/>
                <a:gd name="T111" fmla="*/ 18 h 281"/>
                <a:gd name="T112" fmla="*/ 33 w 245"/>
                <a:gd name="T113" fmla="*/ 18 h 281"/>
                <a:gd name="T114" fmla="*/ 22 w 245"/>
                <a:gd name="T115" fmla="*/ 33 h 281"/>
                <a:gd name="T116" fmla="*/ 34 w 245"/>
                <a:gd name="T117" fmla="*/ 41 h 281"/>
                <a:gd name="T118" fmla="*/ 201 w 245"/>
                <a:gd name="T119" fmla="*/ 41 h 281"/>
                <a:gd name="T120" fmla="*/ 216 w 245"/>
                <a:gd name="T121" fmla="*/ 56 h 281"/>
                <a:gd name="T122" fmla="*/ 216 w 245"/>
                <a:gd name="T123" fmla="*/ 184 h 281"/>
                <a:gd name="T124" fmla="*/ 216 w 245"/>
                <a:gd name="T125" fmla="*/ 244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5" h="281">
                  <a:moveTo>
                    <a:pt x="0" y="151"/>
                  </a:moveTo>
                  <a:cubicBezTo>
                    <a:pt x="0" y="113"/>
                    <a:pt x="0" y="75"/>
                    <a:pt x="0" y="36"/>
                  </a:cubicBezTo>
                  <a:cubicBezTo>
                    <a:pt x="0" y="18"/>
                    <a:pt x="15" y="2"/>
                    <a:pt x="33" y="1"/>
                  </a:cubicBezTo>
                  <a:cubicBezTo>
                    <a:pt x="37" y="0"/>
                    <a:pt x="41" y="0"/>
                    <a:pt x="45" y="0"/>
                  </a:cubicBezTo>
                  <a:cubicBezTo>
                    <a:pt x="90" y="0"/>
                    <a:pt x="136" y="0"/>
                    <a:pt x="181" y="0"/>
                  </a:cubicBezTo>
                  <a:cubicBezTo>
                    <a:pt x="198" y="0"/>
                    <a:pt x="214" y="0"/>
                    <a:pt x="231" y="0"/>
                  </a:cubicBezTo>
                  <a:cubicBezTo>
                    <a:pt x="239" y="0"/>
                    <a:pt x="245" y="6"/>
                    <a:pt x="245" y="14"/>
                  </a:cubicBezTo>
                  <a:cubicBezTo>
                    <a:pt x="245" y="44"/>
                    <a:pt x="245" y="74"/>
                    <a:pt x="245" y="104"/>
                  </a:cubicBezTo>
                  <a:cubicBezTo>
                    <a:pt x="245" y="132"/>
                    <a:pt x="245" y="160"/>
                    <a:pt x="245" y="188"/>
                  </a:cubicBezTo>
                  <a:cubicBezTo>
                    <a:pt x="245" y="200"/>
                    <a:pt x="245" y="213"/>
                    <a:pt x="245" y="225"/>
                  </a:cubicBezTo>
                  <a:cubicBezTo>
                    <a:pt x="245" y="234"/>
                    <a:pt x="239" y="240"/>
                    <a:pt x="231" y="240"/>
                  </a:cubicBezTo>
                  <a:cubicBezTo>
                    <a:pt x="227" y="239"/>
                    <a:pt x="224" y="241"/>
                    <a:pt x="223" y="245"/>
                  </a:cubicBezTo>
                  <a:cubicBezTo>
                    <a:pt x="222" y="246"/>
                    <a:pt x="222" y="248"/>
                    <a:pt x="221" y="249"/>
                  </a:cubicBezTo>
                  <a:cubicBezTo>
                    <a:pt x="217" y="254"/>
                    <a:pt x="216" y="260"/>
                    <a:pt x="216" y="267"/>
                  </a:cubicBezTo>
                  <a:cubicBezTo>
                    <a:pt x="216" y="275"/>
                    <a:pt x="210" y="280"/>
                    <a:pt x="202" y="280"/>
                  </a:cubicBezTo>
                  <a:cubicBezTo>
                    <a:pt x="191" y="281"/>
                    <a:pt x="180" y="280"/>
                    <a:pt x="168" y="280"/>
                  </a:cubicBezTo>
                  <a:cubicBezTo>
                    <a:pt x="117" y="280"/>
                    <a:pt x="66" y="280"/>
                    <a:pt x="15" y="280"/>
                  </a:cubicBezTo>
                  <a:cubicBezTo>
                    <a:pt x="7" y="280"/>
                    <a:pt x="2" y="277"/>
                    <a:pt x="0" y="270"/>
                  </a:cubicBezTo>
                  <a:cubicBezTo>
                    <a:pt x="0" y="269"/>
                    <a:pt x="0" y="268"/>
                    <a:pt x="0" y="266"/>
                  </a:cubicBezTo>
                  <a:cubicBezTo>
                    <a:pt x="0" y="243"/>
                    <a:pt x="0" y="219"/>
                    <a:pt x="0" y="196"/>
                  </a:cubicBezTo>
                  <a:cubicBezTo>
                    <a:pt x="0" y="181"/>
                    <a:pt x="0" y="166"/>
                    <a:pt x="0" y="151"/>
                  </a:cubicBezTo>
                  <a:cubicBezTo>
                    <a:pt x="0" y="151"/>
                    <a:pt x="0" y="151"/>
                    <a:pt x="0" y="151"/>
                  </a:cubicBezTo>
                  <a:close/>
                  <a:moveTo>
                    <a:pt x="228" y="234"/>
                  </a:moveTo>
                  <a:cubicBezTo>
                    <a:pt x="236" y="235"/>
                    <a:pt x="240" y="232"/>
                    <a:pt x="240" y="224"/>
                  </a:cubicBezTo>
                  <a:cubicBezTo>
                    <a:pt x="240" y="155"/>
                    <a:pt x="240" y="85"/>
                    <a:pt x="240" y="16"/>
                  </a:cubicBezTo>
                  <a:cubicBezTo>
                    <a:pt x="240" y="9"/>
                    <a:pt x="236" y="6"/>
                    <a:pt x="230" y="6"/>
                  </a:cubicBezTo>
                  <a:cubicBezTo>
                    <a:pt x="209" y="6"/>
                    <a:pt x="188" y="6"/>
                    <a:pt x="167" y="6"/>
                  </a:cubicBezTo>
                  <a:cubicBezTo>
                    <a:pt x="124" y="6"/>
                    <a:pt x="81" y="6"/>
                    <a:pt x="38" y="6"/>
                  </a:cubicBezTo>
                  <a:cubicBezTo>
                    <a:pt x="21" y="6"/>
                    <a:pt x="5" y="20"/>
                    <a:pt x="5" y="39"/>
                  </a:cubicBezTo>
                  <a:cubicBezTo>
                    <a:pt x="5" y="88"/>
                    <a:pt x="5" y="138"/>
                    <a:pt x="5" y="187"/>
                  </a:cubicBezTo>
                  <a:cubicBezTo>
                    <a:pt x="5" y="213"/>
                    <a:pt x="5" y="240"/>
                    <a:pt x="5" y="266"/>
                  </a:cubicBezTo>
                  <a:cubicBezTo>
                    <a:pt x="5" y="272"/>
                    <a:pt x="9" y="275"/>
                    <a:pt x="14" y="275"/>
                  </a:cubicBezTo>
                  <a:cubicBezTo>
                    <a:pt x="77" y="275"/>
                    <a:pt x="139" y="275"/>
                    <a:pt x="202" y="275"/>
                  </a:cubicBezTo>
                  <a:cubicBezTo>
                    <a:pt x="207" y="275"/>
                    <a:pt x="211" y="272"/>
                    <a:pt x="211" y="266"/>
                  </a:cubicBezTo>
                  <a:cubicBezTo>
                    <a:pt x="211" y="258"/>
                    <a:pt x="210" y="249"/>
                    <a:pt x="211" y="240"/>
                  </a:cubicBezTo>
                  <a:cubicBezTo>
                    <a:pt x="211" y="215"/>
                    <a:pt x="211" y="189"/>
                    <a:pt x="211" y="163"/>
                  </a:cubicBezTo>
                  <a:cubicBezTo>
                    <a:pt x="211" y="153"/>
                    <a:pt x="211" y="142"/>
                    <a:pt x="211" y="132"/>
                  </a:cubicBezTo>
                  <a:cubicBezTo>
                    <a:pt x="210" y="107"/>
                    <a:pt x="211" y="82"/>
                    <a:pt x="211" y="56"/>
                  </a:cubicBezTo>
                  <a:cubicBezTo>
                    <a:pt x="211" y="49"/>
                    <a:pt x="208" y="46"/>
                    <a:pt x="201" y="46"/>
                  </a:cubicBezTo>
                  <a:cubicBezTo>
                    <a:pt x="145" y="46"/>
                    <a:pt x="89" y="46"/>
                    <a:pt x="33" y="46"/>
                  </a:cubicBezTo>
                  <a:cubicBezTo>
                    <a:pt x="31" y="46"/>
                    <a:pt x="30" y="46"/>
                    <a:pt x="28" y="46"/>
                  </a:cubicBezTo>
                  <a:cubicBezTo>
                    <a:pt x="19" y="44"/>
                    <a:pt x="14" y="36"/>
                    <a:pt x="16" y="27"/>
                  </a:cubicBezTo>
                  <a:cubicBezTo>
                    <a:pt x="17" y="19"/>
                    <a:pt x="24" y="13"/>
                    <a:pt x="32" y="13"/>
                  </a:cubicBezTo>
                  <a:cubicBezTo>
                    <a:pt x="97" y="13"/>
                    <a:pt x="162" y="13"/>
                    <a:pt x="227" y="13"/>
                  </a:cubicBezTo>
                  <a:cubicBezTo>
                    <a:pt x="231" y="13"/>
                    <a:pt x="232" y="14"/>
                    <a:pt x="232" y="18"/>
                  </a:cubicBezTo>
                  <a:cubicBezTo>
                    <a:pt x="232" y="84"/>
                    <a:pt x="232" y="151"/>
                    <a:pt x="232" y="217"/>
                  </a:cubicBezTo>
                  <a:cubicBezTo>
                    <a:pt x="232" y="223"/>
                    <a:pt x="233" y="229"/>
                    <a:pt x="228" y="234"/>
                  </a:cubicBezTo>
                  <a:close/>
                  <a:moveTo>
                    <a:pt x="216" y="244"/>
                  </a:moveTo>
                  <a:cubicBezTo>
                    <a:pt x="216" y="244"/>
                    <a:pt x="217" y="244"/>
                    <a:pt x="217" y="244"/>
                  </a:cubicBezTo>
                  <a:cubicBezTo>
                    <a:pt x="219" y="240"/>
                    <a:pt x="222" y="235"/>
                    <a:pt x="224" y="230"/>
                  </a:cubicBezTo>
                  <a:cubicBezTo>
                    <a:pt x="226" y="227"/>
                    <a:pt x="227" y="224"/>
                    <a:pt x="227" y="221"/>
                  </a:cubicBezTo>
                  <a:cubicBezTo>
                    <a:pt x="227" y="196"/>
                    <a:pt x="227" y="171"/>
                    <a:pt x="227" y="146"/>
                  </a:cubicBezTo>
                  <a:cubicBezTo>
                    <a:pt x="227" y="105"/>
                    <a:pt x="227" y="64"/>
                    <a:pt x="227" y="22"/>
                  </a:cubicBezTo>
                  <a:cubicBezTo>
                    <a:pt x="227" y="19"/>
                    <a:pt x="226" y="18"/>
                    <a:pt x="223" y="18"/>
                  </a:cubicBezTo>
                  <a:cubicBezTo>
                    <a:pt x="207" y="18"/>
                    <a:pt x="192" y="18"/>
                    <a:pt x="176" y="18"/>
                  </a:cubicBezTo>
                  <a:cubicBezTo>
                    <a:pt x="141" y="18"/>
                    <a:pt x="106" y="18"/>
                    <a:pt x="72" y="18"/>
                  </a:cubicBezTo>
                  <a:cubicBezTo>
                    <a:pt x="59" y="18"/>
                    <a:pt x="46" y="18"/>
                    <a:pt x="33" y="18"/>
                  </a:cubicBezTo>
                  <a:cubicBezTo>
                    <a:pt x="25" y="18"/>
                    <a:pt x="19" y="26"/>
                    <a:pt x="22" y="33"/>
                  </a:cubicBezTo>
                  <a:cubicBezTo>
                    <a:pt x="23" y="38"/>
                    <a:pt x="28" y="41"/>
                    <a:pt x="34" y="41"/>
                  </a:cubicBezTo>
                  <a:cubicBezTo>
                    <a:pt x="90" y="41"/>
                    <a:pt x="145" y="41"/>
                    <a:pt x="201" y="41"/>
                  </a:cubicBezTo>
                  <a:cubicBezTo>
                    <a:pt x="209" y="41"/>
                    <a:pt x="216" y="47"/>
                    <a:pt x="216" y="56"/>
                  </a:cubicBezTo>
                  <a:cubicBezTo>
                    <a:pt x="216" y="99"/>
                    <a:pt x="216" y="141"/>
                    <a:pt x="216" y="184"/>
                  </a:cubicBezTo>
                  <a:cubicBezTo>
                    <a:pt x="216" y="204"/>
                    <a:pt x="216" y="224"/>
                    <a:pt x="216" y="244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6"/>
            <p:cNvSpPr>
              <a:spLocks/>
            </p:cNvSpPr>
            <p:nvPr/>
          </p:nvSpPr>
          <p:spPr bwMode="auto">
            <a:xfrm>
              <a:off x="333375" y="4557713"/>
              <a:ext cx="360362" cy="23813"/>
            </a:xfrm>
            <a:custGeom>
              <a:avLst/>
              <a:gdLst>
                <a:gd name="T0" fmla="*/ 60 w 120"/>
                <a:gd name="T1" fmla="*/ 8 h 8"/>
                <a:gd name="T2" fmla="*/ 6 w 120"/>
                <a:gd name="T3" fmla="*/ 8 h 8"/>
                <a:gd name="T4" fmla="*/ 4 w 120"/>
                <a:gd name="T5" fmla="*/ 8 h 8"/>
                <a:gd name="T6" fmla="*/ 0 w 120"/>
                <a:gd name="T7" fmla="*/ 4 h 8"/>
                <a:gd name="T8" fmla="*/ 3 w 120"/>
                <a:gd name="T9" fmla="*/ 0 h 8"/>
                <a:gd name="T10" fmla="*/ 7 w 120"/>
                <a:gd name="T11" fmla="*/ 0 h 8"/>
                <a:gd name="T12" fmla="*/ 113 w 120"/>
                <a:gd name="T13" fmla="*/ 0 h 8"/>
                <a:gd name="T14" fmla="*/ 117 w 120"/>
                <a:gd name="T15" fmla="*/ 0 h 8"/>
                <a:gd name="T16" fmla="*/ 120 w 120"/>
                <a:gd name="T17" fmla="*/ 4 h 8"/>
                <a:gd name="T18" fmla="*/ 116 w 120"/>
                <a:gd name="T19" fmla="*/ 8 h 8"/>
                <a:gd name="T20" fmla="*/ 114 w 120"/>
                <a:gd name="T21" fmla="*/ 8 h 8"/>
                <a:gd name="T22" fmla="*/ 60 w 120"/>
                <a:gd name="T2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0" h="8">
                  <a:moveTo>
                    <a:pt x="60" y="8"/>
                  </a:moveTo>
                  <a:cubicBezTo>
                    <a:pt x="42" y="8"/>
                    <a:pt x="24" y="8"/>
                    <a:pt x="6" y="8"/>
                  </a:cubicBezTo>
                  <a:cubicBezTo>
                    <a:pt x="5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42" y="0"/>
                    <a:pt x="77" y="0"/>
                    <a:pt x="113" y="0"/>
                  </a:cubicBezTo>
                  <a:cubicBezTo>
                    <a:pt x="114" y="0"/>
                    <a:pt x="116" y="0"/>
                    <a:pt x="117" y="0"/>
                  </a:cubicBezTo>
                  <a:cubicBezTo>
                    <a:pt x="119" y="0"/>
                    <a:pt x="120" y="2"/>
                    <a:pt x="120" y="4"/>
                  </a:cubicBezTo>
                  <a:cubicBezTo>
                    <a:pt x="120" y="6"/>
                    <a:pt x="119" y="8"/>
                    <a:pt x="116" y="8"/>
                  </a:cubicBezTo>
                  <a:cubicBezTo>
                    <a:pt x="116" y="8"/>
                    <a:pt x="115" y="8"/>
                    <a:pt x="114" y="8"/>
                  </a:cubicBezTo>
                  <a:cubicBezTo>
                    <a:pt x="96" y="8"/>
                    <a:pt x="78" y="8"/>
                    <a:pt x="60" y="8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7"/>
            <p:cNvSpPr>
              <a:spLocks/>
            </p:cNvSpPr>
            <p:nvPr/>
          </p:nvSpPr>
          <p:spPr bwMode="auto">
            <a:xfrm>
              <a:off x="198438" y="4348163"/>
              <a:ext cx="19050" cy="571500"/>
            </a:xfrm>
            <a:custGeom>
              <a:avLst/>
              <a:gdLst>
                <a:gd name="T0" fmla="*/ 6 w 6"/>
                <a:gd name="T1" fmla="*/ 96 h 191"/>
                <a:gd name="T2" fmla="*/ 6 w 6"/>
                <a:gd name="T3" fmla="*/ 186 h 191"/>
                <a:gd name="T4" fmla="*/ 6 w 6"/>
                <a:gd name="T5" fmla="*/ 189 h 191"/>
                <a:gd name="T6" fmla="*/ 3 w 6"/>
                <a:gd name="T7" fmla="*/ 191 h 191"/>
                <a:gd name="T8" fmla="*/ 1 w 6"/>
                <a:gd name="T9" fmla="*/ 189 h 191"/>
                <a:gd name="T10" fmla="*/ 0 w 6"/>
                <a:gd name="T11" fmla="*/ 186 h 191"/>
                <a:gd name="T12" fmla="*/ 1 w 6"/>
                <a:gd name="T13" fmla="*/ 107 h 191"/>
                <a:gd name="T14" fmla="*/ 0 w 6"/>
                <a:gd name="T15" fmla="*/ 6 h 191"/>
                <a:gd name="T16" fmla="*/ 0 w 6"/>
                <a:gd name="T17" fmla="*/ 4 h 191"/>
                <a:gd name="T18" fmla="*/ 3 w 6"/>
                <a:gd name="T19" fmla="*/ 1 h 191"/>
                <a:gd name="T20" fmla="*/ 6 w 6"/>
                <a:gd name="T21" fmla="*/ 4 h 191"/>
                <a:gd name="T22" fmla="*/ 6 w 6"/>
                <a:gd name="T23" fmla="*/ 15 h 191"/>
                <a:gd name="T24" fmla="*/ 6 w 6"/>
                <a:gd name="T25" fmla="*/ 96 h 191"/>
                <a:gd name="T26" fmla="*/ 6 w 6"/>
                <a:gd name="T27" fmla="*/ 96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" h="191">
                  <a:moveTo>
                    <a:pt x="6" y="96"/>
                  </a:moveTo>
                  <a:cubicBezTo>
                    <a:pt x="6" y="126"/>
                    <a:pt x="6" y="156"/>
                    <a:pt x="6" y="186"/>
                  </a:cubicBezTo>
                  <a:cubicBezTo>
                    <a:pt x="6" y="187"/>
                    <a:pt x="6" y="188"/>
                    <a:pt x="6" y="189"/>
                  </a:cubicBezTo>
                  <a:cubicBezTo>
                    <a:pt x="5" y="189"/>
                    <a:pt x="4" y="191"/>
                    <a:pt x="3" y="191"/>
                  </a:cubicBezTo>
                  <a:cubicBezTo>
                    <a:pt x="2" y="191"/>
                    <a:pt x="1" y="189"/>
                    <a:pt x="1" y="189"/>
                  </a:cubicBezTo>
                  <a:cubicBezTo>
                    <a:pt x="0" y="188"/>
                    <a:pt x="0" y="187"/>
                    <a:pt x="0" y="186"/>
                  </a:cubicBezTo>
                  <a:cubicBezTo>
                    <a:pt x="1" y="160"/>
                    <a:pt x="1" y="134"/>
                    <a:pt x="1" y="107"/>
                  </a:cubicBezTo>
                  <a:cubicBezTo>
                    <a:pt x="1" y="73"/>
                    <a:pt x="1" y="39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2"/>
                    <a:pt x="1" y="1"/>
                    <a:pt x="3" y="1"/>
                  </a:cubicBezTo>
                  <a:cubicBezTo>
                    <a:pt x="5" y="0"/>
                    <a:pt x="6" y="2"/>
                    <a:pt x="6" y="4"/>
                  </a:cubicBezTo>
                  <a:cubicBezTo>
                    <a:pt x="6" y="8"/>
                    <a:pt x="6" y="12"/>
                    <a:pt x="6" y="15"/>
                  </a:cubicBezTo>
                  <a:cubicBezTo>
                    <a:pt x="6" y="42"/>
                    <a:pt x="6" y="69"/>
                    <a:pt x="6" y="96"/>
                  </a:cubicBezTo>
                  <a:cubicBezTo>
                    <a:pt x="6" y="96"/>
                    <a:pt x="6" y="96"/>
                    <a:pt x="6" y="96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8"/>
            <p:cNvSpPr>
              <a:spLocks/>
            </p:cNvSpPr>
            <p:nvPr/>
          </p:nvSpPr>
          <p:spPr bwMode="auto">
            <a:xfrm>
              <a:off x="333375" y="4659313"/>
              <a:ext cx="360362" cy="23813"/>
            </a:xfrm>
            <a:custGeom>
              <a:avLst/>
              <a:gdLst>
                <a:gd name="T0" fmla="*/ 60 w 120"/>
                <a:gd name="T1" fmla="*/ 0 h 8"/>
                <a:gd name="T2" fmla="*/ 113 w 120"/>
                <a:gd name="T3" fmla="*/ 0 h 8"/>
                <a:gd name="T4" fmla="*/ 116 w 120"/>
                <a:gd name="T5" fmla="*/ 0 h 8"/>
                <a:gd name="T6" fmla="*/ 120 w 120"/>
                <a:gd name="T7" fmla="*/ 4 h 8"/>
                <a:gd name="T8" fmla="*/ 116 w 120"/>
                <a:gd name="T9" fmla="*/ 8 h 8"/>
                <a:gd name="T10" fmla="*/ 113 w 120"/>
                <a:gd name="T11" fmla="*/ 8 h 8"/>
                <a:gd name="T12" fmla="*/ 6 w 120"/>
                <a:gd name="T13" fmla="*/ 8 h 8"/>
                <a:gd name="T14" fmla="*/ 3 w 120"/>
                <a:gd name="T15" fmla="*/ 8 h 8"/>
                <a:gd name="T16" fmla="*/ 0 w 120"/>
                <a:gd name="T17" fmla="*/ 4 h 8"/>
                <a:gd name="T18" fmla="*/ 3 w 120"/>
                <a:gd name="T19" fmla="*/ 0 h 8"/>
                <a:gd name="T20" fmla="*/ 6 w 120"/>
                <a:gd name="T21" fmla="*/ 0 h 8"/>
                <a:gd name="T22" fmla="*/ 60 w 120"/>
                <a:gd name="T23" fmla="*/ 0 h 8"/>
                <a:gd name="T24" fmla="*/ 60 w 120"/>
                <a:gd name="T2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8">
                  <a:moveTo>
                    <a:pt x="60" y="0"/>
                  </a:moveTo>
                  <a:cubicBezTo>
                    <a:pt x="78" y="0"/>
                    <a:pt x="95" y="0"/>
                    <a:pt x="113" y="0"/>
                  </a:cubicBezTo>
                  <a:cubicBezTo>
                    <a:pt x="114" y="0"/>
                    <a:pt x="115" y="0"/>
                    <a:pt x="116" y="0"/>
                  </a:cubicBezTo>
                  <a:cubicBezTo>
                    <a:pt x="119" y="0"/>
                    <a:pt x="120" y="2"/>
                    <a:pt x="120" y="4"/>
                  </a:cubicBezTo>
                  <a:cubicBezTo>
                    <a:pt x="120" y="6"/>
                    <a:pt x="119" y="8"/>
                    <a:pt x="116" y="8"/>
                  </a:cubicBezTo>
                  <a:cubicBezTo>
                    <a:pt x="115" y="8"/>
                    <a:pt x="114" y="8"/>
                    <a:pt x="113" y="8"/>
                  </a:cubicBezTo>
                  <a:cubicBezTo>
                    <a:pt x="78" y="8"/>
                    <a:pt x="42" y="8"/>
                    <a:pt x="6" y="8"/>
                  </a:cubicBezTo>
                  <a:cubicBezTo>
                    <a:pt x="5" y="8"/>
                    <a:pt x="4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24" y="0"/>
                    <a:pt x="42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9"/>
            <p:cNvSpPr>
              <a:spLocks/>
            </p:cNvSpPr>
            <p:nvPr/>
          </p:nvSpPr>
          <p:spPr bwMode="auto">
            <a:xfrm>
              <a:off x="427038" y="4449763"/>
              <a:ext cx="198437" cy="14288"/>
            </a:xfrm>
            <a:custGeom>
              <a:avLst/>
              <a:gdLst>
                <a:gd name="T0" fmla="*/ 33 w 66"/>
                <a:gd name="T1" fmla="*/ 5 h 5"/>
                <a:gd name="T2" fmla="*/ 4 w 66"/>
                <a:gd name="T3" fmla="*/ 5 h 5"/>
                <a:gd name="T4" fmla="*/ 0 w 66"/>
                <a:gd name="T5" fmla="*/ 3 h 5"/>
                <a:gd name="T6" fmla="*/ 4 w 66"/>
                <a:gd name="T7" fmla="*/ 0 h 5"/>
                <a:gd name="T8" fmla="*/ 62 w 66"/>
                <a:gd name="T9" fmla="*/ 0 h 5"/>
                <a:gd name="T10" fmla="*/ 66 w 66"/>
                <a:gd name="T11" fmla="*/ 3 h 5"/>
                <a:gd name="T12" fmla="*/ 62 w 66"/>
                <a:gd name="T13" fmla="*/ 5 h 5"/>
                <a:gd name="T14" fmla="*/ 33 w 66"/>
                <a:gd name="T1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" h="5">
                  <a:moveTo>
                    <a:pt x="33" y="5"/>
                  </a:moveTo>
                  <a:cubicBezTo>
                    <a:pt x="23" y="5"/>
                    <a:pt x="14" y="5"/>
                    <a:pt x="4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0"/>
                    <a:pt x="2" y="0"/>
                    <a:pt x="4" y="0"/>
                  </a:cubicBezTo>
                  <a:cubicBezTo>
                    <a:pt x="23" y="0"/>
                    <a:pt x="43" y="0"/>
                    <a:pt x="62" y="0"/>
                  </a:cubicBezTo>
                  <a:cubicBezTo>
                    <a:pt x="64" y="0"/>
                    <a:pt x="66" y="0"/>
                    <a:pt x="66" y="3"/>
                  </a:cubicBezTo>
                  <a:cubicBezTo>
                    <a:pt x="66" y="5"/>
                    <a:pt x="64" y="5"/>
                    <a:pt x="62" y="5"/>
                  </a:cubicBezTo>
                  <a:cubicBezTo>
                    <a:pt x="52" y="5"/>
                    <a:pt x="42" y="5"/>
                    <a:pt x="33" y="5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0"/>
            <p:cNvSpPr>
              <a:spLocks/>
            </p:cNvSpPr>
            <p:nvPr/>
          </p:nvSpPr>
          <p:spPr bwMode="auto">
            <a:xfrm>
              <a:off x="255588" y="4246563"/>
              <a:ext cx="204787" cy="14288"/>
            </a:xfrm>
            <a:custGeom>
              <a:avLst/>
              <a:gdLst>
                <a:gd name="T0" fmla="*/ 34 w 68"/>
                <a:gd name="T1" fmla="*/ 5 h 5"/>
                <a:gd name="T2" fmla="*/ 4 w 68"/>
                <a:gd name="T3" fmla="*/ 5 h 5"/>
                <a:gd name="T4" fmla="*/ 0 w 68"/>
                <a:gd name="T5" fmla="*/ 2 h 5"/>
                <a:gd name="T6" fmla="*/ 4 w 68"/>
                <a:gd name="T7" fmla="*/ 0 h 5"/>
                <a:gd name="T8" fmla="*/ 65 w 68"/>
                <a:gd name="T9" fmla="*/ 0 h 5"/>
                <a:gd name="T10" fmla="*/ 68 w 68"/>
                <a:gd name="T11" fmla="*/ 2 h 5"/>
                <a:gd name="T12" fmla="*/ 64 w 68"/>
                <a:gd name="T13" fmla="*/ 5 h 5"/>
                <a:gd name="T14" fmla="*/ 34 w 68"/>
                <a:gd name="T1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" h="5">
                  <a:moveTo>
                    <a:pt x="34" y="5"/>
                  </a:moveTo>
                  <a:cubicBezTo>
                    <a:pt x="24" y="5"/>
                    <a:pt x="14" y="5"/>
                    <a:pt x="4" y="5"/>
                  </a:cubicBezTo>
                  <a:cubicBezTo>
                    <a:pt x="2" y="5"/>
                    <a:pt x="0" y="5"/>
                    <a:pt x="0" y="2"/>
                  </a:cubicBezTo>
                  <a:cubicBezTo>
                    <a:pt x="0" y="0"/>
                    <a:pt x="2" y="0"/>
                    <a:pt x="4" y="0"/>
                  </a:cubicBezTo>
                  <a:cubicBezTo>
                    <a:pt x="24" y="0"/>
                    <a:pt x="44" y="0"/>
                    <a:pt x="65" y="0"/>
                  </a:cubicBezTo>
                  <a:cubicBezTo>
                    <a:pt x="67" y="0"/>
                    <a:pt x="68" y="0"/>
                    <a:pt x="68" y="2"/>
                  </a:cubicBezTo>
                  <a:cubicBezTo>
                    <a:pt x="68" y="5"/>
                    <a:pt x="66" y="5"/>
                    <a:pt x="64" y="5"/>
                  </a:cubicBezTo>
                  <a:cubicBezTo>
                    <a:pt x="54" y="5"/>
                    <a:pt x="44" y="5"/>
                    <a:pt x="34" y="5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1"/>
            <p:cNvSpPr>
              <a:spLocks/>
            </p:cNvSpPr>
            <p:nvPr/>
          </p:nvSpPr>
          <p:spPr bwMode="auto">
            <a:xfrm>
              <a:off x="492125" y="4222750"/>
              <a:ext cx="144462" cy="17463"/>
            </a:xfrm>
            <a:custGeom>
              <a:avLst/>
              <a:gdLst>
                <a:gd name="T0" fmla="*/ 24 w 48"/>
                <a:gd name="T1" fmla="*/ 0 h 6"/>
                <a:gd name="T2" fmla="*/ 43 w 48"/>
                <a:gd name="T3" fmla="*/ 0 h 6"/>
                <a:gd name="T4" fmla="*/ 46 w 48"/>
                <a:gd name="T5" fmla="*/ 1 h 6"/>
                <a:gd name="T6" fmla="*/ 48 w 48"/>
                <a:gd name="T7" fmla="*/ 3 h 6"/>
                <a:gd name="T8" fmla="*/ 46 w 48"/>
                <a:gd name="T9" fmla="*/ 5 h 6"/>
                <a:gd name="T10" fmla="*/ 43 w 48"/>
                <a:gd name="T11" fmla="*/ 6 h 6"/>
                <a:gd name="T12" fmla="*/ 4 w 48"/>
                <a:gd name="T13" fmla="*/ 6 h 6"/>
                <a:gd name="T14" fmla="*/ 3 w 48"/>
                <a:gd name="T15" fmla="*/ 6 h 6"/>
                <a:gd name="T16" fmla="*/ 0 w 48"/>
                <a:gd name="T17" fmla="*/ 3 h 6"/>
                <a:gd name="T18" fmla="*/ 3 w 48"/>
                <a:gd name="T19" fmla="*/ 0 h 6"/>
                <a:gd name="T20" fmla="*/ 24 w 48"/>
                <a:gd name="T21" fmla="*/ 0 h 6"/>
                <a:gd name="T22" fmla="*/ 24 w 48"/>
                <a:gd name="T2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" h="6">
                  <a:moveTo>
                    <a:pt x="24" y="0"/>
                  </a:moveTo>
                  <a:cubicBezTo>
                    <a:pt x="30" y="0"/>
                    <a:pt x="37" y="0"/>
                    <a:pt x="43" y="0"/>
                  </a:cubicBezTo>
                  <a:cubicBezTo>
                    <a:pt x="44" y="0"/>
                    <a:pt x="45" y="0"/>
                    <a:pt x="46" y="1"/>
                  </a:cubicBezTo>
                  <a:cubicBezTo>
                    <a:pt x="47" y="1"/>
                    <a:pt x="48" y="2"/>
                    <a:pt x="48" y="3"/>
                  </a:cubicBezTo>
                  <a:cubicBezTo>
                    <a:pt x="48" y="4"/>
                    <a:pt x="47" y="5"/>
                    <a:pt x="46" y="5"/>
                  </a:cubicBezTo>
                  <a:cubicBezTo>
                    <a:pt x="45" y="6"/>
                    <a:pt x="44" y="6"/>
                    <a:pt x="43" y="6"/>
                  </a:cubicBezTo>
                  <a:cubicBezTo>
                    <a:pt x="30" y="6"/>
                    <a:pt x="17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0" y="0"/>
                    <a:pt x="17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2"/>
            <p:cNvSpPr>
              <a:spLocks/>
            </p:cNvSpPr>
            <p:nvPr/>
          </p:nvSpPr>
          <p:spPr bwMode="auto">
            <a:xfrm>
              <a:off x="681038" y="4243388"/>
              <a:ext cx="93662" cy="14288"/>
            </a:xfrm>
            <a:custGeom>
              <a:avLst/>
              <a:gdLst>
                <a:gd name="T0" fmla="*/ 16 w 31"/>
                <a:gd name="T1" fmla="*/ 0 h 5"/>
                <a:gd name="T2" fmla="*/ 28 w 31"/>
                <a:gd name="T3" fmla="*/ 0 h 5"/>
                <a:gd name="T4" fmla="*/ 31 w 31"/>
                <a:gd name="T5" fmla="*/ 2 h 5"/>
                <a:gd name="T6" fmla="*/ 28 w 31"/>
                <a:gd name="T7" fmla="*/ 5 h 5"/>
                <a:gd name="T8" fmla="*/ 4 w 31"/>
                <a:gd name="T9" fmla="*/ 5 h 5"/>
                <a:gd name="T10" fmla="*/ 0 w 31"/>
                <a:gd name="T11" fmla="*/ 3 h 5"/>
                <a:gd name="T12" fmla="*/ 4 w 31"/>
                <a:gd name="T13" fmla="*/ 0 h 5"/>
                <a:gd name="T14" fmla="*/ 16 w 31"/>
                <a:gd name="T15" fmla="*/ 0 h 5"/>
                <a:gd name="T16" fmla="*/ 16 w 31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5">
                  <a:moveTo>
                    <a:pt x="16" y="0"/>
                  </a:moveTo>
                  <a:cubicBezTo>
                    <a:pt x="20" y="0"/>
                    <a:pt x="24" y="0"/>
                    <a:pt x="28" y="0"/>
                  </a:cubicBezTo>
                  <a:cubicBezTo>
                    <a:pt x="30" y="0"/>
                    <a:pt x="31" y="0"/>
                    <a:pt x="31" y="2"/>
                  </a:cubicBezTo>
                  <a:cubicBezTo>
                    <a:pt x="31" y="5"/>
                    <a:pt x="30" y="5"/>
                    <a:pt x="28" y="5"/>
                  </a:cubicBezTo>
                  <a:cubicBezTo>
                    <a:pt x="20" y="5"/>
                    <a:pt x="12" y="5"/>
                    <a:pt x="4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0"/>
                    <a:pt x="2" y="0"/>
                    <a:pt x="4" y="0"/>
                  </a:cubicBezTo>
                  <a:cubicBezTo>
                    <a:pt x="8" y="0"/>
                    <a:pt x="12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574416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35"/>
          <p:cNvSpPr txBox="1">
            <a:spLocks noGrp="1"/>
          </p:cNvSpPr>
          <p:nvPr>
            <p:ph type="title" idx="4294967295"/>
          </p:nvPr>
        </p:nvSpPr>
        <p:spPr>
          <a:xfrm>
            <a:off x="4599353" y="1275606"/>
            <a:ext cx="4139952" cy="13033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Plastic Pollution</a:t>
            </a:r>
            <a:endParaRPr dirty="0"/>
          </a:p>
        </p:txBody>
      </p:sp>
      <p:sp>
        <p:nvSpPr>
          <p:cNvPr id="1030" name="Google Shape;1030;p35"/>
          <p:cNvSpPr txBox="1">
            <a:spLocks noGrp="1"/>
          </p:cNvSpPr>
          <p:nvPr>
            <p:ph type="subTitle" idx="4294967295"/>
          </p:nvPr>
        </p:nvSpPr>
        <p:spPr>
          <a:xfrm>
            <a:off x="4725435" y="2434928"/>
            <a:ext cx="3887788" cy="14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Mercury is the closest planet to the Sun and the smallest one in the Solar </a:t>
            </a:r>
            <a:r>
              <a:rPr lang="en" sz="1600" dirty="0" smtClean="0"/>
              <a:t>Syste it’s </a:t>
            </a:r>
            <a:r>
              <a:rPr lang="en" sz="1600" dirty="0"/>
              <a:t>only a bit larger than the Moon. The planet’s name has nothing to do with the liquid metal, since it was named after the Roman messenger god, Mercury</a:t>
            </a:r>
            <a:endParaRPr sz="1600" dirty="0"/>
          </a:p>
        </p:txBody>
      </p:sp>
      <p:sp>
        <p:nvSpPr>
          <p:cNvPr id="8" name="제목 7">
            <a:extLst>
              <a:ext uri="{FF2B5EF4-FFF2-40B4-BE49-F238E27FC236}">
                <a16:creationId xmlns:a16="http://schemas.microsoft.com/office/drawing/2014/main" xmlns="" id="{3EF0D236-2FD3-4CCF-AE6E-97342B28434D}"/>
              </a:ext>
            </a:extLst>
          </p:cNvPr>
          <p:cNvSpPr txBox="1">
            <a:spLocks/>
          </p:cNvSpPr>
          <p:nvPr/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mtClean="0"/>
              <a:t>Our </a:t>
            </a:r>
            <a:r>
              <a:rPr lang="en-US" altLang="ko-KR" smtClean="0">
                <a:solidFill>
                  <a:schemeClr val="accent1"/>
                </a:solidFill>
              </a:rPr>
              <a:t>Team</a:t>
            </a:r>
            <a:r>
              <a:rPr lang="en-US" altLang="ko-KR" smtClean="0"/>
              <a:t> Layout</a:t>
            </a:r>
            <a:endParaRPr lang="ko-KR" altLang="en-US" dirty="0"/>
          </a:p>
        </p:txBody>
      </p:sp>
      <p:sp>
        <p:nvSpPr>
          <p:cNvPr id="5" name="Elipse 4"/>
          <p:cNvSpPr/>
          <p:nvPr/>
        </p:nvSpPr>
        <p:spPr>
          <a:xfrm>
            <a:off x="1117656" y="1560041"/>
            <a:ext cx="2752198" cy="275219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410" y="2278369"/>
            <a:ext cx="2398689" cy="179901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36"/>
          <p:cNvSpPr txBox="1">
            <a:spLocks noGrp="1"/>
          </p:cNvSpPr>
          <p:nvPr>
            <p:ph type="title" idx="4294967295"/>
          </p:nvPr>
        </p:nvSpPr>
        <p:spPr>
          <a:xfrm>
            <a:off x="1924555" y="123478"/>
            <a:ext cx="7004050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mission of Global Recycling Day</a:t>
            </a:r>
            <a:endParaRPr dirty="0"/>
          </a:p>
        </p:txBody>
      </p:sp>
      <p:sp>
        <p:nvSpPr>
          <p:cNvPr id="1133" name="Google Shape;1133;p36"/>
          <p:cNvSpPr txBox="1">
            <a:spLocks noGrp="1"/>
          </p:cNvSpPr>
          <p:nvPr>
            <p:ph type="subTitle" idx="4294967295"/>
          </p:nvPr>
        </p:nvSpPr>
        <p:spPr>
          <a:xfrm>
            <a:off x="1980192" y="3137009"/>
            <a:ext cx="2807831" cy="4111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Mercury</a:t>
            </a:r>
            <a:endParaRPr dirty="0"/>
          </a:p>
        </p:txBody>
      </p:sp>
      <p:sp>
        <p:nvSpPr>
          <p:cNvPr id="1134" name="Google Shape;1134;p36"/>
          <p:cNvSpPr txBox="1">
            <a:spLocks noGrp="1"/>
          </p:cNvSpPr>
          <p:nvPr>
            <p:ph type="subTitle" idx="4294967295"/>
          </p:nvPr>
        </p:nvSpPr>
        <p:spPr>
          <a:xfrm>
            <a:off x="6164371" y="3137009"/>
            <a:ext cx="2730500" cy="4111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135" name="Google Shape;1135;p36"/>
          <p:cNvSpPr txBox="1">
            <a:spLocks noGrp="1"/>
          </p:cNvSpPr>
          <p:nvPr>
            <p:ph type="subTitle" idx="4294967295"/>
          </p:nvPr>
        </p:nvSpPr>
        <p:spPr>
          <a:xfrm>
            <a:off x="1980192" y="3565634"/>
            <a:ext cx="2807831" cy="1000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Mercury is the closest planet to the Sun and the smallest one in the Solar System — it’s a bit larger than the Moon</a:t>
            </a:r>
            <a:endParaRPr sz="1600" dirty="0"/>
          </a:p>
        </p:txBody>
      </p:sp>
      <p:sp>
        <p:nvSpPr>
          <p:cNvPr id="1136" name="Google Shape;1136;p36"/>
          <p:cNvSpPr txBox="1">
            <a:spLocks noGrp="1"/>
          </p:cNvSpPr>
          <p:nvPr>
            <p:ph type="subTitle" idx="4294967295"/>
          </p:nvPr>
        </p:nvSpPr>
        <p:spPr>
          <a:xfrm>
            <a:off x="6164371" y="3567222"/>
            <a:ext cx="2730500" cy="1000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Venus has a beautiful name and is the second planet from the Sun. It’s terribly hot—even hotter than Mercury</a:t>
            </a:r>
            <a:endParaRPr sz="1600" dirty="0"/>
          </a:p>
        </p:txBody>
      </p:sp>
      <p:sp>
        <p:nvSpPr>
          <p:cNvPr id="4" name="Elipse 3"/>
          <p:cNvSpPr/>
          <p:nvPr/>
        </p:nvSpPr>
        <p:spPr>
          <a:xfrm>
            <a:off x="2786597" y="1941990"/>
            <a:ext cx="1195019" cy="11950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1" name="Elipse 10"/>
          <p:cNvSpPr/>
          <p:nvPr/>
        </p:nvSpPr>
        <p:spPr>
          <a:xfrm>
            <a:off x="6932111" y="1922940"/>
            <a:ext cx="1195019" cy="11950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748" y="2520449"/>
            <a:ext cx="1272716" cy="25973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3262" y="2520449"/>
            <a:ext cx="1272716" cy="25973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TimeLine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7" name="직사각형 1"/>
          <p:cNvSpPr/>
          <p:nvPr/>
        </p:nvSpPr>
        <p:spPr>
          <a:xfrm>
            <a:off x="779302" y="2745026"/>
            <a:ext cx="1329715" cy="36004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직사각형 1"/>
          <p:cNvSpPr/>
          <p:nvPr/>
        </p:nvSpPr>
        <p:spPr>
          <a:xfrm>
            <a:off x="2346880" y="2745026"/>
            <a:ext cx="1329715" cy="36004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직사각형 1"/>
          <p:cNvSpPr/>
          <p:nvPr/>
        </p:nvSpPr>
        <p:spPr>
          <a:xfrm>
            <a:off x="3914458" y="2745026"/>
            <a:ext cx="1329715" cy="36004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직사각형 1"/>
          <p:cNvSpPr/>
          <p:nvPr/>
        </p:nvSpPr>
        <p:spPr>
          <a:xfrm>
            <a:off x="5482036" y="2745026"/>
            <a:ext cx="1329715" cy="36004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직사각형 1"/>
          <p:cNvSpPr/>
          <p:nvPr/>
        </p:nvSpPr>
        <p:spPr>
          <a:xfrm>
            <a:off x="7049613" y="2745026"/>
            <a:ext cx="1329715" cy="36004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101996" y="3291830"/>
            <a:ext cx="684326" cy="6843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4237152" y="3291830"/>
            <a:ext cx="684326" cy="6843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7372307" y="3291830"/>
            <a:ext cx="684326" cy="6843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8" name="Group 17"/>
          <p:cNvGrpSpPr/>
          <p:nvPr/>
        </p:nvGrpSpPr>
        <p:grpSpPr>
          <a:xfrm>
            <a:off x="661623" y="1203598"/>
            <a:ext cx="1565073" cy="1453493"/>
            <a:chOff x="1985513" y="4307149"/>
            <a:chExt cx="2601799" cy="1453493"/>
          </a:xfrm>
        </p:grpSpPr>
        <p:sp>
          <p:nvSpPr>
            <p:cNvPr id="19" name="TextBox 18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Oval 22"/>
          <p:cNvSpPr/>
          <p:nvPr/>
        </p:nvSpPr>
        <p:spPr>
          <a:xfrm>
            <a:off x="2669574" y="1779662"/>
            <a:ext cx="684326" cy="6843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Oval 23"/>
          <p:cNvSpPr/>
          <p:nvPr/>
        </p:nvSpPr>
        <p:spPr>
          <a:xfrm>
            <a:off x="5804730" y="1779662"/>
            <a:ext cx="684326" cy="6843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2" name="Group 41"/>
          <p:cNvGrpSpPr/>
          <p:nvPr/>
        </p:nvGrpSpPr>
        <p:grpSpPr>
          <a:xfrm>
            <a:off x="2229201" y="3202774"/>
            <a:ext cx="1565073" cy="1453493"/>
            <a:chOff x="1985513" y="4307149"/>
            <a:chExt cx="2601799" cy="1453493"/>
          </a:xfrm>
        </p:grpSpPr>
        <p:sp>
          <p:nvSpPr>
            <p:cNvPr id="43" name="TextBox 42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364357" y="3212662"/>
            <a:ext cx="1565073" cy="1453493"/>
            <a:chOff x="1985513" y="4307149"/>
            <a:chExt cx="2601799" cy="1453493"/>
          </a:xfrm>
        </p:grpSpPr>
        <p:sp>
          <p:nvSpPr>
            <p:cNvPr id="46" name="TextBox 45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796778" y="1203598"/>
            <a:ext cx="1565073" cy="1453493"/>
            <a:chOff x="1985513" y="4307149"/>
            <a:chExt cx="2601799" cy="1453493"/>
          </a:xfrm>
        </p:grpSpPr>
        <p:sp>
          <p:nvSpPr>
            <p:cNvPr id="49" name="TextBox 48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931934" y="1203598"/>
            <a:ext cx="1565073" cy="1453493"/>
            <a:chOff x="1985513" y="4307149"/>
            <a:chExt cx="2601799" cy="1453493"/>
          </a:xfrm>
        </p:grpSpPr>
        <p:sp>
          <p:nvSpPr>
            <p:cNvPr id="52" name="TextBox 51"/>
            <p:cNvSpPr txBox="1"/>
            <p:nvPr/>
          </p:nvSpPr>
          <p:spPr>
            <a:xfrm>
              <a:off x="2004346" y="4560313"/>
              <a:ext cx="2564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Rounded Rectangle 7"/>
          <p:cNvSpPr/>
          <p:nvPr/>
        </p:nvSpPr>
        <p:spPr>
          <a:xfrm>
            <a:off x="5982775" y="1967498"/>
            <a:ext cx="357658" cy="30865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Rounded Rectangle 27"/>
          <p:cNvSpPr/>
          <p:nvPr/>
        </p:nvSpPr>
        <p:spPr>
          <a:xfrm>
            <a:off x="4389754" y="3488386"/>
            <a:ext cx="379119" cy="29121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Rectangle 9"/>
          <p:cNvSpPr/>
          <p:nvPr/>
        </p:nvSpPr>
        <p:spPr>
          <a:xfrm>
            <a:off x="2848699" y="1953401"/>
            <a:ext cx="340705" cy="3189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Oval 21"/>
          <p:cNvSpPr>
            <a:spLocks noChangeAspect="1"/>
          </p:cNvSpPr>
          <p:nvPr/>
        </p:nvSpPr>
        <p:spPr>
          <a:xfrm>
            <a:off x="1273459" y="3461867"/>
            <a:ext cx="341401" cy="34425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Rectangle 16"/>
          <p:cNvSpPr/>
          <p:nvPr/>
        </p:nvSpPr>
        <p:spPr>
          <a:xfrm rot="2700000">
            <a:off x="7585490" y="3402610"/>
            <a:ext cx="258122" cy="4627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196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3"/>
          <p:cNvSpPr txBox="1">
            <a:spLocks/>
          </p:cNvSpPr>
          <p:nvPr/>
        </p:nvSpPr>
        <p:spPr>
          <a:xfrm>
            <a:off x="2946074" y="3054214"/>
            <a:ext cx="5010301" cy="111038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46075" y="4149210"/>
            <a:ext cx="5796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46075" y="2846528"/>
            <a:ext cx="2189604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6827" y="2356491"/>
            <a:ext cx="2189605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14" name="Text Placeholder 13"/>
          <p:cNvSpPr txBox="1">
            <a:spLocks/>
          </p:cNvSpPr>
          <p:nvPr/>
        </p:nvSpPr>
        <p:spPr>
          <a:xfrm>
            <a:off x="186827" y="2571750"/>
            <a:ext cx="2189605" cy="792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6858" y="3444230"/>
            <a:ext cx="2189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98882308-E153-4842-89B9-480DEAD46A43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770" y="817298"/>
            <a:ext cx="1261717" cy="143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162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3" name="Diamond 2"/>
          <p:cNvSpPr/>
          <p:nvPr/>
        </p:nvSpPr>
        <p:spPr>
          <a:xfrm>
            <a:off x="3845666" y="1412268"/>
            <a:ext cx="1452666" cy="1452666"/>
          </a:xfrm>
          <a:prstGeom prst="diamond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Diamond 3"/>
          <p:cNvSpPr/>
          <p:nvPr/>
        </p:nvSpPr>
        <p:spPr>
          <a:xfrm>
            <a:off x="3845666" y="2998607"/>
            <a:ext cx="1452666" cy="1452666"/>
          </a:xfrm>
          <a:prstGeom prst="diamond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Diamond 4"/>
          <p:cNvSpPr/>
          <p:nvPr/>
        </p:nvSpPr>
        <p:spPr>
          <a:xfrm>
            <a:off x="4635159" y="2197986"/>
            <a:ext cx="1452666" cy="1452666"/>
          </a:xfrm>
          <a:prstGeom prst="diamond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Diamond 5"/>
          <p:cNvSpPr/>
          <p:nvPr/>
        </p:nvSpPr>
        <p:spPr>
          <a:xfrm>
            <a:off x="3056174" y="2197986"/>
            <a:ext cx="1452666" cy="1452666"/>
          </a:xfrm>
          <a:prstGeom prst="diamond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ounded Rectangle 7"/>
          <p:cNvSpPr/>
          <p:nvPr/>
        </p:nvSpPr>
        <p:spPr>
          <a:xfrm>
            <a:off x="5158100" y="2748795"/>
            <a:ext cx="406784" cy="351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ounded Rectangle 27"/>
          <p:cNvSpPr/>
          <p:nvPr/>
        </p:nvSpPr>
        <p:spPr>
          <a:xfrm>
            <a:off x="4356403" y="3559334"/>
            <a:ext cx="431192" cy="33121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9"/>
          <p:cNvSpPr/>
          <p:nvPr/>
        </p:nvSpPr>
        <p:spPr>
          <a:xfrm>
            <a:off x="4378248" y="1957233"/>
            <a:ext cx="387502" cy="3627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21"/>
          <p:cNvSpPr>
            <a:spLocks noChangeAspect="1"/>
          </p:cNvSpPr>
          <p:nvPr/>
        </p:nvSpPr>
        <p:spPr>
          <a:xfrm>
            <a:off x="3588361" y="2728551"/>
            <a:ext cx="388293" cy="39153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6" name="Group 15"/>
          <p:cNvGrpSpPr/>
          <p:nvPr/>
        </p:nvGrpSpPr>
        <p:grpSpPr>
          <a:xfrm>
            <a:off x="736239" y="2040876"/>
            <a:ext cx="2336174" cy="1079212"/>
            <a:chOff x="4320398" y="1245513"/>
            <a:chExt cx="2874451" cy="1079212"/>
          </a:xfrm>
        </p:grpSpPr>
        <p:sp>
          <p:nvSpPr>
            <p:cNvPr id="17" name="TextBox 16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28069" y="3941959"/>
            <a:ext cx="2336174" cy="1079212"/>
            <a:chOff x="4320398" y="1245513"/>
            <a:chExt cx="2874451" cy="1079212"/>
          </a:xfrm>
        </p:grpSpPr>
        <p:sp>
          <p:nvSpPr>
            <p:cNvPr id="20" name="TextBox 19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079755" y="2172590"/>
            <a:ext cx="2336174" cy="1079212"/>
            <a:chOff x="4320398" y="1245513"/>
            <a:chExt cx="2874451" cy="1079212"/>
          </a:xfrm>
        </p:grpSpPr>
        <p:sp>
          <p:nvSpPr>
            <p:cNvPr id="23" name="TextBox 22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030617" y="3950660"/>
            <a:ext cx="2336174" cy="1079212"/>
            <a:chOff x="4320398" y="1245513"/>
            <a:chExt cx="2874451" cy="1079212"/>
          </a:xfrm>
        </p:grpSpPr>
        <p:sp>
          <p:nvSpPr>
            <p:cNvPr id="26" name="TextBox 25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961" y="3509310"/>
            <a:ext cx="1176157" cy="381237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9655" y="3559334"/>
            <a:ext cx="1176157" cy="381237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0127" y="1777629"/>
            <a:ext cx="1176157" cy="381237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200" y="1689186"/>
            <a:ext cx="1176157" cy="38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110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3"/>
          <p:cNvSpPr txBox="1">
            <a:spLocks/>
          </p:cNvSpPr>
          <p:nvPr/>
        </p:nvSpPr>
        <p:spPr>
          <a:xfrm>
            <a:off x="630290" y="583644"/>
            <a:ext cx="2915655" cy="148405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 Designed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291" y="2848278"/>
            <a:ext cx="2608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9" name="Oval 8"/>
          <p:cNvSpPr/>
          <p:nvPr/>
        </p:nvSpPr>
        <p:spPr>
          <a:xfrm>
            <a:off x="6005818" y="3651870"/>
            <a:ext cx="603209" cy="6032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6005818" y="2334551"/>
            <a:ext cx="603209" cy="6032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6005818" y="1017232"/>
            <a:ext cx="603209" cy="6032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ounded Rectangle 7"/>
          <p:cNvSpPr/>
          <p:nvPr/>
        </p:nvSpPr>
        <p:spPr>
          <a:xfrm>
            <a:off x="6128593" y="2481828"/>
            <a:ext cx="357658" cy="30865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ounded Rectangle 27"/>
          <p:cNvSpPr/>
          <p:nvPr/>
        </p:nvSpPr>
        <p:spPr>
          <a:xfrm>
            <a:off x="6117863" y="3807867"/>
            <a:ext cx="379119" cy="29121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9"/>
          <p:cNvSpPr/>
          <p:nvPr/>
        </p:nvSpPr>
        <p:spPr>
          <a:xfrm>
            <a:off x="6137070" y="1159371"/>
            <a:ext cx="340705" cy="3189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6695666" y="857171"/>
            <a:ext cx="1836774" cy="923330"/>
            <a:chOff x="2113657" y="4283314"/>
            <a:chExt cx="2120135" cy="923330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695666" y="2174490"/>
            <a:ext cx="1836774" cy="923330"/>
            <a:chOff x="2113657" y="4283314"/>
            <a:chExt cx="2120135" cy="923330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695666" y="3491809"/>
            <a:ext cx="1836774" cy="923330"/>
            <a:chOff x="2113657" y="4283314"/>
            <a:chExt cx="2120135" cy="923330"/>
          </a:xfrm>
        </p:grpSpPr>
        <p:sp>
          <p:nvSpPr>
            <p:cNvPr id="24" name="TextBox 23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666" y="995670"/>
            <a:ext cx="2341376" cy="373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14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26178" y="338360"/>
            <a:ext cx="7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5026179" y="800025"/>
            <a:ext cx="2293105" cy="73935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6179" y="1552965"/>
            <a:ext cx="358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05136" y="2797305"/>
            <a:ext cx="7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 Placeholder 13"/>
          <p:cNvSpPr txBox="1">
            <a:spLocks/>
          </p:cNvSpPr>
          <p:nvPr/>
        </p:nvSpPr>
        <p:spPr>
          <a:xfrm>
            <a:off x="1832031" y="3258970"/>
            <a:ext cx="2293105" cy="73935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552" y="4011910"/>
            <a:ext cx="358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EE1E63AA-7656-4E47-A236-540229E75E5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1508C66E-D028-4588-AF89-D54CE3A94B3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2918" y="2040230"/>
            <a:ext cx="978164" cy="110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977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Infographic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12" name="Isosceles Triangle 11"/>
          <p:cNvSpPr/>
          <p:nvPr/>
        </p:nvSpPr>
        <p:spPr>
          <a:xfrm>
            <a:off x="720027" y="1182794"/>
            <a:ext cx="2140695" cy="218104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Isosceles Triangle 12"/>
          <p:cNvSpPr/>
          <p:nvPr/>
        </p:nvSpPr>
        <p:spPr>
          <a:xfrm rot="10800000">
            <a:off x="3500144" y="2419277"/>
            <a:ext cx="2140695" cy="218104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Isosceles Triangle 14"/>
          <p:cNvSpPr/>
          <p:nvPr/>
        </p:nvSpPr>
        <p:spPr>
          <a:xfrm>
            <a:off x="6286704" y="1182794"/>
            <a:ext cx="2140695" cy="218104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719999" y="3479762"/>
            <a:ext cx="2140723" cy="1079212"/>
            <a:chOff x="4320398" y="1245513"/>
            <a:chExt cx="2874451" cy="1079212"/>
          </a:xfrm>
        </p:grpSpPr>
        <p:sp>
          <p:nvSpPr>
            <p:cNvPr id="16" name="TextBox 15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500130" y="1245536"/>
            <a:ext cx="2140723" cy="1079212"/>
            <a:chOff x="4320398" y="1245513"/>
            <a:chExt cx="2874451" cy="1079212"/>
          </a:xfrm>
        </p:grpSpPr>
        <p:sp>
          <p:nvSpPr>
            <p:cNvPr id="19" name="TextBox 18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283277" y="3479762"/>
            <a:ext cx="2140723" cy="1079212"/>
            <a:chOff x="4320398" y="1245513"/>
            <a:chExt cx="2874451" cy="1079212"/>
          </a:xfrm>
        </p:grpSpPr>
        <p:sp>
          <p:nvSpPr>
            <p:cNvPr id="22" name="TextBox 21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9"/>
          <p:cNvSpPr/>
          <p:nvPr/>
        </p:nvSpPr>
        <p:spPr>
          <a:xfrm>
            <a:off x="1617485" y="1960040"/>
            <a:ext cx="345778" cy="32367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7" name="Group 26"/>
          <p:cNvGrpSpPr/>
          <p:nvPr/>
        </p:nvGrpSpPr>
        <p:grpSpPr>
          <a:xfrm>
            <a:off x="932673" y="2536792"/>
            <a:ext cx="1715402" cy="678649"/>
            <a:chOff x="3233964" y="1954419"/>
            <a:chExt cx="1400520" cy="678649"/>
          </a:xfrm>
        </p:grpSpPr>
        <p:sp>
          <p:nvSpPr>
            <p:cNvPr id="28" name="TextBox 27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712790" y="2536792"/>
            <a:ext cx="1715402" cy="678649"/>
            <a:chOff x="3233964" y="1954419"/>
            <a:chExt cx="1400520" cy="678649"/>
          </a:xfrm>
        </p:grpSpPr>
        <p:sp>
          <p:nvSpPr>
            <p:cNvPr id="31" name="TextBox 30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499350" y="2536792"/>
            <a:ext cx="1715402" cy="678649"/>
            <a:chOff x="3233964" y="1954419"/>
            <a:chExt cx="1400520" cy="678649"/>
          </a:xfrm>
        </p:grpSpPr>
        <p:sp>
          <p:nvSpPr>
            <p:cNvPr id="34" name="TextBox 33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9"/>
          <p:cNvSpPr/>
          <p:nvPr/>
        </p:nvSpPr>
        <p:spPr>
          <a:xfrm>
            <a:off x="4397601" y="3433083"/>
            <a:ext cx="345778" cy="32367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Rectangle 9"/>
          <p:cNvSpPr/>
          <p:nvPr/>
        </p:nvSpPr>
        <p:spPr>
          <a:xfrm>
            <a:off x="7180749" y="2064717"/>
            <a:ext cx="345778" cy="32367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9350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C455B2A-3D1B-4F98-ACA5-C72C064015F6}"/>
              </a:ext>
            </a:extLst>
          </p:cNvPr>
          <p:cNvGrpSpPr/>
          <p:nvPr/>
        </p:nvGrpSpPr>
        <p:grpSpPr>
          <a:xfrm>
            <a:off x="1907704" y="3075806"/>
            <a:ext cx="5328592" cy="1231107"/>
            <a:chOff x="4552091" y="864773"/>
            <a:chExt cx="4777152" cy="1073686"/>
          </a:xfrm>
          <a:solidFill>
            <a:srgbClr val="FFC000"/>
          </a:solidFill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5CF5BDA4-10C7-46A6-AC30-523A3FC438AC}"/>
                </a:ext>
              </a:extLst>
            </p:cNvPr>
            <p:cNvSpPr txBox="1"/>
            <p:nvPr/>
          </p:nvSpPr>
          <p:spPr>
            <a:xfrm>
              <a:off x="4552091" y="864773"/>
              <a:ext cx="4777152" cy="724738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C062103B-F514-4BE9-B5B2-C13878D2FE7C}"/>
                </a:ext>
              </a:extLst>
            </p:cNvPr>
            <p:cNvSpPr txBox="1"/>
            <p:nvPr/>
          </p:nvSpPr>
          <p:spPr>
            <a:xfrm>
              <a:off x="4552091" y="1589511"/>
              <a:ext cx="4777096" cy="348948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dirty="0">
                  <a:cs typeface="Arial" pitchFamily="34" charset="0"/>
                </a:rPr>
                <a:t>Insert the Subtitle of Your Presentation</a:t>
              </a:r>
              <a:endParaRPr lang="ko-KR" altLang="en-US" sz="2000" dirty="0"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771550"/>
            <a:ext cx="2903611" cy="212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61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99992" y="2235046"/>
            <a:ext cx="358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522611" y="1252638"/>
            <a:ext cx="2898108" cy="16645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0720" y="3003798"/>
            <a:ext cx="3197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611" y="987574"/>
            <a:ext cx="1800200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D2DE6DDA-4F77-4B45-93ED-49B20B54676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707904" y="-13538"/>
            <a:ext cx="4248472" cy="1851670"/>
          </a:xfrm>
        </p:spPr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xmlns="" id="{876408EF-83B6-4DE6-B1F6-04D50AC051F0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3707904" y="3278292"/>
            <a:ext cx="4248472" cy="1851670"/>
          </a:xfrm>
        </p:spPr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9000" y="3813712"/>
            <a:ext cx="2565000" cy="131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295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7" name="Diamond 6"/>
          <p:cNvSpPr/>
          <p:nvPr/>
        </p:nvSpPr>
        <p:spPr>
          <a:xfrm>
            <a:off x="2591590" y="1151017"/>
            <a:ext cx="2196815" cy="2196815"/>
          </a:xfrm>
          <a:prstGeom prst="diamond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Diamond 7"/>
          <p:cNvSpPr/>
          <p:nvPr/>
        </p:nvSpPr>
        <p:spPr>
          <a:xfrm>
            <a:off x="6119601" y="1151017"/>
            <a:ext cx="2196815" cy="2196815"/>
          </a:xfrm>
          <a:prstGeom prst="diamond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Diamond 8"/>
          <p:cNvSpPr/>
          <p:nvPr/>
        </p:nvSpPr>
        <p:spPr>
          <a:xfrm>
            <a:off x="4355596" y="1151017"/>
            <a:ext cx="2196815" cy="2196815"/>
          </a:xfrm>
          <a:prstGeom prst="diamond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Diamond 9"/>
          <p:cNvSpPr/>
          <p:nvPr/>
        </p:nvSpPr>
        <p:spPr>
          <a:xfrm>
            <a:off x="827584" y="1151017"/>
            <a:ext cx="2196815" cy="2196815"/>
          </a:xfrm>
          <a:prstGeom prst="diamond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80309" y="3378468"/>
            <a:ext cx="1455434" cy="1263878"/>
            <a:chOff x="4320398" y="1245513"/>
            <a:chExt cx="2874451" cy="1263878"/>
          </a:xfrm>
        </p:grpSpPr>
        <p:sp>
          <p:nvSpPr>
            <p:cNvPr id="12" name="TextBox 11"/>
            <p:cNvSpPr txBox="1"/>
            <p:nvPr/>
          </p:nvSpPr>
          <p:spPr>
            <a:xfrm>
              <a:off x="4320400" y="1493728"/>
              <a:ext cx="28744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954234" y="3378468"/>
            <a:ext cx="1455434" cy="1263878"/>
            <a:chOff x="4320398" y="1245513"/>
            <a:chExt cx="2874451" cy="1263878"/>
          </a:xfrm>
        </p:grpSpPr>
        <p:sp>
          <p:nvSpPr>
            <p:cNvPr id="15" name="TextBox 14"/>
            <p:cNvSpPr txBox="1"/>
            <p:nvPr/>
          </p:nvSpPr>
          <p:spPr>
            <a:xfrm>
              <a:off x="4320400" y="1493728"/>
              <a:ext cx="28744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728159" y="3378468"/>
            <a:ext cx="1455434" cy="1263878"/>
            <a:chOff x="4320398" y="1245513"/>
            <a:chExt cx="2874451" cy="1263878"/>
          </a:xfrm>
        </p:grpSpPr>
        <p:sp>
          <p:nvSpPr>
            <p:cNvPr id="18" name="TextBox 17"/>
            <p:cNvSpPr txBox="1"/>
            <p:nvPr/>
          </p:nvSpPr>
          <p:spPr>
            <a:xfrm>
              <a:off x="4320400" y="1493728"/>
              <a:ext cx="28744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502084" y="3378468"/>
            <a:ext cx="1455434" cy="1263878"/>
            <a:chOff x="4320398" y="1245513"/>
            <a:chExt cx="2874451" cy="1263878"/>
          </a:xfrm>
        </p:grpSpPr>
        <p:sp>
          <p:nvSpPr>
            <p:cNvPr id="21" name="TextBox 20"/>
            <p:cNvSpPr txBox="1"/>
            <p:nvPr/>
          </p:nvSpPr>
          <p:spPr>
            <a:xfrm>
              <a:off x="4320400" y="1493728"/>
              <a:ext cx="28744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7"/>
          <p:cNvSpPr/>
          <p:nvPr/>
        </p:nvSpPr>
        <p:spPr>
          <a:xfrm>
            <a:off x="3435318" y="2048784"/>
            <a:ext cx="464991" cy="40128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27"/>
          <p:cNvSpPr/>
          <p:nvPr/>
        </p:nvSpPr>
        <p:spPr>
          <a:xfrm>
            <a:off x="6971561" y="2060121"/>
            <a:ext cx="492893" cy="3786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ectangle 9"/>
          <p:cNvSpPr/>
          <p:nvPr/>
        </p:nvSpPr>
        <p:spPr>
          <a:xfrm>
            <a:off x="1650887" y="2042104"/>
            <a:ext cx="442951" cy="41464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21"/>
          <p:cNvSpPr>
            <a:spLocks noChangeAspect="1"/>
          </p:cNvSpPr>
          <p:nvPr/>
        </p:nvSpPr>
        <p:spPr>
          <a:xfrm>
            <a:off x="5241789" y="2053656"/>
            <a:ext cx="399748" cy="40308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1079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5400"/>
            <a:ext cx="9144000" cy="776288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Image </a:t>
            </a:r>
            <a:r>
              <a:rPr lang="en-US" altLang="ko-KR" dirty="0"/>
              <a:t>&amp;</a:t>
            </a:r>
            <a:r>
              <a:rPr lang="en-US" altLang="ko-KR" dirty="0">
                <a:solidFill>
                  <a:schemeClr val="accent2"/>
                </a:solidFill>
              </a:rPr>
              <a:t> Content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3341893"/>
            <a:ext cx="57606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55576" y="3744681"/>
            <a:ext cx="2410827" cy="923330"/>
            <a:chOff x="2113657" y="4283314"/>
            <a:chExt cx="2120135" cy="923330"/>
          </a:xfrm>
          <a:solidFill>
            <a:schemeClr val="bg1">
              <a:lumMod val="85000"/>
            </a:schemeClr>
          </a:solidFill>
        </p:grpSpPr>
        <p:sp>
          <p:nvSpPr>
            <p:cNvPr id="9" name="TextBox 8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419872" y="3341893"/>
            <a:ext cx="57606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419872" y="3744681"/>
            <a:ext cx="2410827" cy="923330"/>
            <a:chOff x="2113657" y="4283314"/>
            <a:chExt cx="2120135" cy="923330"/>
          </a:xfrm>
          <a:solidFill>
            <a:schemeClr val="bg1">
              <a:lumMod val="85000"/>
            </a:schemeClr>
          </a:solidFill>
        </p:grpSpPr>
        <p:sp>
          <p:nvSpPr>
            <p:cNvPr id="19" name="TextBox 18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084168" y="3341893"/>
            <a:ext cx="57606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084168" y="3744681"/>
            <a:ext cx="2410827" cy="923330"/>
            <a:chOff x="2113657" y="4283314"/>
            <a:chExt cx="2120135" cy="923330"/>
          </a:xfrm>
          <a:solidFill>
            <a:schemeClr val="bg1">
              <a:lumMod val="85000"/>
            </a:schemeClr>
          </a:solidFill>
        </p:grpSpPr>
        <p:sp>
          <p:nvSpPr>
            <p:cNvPr id="23" name="TextBox 22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135000">
            <a:off x="941819" y="2278461"/>
            <a:ext cx="1802586" cy="955917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135000">
            <a:off x="3670706" y="2162055"/>
            <a:ext cx="1802586" cy="955917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135000">
            <a:off x="6414426" y="2278460"/>
            <a:ext cx="1802586" cy="95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97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Table &amp; Chart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6379" y="1117880"/>
            <a:ext cx="1663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420420"/>
              </p:ext>
            </p:extLst>
          </p:nvPr>
        </p:nvGraphicFramePr>
        <p:xfrm>
          <a:off x="776379" y="1394879"/>
          <a:ext cx="3450194" cy="2307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56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85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30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130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61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1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1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1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2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1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3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14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4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35" name="Chart 34"/>
          <p:cNvGraphicFramePr/>
          <p:nvPr>
            <p:extLst>
              <p:ext uri="{D42A27DB-BD31-4B8C-83A1-F6EECF244321}">
                <p14:modId xmlns:p14="http://schemas.microsoft.com/office/powerpoint/2010/main" val="1586171924"/>
              </p:ext>
            </p:extLst>
          </p:nvPr>
        </p:nvGraphicFramePr>
        <p:xfrm>
          <a:off x="4644008" y="1312952"/>
          <a:ext cx="3984104" cy="3277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6" name="Group 35"/>
          <p:cNvGrpSpPr/>
          <p:nvPr/>
        </p:nvGrpSpPr>
        <p:grpSpPr>
          <a:xfrm>
            <a:off x="776378" y="3839824"/>
            <a:ext cx="3435581" cy="738665"/>
            <a:chOff x="6210996" y="1433695"/>
            <a:chExt cx="1712589" cy="525503"/>
          </a:xfrm>
        </p:grpSpPr>
        <p:sp>
          <p:nvSpPr>
            <p:cNvPr id="37" name="TextBox 36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210996" y="1630759"/>
              <a:ext cx="1712586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40612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7461440" y="1533236"/>
            <a:ext cx="576064" cy="57606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b="1" dirty="0">
                <a:solidFill>
                  <a:srgbClr val="1CBBB4"/>
                </a:solidFill>
              </a:rPr>
              <a:t>Image</a:t>
            </a:r>
            <a:r>
              <a:rPr lang="en-US" altLang="ko-KR" b="1" dirty="0"/>
              <a:t> &amp; </a:t>
            </a:r>
            <a:r>
              <a:rPr lang="en-US" altLang="ko-KR" b="1" dirty="0">
                <a:solidFill>
                  <a:srgbClr val="1CBBB4"/>
                </a:solidFill>
              </a:rPr>
              <a:t>Content</a:t>
            </a:r>
            <a:endParaRPr lang="ko-KR" altLang="en-US" b="1" dirty="0">
              <a:solidFill>
                <a:srgbClr val="1CBBB4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520334" y="1533236"/>
            <a:ext cx="576064" cy="57606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5520334" y="2964285"/>
            <a:ext cx="576064" cy="57606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7461440" y="2964285"/>
            <a:ext cx="576064" cy="57606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4944830" y="2197468"/>
            <a:ext cx="1715402" cy="678649"/>
            <a:chOff x="3233964" y="1954419"/>
            <a:chExt cx="1400520" cy="678649"/>
          </a:xfrm>
        </p:grpSpPr>
        <p:sp>
          <p:nvSpPr>
            <p:cNvPr id="10" name="TextBox 9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944829" y="3628516"/>
            <a:ext cx="1715401" cy="678649"/>
            <a:chOff x="3233964" y="1954419"/>
            <a:chExt cx="1400519" cy="678649"/>
          </a:xfrm>
        </p:grpSpPr>
        <p:sp>
          <p:nvSpPr>
            <p:cNvPr id="13" name="TextBox 12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891771" y="2197468"/>
            <a:ext cx="1715402" cy="678649"/>
            <a:chOff x="3233964" y="1954419"/>
            <a:chExt cx="1400520" cy="678649"/>
          </a:xfrm>
        </p:grpSpPr>
        <p:sp>
          <p:nvSpPr>
            <p:cNvPr id="16" name="TextBox 15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891770" y="3628516"/>
            <a:ext cx="1715401" cy="678649"/>
            <a:chOff x="3233964" y="1954419"/>
            <a:chExt cx="1400519" cy="678649"/>
          </a:xfrm>
        </p:grpSpPr>
        <p:sp>
          <p:nvSpPr>
            <p:cNvPr id="19" name="TextBox 18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Rounded Rectangle 27"/>
          <p:cNvSpPr/>
          <p:nvPr/>
        </p:nvSpPr>
        <p:spPr>
          <a:xfrm>
            <a:off x="5645866" y="1697240"/>
            <a:ext cx="333877" cy="2564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7"/>
          <p:cNvSpPr/>
          <p:nvPr/>
        </p:nvSpPr>
        <p:spPr>
          <a:xfrm>
            <a:off x="7597727" y="3102426"/>
            <a:ext cx="314977" cy="2718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16"/>
          <p:cNvSpPr/>
          <p:nvPr/>
        </p:nvSpPr>
        <p:spPr>
          <a:xfrm rot="2700000">
            <a:off x="5680747" y="3029023"/>
            <a:ext cx="246466" cy="44186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Rectangle 9"/>
          <p:cNvSpPr/>
          <p:nvPr/>
        </p:nvSpPr>
        <p:spPr>
          <a:xfrm>
            <a:off x="7590446" y="1667099"/>
            <a:ext cx="324177" cy="30345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396" y="1662408"/>
            <a:ext cx="3422161" cy="288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976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 txBox="1">
            <a:spLocks/>
          </p:cNvSpPr>
          <p:nvPr/>
        </p:nvSpPr>
        <p:spPr>
          <a:xfrm>
            <a:off x="3009769" y="1383047"/>
            <a:ext cx="3096344" cy="14536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09769" y="2836695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21659" y="1087581"/>
            <a:ext cx="3082297" cy="279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C63E210A-D51D-407A-B98B-C1849C112145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129769" y="195486"/>
            <a:ext cx="2880000" cy="2808312"/>
          </a:xfrm>
        </p:spPr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642F70BF-C85E-4A1A-B424-680769C2CC8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489553"/>
            <a:ext cx="1706251" cy="238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2603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>
                <a:solidFill>
                  <a:srgbClr val="FFC000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7" name="Pentagon 6"/>
          <p:cNvSpPr/>
          <p:nvPr/>
        </p:nvSpPr>
        <p:spPr>
          <a:xfrm rot="16200000">
            <a:off x="-760719" y="3019465"/>
            <a:ext cx="3600000" cy="648072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entagon 7"/>
          <p:cNvSpPr/>
          <p:nvPr/>
        </p:nvSpPr>
        <p:spPr>
          <a:xfrm rot="16200000">
            <a:off x="433347" y="3379464"/>
            <a:ext cx="2880000" cy="648072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entagon 8"/>
          <p:cNvSpPr/>
          <p:nvPr/>
        </p:nvSpPr>
        <p:spPr>
          <a:xfrm rot="16200000">
            <a:off x="1627411" y="3739464"/>
            <a:ext cx="2160000" cy="648072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Pentagon 9"/>
          <p:cNvSpPr/>
          <p:nvPr/>
        </p:nvSpPr>
        <p:spPr>
          <a:xfrm rot="16200000">
            <a:off x="2821476" y="4099464"/>
            <a:ext cx="1440000" cy="648072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/>
              </a:solidFill>
            </a:endParaRPr>
          </a:p>
        </p:txBody>
      </p:sp>
      <p:sp>
        <p:nvSpPr>
          <p:cNvPr id="11" name="Rounded Rectangle 7"/>
          <p:cNvSpPr/>
          <p:nvPr/>
        </p:nvSpPr>
        <p:spPr>
          <a:xfrm>
            <a:off x="2537550" y="4430176"/>
            <a:ext cx="339722" cy="2931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ounded Rectangle 27"/>
          <p:cNvSpPr/>
          <p:nvPr/>
        </p:nvSpPr>
        <p:spPr>
          <a:xfrm>
            <a:off x="3396501" y="4465403"/>
            <a:ext cx="289951" cy="2227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9"/>
          <p:cNvSpPr/>
          <p:nvPr/>
        </p:nvSpPr>
        <p:spPr>
          <a:xfrm>
            <a:off x="908997" y="4454805"/>
            <a:ext cx="260571" cy="24391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21"/>
          <p:cNvSpPr>
            <a:spLocks noChangeAspect="1"/>
          </p:cNvSpPr>
          <p:nvPr/>
        </p:nvSpPr>
        <p:spPr>
          <a:xfrm>
            <a:off x="1719406" y="4421536"/>
            <a:ext cx="307882" cy="31045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5" name="Group 14"/>
          <p:cNvGrpSpPr/>
          <p:nvPr/>
        </p:nvGrpSpPr>
        <p:grpSpPr>
          <a:xfrm>
            <a:off x="4508376" y="1200458"/>
            <a:ext cx="4024064" cy="673514"/>
            <a:chOff x="2113657" y="4283314"/>
            <a:chExt cx="3647460" cy="673514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508376" y="1897582"/>
            <a:ext cx="4024064" cy="673514"/>
            <a:chOff x="2113657" y="4283314"/>
            <a:chExt cx="3647460" cy="673514"/>
          </a:xfrm>
        </p:grpSpPr>
        <p:sp>
          <p:nvSpPr>
            <p:cNvPr id="28" name="TextBox 27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508376" y="2594706"/>
            <a:ext cx="4024064" cy="673514"/>
            <a:chOff x="2113657" y="4283314"/>
            <a:chExt cx="3647460" cy="673514"/>
          </a:xfrm>
        </p:grpSpPr>
        <p:sp>
          <p:nvSpPr>
            <p:cNvPr id="31" name="TextBox 30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508376" y="3291830"/>
            <a:ext cx="4024064" cy="673514"/>
            <a:chOff x="2113657" y="4283314"/>
            <a:chExt cx="3647460" cy="673514"/>
          </a:xfrm>
        </p:grpSpPr>
        <p:sp>
          <p:nvSpPr>
            <p:cNvPr id="34" name="TextBox 33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37" name="Straight Arrow Connector 36"/>
          <p:cNvCxnSpPr/>
          <p:nvPr/>
        </p:nvCxnSpPr>
        <p:spPr>
          <a:xfrm>
            <a:off x="3592635" y="3666624"/>
            <a:ext cx="856152" cy="0"/>
          </a:xfrm>
          <a:prstGeom prst="straightConnector1">
            <a:avLst/>
          </a:prstGeom>
          <a:ln w="25400">
            <a:solidFill>
              <a:schemeClr val="accent5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2834064" y="2932113"/>
            <a:ext cx="1614723" cy="0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1994951" y="2213713"/>
            <a:ext cx="2453836" cy="17688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1066791" y="1563638"/>
            <a:ext cx="3381996" cy="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1605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 Chart </a:t>
            </a:r>
            <a:r>
              <a:rPr lang="en-US" altLang="ko-KR" dirty="0">
                <a:latin typeface="+mj-lt"/>
              </a:rPr>
              <a:t>Layout</a:t>
            </a:r>
            <a:endParaRPr lang="ko-KR" altLang="en-US" dirty="0">
              <a:latin typeface="+mj-lt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98248" y="2925617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4236674" y="2925617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1572419" y="2925617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861992" y="3701324"/>
            <a:ext cx="2114268" cy="923331"/>
            <a:chOff x="6210996" y="1433695"/>
            <a:chExt cx="1712589" cy="656879"/>
          </a:xfrm>
        </p:grpSpPr>
        <p:sp>
          <p:nvSpPr>
            <p:cNvPr id="15" name="TextBox 14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524906" y="3701324"/>
            <a:ext cx="2114268" cy="923331"/>
            <a:chOff x="6210996" y="1433695"/>
            <a:chExt cx="1712589" cy="656879"/>
          </a:xfrm>
        </p:grpSpPr>
        <p:sp>
          <p:nvSpPr>
            <p:cNvPr id="18" name="TextBox 17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187821" y="3701324"/>
            <a:ext cx="2114268" cy="923331"/>
            <a:chOff x="6210996" y="1433695"/>
            <a:chExt cx="1712589" cy="656879"/>
          </a:xfrm>
        </p:grpSpPr>
        <p:sp>
          <p:nvSpPr>
            <p:cNvPr id="21" name="TextBox 20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7"/>
          <p:cNvSpPr/>
          <p:nvPr/>
        </p:nvSpPr>
        <p:spPr>
          <a:xfrm>
            <a:off x="1744437" y="3121570"/>
            <a:ext cx="349378" cy="30150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27"/>
          <p:cNvSpPr/>
          <p:nvPr/>
        </p:nvSpPr>
        <p:spPr>
          <a:xfrm>
            <a:off x="7074860" y="3141668"/>
            <a:ext cx="340191" cy="26131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Oval 21"/>
          <p:cNvSpPr>
            <a:spLocks noChangeAspect="1"/>
          </p:cNvSpPr>
          <p:nvPr/>
        </p:nvSpPr>
        <p:spPr>
          <a:xfrm>
            <a:off x="4410739" y="3098240"/>
            <a:ext cx="345284" cy="3481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26" name="Chart 2">
            <a:extLst>
              <a:ext uri="{FF2B5EF4-FFF2-40B4-BE49-F238E27FC236}">
                <a16:creationId xmlns:a16="http://schemas.microsoft.com/office/drawing/2014/main" xmlns="" id="{4F127667-5362-49A0-8DBF-47398332A9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249203"/>
              </p:ext>
            </p:extLst>
          </p:nvPr>
        </p:nvGraphicFramePr>
        <p:xfrm>
          <a:off x="891050" y="1043809"/>
          <a:ext cx="2056153" cy="1860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Chart 2">
            <a:extLst>
              <a:ext uri="{FF2B5EF4-FFF2-40B4-BE49-F238E27FC236}">
                <a16:creationId xmlns:a16="http://schemas.microsoft.com/office/drawing/2014/main" xmlns="" id="{3E92E583-25E5-4368-8539-ED73363988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2321218"/>
              </p:ext>
            </p:extLst>
          </p:nvPr>
        </p:nvGraphicFramePr>
        <p:xfrm>
          <a:off x="3553964" y="1043809"/>
          <a:ext cx="2056153" cy="1860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Chart 2">
            <a:extLst>
              <a:ext uri="{FF2B5EF4-FFF2-40B4-BE49-F238E27FC236}">
                <a16:creationId xmlns:a16="http://schemas.microsoft.com/office/drawing/2014/main" xmlns="" id="{AC7BC2F2-3133-43B0-84E8-533E48DC4D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5258436"/>
              </p:ext>
            </p:extLst>
          </p:nvPr>
        </p:nvGraphicFramePr>
        <p:xfrm>
          <a:off x="6216879" y="1043809"/>
          <a:ext cx="2056153" cy="1860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437604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Table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8504" y="1179743"/>
            <a:ext cx="226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104213"/>
              </p:ext>
            </p:extLst>
          </p:nvPr>
        </p:nvGraphicFramePr>
        <p:xfrm>
          <a:off x="659880" y="1576889"/>
          <a:ext cx="2484000" cy="302660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628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048624" y="1179743"/>
            <a:ext cx="226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08564" y="1179743"/>
            <a:ext cx="2266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453038"/>
              </p:ext>
            </p:extLst>
          </p:nvPr>
        </p:nvGraphicFramePr>
        <p:xfrm>
          <a:off x="5940000" y="1576889"/>
          <a:ext cx="2484000" cy="302660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628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222758"/>
              </p:ext>
            </p:extLst>
          </p:nvPr>
        </p:nvGraphicFramePr>
        <p:xfrm>
          <a:off x="3299940" y="1576889"/>
          <a:ext cx="2484000" cy="302660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628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09255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Infographic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47" name="Block Arc 46"/>
          <p:cNvSpPr/>
          <p:nvPr/>
        </p:nvSpPr>
        <p:spPr>
          <a:xfrm>
            <a:off x="4582052" y="1544961"/>
            <a:ext cx="3504327" cy="3504327"/>
          </a:xfrm>
          <a:prstGeom prst="blockArc">
            <a:avLst>
              <a:gd name="adj1" fmla="val 10800000"/>
              <a:gd name="adj2" fmla="val 21559014"/>
              <a:gd name="adj3" fmla="val 146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6057591" y="1298975"/>
            <a:ext cx="531721" cy="5317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Oval 48"/>
          <p:cNvSpPr/>
          <p:nvPr/>
        </p:nvSpPr>
        <p:spPr>
          <a:xfrm>
            <a:off x="4337885" y="3018243"/>
            <a:ext cx="531721" cy="5317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Oval 49"/>
          <p:cNvSpPr/>
          <p:nvPr/>
        </p:nvSpPr>
        <p:spPr>
          <a:xfrm>
            <a:off x="7784695" y="3018243"/>
            <a:ext cx="531721" cy="5317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Oval 50"/>
          <p:cNvSpPr/>
          <p:nvPr/>
        </p:nvSpPr>
        <p:spPr>
          <a:xfrm>
            <a:off x="7347733" y="1896013"/>
            <a:ext cx="531721" cy="5317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2" name="Oval 51"/>
          <p:cNvSpPr/>
          <p:nvPr/>
        </p:nvSpPr>
        <p:spPr>
          <a:xfrm>
            <a:off x="4767196" y="1896013"/>
            <a:ext cx="531721" cy="5317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/>
          <p:cNvSpPr/>
          <p:nvPr/>
        </p:nvSpPr>
        <p:spPr>
          <a:xfrm>
            <a:off x="7481229" y="2037969"/>
            <a:ext cx="264728" cy="2478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Rectangle 16"/>
          <p:cNvSpPr/>
          <p:nvPr/>
        </p:nvSpPr>
        <p:spPr>
          <a:xfrm rot="2700000">
            <a:off x="7950275" y="3104319"/>
            <a:ext cx="200561" cy="35956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Parallelogram 15"/>
          <p:cNvSpPr/>
          <p:nvPr/>
        </p:nvSpPr>
        <p:spPr>
          <a:xfrm rot="16200000">
            <a:off x="6187897" y="1387428"/>
            <a:ext cx="291063" cy="31506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Pie 24"/>
          <p:cNvSpPr/>
          <p:nvPr/>
        </p:nvSpPr>
        <p:spPr>
          <a:xfrm>
            <a:off x="4454477" y="3135662"/>
            <a:ext cx="298536" cy="29688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0" name="Round Same Side Corner Rectangle 6"/>
          <p:cNvSpPr>
            <a:spLocks noChangeAspect="1"/>
          </p:cNvSpPr>
          <p:nvPr/>
        </p:nvSpPr>
        <p:spPr>
          <a:xfrm rot="2700000">
            <a:off x="4988159" y="1981873"/>
            <a:ext cx="89795" cy="360000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70" name="Group 69"/>
          <p:cNvGrpSpPr/>
          <p:nvPr/>
        </p:nvGrpSpPr>
        <p:grpSpPr>
          <a:xfrm>
            <a:off x="1331640" y="1114639"/>
            <a:ext cx="3059912" cy="672695"/>
            <a:chOff x="720000" y="1114639"/>
            <a:chExt cx="3059912" cy="672695"/>
          </a:xfrm>
        </p:grpSpPr>
        <p:sp>
          <p:nvSpPr>
            <p:cNvPr id="62" name="TextBox 61"/>
            <p:cNvSpPr txBox="1"/>
            <p:nvPr/>
          </p:nvSpPr>
          <p:spPr>
            <a:xfrm>
              <a:off x="720000" y="1325669"/>
              <a:ext cx="3059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331640" y="2532675"/>
            <a:ext cx="3059912" cy="672695"/>
            <a:chOff x="720000" y="2431958"/>
            <a:chExt cx="3059912" cy="672695"/>
          </a:xfrm>
        </p:grpSpPr>
        <p:sp>
          <p:nvSpPr>
            <p:cNvPr id="65" name="TextBox 64"/>
            <p:cNvSpPr txBox="1"/>
            <p:nvPr/>
          </p:nvSpPr>
          <p:spPr>
            <a:xfrm>
              <a:off x="720000" y="2642988"/>
              <a:ext cx="3059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1331640" y="3950712"/>
            <a:ext cx="3059912" cy="672695"/>
            <a:chOff x="720000" y="3749277"/>
            <a:chExt cx="3059912" cy="672695"/>
          </a:xfrm>
        </p:grpSpPr>
        <p:sp>
          <p:nvSpPr>
            <p:cNvPr id="68" name="TextBox 67"/>
            <p:cNvSpPr txBox="1"/>
            <p:nvPr/>
          </p:nvSpPr>
          <p:spPr>
            <a:xfrm>
              <a:off x="720000" y="3960307"/>
              <a:ext cx="3059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20001" y="3749277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331640" y="1823657"/>
            <a:ext cx="3059912" cy="672695"/>
            <a:chOff x="720000" y="2431958"/>
            <a:chExt cx="3059912" cy="672695"/>
          </a:xfrm>
        </p:grpSpPr>
        <p:sp>
          <p:nvSpPr>
            <p:cNvPr id="74" name="TextBox 73"/>
            <p:cNvSpPr txBox="1"/>
            <p:nvPr/>
          </p:nvSpPr>
          <p:spPr>
            <a:xfrm>
              <a:off x="720000" y="2642988"/>
              <a:ext cx="3059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20001" y="2431958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1331640" y="3241693"/>
            <a:ext cx="3059912" cy="672695"/>
            <a:chOff x="720000" y="3749277"/>
            <a:chExt cx="3059912" cy="672695"/>
          </a:xfrm>
        </p:grpSpPr>
        <p:sp>
          <p:nvSpPr>
            <p:cNvPr id="77" name="TextBox 76"/>
            <p:cNvSpPr txBox="1"/>
            <p:nvPr/>
          </p:nvSpPr>
          <p:spPr>
            <a:xfrm>
              <a:off x="720000" y="3960307"/>
              <a:ext cx="3059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720001" y="3749277"/>
              <a:ext cx="30599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Oval 78"/>
          <p:cNvSpPr/>
          <p:nvPr/>
        </p:nvSpPr>
        <p:spPr>
          <a:xfrm>
            <a:off x="727826" y="1185126"/>
            <a:ext cx="531721" cy="5317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Pie 24"/>
          <p:cNvSpPr/>
          <p:nvPr/>
        </p:nvSpPr>
        <p:spPr>
          <a:xfrm>
            <a:off x="844418" y="1302545"/>
            <a:ext cx="298536" cy="29688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1" name="Oval 80"/>
          <p:cNvSpPr/>
          <p:nvPr/>
        </p:nvSpPr>
        <p:spPr>
          <a:xfrm>
            <a:off x="727826" y="1889385"/>
            <a:ext cx="531721" cy="5317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Round Same Side Corner Rectangle 6"/>
          <p:cNvSpPr>
            <a:spLocks noChangeAspect="1"/>
          </p:cNvSpPr>
          <p:nvPr/>
        </p:nvSpPr>
        <p:spPr>
          <a:xfrm rot="2700000">
            <a:off x="948789" y="1975245"/>
            <a:ext cx="89795" cy="360000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Oval 82"/>
          <p:cNvSpPr/>
          <p:nvPr/>
        </p:nvSpPr>
        <p:spPr>
          <a:xfrm>
            <a:off x="727826" y="2608207"/>
            <a:ext cx="531721" cy="5317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Parallelogram 15"/>
          <p:cNvSpPr/>
          <p:nvPr/>
        </p:nvSpPr>
        <p:spPr>
          <a:xfrm rot="16200000">
            <a:off x="848155" y="2696660"/>
            <a:ext cx="291063" cy="31506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Oval 84"/>
          <p:cNvSpPr/>
          <p:nvPr/>
        </p:nvSpPr>
        <p:spPr>
          <a:xfrm>
            <a:off x="727826" y="3318045"/>
            <a:ext cx="531721" cy="5317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Rectangle 9"/>
          <p:cNvSpPr/>
          <p:nvPr/>
        </p:nvSpPr>
        <p:spPr>
          <a:xfrm>
            <a:off x="861322" y="3460001"/>
            <a:ext cx="264728" cy="2478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86"/>
          <p:cNvSpPr/>
          <p:nvPr/>
        </p:nvSpPr>
        <p:spPr>
          <a:xfrm>
            <a:off x="727826" y="4021199"/>
            <a:ext cx="531721" cy="5317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6"/>
          <p:cNvSpPr/>
          <p:nvPr/>
        </p:nvSpPr>
        <p:spPr>
          <a:xfrm rot="2700000">
            <a:off x="893406" y="4107275"/>
            <a:ext cx="200561" cy="35956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9084" y="2327406"/>
            <a:ext cx="2272500" cy="25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2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52;p21"/>
          <p:cNvSpPr/>
          <p:nvPr/>
        </p:nvSpPr>
        <p:spPr>
          <a:xfrm>
            <a:off x="3313264" y="348053"/>
            <a:ext cx="2544821" cy="2595944"/>
          </a:xfrm>
          <a:custGeom>
            <a:avLst/>
            <a:gdLst/>
            <a:ahLst/>
            <a:cxnLst/>
            <a:rect l="l" t="t" r="r" b="b"/>
            <a:pathLst>
              <a:path w="38699" h="38722" extrusionOk="0">
                <a:moveTo>
                  <a:pt x="19361" y="0"/>
                </a:moveTo>
                <a:lnTo>
                  <a:pt x="18350" y="24"/>
                </a:lnTo>
                <a:lnTo>
                  <a:pt x="17362" y="94"/>
                </a:lnTo>
                <a:lnTo>
                  <a:pt x="16397" y="235"/>
                </a:lnTo>
                <a:lnTo>
                  <a:pt x="15456" y="400"/>
                </a:lnTo>
                <a:lnTo>
                  <a:pt x="14515" y="612"/>
                </a:lnTo>
                <a:lnTo>
                  <a:pt x="13598" y="871"/>
                </a:lnTo>
                <a:lnTo>
                  <a:pt x="12704" y="1176"/>
                </a:lnTo>
                <a:lnTo>
                  <a:pt x="11810" y="1529"/>
                </a:lnTo>
                <a:lnTo>
                  <a:pt x="10963" y="1906"/>
                </a:lnTo>
                <a:lnTo>
                  <a:pt x="10116" y="2329"/>
                </a:lnTo>
                <a:lnTo>
                  <a:pt x="9316" y="2800"/>
                </a:lnTo>
                <a:lnTo>
                  <a:pt x="8517" y="3317"/>
                </a:lnTo>
                <a:lnTo>
                  <a:pt x="7764" y="3858"/>
                </a:lnTo>
                <a:lnTo>
                  <a:pt x="7034" y="4423"/>
                </a:lnTo>
                <a:lnTo>
                  <a:pt x="6329" y="5034"/>
                </a:lnTo>
                <a:lnTo>
                  <a:pt x="5670" y="5670"/>
                </a:lnTo>
                <a:lnTo>
                  <a:pt x="5011" y="6352"/>
                </a:lnTo>
                <a:lnTo>
                  <a:pt x="4423" y="7034"/>
                </a:lnTo>
                <a:lnTo>
                  <a:pt x="3835" y="7787"/>
                </a:lnTo>
                <a:lnTo>
                  <a:pt x="3294" y="8540"/>
                </a:lnTo>
                <a:lnTo>
                  <a:pt x="2800" y="9316"/>
                </a:lnTo>
                <a:lnTo>
                  <a:pt x="2330" y="10139"/>
                </a:lnTo>
                <a:lnTo>
                  <a:pt x="1906" y="10963"/>
                </a:lnTo>
                <a:lnTo>
                  <a:pt x="1506" y="11833"/>
                </a:lnTo>
                <a:lnTo>
                  <a:pt x="1177" y="12703"/>
                </a:lnTo>
                <a:lnTo>
                  <a:pt x="871" y="13597"/>
                </a:lnTo>
                <a:lnTo>
                  <a:pt x="612" y="14515"/>
                </a:lnTo>
                <a:lnTo>
                  <a:pt x="377" y="15456"/>
                </a:lnTo>
                <a:lnTo>
                  <a:pt x="212" y="16420"/>
                </a:lnTo>
                <a:lnTo>
                  <a:pt x="95" y="17385"/>
                </a:lnTo>
                <a:lnTo>
                  <a:pt x="24" y="18373"/>
                </a:lnTo>
                <a:lnTo>
                  <a:pt x="1" y="19361"/>
                </a:lnTo>
                <a:lnTo>
                  <a:pt x="24" y="20349"/>
                </a:lnTo>
                <a:lnTo>
                  <a:pt x="95" y="21337"/>
                </a:lnTo>
                <a:lnTo>
                  <a:pt x="212" y="22301"/>
                </a:lnTo>
                <a:lnTo>
                  <a:pt x="377" y="23266"/>
                </a:lnTo>
                <a:lnTo>
                  <a:pt x="612" y="24207"/>
                </a:lnTo>
                <a:lnTo>
                  <a:pt x="871" y="25124"/>
                </a:lnTo>
                <a:lnTo>
                  <a:pt x="1177" y="26018"/>
                </a:lnTo>
                <a:lnTo>
                  <a:pt x="1506" y="26889"/>
                </a:lnTo>
                <a:lnTo>
                  <a:pt x="1906" y="27759"/>
                </a:lnTo>
                <a:lnTo>
                  <a:pt x="2330" y="28582"/>
                </a:lnTo>
                <a:lnTo>
                  <a:pt x="2800" y="29406"/>
                </a:lnTo>
                <a:lnTo>
                  <a:pt x="3294" y="30182"/>
                </a:lnTo>
                <a:lnTo>
                  <a:pt x="3835" y="30935"/>
                </a:lnTo>
                <a:lnTo>
                  <a:pt x="4423" y="31664"/>
                </a:lnTo>
                <a:lnTo>
                  <a:pt x="5011" y="32370"/>
                </a:lnTo>
                <a:lnTo>
                  <a:pt x="5670" y="33052"/>
                </a:lnTo>
                <a:lnTo>
                  <a:pt x="6329" y="33687"/>
                </a:lnTo>
                <a:lnTo>
                  <a:pt x="7034" y="34299"/>
                </a:lnTo>
                <a:lnTo>
                  <a:pt x="7764" y="34863"/>
                </a:lnTo>
                <a:lnTo>
                  <a:pt x="8517" y="35404"/>
                </a:lnTo>
                <a:lnTo>
                  <a:pt x="9316" y="35922"/>
                </a:lnTo>
                <a:lnTo>
                  <a:pt x="10116" y="36369"/>
                </a:lnTo>
                <a:lnTo>
                  <a:pt x="10963" y="36816"/>
                </a:lnTo>
                <a:lnTo>
                  <a:pt x="11810" y="37192"/>
                </a:lnTo>
                <a:lnTo>
                  <a:pt x="12704" y="37545"/>
                </a:lnTo>
                <a:lnTo>
                  <a:pt x="13598" y="37851"/>
                </a:lnTo>
                <a:lnTo>
                  <a:pt x="14515" y="38110"/>
                </a:lnTo>
                <a:lnTo>
                  <a:pt x="15456" y="38321"/>
                </a:lnTo>
                <a:lnTo>
                  <a:pt x="16397" y="38486"/>
                </a:lnTo>
                <a:lnTo>
                  <a:pt x="17362" y="38627"/>
                </a:lnTo>
                <a:lnTo>
                  <a:pt x="18350" y="38698"/>
                </a:lnTo>
                <a:lnTo>
                  <a:pt x="19361" y="38721"/>
                </a:lnTo>
                <a:lnTo>
                  <a:pt x="20349" y="38698"/>
                </a:lnTo>
                <a:lnTo>
                  <a:pt x="21337" y="38627"/>
                </a:lnTo>
                <a:lnTo>
                  <a:pt x="22302" y="38486"/>
                </a:lnTo>
                <a:lnTo>
                  <a:pt x="23243" y="38321"/>
                </a:lnTo>
                <a:lnTo>
                  <a:pt x="24184" y="38110"/>
                </a:lnTo>
                <a:lnTo>
                  <a:pt x="25101" y="37851"/>
                </a:lnTo>
                <a:lnTo>
                  <a:pt x="25995" y="37545"/>
                </a:lnTo>
                <a:lnTo>
                  <a:pt x="26889" y="37192"/>
                </a:lnTo>
                <a:lnTo>
                  <a:pt x="27736" y="36816"/>
                </a:lnTo>
                <a:lnTo>
                  <a:pt x="28583" y="36369"/>
                </a:lnTo>
                <a:lnTo>
                  <a:pt x="29383" y="35922"/>
                </a:lnTo>
                <a:lnTo>
                  <a:pt x="30182" y="35404"/>
                </a:lnTo>
                <a:lnTo>
                  <a:pt x="30935" y="34863"/>
                </a:lnTo>
                <a:lnTo>
                  <a:pt x="31664" y="34299"/>
                </a:lnTo>
                <a:lnTo>
                  <a:pt x="32370" y="33687"/>
                </a:lnTo>
                <a:lnTo>
                  <a:pt x="33029" y="33052"/>
                </a:lnTo>
                <a:lnTo>
                  <a:pt x="33688" y="32370"/>
                </a:lnTo>
                <a:lnTo>
                  <a:pt x="34299" y="31664"/>
                </a:lnTo>
                <a:lnTo>
                  <a:pt x="34864" y="30935"/>
                </a:lnTo>
                <a:lnTo>
                  <a:pt x="35405" y="30182"/>
                </a:lnTo>
                <a:lnTo>
                  <a:pt x="35899" y="29406"/>
                </a:lnTo>
                <a:lnTo>
                  <a:pt x="36369" y="28582"/>
                </a:lnTo>
                <a:lnTo>
                  <a:pt x="36793" y="27759"/>
                </a:lnTo>
                <a:lnTo>
                  <a:pt x="37193" y="26889"/>
                </a:lnTo>
                <a:lnTo>
                  <a:pt x="37522" y="26018"/>
                </a:lnTo>
                <a:lnTo>
                  <a:pt x="37828" y="25124"/>
                </a:lnTo>
                <a:lnTo>
                  <a:pt x="38110" y="24207"/>
                </a:lnTo>
                <a:lnTo>
                  <a:pt x="38322" y="23266"/>
                </a:lnTo>
                <a:lnTo>
                  <a:pt x="38486" y="22301"/>
                </a:lnTo>
                <a:lnTo>
                  <a:pt x="38604" y="21337"/>
                </a:lnTo>
                <a:lnTo>
                  <a:pt x="38675" y="20349"/>
                </a:lnTo>
                <a:lnTo>
                  <a:pt x="38698" y="19361"/>
                </a:lnTo>
                <a:lnTo>
                  <a:pt x="38675" y="18373"/>
                </a:lnTo>
                <a:lnTo>
                  <a:pt x="38604" y="17385"/>
                </a:lnTo>
                <a:lnTo>
                  <a:pt x="38486" y="16420"/>
                </a:lnTo>
                <a:lnTo>
                  <a:pt x="38322" y="15456"/>
                </a:lnTo>
                <a:lnTo>
                  <a:pt x="38110" y="14515"/>
                </a:lnTo>
                <a:lnTo>
                  <a:pt x="37828" y="13597"/>
                </a:lnTo>
                <a:lnTo>
                  <a:pt x="37522" y="12703"/>
                </a:lnTo>
                <a:lnTo>
                  <a:pt x="37193" y="11833"/>
                </a:lnTo>
                <a:lnTo>
                  <a:pt x="36793" y="10963"/>
                </a:lnTo>
                <a:lnTo>
                  <a:pt x="36369" y="10139"/>
                </a:lnTo>
                <a:lnTo>
                  <a:pt x="35899" y="9316"/>
                </a:lnTo>
                <a:lnTo>
                  <a:pt x="35405" y="8540"/>
                </a:lnTo>
                <a:lnTo>
                  <a:pt x="34864" y="7787"/>
                </a:lnTo>
                <a:lnTo>
                  <a:pt x="34299" y="7034"/>
                </a:lnTo>
                <a:lnTo>
                  <a:pt x="33688" y="6352"/>
                </a:lnTo>
                <a:lnTo>
                  <a:pt x="33029" y="5670"/>
                </a:lnTo>
                <a:lnTo>
                  <a:pt x="32370" y="5034"/>
                </a:lnTo>
                <a:lnTo>
                  <a:pt x="31664" y="4423"/>
                </a:lnTo>
                <a:lnTo>
                  <a:pt x="30935" y="3858"/>
                </a:lnTo>
                <a:lnTo>
                  <a:pt x="30182" y="3317"/>
                </a:lnTo>
                <a:lnTo>
                  <a:pt x="29383" y="2800"/>
                </a:lnTo>
                <a:lnTo>
                  <a:pt x="28583" y="2329"/>
                </a:lnTo>
                <a:lnTo>
                  <a:pt x="27736" y="1906"/>
                </a:lnTo>
                <a:lnTo>
                  <a:pt x="26889" y="1529"/>
                </a:lnTo>
                <a:lnTo>
                  <a:pt x="25995" y="1176"/>
                </a:lnTo>
                <a:lnTo>
                  <a:pt x="25101" y="871"/>
                </a:lnTo>
                <a:lnTo>
                  <a:pt x="24184" y="612"/>
                </a:lnTo>
                <a:lnTo>
                  <a:pt x="23243" y="400"/>
                </a:lnTo>
                <a:lnTo>
                  <a:pt x="22302" y="235"/>
                </a:lnTo>
                <a:lnTo>
                  <a:pt x="21337" y="94"/>
                </a:lnTo>
                <a:lnTo>
                  <a:pt x="20349" y="24"/>
                </a:lnTo>
                <a:lnTo>
                  <a:pt x="19361" y="0"/>
                </a:lnTo>
                <a:close/>
              </a:path>
            </a:pathLst>
          </a:custGeom>
          <a:solidFill>
            <a:srgbClr val="9FED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31"/>
          <p:cNvSpPr txBox="1">
            <a:spLocks noGrp="1"/>
          </p:cNvSpPr>
          <p:nvPr>
            <p:ph type="title"/>
          </p:nvPr>
        </p:nvSpPr>
        <p:spPr>
          <a:xfrm>
            <a:off x="1082550" y="2891655"/>
            <a:ext cx="7004100" cy="10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Whoa!</a:t>
            </a:r>
            <a:endParaRPr dirty="0"/>
          </a:p>
        </p:txBody>
      </p:sp>
      <p:sp>
        <p:nvSpPr>
          <p:cNvPr id="593" name="Google Shape;593;p31"/>
          <p:cNvSpPr txBox="1">
            <a:spLocks noGrp="1"/>
          </p:cNvSpPr>
          <p:nvPr>
            <p:ph type="subTitle" idx="1"/>
          </p:nvPr>
        </p:nvSpPr>
        <p:spPr>
          <a:xfrm>
            <a:off x="1319275" y="3952900"/>
            <a:ext cx="6532800" cy="69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It could be the part of the presentation where you can introduce yourself, write your email</a:t>
            </a:r>
            <a:endParaRPr/>
          </a:p>
        </p:txBody>
      </p:sp>
      <p:sp>
        <p:nvSpPr>
          <p:cNvPr id="81" name="Rectángulo 80"/>
          <p:cNvSpPr/>
          <p:nvPr/>
        </p:nvSpPr>
        <p:spPr>
          <a:xfrm>
            <a:off x="241300" y="215900"/>
            <a:ext cx="8674100" cy="4711700"/>
          </a:xfrm>
          <a:prstGeom prst="rect">
            <a:avLst/>
          </a:prstGeom>
          <a:noFill/>
          <a:ln w="76200">
            <a:solidFill>
              <a:srgbClr val="9FED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8102" y="826291"/>
            <a:ext cx="1815143" cy="199928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D6579FB-80AA-4EBF-AE14-BA4BC4C2CF12}"/>
              </a:ext>
            </a:extLst>
          </p:cNvPr>
          <p:cNvSpPr txBox="1"/>
          <p:nvPr/>
        </p:nvSpPr>
        <p:spPr>
          <a:xfrm>
            <a:off x="1552461" y="3452117"/>
            <a:ext cx="2157392" cy="13388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5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405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9734E73-7936-46ED-96D6-0ADF8507BB5A}"/>
              </a:ext>
            </a:extLst>
          </p:cNvPr>
          <p:cNvGrpSpPr/>
          <p:nvPr/>
        </p:nvGrpSpPr>
        <p:grpSpPr>
          <a:xfrm>
            <a:off x="4559376" y="1662156"/>
            <a:ext cx="4259575" cy="3042263"/>
            <a:chOff x="5618277" y="669648"/>
            <a:chExt cx="5679433" cy="405635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96905EFA-2BEB-470D-B6C2-8CBBC4252721}"/>
                </a:ext>
              </a:extLst>
            </p:cNvPr>
            <p:cNvGrpSpPr/>
            <p:nvPr/>
          </p:nvGrpSpPr>
          <p:grpSpPr>
            <a:xfrm>
              <a:off x="5618277" y="669648"/>
              <a:ext cx="5679433" cy="1209936"/>
              <a:chOff x="5618277" y="936694"/>
              <a:chExt cx="5679433" cy="1209936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BB7F2796-C26F-49CE-B34B-F994717A3BB5}"/>
                  </a:ext>
                </a:extLst>
              </p:cNvPr>
              <p:cNvSpPr txBox="1"/>
              <p:nvPr/>
            </p:nvSpPr>
            <p:spPr>
              <a:xfrm>
                <a:off x="6317101" y="1561854"/>
                <a:ext cx="4980609" cy="58477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28588" indent="-128588">
                  <a:buFont typeface="Wingdings" panose="05000000000000000000" pitchFamily="2" charset="2"/>
                  <a:buChar char="ü"/>
                </a:pPr>
                <a:r>
                  <a:rPr lang="en-US" altLang="ko-KR" sz="900" dirty="0"/>
                  <a:t>Get a modern PowerPoint  Presentation that is beautifully designed. </a:t>
                </a:r>
                <a:endParaRPr lang="ko-KR" altLang="en-US" sz="900" dirty="0"/>
              </a:p>
              <a:p>
                <a:pPr marL="128588" indent="-128588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900" dirty="0">
                    <a:cs typeface="Arial" pitchFamily="34" charset="0"/>
                  </a:rPr>
                  <a:t>Easy to change colors, photos and Text.</a:t>
                </a:r>
                <a:endParaRPr lang="ko-KR" altLang="en-US" sz="900" dirty="0"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263746D9-9743-428F-BBDB-B9F4F78FA5D6}"/>
                  </a:ext>
                </a:extLst>
              </p:cNvPr>
              <p:cNvSpPr txBox="1"/>
              <p:nvPr/>
            </p:nvSpPr>
            <p:spPr>
              <a:xfrm>
                <a:off x="6443564" y="1005945"/>
                <a:ext cx="4507692" cy="538609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r>
                  <a:rPr lang="en-US" altLang="ko-KR" sz="2025" b="1" dirty="0">
                    <a:cs typeface="Arial" pitchFamily="34" charset="0"/>
                  </a:rPr>
                  <a:t>Contents Here</a:t>
                </a:r>
                <a:endParaRPr lang="ko-KR" altLang="en-US" sz="2025" b="1" dirty="0">
                  <a:cs typeface="Arial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013086FE-81E8-47F1-8D91-074BB79C49F3}"/>
                  </a:ext>
                </a:extLst>
              </p:cNvPr>
              <p:cNvSpPr txBox="1"/>
              <p:nvPr/>
            </p:nvSpPr>
            <p:spPr>
              <a:xfrm>
                <a:off x="5618277" y="936694"/>
                <a:ext cx="958096" cy="677108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cs typeface="Arial" pitchFamily="34" charset="0"/>
                  </a:rPr>
                  <a:t>01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D5D045D6-E631-4AE8-BF19-B2D4A53C16C2}"/>
                </a:ext>
              </a:extLst>
            </p:cNvPr>
            <p:cNvGrpSpPr/>
            <p:nvPr/>
          </p:nvGrpSpPr>
          <p:grpSpPr>
            <a:xfrm>
              <a:off x="5618277" y="2092855"/>
              <a:ext cx="5679433" cy="1209936"/>
              <a:chOff x="5618277" y="2406864"/>
              <a:chExt cx="5679433" cy="1209936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B2871A36-EF3E-43A8-9613-2983935F98BE}"/>
                  </a:ext>
                </a:extLst>
              </p:cNvPr>
              <p:cNvSpPr txBox="1"/>
              <p:nvPr/>
            </p:nvSpPr>
            <p:spPr>
              <a:xfrm>
                <a:off x="6317101" y="3032024"/>
                <a:ext cx="4980609" cy="58477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28588" indent="-128588">
                  <a:buFont typeface="Wingdings" panose="05000000000000000000" pitchFamily="2" charset="2"/>
                  <a:buChar char="ü"/>
                </a:pPr>
                <a:r>
                  <a:rPr lang="en-US" altLang="ko-KR" sz="900" dirty="0"/>
                  <a:t>Get a modern PowerPoint  Presentation that is beautifully designed. </a:t>
                </a:r>
                <a:endParaRPr lang="ko-KR" altLang="en-US" sz="900" dirty="0"/>
              </a:p>
              <a:p>
                <a:pPr marL="128588" indent="-128588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900" dirty="0">
                    <a:cs typeface="Arial" pitchFamily="34" charset="0"/>
                  </a:rPr>
                  <a:t>Easy to change colors, photos and Text.</a:t>
                </a:r>
                <a:endParaRPr lang="ko-KR" altLang="en-US" sz="900" dirty="0"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829C25E8-558C-4960-B9BF-F7780C3754A9}"/>
                  </a:ext>
                </a:extLst>
              </p:cNvPr>
              <p:cNvSpPr txBox="1"/>
              <p:nvPr/>
            </p:nvSpPr>
            <p:spPr>
              <a:xfrm>
                <a:off x="6443564" y="2476115"/>
                <a:ext cx="4507692" cy="538609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r>
                  <a:rPr lang="en-US" altLang="ko-KR" sz="2025" b="1" dirty="0">
                    <a:cs typeface="Arial" pitchFamily="34" charset="0"/>
                  </a:rPr>
                  <a:t>Contents Here</a:t>
                </a:r>
                <a:endParaRPr lang="ko-KR" altLang="en-US" sz="2025" b="1" dirty="0"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A8EC6225-B72E-4828-92E1-B30E8938A8A7}"/>
                  </a:ext>
                </a:extLst>
              </p:cNvPr>
              <p:cNvSpPr txBox="1"/>
              <p:nvPr/>
            </p:nvSpPr>
            <p:spPr>
              <a:xfrm>
                <a:off x="5618277" y="2406864"/>
                <a:ext cx="958096" cy="677108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cs typeface="Arial" pitchFamily="34" charset="0"/>
                  </a:rPr>
                  <a:t>02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xmlns="" id="{27F69AA9-9215-4EDF-9C30-BC78782406C2}"/>
                </a:ext>
              </a:extLst>
            </p:cNvPr>
            <p:cNvGrpSpPr/>
            <p:nvPr/>
          </p:nvGrpSpPr>
          <p:grpSpPr>
            <a:xfrm>
              <a:off x="5618277" y="3516062"/>
              <a:ext cx="5679433" cy="1209936"/>
              <a:chOff x="5618277" y="3877034"/>
              <a:chExt cx="5679433" cy="1209936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0C18F916-5025-40E2-A65F-E95C7AC3422C}"/>
                  </a:ext>
                </a:extLst>
              </p:cNvPr>
              <p:cNvSpPr txBox="1"/>
              <p:nvPr/>
            </p:nvSpPr>
            <p:spPr>
              <a:xfrm>
                <a:off x="6317101" y="4502194"/>
                <a:ext cx="4980609" cy="58477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28588" indent="-128588">
                  <a:buFont typeface="Wingdings" panose="05000000000000000000" pitchFamily="2" charset="2"/>
                  <a:buChar char="ü"/>
                </a:pPr>
                <a:r>
                  <a:rPr lang="en-US" altLang="ko-KR" sz="900" dirty="0"/>
                  <a:t>Get a modern PowerPoint  Presentation that is beautifully designed. </a:t>
                </a:r>
                <a:endParaRPr lang="ko-KR" altLang="en-US" sz="900" dirty="0"/>
              </a:p>
              <a:p>
                <a:pPr marL="128588" indent="-128588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900" dirty="0">
                    <a:cs typeface="Arial" pitchFamily="34" charset="0"/>
                  </a:rPr>
                  <a:t>Easy to change colors, photos and Text.</a:t>
                </a:r>
                <a:endParaRPr lang="ko-KR" altLang="en-US" sz="900" dirty="0"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9BE7BBBE-DC6A-43C3-9400-E26580636E4B}"/>
                  </a:ext>
                </a:extLst>
              </p:cNvPr>
              <p:cNvSpPr txBox="1"/>
              <p:nvPr/>
            </p:nvSpPr>
            <p:spPr>
              <a:xfrm>
                <a:off x="6443564" y="3946285"/>
                <a:ext cx="4507692" cy="538609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r>
                  <a:rPr lang="en-US" altLang="ko-KR" sz="2025" b="1" dirty="0">
                    <a:cs typeface="Arial" pitchFamily="34" charset="0"/>
                  </a:rPr>
                  <a:t>Contents Here</a:t>
                </a:r>
                <a:endParaRPr lang="ko-KR" altLang="en-US" sz="2025" b="1" dirty="0"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EA57CCF0-09ED-4536-AF97-7DB13DCF5402}"/>
                  </a:ext>
                </a:extLst>
              </p:cNvPr>
              <p:cNvSpPr txBox="1"/>
              <p:nvPr/>
            </p:nvSpPr>
            <p:spPr>
              <a:xfrm>
                <a:off x="5618277" y="3877034"/>
                <a:ext cx="958096" cy="677108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cs typeface="Arial" pitchFamily="34" charset="0"/>
                  </a:rPr>
                  <a:t>03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</p:grpSp>
      <p:sp>
        <p:nvSpPr>
          <p:cNvPr id="21" name="Text Placeholder 1">
            <a:extLst>
              <a:ext uri="{FF2B5EF4-FFF2-40B4-BE49-F238E27FC236}">
                <a16:creationId xmlns:a16="http://schemas.microsoft.com/office/drawing/2014/main" xmlns="" id="{D9B85F3A-0D98-4AE5-8CED-AA4A4CF82188}"/>
              </a:ext>
            </a:extLst>
          </p:cNvPr>
          <p:cNvSpPr txBox="1">
            <a:spLocks/>
          </p:cNvSpPr>
          <p:nvPr/>
        </p:nvSpPr>
        <p:spPr>
          <a:xfrm>
            <a:off x="139294" y="947735"/>
            <a:ext cx="8679656" cy="5429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>
                <a:solidFill>
                  <a:schemeClr val="bg1"/>
                </a:solidFill>
              </a:rPr>
              <a:t>Timeline Style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Infografic One Free</a:t>
            </a:r>
            <a:endParaRPr lang="es-P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65" y="1690798"/>
            <a:ext cx="3613052" cy="309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b="1" dirty="0">
                <a:solidFill>
                  <a:schemeClr val="accent2"/>
                </a:solidFill>
              </a:rPr>
              <a:t>Image </a:t>
            </a:r>
            <a:r>
              <a:rPr lang="en-US" altLang="ko-KR" b="1" dirty="0"/>
              <a:t>&amp;</a:t>
            </a:r>
            <a:r>
              <a:rPr lang="en-US" altLang="ko-KR" b="1" dirty="0">
                <a:solidFill>
                  <a:schemeClr val="accent2"/>
                </a:solidFill>
              </a:rPr>
              <a:t> Content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176527" y="1275606"/>
            <a:ext cx="4248473" cy="1107996"/>
            <a:chOff x="2113657" y="4283314"/>
            <a:chExt cx="4307482" cy="1107996"/>
          </a:xfrm>
        </p:grpSpPr>
        <p:sp>
          <p:nvSpPr>
            <p:cNvPr id="6" name="TextBox 5"/>
            <p:cNvSpPr txBox="1"/>
            <p:nvPr/>
          </p:nvSpPr>
          <p:spPr>
            <a:xfrm>
              <a:off x="2113657" y="4560313"/>
              <a:ext cx="4307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13658" y="4283314"/>
              <a:ext cx="43074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147268" y="3522484"/>
            <a:ext cx="1512167" cy="1107996"/>
            <a:chOff x="2113657" y="4283314"/>
            <a:chExt cx="2120135" cy="1107996"/>
          </a:xfrm>
        </p:grpSpPr>
        <p:sp>
          <p:nvSpPr>
            <p:cNvPr id="12" name="TextBox 11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649034" y="3522484"/>
            <a:ext cx="1512167" cy="1107996"/>
            <a:chOff x="2113657" y="4283314"/>
            <a:chExt cx="2120135" cy="1107996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150800" y="3522484"/>
            <a:ext cx="1512167" cy="1107996"/>
            <a:chOff x="2113657" y="4283314"/>
            <a:chExt cx="2120135" cy="1107996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5823892" y="3097435"/>
            <a:ext cx="1337308" cy="420350"/>
            <a:chOff x="3748088" y="2733676"/>
            <a:chExt cx="2282824" cy="717550"/>
          </a:xfrm>
          <a:solidFill>
            <a:srgbClr val="FEB856"/>
          </a:solidFill>
        </p:grpSpPr>
        <p:sp>
          <p:nvSpPr>
            <p:cNvPr id="23" name="Freeform 5"/>
            <p:cNvSpPr>
              <a:spLocks noEditPoints="1"/>
            </p:cNvSpPr>
            <p:nvPr/>
          </p:nvSpPr>
          <p:spPr bwMode="auto">
            <a:xfrm>
              <a:off x="3748088" y="2733676"/>
              <a:ext cx="2282824" cy="717550"/>
            </a:xfrm>
            <a:custGeom>
              <a:avLst/>
              <a:gdLst>
                <a:gd name="T0" fmla="*/ 76 w 439"/>
                <a:gd name="T1" fmla="*/ 0 h 136"/>
                <a:gd name="T2" fmla="*/ 430 w 439"/>
                <a:gd name="T3" fmla="*/ 0 h 136"/>
                <a:gd name="T4" fmla="*/ 433 w 439"/>
                <a:gd name="T5" fmla="*/ 18 h 136"/>
                <a:gd name="T6" fmla="*/ 438 w 439"/>
                <a:gd name="T7" fmla="*/ 43 h 136"/>
                <a:gd name="T8" fmla="*/ 392 w 439"/>
                <a:gd name="T9" fmla="*/ 49 h 136"/>
                <a:gd name="T10" fmla="*/ 387 w 439"/>
                <a:gd name="T11" fmla="*/ 78 h 136"/>
                <a:gd name="T12" fmla="*/ 408 w 439"/>
                <a:gd name="T13" fmla="*/ 93 h 136"/>
                <a:gd name="T14" fmla="*/ 404 w 439"/>
                <a:gd name="T15" fmla="*/ 122 h 136"/>
                <a:gd name="T16" fmla="*/ 237 w 439"/>
                <a:gd name="T17" fmla="*/ 136 h 136"/>
                <a:gd name="T18" fmla="*/ 24 w 439"/>
                <a:gd name="T19" fmla="*/ 122 h 136"/>
                <a:gd name="T20" fmla="*/ 8 w 439"/>
                <a:gd name="T21" fmla="*/ 80 h 136"/>
                <a:gd name="T22" fmla="*/ 248 w 439"/>
                <a:gd name="T23" fmla="*/ 44 h 136"/>
                <a:gd name="T24" fmla="*/ 179 w 439"/>
                <a:gd name="T25" fmla="*/ 6 h 136"/>
                <a:gd name="T26" fmla="*/ 58 w 439"/>
                <a:gd name="T27" fmla="*/ 27 h 136"/>
                <a:gd name="T28" fmla="*/ 240 w 439"/>
                <a:gd name="T29" fmla="*/ 44 h 136"/>
                <a:gd name="T30" fmla="*/ 215 w 439"/>
                <a:gd name="T31" fmla="*/ 93 h 136"/>
                <a:gd name="T32" fmla="*/ 27 w 439"/>
                <a:gd name="T33" fmla="*/ 113 h 136"/>
                <a:gd name="T34" fmla="*/ 207 w 439"/>
                <a:gd name="T35" fmla="*/ 131 h 136"/>
                <a:gd name="T36" fmla="*/ 201 w 439"/>
                <a:gd name="T37" fmla="*/ 49 h 136"/>
                <a:gd name="T38" fmla="*/ 29 w 439"/>
                <a:gd name="T39" fmla="*/ 50 h 136"/>
                <a:gd name="T40" fmla="*/ 47 w 439"/>
                <a:gd name="T41" fmla="*/ 87 h 136"/>
                <a:gd name="T42" fmla="*/ 201 w 439"/>
                <a:gd name="T43" fmla="*/ 49 h 136"/>
                <a:gd name="T44" fmla="*/ 373 w 439"/>
                <a:gd name="T45" fmla="*/ 15 h 136"/>
                <a:gd name="T46" fmla="*/ 265 w 439"/>
                <a:gd name="T47" fmla="*/ 15 h 136"/>
                <a:gd name="T48" fmla="*/ 425 w 439"/>
                <a:gd name="T49" fmla="*/ 34 h 136"/>
                <a:gd name="T50" fmla="*/ 397 w 439"/>
                <a:gd name="T51" fmla="*/ 121 h 136"/>
                <a:gd name="T52" fmla="*/ 251 w 439"/>
                <a:gd name="T53" fmla="*/ 102 h 136"/>
                <a:gd name="T54" fmla="*/ 234 w 439"/>
                <a:gd name="T55" fmla="*/ 121 h 136"/>
                <a:gd name="T56" fmla="*/ 380 w 439"/>
                <a:gd name="T57" fmla="*/ 59 h 136"/>
                <a:gd name="T58" fmla="*/ 218 w 439"/>
                <a:gd name="T59" fmla="*/ 59 h 136"/>
                <a:gd name="T60" fmla="*/ 249 w 439"/>
                <a:gd name="T61" fmla="*/ 78 h 136"/>
                <a:gd name="T62" fmla="*/ 380 w 439"/>
                <a:gd name="T63" fmla="*/ 59 h 136"/>
                <a:gd name="T64" fmla="*/ 260 w 439"/>
                <a:gd name="T65" fmla="*/ 39 h 136"/>
                <a:gd name="T66" fmla="*/ 351 w 439"/>
                <a:gd name="T67" fmla="*/ 10 h 136"/>
                <a:gd name="T68" fmla="*/ 430 w 439"/>
                <a:gd name="T69" fmla="*/ 6 h 136"/>
                <a:gd name="T70" fmla="*/ 265 w 439"/>
                <a:gd name="T71" fmla="*/ 6 h 136"/>
                <a:gd name="T72" fmla="*/ 265 w 439"/>
                <a:gd name="T73" fmla="*/ 44 h 136"/>
                <a:gd name="T74" fmla="*/ 433 w 439"/>
                <a:gd name="T75" fmla="*/ 41 h 136"/>
                <a:gd name="T76" fmla="*/ 299 w 439"/>
                <a:gd name="T77" fmla="*/ 87 h 136"/>
                <a:gd name="T78" fmla="*/ 383 w 439"/>
                <a:gd name="T79" fmla="*/ 87 h 136"/>
                <a:gd name="T80" fmla="*/ 256 w 439"/>
                <a:gd name="T81" fmla="*/ 83 h 136"/>
                <a:gd name="T82" fmla="*/ 215 w 439"/>
                <a:gd name="T83" fmla="*/ 54 h 136"/>
                <a:gd name="T84" fmla="*/ 386 w 439"/>
                <a:gd name="T85" fmla="*/ 52 h 136"/>
                <a:gd name="T86" fmla="*/ 213 w 439"/>
                <a:gd name="T87" fmla="*/ 50 h 136"/>
                <a:gd name="T88" fmla="*/ 299 w 439"/>
                <a:gd name="T89" fmla="*/ 87 h 136"/>
                <a:gd name="T90" fmla="*/ 398 w 439"/>
                <a:gd name="T91" fmla="*/ 131 h 136"/>
                <a:gd name="T92" fmla="*/ 400 w 439"/>
                <a:gd name="T93" fmla="*/ 127 h 136"/>
                <a:gd name="T94" fmla="*/ 219 w 439"/>
                <a:gd name="T95" fmla="*/ 108 h 136"/>
                <a:gd name="T96" fmla="*/ 400 w 439"/>
                <a:gd name="T97" fmla="*/ 97 h 136"/>
                <a:gd name="T98" fmla="*/ 398 w 439"/>
                <a:gd name="T99" fmla="*/ 93 h 136"/>
                <a:gd name="T100" fmla="*/ 215 w 439"/>
                <a:gd name="T101" fmla="*/ 117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39" h="136">
                  <a:moveTo>
                    <a:pt x="61" y="44"/>
                  </a:moveTo>
                  <a:cubicBezTo>
                    <a:pt x="53" y="36"/>
                    <a:pt x="50" y="27"/>
                    <a:pt x="53" y="17"/>
                  </a:cubicBezTo>
                  <a:cubicBezTo>
                    <a:pt x="56" y="7"/>
                    <a:pt x="66" y="0"/>
                    <a:pt x="76" y="0"/>
                  </a:cubicBezTo>
                  <a:cubicBezTo>
                    <a:pt x="113" y="0"/>
                    <a:pt x="151" y="0"/>
                    <a:pt x="188" y="0"/>
                  </a:cubicBezTo>
                  <a:cubicBezTo>
                    <a:pt x="239" y="0"/>
                    <a:pt x="290" y="0"/>
                    <a:pt x="340" y="0"/>
                  </a:cubicBezTo>
                  <a:cubicBezTo>
                    <a:pt x="370" y="0"/>
                    <a:pt x="400" y="0"/>
                    <a:pt x="430" y="0"/>
                  </a:cubicBezTo>
                  <a:cubicBezTo>
                    <a:pt x="436" y="0"/>
                    <a:pt x="439" y="4"/>
                    <a:pt x="439" y="9"/>
                  </a:cubicBezTo>
                  <a:cubicBezTo>
                    <a:pt x="438" y="12"/>
                    <a:pt x="437" y="13"/>
                    <a:pt x="434" y="15"/>
                  </a:cubicBezTo>
                  <a:cubicBezTo>
                    <a:pt x="434" y="15"/>
                    <a:pt x="433" y="17"/>
                    <a:pt x="433" y="18"/>
                  </a:cubicBezTo>
                  <a:cubicBezTo>
                    <a:pt x="433" y="22"/>
                    <a:pt x="433" y="27"/>
                    <a:pt x="433" y="32"/>
                  </a:cubicBezTo>
                  <a:cubicBezTo>
                    <a:pt x="433" y="33"/>
                    <a:pt x="434" y="34"/>
                    <a:pt x="434" y="34"/>
                  </a:cubicBezTo>
                  <a:cubicBezTo>
                    <a:pt x="438" y="37"/>
                    <a:pt x="439" y="40"/>
                    <a:pt x="438" y="43"/>
                  </a:cubicBezTo>
                  <a:cubicBezTo>
                    <a:pt x="438" y="47"/>
                    <a:pt x="434" y="49"/>
                    <a:pt x="430" y="49"/>
                  </a:cubicBezTo>
                  <a:cubicBezTo>
                    <a:pt x="423" y="49"/>
                    <a:pt x="415" y="49"/>
                    <a:pt x="407" y="49"/>
                  </a:cubicBezTo>
                  <a:cubicBezTo>
                    <a:pt x="402" y="49"/>
                    <a:pt x="397" y="49"/>
                    <a:pt x="392" y="49"/>
                  </a:cubicBezTo>
                  <a:cubicBezTo>
                    <a:pt x="392" y="54"/>
                    <a:pt x="391" y="58"/>
                    <a:pt x="386" y="59"/>
                  </a:cubicBezTo>
                  <a:cubicBezTo>
                    <a:pt x="386" y="65"/>
                    <a:pt x="386" y="70"/>
                    <a:pt x="386" y="76"/>
                  </a:cubicBezTo>
                  <a:cubicBezTo>
                    <a:pt x="386" y="76"/>
                    <a:pt x="387" y="77"/>
                    <a:pt x="387" y="78"/>
                  </a:cubicBezTo>
                  <a:cubicBezTo>
                    <a:pt x="391" y="80"/>
                    <a:pt x="392" y="83"/>
                    <a:pt x="392" y="87"/>
                  </a:cubicBezTo>
                  <a:cubicBezTo>
                    <a:pt x="394" y="87"/>
                    <a:pt x="396" y="87"/>
                    <a:pt x="399" y="87"/>
                  </a:cubicBezTo>
                  <a:cubicBezTo>
                    <a:pt x="404" y="87"/>
                    <a:pt x="407" y="89"/>
                    <a:pt x="408" y="93"/>
                  </a:cubicBezTo>
                  <a:cubicBezTo>
                    <a:pt x="409" y="97"/>
                    <a:pt x="407" y="100"/>
                    <a:pt x="402" y="103"/>
                  </a:cubicBezTo>
                  <a:cubicBezTo>
                    <a:pt x="402" y="108"/>
                    <a:pt x="402" y="114"/>
                    <a:pt x="402" y="119"/>
                  </a:cubicBezTo>
                  <a:cubicBezTo>
                    <a:pt x="402" y="120"/>
                    <a:pt x="403" y="121"/>
                    <a:pt x="404" y="122"/>
                  </a:cubicBezTo>
                  <a:cubicBezTo>
                    <a:pt x="407" y="124"/>
                    <a:pt x="409" y="127"/>
                    <a:pt x="408" y="130"/>
                  </a:cubicBezTo>
                  <a:cubicBezTo>
                    <a:pt x="407" y="134"/>
                    <a:pt x="404" y="136"/>
                    <a:pt x="400" y="136"/>
                  </a:cubicBezTo>
                  <a:cubicBezTo>
                    <a:pt x="346" y="136"/>
                    <a:pt x="291" y="136"/>
                    <a:pt x="237" y="136"/>
                  </a:cubicBezTo>
                  <a:cubicBezTo>
                    <a:pt x="186" y="136"/>
                    <a:pt x="134" y="136"/>
                    <a:pt x="83" y="136"/>
                  </a:cubicBezTo>
                  <a:cubicBezTo>
                    <a:pt x="71" y="136"/>
                    <a:pt x="59" y="136"/>
                    <a:pt x="47" y="136"/>
                  </a:cubicBezTo>
                  <a:cubicBezTo>
                    <a:pt x="36" y="136"/>
                    <a:pt x="28" y="132"/>
                    <a:pt x="24" y="122"/>
                  </a:cubicBezTo>
                  <a:cubicBezTo>
                    <a:pt x="19" y="112"/>
                    <a:pt x="21" y="103"/>
                    <a:pt x="29" y="94"/>
                  </a:cubicBezTo>
                  <a:cubicBezTo>
                    <a:pt x="29" y="94"/>
                    <a:pt x="29" y="94"/>
                    <a:pt x="30" y="93"/>
                  </a:cubicBezTo>
                  <a:cubicBezTo>
                    <a:pt x="20" y="92"/>
                    <a:pt x="13" y="88"/>
                    <a:pt x="8" y="80"/>
                  </a:cubicBezTo>
                  <a:cubicBezTo>
                    <a:pt x="0" y="63"/>
                    <a:pt x="11" y="44"/>
                    <a:pt x="30" y="44"/>
                  </a:cubicBezTo>
                  <a:cubicBezTo>
                    <a:pt x="40" y="44"/>
                    <a:pt x="51" y="44"/>
                    <a:pt x="61" y="44"/>
                  </a:cubicBezTo>
                  <a:close/>
                  <a:moveTo>
                    <a:pt x="248" y="44"/>
                  </a:moveTo>
                  <a:cubicBezTo>
                    <a:pt x="242" y="38"/>
                    <a:pt x="239" y="32"/>
                    <a:pt x="239" y="25"/>
                  </a:cubicBezTo>
                  <a:cubicBezTo>
                    <a:pt x="239" y="17"/>
                    <a:pt x="242" y="11"/>
                    <a:pt x="248" y="6"/>
                  </a:cubicBezTo>
                  <a:cubicBezTo>
                    <a:pt x="225" y="6"/>
                    <a:pt x="202" y="6"/>
                    <a:pt x="179" y="6"/>
                  </a:cubicBezTo>
                  <a:cubicBezTo>
                    <a:pt x="145" y="6"/>
                    <a:pt x="112" y="6"/>
                    <a:pt x="78" y="6"/>
                  </a:cubicBezTo>
                  <a:cubicBezTo>
                    <a:pt x="76" y="6"/>
                    <a:pt x="73" y="6"/>
                    <a:pt x="72" y="6"/>
                  </a:cubicBezTo>
                  <a:cubicBezTo>
                    <a:pt x="62" y="9"/>
                    <a:pt x="57" y="18"/>
                    <a:pt x="58" y="27"/>
                  </a:cubicBezTo>
                  <a:cubicBezTo>
                    <a:pt x="59" y="37"/>
                    <a:pt x="67" y="44"/>
                    <a:pt x="77" y="44"/>
                  </a:cubicBezTo>
                  <a:cubicBezTo>
                    <a:pt x="105" y="44"/>
                    <a:pt x="134" y="44"/>
                    <a:pt x="163" y="44"/>
                  </a:cubicBezTo>
                  <a:cubicBezTo>
                    <a:pt x="189" y="44"/>
                    <a:pt x="214" y="44"/>
                    <a:pt x="240" y="44"/>
                  </a:cubicBezTo>
                  <a:cubicBezTo>
                    <a:pt x="242" y="44"/>
                    <a:pt x="245" y="44"/>
                    <a:pt x="248" y="44"/>
                  </a:cubicBezTo>
                  <a:close/>
                  <a:moveTo>
                    <a:pt x="217" y="93"/>
                  </a:moveTo>
                  <a:cubicBezTo>
                    <a:pt x="216" y="93"/>
                    <a:pt x="215" y="93"/>
                    <a:pt x="215" y="93"/>
                  </a:cubicBezTo>
                  <a:cubicBezTo>
                    <a:pt x="158" y="93"/>
                    <a:pt x="102" y="93"/>
                    <a:pt x="45" y="93"/>
                  </a:cubicBezTo>
                  <a:cubicBezTo>
                    <a:pt x="44" y="93"/>
                    <a:pt x="43" y="93"/>
                    <a:pt x="42" y="93"/>
                  </a:cubicBezTo>
                  <a:cubicBezTo>
                    <a:pt x="33" y="95"/>
                    <a:pt x="26" y="104"/>
                    <a:pt x="27" y="113"/>
                  </a:cubicBezTo>
                  <a:cubicBezTo>
                    <a:pt x="28" y="123"/>
                    <a:pt x="36" y="130"/>
                    <a:pt x="46" y="131"/>
                  </a:cubicBezTo>
                  <a:cubicBezTo>
                    <a:pt x="53" y="131"/>
                    <a:pt x="61" y="131"/>
                    <a:pt x="68" y="131"/>
                  </a:cubicBezTo>
                  <a:cubicBezTo>
                    <a:pt x="114" y="131"/>
                    <a:pt x="161" y="131"/>
                    <a:pt x="207" y="131"/>
                  </a:cubicBezTo>
                  <a:cubicBezTo>
                    <a:pt x="210" y="131"/>
                    <a:pt x="214" y="131"/>
                    <a:pt x="217" y="131"/>
                  </a:cubicBezTo>
                  <a:cubicBezTo>
                    <a:pt x="207" y="120"/>
                    <a:pt x="205" y="105"/>
                    <a:pt x="217" y="93"/>
                  </a:cubicBezTo>
                  <a:close/>
                  <a:moveTo>
                    <a:pt x="201" y="49"/>
                  </a:moveTo>
                  <a:cubicBezTo>
                    <a:pt x="200" y="49"/>
                    <a:pt x="199" y="49"/>
                    <a:pt x="198" y="49"/>
                  </a:cubicBezTo>
                  <a:cubicBezTo>
                    <a:pt x="173" y="49"/>
                    <a:pt x="149" y="49"/>
                    <a:pt x="124" y="49"/>
                  </a:cubicBezTo>
                  <a:cubicBezTo>
                    <a:pt x="92" y="49"/>
                    <a:pt x="61" y="49"/>
                    <a:pt x="29" y="50"/>
                  </a:cubicBezTo>
                  <a:cubicBezTo>
                    <a:pt x="19" y="50"/>
                    <a:pt x="11" y="58"/>
                    <a:pt x="11" y="67"/>
                  </a:cubicBezTo>
                  <a:cubicBezTo>
                    <a:pt x="11" y="78"/>
                    <a:pt x="18" y="87"/>
                    <a:pt x="28" y="87"/>
                  </a:cubicBezTo>
                  <a:cubicBezTo>
                    <a:pt x="34" y="87"/>
                    <a:pt x="41" y="87"/>
                    <a:pt x="47" y="87"/>
                  </a:cubicBezTo>
                  <a:cubicBezTo>
                    <a:pt x="96" y="87"/>
                    <a:pt x="145" y="87"/>
                    <a:pt x="194" y="87"/>
                  </a:cubicBezTo>
                  <a:cubicBezTo>
                    <a:pt x="196" y="87"/>
                    <a:pt x="198" y="87"/>
                    <a:pt x="201" y="87"/>
                  </a:cubicBezTo>
                  <a:cubicBezTo>
                    <a:pt x="190" y="76"/>
                    <a:pt x="190" y="61"/>
                    <a:pt x="201" y="49"/>
                  </a:cubicBezTo>
                  <a:close/>
                  <a:moveTo>
                    <a:pt x="427" y="15"/>
                  </a:moveTo>
                  <a:cubicBezTo>
                    <a:pt x="426" y="15"/>
                    <a:pt x="425" y="15"/>
                    <a:pt x="424" y="15"/>
                  </a:cubicBezTo>
                  <a:cubicBezTo>
                    <a:pt x="407" y="15"/>
                    <a:pt x="390" y="15"/>
                    <a:pt x="373" y="15"/>
                  </a:cubicBezTo>
                  <a:cubicBezTo>
                    <a:pt x="361" y="15"/>
                    <a:pt x="350" y="15"/>
                    <a:pt x="338" y="15"/>
                  </a:cubicBezTo>
                  <a:cubicBezTo>
                    <a:pt x="325" y="15"/>
                    <a:pt x="311" y="15"/>
                    <a:pt x="298" y="15"/>
                  </a:cubicBezTo>
                  <a:cubicBezTo>
                    <a:pt x="287" y="15"/>
                    <a:pt x="276" y="15"/>
                    <a:pt x="265" y="15"/>
                  </a:cubicBezTo>
                  <a:cubicBezTo>
                    <a:pt x="260" y="15"/>
                    <a:pt x="257" y="17"/>
                    <a:pt x="255" y="21"/>
                  </a:cubicBezTo>
                  <a:cubicBezTo>
                    <a:pt x="253" y="28"/>
                    <a:pt x="257" y="34"/>
                    <a:pt x="265" y="34"/>
                  </a:cubicBezTo>
                  <a:cubicBezTo>
                    <a:pt x="318" y="34"/>
                    <a:pt x="372" y="34"/>
                    <a:pt x="425" y="34"/>
                  </a:cubicBezTo>
                  <a:cubicBezTo>
                    <a:pt x="426" y="34"/>
                    <a:pt x="427" y="34"/>
                    <a:pt x="427" y="34"/>
                  </a:cubicBezTo>
                  <a:cubicBezTo>
                    <a:pt x="427" y="28"/>
                    <a:pt x="427" y="22"/>
                    <a:pt x="427" y="15"/>
                  </a:cubicBezTo>
                  <a:close/>
                  <a:moveTo>
                    <a:pt x="397" y="121"/>
                  </a:moveTo>
                  <a:cubicBezTo>
                    <a:pt x="397" y="115"/>
                    <a:pt x="397" y="109"/>
                    <a:pt x="397" y="102"/>
                  </a:cubicBezTo>
                  <a:cubicBezTo>
                    <a:pt x="395" y="102"/>
                    <a:pt x="394" y="102"/>
                    <a:pt x="393" y="102"/>
                  </a:cubicBezTo>
                  <a:cubicBezTo>
                    <a:pt x="346" y="102"/>
                    <a:pt x="299" y="102"/>
                    <a:pt x="251" y="102"/>
                  </a:cubicBezTo>
                  <a:cubicBezTo>
                    <a:pt x="245" y="102"/>
                    <a:pt x="239" y="102"/>
                    <a:pt x="233" y="102"/>
                  </a:cubicBezTo>
                  <a:cubicBezTo>
                    <a:pt x="228" y="102"/>
                    <a:pt x="224" y="106"/>
                    <a:pt x="224" y="111"/>
                  </a:cubicBezTo>
                  <a:cubicBezTo>
                    <a:pt x="224" y="117"/>
                    <a:pt x="228" y="121"/>
                    <a:pt x="234" y="121"/>
                  </a:cubicBezTo>
                  <a:cubicBezTo>
                    <a:pt x="280" y="121"/>
                    <a:pt x="326" y="121"/>
                    <a:pt x="373" y="121"/>
                  </a:cubicBezTo>
                  <a:cubicBezTo>
                    <a:pt x="380" y="121"/>
                    <a:pt x="388" y="121"/>
                    <a:pt x="397" y="121"/>
                  </a:cubicBezTo>
                  <a:close/>
                  <a:moveTo>
                    <a:pt x="380" y="59"/>
                  </a:moveTo>
                  <a:cubicBezTo>
                    <a:pt x="379" y="59"/>
                    <a:pt x="378" y="59"/>
                    <a:pt x="377" y="59"/>
                  </a:cubicBezTo>
                  <a:cubicBezTo>
                    <a:pt x="355" y="59"/>
                    <a:pt x="332" y="59"/>
                    <a:pt x="310" y="59"/>
                  </a:cubicBezTo>
                  <a:cubicBezTo>
                    <a:pt x="279" y="59"/>
                    <a:pt x="248" y="59"/>
                    <a:pt x="218" y="59"/>
                  </a:cubicBezTo>
                  <a:cubicBezTo>
                    <a:pt x="212" y="59"/>
                    <a:pt x="207" y="63"/>
                    <a:pt x="208" y="69"/>
                  </a:cubicBezTo>
                  <a:cubicBezTo>
                    <a:pt x="208" y="74"/>
                    <a:pt x="212" y="78"/>
                    <a:pt x="218" y="78"/>
                  </a:cubicBezTo>
                  <a:cubicBezTo>
                    <a:pt x="228" y="78"/>
                    <a:pt x="239" y="78"/>
                    <a:pt x="249" y="78"/>
                  </a:cubicBezTo>
                  <a:cubicBezTo>
                    <a:pt x="292" y="78"/>
                    <a:pt x="334" y="78"/>
                    <a:pt x="376" y="78"/>
                  </a:cubicBezTo>
                  <a:cubicBezTo>
                    <a:pt x="378" y="78"/>
                    <a:pt x="379" y="78"/>
                    <a:pt x="380" y="78"/>
                  </a:cubicBezTo>
                  <a:cubicBezTo>
                    <a:pt x="380" y="71"/>
                    <a:pt x="380" y="65"/>
                    <a:pt x="380" y="59"/>
                  </a:cubicBezTo>
                  <a:close/>
                  <a:moveTo>
                    <a:pt x="347" y="40"/>
                  </a:moveTo>
                  <a:cubicBezTo>
                    <a:pt x="319" y="40"/>
                    <a:pt x="292" y="40"/>
                    <a:pt x="265" y="40"/>
                  </a:cubicBezTo>
                  <a:cubicBezTo>
                    <a:pt x="263" y="40"/>
                    <a:pt x="261" y="40"/>
                    <a:pt x="260" y="39"/>
                  </a:cubicBezTo>
                  <a:cubicBezTo>
                    <a:pt x="253" y="37"/>
                    <a:pt x="248" y="30"/>
                    <a:pt x="249" y="23"/>
                  </a:cubicBezTo>
                  <a:cubicBezTo>
                    <a:pt x="250" y="15"/>
                    <a:pt x="256" y="10"/>
                    <a:pt x="264" y="10"/>
                  </a:cubicBezTo>
                  <a:cubicBezTo>
                    <a:pt x="293" y="10"/>
                    <a:pt x="322" y="10"/>
                    <a:pt x="351" y="10"/>
                  </a:cubicBezTo>
                  <a:cubicBezTo>
                    <a:pt x="377" y="10"/>
                    <a:pt x="404" y="10"/>
                    <a:pt x="430" y="10"/>
                  </a:cubicBezTo>
                  <a:cubicBezTo>
                    <a:pt x="431" y="10"/>
                    <a:pt x="433" y="10"/>
                    <a:pt x="433" y="8"/>
                  </a:cubicBezTo>
                  <a:cubicBezTo>
                    <a:pt x="433" y="6"/>
                    <a:pt x="432" y="6"/>
                    <a:pt x="430" y="6"/>
                  </a:cubicBezTo>
                  <a:cubicBezTo>
                    <a:pt x="429" y="6"/>
                    <a:pt x="428" y="6"/>
                    <a:pt x="428" y="6"/>
                  </a:cubicBezTo>
                  <a:cubicBezTo>
                    <a:pt x="396" y="6"/>
                    <a:pt x="365" y="6"/>
                    <a:pt x="334" y="6"/>
                  </a:cubicBezTo>
                  <a:cubicBezTo>
                    <a:pt x="311" y="6"/>
                    <a:pt x="288" y="6"/>
                    <a:pt x="265" y="6"/>
                  </a:cubicBezTo>
                  <a:cubicBezTo>
                    <a:pt x="261" y="6"/>
                    <a:pt x="256" y="7"/>
                    <a:pt x="253" y="10"/>
                  </a:cubicBezTo>
                  <a:cubicBezTo>
                    <a:pt x="246" y="15"/>
                    <a:pt x="243" y="23"/>
                    <a:pt x="246" y="31"/>
                  </a:cubicBezTo>
                  <a:cubicBezTo>
                    <a:pt x="249" y="39"/>
                    <a:pt x="256" y="44"/>
                    <a:pt x="265" y="44"/>
                  </a:cubicBezTo>
                  <a:cubicBezTo>
                    <a:pt x="314" y="44"/>
                    <a:pt x="363" y="44"/>
                    <a:pt x="412" y="44"/>
                  </a:cubicBezTo>
                  <a:cubicBezTo>
                    <a:pt x="418" y="44"/>
                    <a:pt x="424" y="44"/>
                    <a:pt x="430" y="44"/>
                  </a:cubicBezTo>
                  <a:cubicBezTo>
                    <a:pt x="431" y="44"/>
                    <a:pt x="433" y="43"/>
                    <a:pt x="433" y="41"/>
                  </a:cubicBezTo>
                  <a:cubicBezTo>
                    <a:pt x="433" y="39"/>
                    <a:pt x="431" y="40"/>
                    <a:pt x="430" y="40"/>
                  </a:cubicBezTo>
                  <a:cubicBezTo>
                    <a:pt x="402" y="40"/>
                    <a:pt x="374" y="40"/>
                    <a:pt x="347" y="40"/>
                  </a:cubicBezTo>
                  <a:close/>
                  <a:moveTo>
                    <a:pt x="299" y="87"/>
                  </a:moveTo>
                  <a:cubicBezTo>
                    <a:pt x="299" y="87"/>
                    <a:pt x="299" y="87"/>
                    <a:pt x="299" y="87"/>
                  </a:cubicBezTo>
                  <a:cubicBezTo>
                    <a:pt x="312" y="87"/>
                    <a:pt x="325" y="87"/>
                    <a:pt x="338" y="87"/>
                  </a:cubicBezTo>
                  <a:cubicBezTo>
                    <a:pt x="353" y="87"/>
                    <a:pt x="368" y="87"/>
                    <a:pt x="383" y="87"/>
                  </a:cubicBezTo>
                  <a:cubicBezTo>
                    <a:pt x="384" y="87"/>
                    <a:pt x="386" y="86"/>
                    <a:pt x="386" y="85"/>
                  </a:cubicBezTo>
                  <a:cubicBezTo>
                    <a:pt x="386" y="83"/>
                    <a:pt x="385" y="83"/>
                    <a:pt x="384" y="83"/>
                  </a:cubicBezTo>
                  <a:cubicBezTo>
                    <a:pt x="341" y="83"/>
                    <a:pt x="299" y="83"/>
                    <a:pt x="256" y="83"/>
                  </a:cubicBezTo>
                  <a:cubicBezTo>
                    <a:pt x="243" y="83"/>
                    <a:pt x="230" y="83"/>
                    <a:pt x="217" y="83"/>
                  </a:cubicBezTo>
                  <a:cubicBezTo>
                    <a:pt x="210" y="83"/>
                    <a:pt x="203" y="78"/>
                    <a:pt x="202" y="70"/>
                  </a:cubicBezTo>
                  <a:cubicBezTo>
                    <a:pt x="202" y="62"/>
                    <a:pt x="206" y="55"/>
                    <a:pt x="215" y="54"/>
                  </a:cubicBezTo>
                  <a:cubicBezTo>
                    <a:pt x="221" y="53"/>
                    <a:pt x="228" y="53"/>
                    <a:pt x="234" y="53"/>
                  </a:cubicBezTo>
                  <a:cubicBezTo>
                    <a:pt x="284" y="53"/>
                    <a:pt x="333" y="53"/>
                    <a:pt x="382" y="53"/>
                  </a:cubicBezTo>
                  <a:cubicBezTo>
                    <a:pt x="383" y="53"/>
                    <a:pt x="386" y="54"/>
                    <a:pt x="386" y="52"/>
                  </a:cubicBezTo>
                  <a:cubicBezTo>
                    <a:pt x="386" y="49"/>
                    <a:pt x="384" y="49"/>
                    <a:pt x="382" y="49"/>
                  </a:cubicBezTo>
                  <a:cubicBezTo>
                    <a:pt x="327" y="49"/>
                    <a:pt x="272" y="49"/>
                    <a:pt x="217" y="49"/>
                  </a:cubicBezTo>
                  <a:cubicBezTo>
                    <a:pt x="216" y="49"/>
                    <a:pt x="214" y="49"/>
                    <a:pt x="213" y="50"/>
                  </a:cubicBezTo>
                  <a:cubicBezTo>
                    <a:pt x="203" y="52"/>
                    <a:pt x="197" y="61"/>
                    <a:pt x="198" y="71"/>
                  </a:cubicBezTo>
                  <a:cubicBezTo>
                    <a:pt x="200" y="81"/>
                    <a:pt x="209" y="87"/>
                    <a:pt x="217" y="87"/>
                  </a:cubicBezTo>
                  <a:cubicBezTo>
                    <a:pt x="245" y="87"/>
                    <a:pt x="272" y="87"/>
                    <a:pt x="299" y="87"/>
                  </a:cubicBezTo>
                  <a:close/>
                  <a:moveTo>
                    <a:pt x="315" y="131"/>
                  </a:moveTo>
                  <a:cubicBezTo>
                    <a:pt x="315" y="131"/>
                    <a:pt x="315" y="131"/>
                    <a:pt x="315" y="131"/>
                  </a:cubicBezTo>
                  <a:cubicBezTo>
                    <a:pt x="343" y="131"/>
                    <a:pt x="370" y="131"/>
                    <a:pt x="398" y="131"/>
                  </a:cubicBezTo>
                  <a:cubicBezTo>
                    <a:pt x="399" y="131"/>
                    <a:pt x="400" y="131"/>
                    <a:pt x="400" y="130"/>
                  </a:cubicBezTo>
                  <a:cubicBezTo>
                    <a:pt x="401" y="130"/>
                    <a:pt x="402" y="129"/>
                    <a:pt x="402" y="128"/>
                  </a:cubicBezTo>
                  <a:cubicBezTo>
                    <a:pt x="402" y="128"/>
                    <a:pt x="401" y="127"/>
                    <a:pt x="400" y="127"/>
                  </a:cubicBezTo>
                  <a:cubicBezTo>
                    <a:pt x="378" y="127"/>
                    <a:pt x="355" y="127"/>
                    <a:pt x="333" y="127"/>
                  </a:cubicBezTo>
                  <a:cubicBezTo>
                    <a:pt x="300" y="127"/>
                    <a:pt x="267" y="127"/>
                    <a:pt x="233" y="127"/>
                  </a:cubicBezTo>
                  <a:cubicBezTo>
                    <a:pt x="223" y="127"/>
                    <a:pt x="216" y="117"/>
                    <a:pt x="219" y="108"/>
                  </a:cubicBezTo>
                  <a:cubicBezTo>
                    <a:pt x="221" y="101"/>
                    <a:pt x="227" y="97"/>
                    <a:pt x="234" y="97"/>
                  </a:cubicBezTo>
                  <a:cubicBezTo>
                    <a:pt x="260" y="97"/>
                    <a:pt x="285" y="97"/>
                    <a:pt x="311" y="97"/>
                  </a:cubicBezTo>
                  <a:cubicBezTo>
                    <a:pt x="340" y="97"/>
                    <a:pt x="370" y="97"/>
                    <a:pt x="400" y="97"/>
                  </a:cubicBezTo>
                  <a:cubicBezTo>
                    <a:pt x="401" y="97"/>
                    <a:pt x="402" y="96"/>
                    <a:pt x="402" y="95"/>
                  </a:cubicBezTo>
                  <a:cubicBezTo>
                    <a:pt x="402" y="94"/>
                    <a:pt x="401" y="93"/>
                    <a:pt x="401" y="93"/>
                  </a:cubicBezTo>
                  <a:cubicBezTo>
                    <a:pt x="400" y="93"/>
                    <a:pt x="399" y="93"/>
                    <a:pt x="398" y="93"/>
                  </a:cubicBezTo>
                  <a:cubicBezTo>
                    <a:pt x="386" y="93"/>
                    <a:pt x="373" y="93"/>
                    <a:pt x="361" y="93"/>
                  </a:cubicBezTo>
                  <a:cubicBezTo>
                    <a:pt x="318" y="93"/>
                    <a:pt x="276" y="93"/>
                    <a:pt x="233" y="93"/>
                  </a:cubicBezTo>
                  <a:cubicBezTo>
                    <a:pt x="220" y="93"/>
                    <a:pt x="211" y="105"/>
                    <a:pt x="215" y="117"/>
                  </a:cubicBezTo>
                  <a:cubicBezTo>
                    <a:pt x="218" y="126"/>
                    <a:pt x="225" y="131"/>
                    <a:pt x="234" y="131"/>
                  </a:cubicBezTo>
                  <a:cubicBezTo>
                    <a:pt x="261" y="131"/>
                    <a:pt x="288" y="131"/>
                    <a:pt x="315" y="1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4149725" y="2792413"/>
              <a:ext cx="41275" cy="136525"/>
            </a:xfrm>
            <a:custGeom>
              <a:avLst/>
              <a:gdLst>
                <a:gd name="T0" fmla="*/ 0 w 8"/>
                <a:gd name="T1" fmla="*/ 13 h 26"/>
                <a:gd name="T2" fmla="*/ 0 w 8"/>
                <a:gd name="T3" fmla="*/ 5 h 26"/>
                <a:gd name="T4" fmla="*/ 4 w 8"/>
                <a:gd name="T5" fmla="*/ 0 h 26"/>
                <a:gd name="T6" fmla="*/ 8 w 8"/>
                <a:gd name="T7" fmla="*/ 4 h 26"/>
                <a:gd name="T8" fmla="*/ 8 w 8"/>
                <a:gd name="T9" fmla="*/ 21 h 26"/>
                <a:gd name="T10" fmla="*/ 4 w 8"/>
                <a:gd name="T11" fmla="*/ 26 h 26"/>
                <a:gd name="T12" fmla="*/ 0 w 8"/>
                <a:gd name="T13" fmla="*/ 21 h 26"/>
                <a:gd name="T14" fmla="*/ 0 w 8"/>
                <a:gd name="T15" fmla="*/ 13 h 26"/>
                <a:gd name="T16" fmla="*/ 0 w 8"/>
                <a:gd name="T17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6">
                  <a:moveTo>
                    <a:pt x="0" y="13"/>
                  </a:moveTo>
                  <a:cubicBezTo>
                    <a:pt x="0" y="10"/>
                    <a:pt x="0" y="7"/>
                    <a:pt x="0" y="5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0"/>
                    <a:pt x="8" y="16"/>
                    <a:pt x="8" y="21"/>
                  </a:cubicBezTo>
                  <a:cubicBezTo>
                    <a:pt x="8" y="24"/>
                    <a:pt x="7" y="26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19"/>
                    <a:pt x="0" y="16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7"/>
            <p:cNvSpPr>
              <a:spLocks/>
            </p:cNvSpPr>
            <p:nvPr/>
          </p:nvSpPr>
          <p:spPr bwMode="auto">
            <a:xfrm>
              <a:off x="4252913" y="2803526"/>
              <a:ext cx="31750" cy="115888"/>
            </a:xfrm>
            <a:custGeom>
              <a:avLst/>
              <a:gdLst>
                <a:gd name="T0" fmla="*/ 6 w 6"/>
                <a:gd name="T1" fmla="*/ 11 h 22"/>
                <a:gd name="T2" fmla="*/ 6 w 6"/>
                <a:gd name="T3" fmla="*/ 19 h 22"/>
                <a:gd name="T4" fmla="*/ 3 w 6"/>
                <a:gd name="T5" fmla="*/ 22 h 22"/>
                <a:gd name="T6" fmla="*/ 0 w 6"/>
                <a:gd name="T7" fmla="*/ 19 h 22"/>
                <a:gd name="T8" fmla="*/ 0 w 6"/>
                <a:gd name="T9" fmla="*/ 3 h 22"/>
                <a:gd name="T10" fmla="*/ 3 w 6"/>
                <a:gd name="T11" fmla="*/ 0 h 22"/>
                <a:gd name="T12" fmla="*/ 6 w 6"/>
                <a:gd name="T13" fmla="*/ 3 h 22"/>
                <a:gd name="T14" fmla="*/ 6 w 6"/>
                <a:gd name="T15" fmla="*/ 11 h 22"/>
                <a:gd name="T16" fmla="*/ 6 w 6"/>
                <a:gd name="T17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2">
                  <a:moveTo>
                    <a:pt x="6" y="11"/>
                  </a:moveTo>
                  <a:cubicBezTo>
                    <a:pt x="6" y="14"/>
                    <a:pt x="6" y="16"/>
                    <a:pt x="6" y="19"/>
                  </a:cubicBezTo>
                  <a:cubicBezTo>
                    <a:pt x="6" y="21"/>
                    <a:pt x="5" y="22"/>
                    <a:pt x="3" y="22"/>
                  </a:cubicBezTo>
                  <a:cubicBezTo>
                    <a:pt x="1" y="22"/>
                    <a:pt x="0" y="21"/>
                    <a:pt x="0" y="19"/>
                  </a:cubicBezTo>
                  <a:cubicBezTo>
                    <a:pt x="0" y="14"/>
                    <a:pt x="0" y="8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6" y="6"/>
                    <a:pt x="6" y="8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8"/>
            <p:cNvSpPr>
              <a:spLocks/>
            </p:cNvSpPr>
            <p:nvPr/>
          </p:nvSpPr>
          <p:spPr bwMode="auto">
            <a:xfrm>
              <a:off x="3987800" y="3251201"/>
              <a:ext cx="47625" cy="136525"/>
            </a:xfrm>
            <a:custGeom>
              <a:avLst/>
              <a:gdLst>
                <a:gd name="T0" fmla="*/ 0 w 9"/>
                <a:gd name="T1" fmla="*/ 13 h 26"/>
                <a:gd name="T2" fmla="*/ 0 w 9"/>
                <a:gd name="T3" fmla="*/ 5 h 26"/>
                <a:gd name="T4" fmla="*/ 4 w 9"/>
                <a:gd name="T5" fmla="*/ 0 h 26"/>
                <a:gd name="T6" fmla="*/ 9 w 9"/>
                <a:gd name="T7" fmla="*/ 5 h 26"/>
                <a:gd name="T8" fmla="*/ 9 w 9"/>
                <a:gd name="T9" fmla="*/ 21 h 26"/>
                <a:gd name="T10" fmla="*/ 4 w 9"/>
                <a:gd name="T11" fmla="*/ 26 h 26"/>
                <a:gd name="T12" fmla="*/ 0 w 9"/>
                <a:gd name="T13" fmla="*/ 21 h 26"/>
                <a:gd name="T14" fmla="*/ 0 w 9"/>
                <a:gd name="T15" fmla="*/ 13 h 26"/>
                <a:gd name="T16" fmla="*/ 0 w 9"/>
                <a:gd name="T17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26">
                  <a:moveTo>
                    <a:pt x="0" y="13"/>
                  </a:moveTo>
                  <a:cubicBezTo>
                    <a:pt x="0" y="10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9" y="2"/>
                    <a:pt x="9" y="5"/>
                  </a:cubicBezTo>
                  <a:cubicBezTo>
                    <a:pt x="9" y="10"/>
                    <a:pt x="9" y="16"/>
                    <a:pt x="9" y="21"/>
                  </a:cubicBezTo>
                  <a:cubicBezTo>
                    <a:pt x="9" y="24"/>
                    <a:pt x="7" y="26"/>
                    <a:pt x="4" y="26"/>
                  </a:cubicBezTo>
                  <a:cubicBezTo>
                    <a:pt x="2" y="26"/>
                    <a:pt x="0" y="24"/>
                    <a:pt x="0" y="21"/>
                  </a:cubicBezTo>
                  <a:cubicBezTo>
                    <a:pt x="0" y="18"/>
                    <a:pt x="0" y="16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9"/>
            <p:cNvSpPr>
              <a:spLocks/>
            </p:cNvSpPr>
            <p:nvPr/>
          </p:nvSpPr>
          <p:spPr bwMode="auto">
            <a:xfrm>
              <a:off x="4097338" y="3260726"/>
              <a:ext cx="25400" cy="122238"/>
            </a:xfrm>
            <a:custGeom>
              <a:avLst/>
              <a:gdLst>
                <a:gd name="T0" fmla="*/ 5 w 5"/>
                <a:gd name="T1" fmla="*/ 11 h 23"/>
                <a:gd name="T2" fmla="*/ 5 w 5"/>
                <a:gd name="T3" fmla="*/ 19 h 23"/>
                <a:gd name="T4" fmla="*/ 3 w 5"/>
                <a:gd name="T5" fmla="*/ 22 h 23"/>
                <a:gd name="T6" fmla="*/ 0 w 5"/>
                <a:gd name="T7" fmla="*/ 19 h 23"/>
                <a:gd name="T8" fmla="*/ 0 w 5"/>
                <a:gd name="T9" fmla="*/ 3 h 23"/>
                <a:gd name="T10" fmla="*/ 3 w 5"/>
                <a:gd name="T11" fmla="*/ 0 h 23"/>
                <a:gd name="T12" fmla="*/ 5 w 5"/>
                <a:gd name="T13" fmla="*/ 3 h 23"/>
                <a:gd name="T14" fmla="*/ 5 w 5"/>
                <a:gd name="T1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23">
                  <a:moveTo>
                    <a:pt x="5" y="11"/>
                  </a:moveTo>
                  <a:cubicBezTo>
                    <a:pt x="5" y="14"/>
                    <a:pt x="5" y="17"/>
                    <a:pt x="5" y="19"/>
                  </a:cubicBezTo>
                  <a:cubicBezTo>
                    <a:pt x="5" y="21"/>
                    <a:pt x="4" y="23"/>
                    <a:pt x="3" y="22"/>
                  </a:cubicBezTo>
                  <a:cubicBezTo>
                    <a:pt x="1" y="22"/>
                    <a:pt x="0" y="20"/>
                    <a:pt x="0" y="19"/>
                  </a:cubicBezTo>
                  <a:cubicBezTo>
                    <a:pt x="0" y="14"/>
                    <a:pt x="0" y="8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2"/>
                    <a:pt x="5" y="3"/>
                  </a:cubicBezTo>
                  <a:cubicBezTo>
                    <a:pt x="5" y="5"/>
                    <a:pt x="5" y="8"/>
                    <a:pt x="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0"/>
            <p:cNvSpPr>
              <a:spLocks/>
            </p:cNvSpPr>
            <p:nvPr/>
          </p:nvSpPr>
          <p:spPr bwMode="auto">
            <a:xfrm>
              <a:off x="3905250" y="3024188"/>
              <a:ext cx="41275" cy="136525"/>
            </a:xfrm>
            <a:custGeom>
              <a:avLst/>
              <a:gdLst>
                <a:gd name="T0" fmla="*/ 8 w 8"/>
                <a:gd name="T1" fmla="*/ 13 h 26"/>
                <a:gd name="T2" fmla="*/ 8 w 8"/>
                <a:gd name="T3" fmla="*/ 21 h 26"/>
                <a:gd name="T4" fmla="*/ 4 w 8"/>
                <a:gd name="T5" fmla="*/ 26 h 26"/>
                <a:gd name="T6" fmla="*/ 0 w 8"/>
                <a:gd name="T7" fmla="*/ 21 h 26"/>
                <a:gd name="T8" fmla="*/ 0 w 8"/>
                <a:gd name="T9" fmla="*/ 4 h 26"/>
                <a:gd name="T10" fmla="*/ 4 w 8"/>
                <a:gd name="T11" fmla="*/ 0 h 26"/>
                <a:gd name="T12" fmla="*/ 8 w 8"/>
                <a:gd name="T13" fmla="*/ 4 h 26"/>
                <a:gd name="T14" fmla="*/ 8 w 8"/>
                <a:gd name="T15" fmla="*/ 13 h 26"/>
                <a:gd name="T16" fmla="*/ 8 w 8"/>
                <a:gd name="T17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6">
                  <a:moveTo>
                    <a:pt x="8" y="13"/>
                  </a:moveTo>
                  <a:cubicBezTo>
                    <a:pt x="8" y="16"/>
                    <a:pt x="8" y="18"/>
                    <a:pt x="8" y="21"/>
                  </a:cubicBezTo>
                  <a:cubicBezTo>
                    <a:pt x="8" y="24"/>
                    <a:pt x="6" y="26"/>
                    <a:pt x="4" y="26"/>
                  </a:cubicBezTo>
                  <a:cubicBezTo>
                    <a:pt x="2" y="25"/>
                    <a:pt x="0" y="24"/>
                    <a:pt x="0" y="21"/>
                  </a:cubicBezTo>
                  <a:cubicBezTo>
                    <a:pt x="0" y="15"/>
                    <a:pt x="0" y="10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7"/>
                    <a:pt x="8" y="10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1"/>
            <p:cNvSpPr>
              <a:spLocks/>
            </p:cNvSpPr>
            <p:nvPr/>
          </p:nvSpPr>
          <p:spPr bwMode="auto">
            <a:xfrm>
              <a:off x="4014788" y="3028951"/>
              <a:ext cx="25400" cy="122238"/>
            </a:xfrm>
            <a:custGeom>
              <a:avLst/>
              <a:gdLst>
                <a:gd name="T0" fmla="*/ 5 w 5"/>
                <a:gd name="T1" fmla="*/ 12 h 23"/>
                <a:gd name="T2" fmla="*/ 5 w 5"/>
                <a:gd name="T3" fmla="*/ 19 h 23"/>
                <a:gd name="T4" fmla="*/ 2 w 5"/>
                <a:gd name="T5" fmla="*/ 23 h 23"/>
                <a:gd name="T6" fmla="*/ 0 w 5"/>
                <a:gd name="T7" fmla="*/ 19 h 23"/>
                <a:gd name="T8" fmla="*/ 0 w 5"/>
                <a:gd name="T9" fmla="*/ 4 h 23"/>
                <a:gd name="T10" fmla="*/ 3 w 5"/>
                <a:gd name="T11" fmla="*/ 0 h 23"/>
                <a:gd name="T12" fmla="*/ 5 w 5"/>
                <a:gd name="T13" fmla="*/ 4 h 23"/>
                <a:gd name="T14" fmla="*/ 5 w 5"/>
                <a:gd name="T15" fmla="*/ 12 h 23"/>
                <a:gd name="T16" fmla="*/ 5 w 5"/>
                <a:gd name="T17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23">
                  <a:moveTo>
                    <a:pt x="5" y="12"/>
                  </a:moveTo>
                  <a:cubicBezTo>
                    <a:pt x="5" y="14"/>
                    <a:pt x="5" y="17"/>
                    <a:pt x="5" y="19"/>
                  </a:cubicBezTo>
                  <a:cubicBezTo>
                    <a:pt x="5" y="21"/>
                    <a:pt x="5" y="23"/>
                    <a:pt x="2" y="23"/>
                  </a:cubicBezTo>
                  <a:cubicBezTo>
                    <a:pt x="0" y="23"/>
                    <a:pt x="0" y="21"/>
                    <a:pt x="0" y="19"/>
                  </a:cubicBezTo>
                  <a:cubicBezTo>
                    <a:pt x="0" y="14"/>
                    <a:pt x="0" y="9"/>
                    <a:pt x="0" y="4"/>
                  </a:cubicBezTo>
                  <a:cubicBezTo>
                    <a:pt x="0" y="2"/>
                    <a:pt x="0" y="0"/>
                    <a:pt x="3" y="0"/>
                  </a:cubicBezTo>
                  <a:cubicBezTo>
                    <a:pt x="5" y="1"/>
                    <a:pt x="5" y="2"/>
                    <a:pt x="5" y="4"/>
                  </a:cubicBezTo>
                  <a:cubicBezTo>
                    <a:pt x="5" y="7"/>
                    <a:pt x="5" y="9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2"/>
            <p:cNvSpPr>
              <a:spLocks/>
            </p:cNvSpPr>
            <p:nvPr/>
          </p:nvSpPr>
          <p:spPr bwMode="auto">
            <a:xfrm>
              <a:off x="5573713" y="2865438"/>
              <a:ext cx="338137" cy="31750"/>
            </a:xfrm>
            <a:custGeom>
              <a:avLst/>
              <a:gdLst>
                <a:gd name="T0" fmla="*/ 33 w 65"/>
                <a:gd name="T1" fmla="*/ 6 h 6"/>
                <a:gd name="T2" fmla="*/ 4 w 65"/>
                <a:gd name="T3" fmla="*/ 6 h 6"/>
                <a:gd name="T4" fmla="*/ 3 w 65"/>
                <a:gd name="T5" fmla="*/ 6 h 6"/>
                <a:gd name="T6" fmla="*/ 0 w 65"/>
                <a:gd name="T7" fmla="*/ 3 h 6"/>
                <a:gd name="T8" fmla="*/ 3 w 65"/>
                <a:gd name="T9" fmla="*/ 0 h 6"/>
                <a:gd name="T10" fmla="*/ 62 w 65"/>
                <a:gd name="T11" fmla="*/ 0 h 6"/>
                <a:gd name="T12" fmla="*/ 65 w 65"/>
                <a:gd name="T13" fmla="*/ 3 h 6"/>
                <a:gd name="T14" fmla="*/ 61 w 65"/>
                <a:gd name="T15" fmla="*/ 6 h 6"/>
                <a:gd name="T16" fmla="*/ 33 w 65"/>
                <a:gd name="T17" fmla="*/ 6 h 6"/>
                <a:gd name="T18" fmla="*/ 33 w 65"/>
                <a:gd name="T1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">
                  <a:moveTo>
                    <a:pt x="33" y="6"/>
                  </a:moveTo>
                  <a:cubicBezTo>
                    <a:pt x="23" y="6"/>
                    <a:pt x="14" y="6"/>
                    <a:pt x="4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23" y="0"/>
                    <a:pt x="42" y="0"/>
                    <a:pt x="62" y="0"/>
                  </a:cubicBezTo>
                  <a:cubicBezTo>
                    <a:pt x="63" y="0"/>
                    <a:pt x="65" y="1"/>
                    <a:pt x="65" y="3"/>
                  </a:cubicBezTo>
                  <a:cubicBezTo>
                    <a:pt x="65" y="5"/>
                    <a:pt x="63" y="6"/>
                    <a:pt x="61" y="6"/>
                  </a:cubicBezTo>
                  <a:cubicBezTo>
                    <a:pt x="52" y="6"/>
                    <a:pt x="42" y="6"/>
                    <a:pt x="33" y="6"/>
                  </a:cubicBezTo>
                  <a:cubicBezTo>
                    <a:pt x="33" y="6"/>
                    <a:pt x="33" y="6"/>
                    <a:pt x="3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3"/>
            <p:cNvSpPr>
              <a:spLocks/>
            </p:cNvSpPr>
            <p:nvPr/>
          </p:nvSpPr>
          <p:spPr bwMode="auto">
            <a:xfrm>
              <a:off x="5226050" y="2833688"/>
              <a:ext cx="238125" cy="26988"/>
            </a:xfrm>
            <a:custGeom>
              <a:avLst/>
              <a:gdLst>
                <a:gd name="T0" fmla="*/ 23 w 46"/>
                <a:gd name="T1" fmla="*/ 0 h 5"/>
                <a:gd name="T2" fmla="*/ 43 w 46"/>
                <a:gd name="T3" fmla="*/ 0 h 5"/>
                <a:gd name="T4" fmla="*/ 46 w 46"/>
                <a:gd name="T5" fmla="*/ 2 h 5"/>
                <a:gd name="T6" fmla="*/ 43 w 46"/>
                <a:gd name="T7" fmla="*/ 5 h 5"/>
                <a:gd name="T8" fmla="*/ 4 w 46"/>
                <a:gd name="T9" fmla="*/ 5 h 5"/>
                <a:gd name="T10" fmla="*/ 0 w 46"/>
                <a:gd name="T11" fmla="*/ 3 h 5"/>
                <a:gd name="T12" fmla="*/ 4 w 46"/>
                <a:gd name="T13" fmla="*/ 0 h 5"/>
                <a:gd name="T14" fmla="*/ 23 w 46"/>
                <a:gd name="T15" fmla="*/ 0 h 5"/>
                <a:gd name="T16" fmla="*/ 23 w 46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5">
                  <a:moveTo>
                    <a:pt x="23" y="0"/>
                  </a:moveTo>
                  <a:cubicBezTo>
                    <a:pt x="30" y="0"/>
                    <a:pt x="36" y="0"/>
                    <a:pt x="43" y="0"/>
                  </a:cubicBezTo>
                  <a:cubicBezTo>
                    <a:pt x="44" y="0"/>
                    <a:pt x="46" y="0"/>
                    <a:pt x="46" y="2"/>
                  </a:cubicBezTo>
                  <a:cubicBezTo>
                    <a:pt x="46" y="5"/>
                    <a:pt x="44" y="5"/>
                    <a:pt x="43" y="5"/>
                  </a:cubicBezTo>
                  <a:cubicBezTo>
                    <a:pt x="30" y="5"/>
                    <a:pt x="17" y="5"/>
                    <a:pt x="4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0"/>
                    <a:pt x="2" y="0"/>
                    <a:pt x="4" y="0"/>
                  </a:cubicBezTo>
                  <a:cubicBezTo>
                    <a:pt x="10" y="0"/>
                    <a:pt x="17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4"/>
            <p:cNvSpPr>
              <a:spLocks/>
            </p:cNvSpPr>
            <p:nvPr/>
          </p:nvSpPr>
          <p:spPr bwMode="auto">
            <a:xfrm>
              <a:off x="5418138" y="3324226"/>
              <a:ext cx="338137" cy="31750"/>
            </a:xfrm>
            <a:custGeom>
              <a:avLst/>
              <a:gdLst>
                <a:gd name="T0" fmla="*/ 32 w 65"/>
                <a:gd name="T1" fmla="*/ 6 h 6"/>
                <a:gd name="T2" fmla="*/ 4 w 65"/>
                <a:gd name="T3" fmla="*/ 6 h 6"/>
                <a:gd name="T4" fmla="*/ 2 w 65"/>
                <a:gd name="T5" fmla="*/ 6 h 6"/>
                <a:gd name="T6" fmla="*/ 0 w 65"/>
                <a:gd name="T7" fmla="*/ 3 h 6"/>
                <a:gd name="T8" fmla="*/ 1 w 65"/>
                <a:gd name="T9" fmla="*/ 1 h 6"/>
                <a:gd name="T10" fmla="*/ 4 w 65"/>
                <a:gd name="T11" fmla="*/ 0 h 6"/>
                <a:gd name="T12" fmla="*/ 60 w 65"/>
                <a:gd name="T13" fmla="*/ 0 h 6"/>
                <a:gd name="T14" fmla="*/ 64 w 65"/>
                <a:gd name="T15" fmla="*/ 2 h 6"/>
                <a:gd name="T16" fmla="*/ 61 w 65"/>
                <a:gd name="T17" fmla="*/ 6 h 6"/>
                <a:gd name="T18" fmla="*/ 32 w 65"/>
                <a:gd name="T19" fmla="*/ 6 h 6"/>
                <a:gd name="T20" fmla="*/ 32 w 65"/>
                <a:gd name="T2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6">
                  <a:moveTo>
                    <a:pt x="32" y="6"/>
                  </a:moveTo>
                  <a:cubicBezTo>
                    <a:pt x="23" y="6"/>
                    <a:pt x="14" y="6"/>
                    <a:pt x="4" y="6"/>
                  </a:cubicBezTo>
                  <a:cubicBezTo>
                    <a:pt x="4" y="6"/>
                    <a:pt x="3" y="6"/>
                    <a:pt x="2" y="6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23" y="0"/>
                    <a:pt x="41" y="0"/>
                    <a:pt x="60" y="0"/>
                  </a:cubicBezTo>
                  <a:cubicBezTo>
                    <a:pt x="62" y="0"/>
                    <a:pt x="63" y="1"/>
                    <a:pt x="64" y="2"/>
                  </a:cubicBezTo>
                  <a:cubicBezTo>
                    <a:pt x="65" y="4"/>
                    <a:pt x="63" y="6"/>
                    <a:pt x="61" y="6"/>
                  </a:cubicBezTo>
                  <a:cubicBezTo>
                    <a:pt x="51" y="6"/>
                    <a:pt x="42" y="6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5"/>
            <p:cNvSpPr>
              <a:spLocks/>
            </p:cNvSpPr>
            <p:nvPr/>
          </p:nvSpPr>
          <p:spPr bwMode="auto">
            <a:xfrm>
              <a:off x="5064125" y="3292476"/>
              <a:ext cx="244475" cy="26988"/>
            </a:xfrm>
            <a:custGeom>
              <a:avLst/>
              <a:gdLst>
                <a:gd name="T0" fmla="*/ 23 w 47"/>
                <a:gd name="T1" fmla="*/ 5 h 5"/>
                <a:gd name="T2" fmla="*/ 4 w 47"/>
                <a:gd name="T3" fmla="*/ 5 h 5"/>
                <a:gd name="T4" fmla="*/ 0 w 47"/>
                <a:gd name="T5" fmla="*/ 3 h 5"/>
                <a:gd name="T6" fmla="*/ 4 w 47"/>
                <a:gd name="T7" fmla="*/ 0 h 5"/>
                <a:gd name="T8" fmla="*/ 43 w 47"/>
                <a:gd name="T9" fmla="*/ 0 h 5"/>
                <a:gd name="T10" fmla="*/ 46 w 47"/>
                <a:gd name="T11" fmla="*/ 3 h 5"/>
                <a:gd name="T12" fmla="*/ 42 w 47"/>
                <a:gd name="T13" fmla="*/ 5 h 5"/>
                <a:gd name="T14" fmla="*/ 23 w 47"/>
                <a:gd name="T15" fmla="*/ 5 h 5"/>
                <a:gd name="T16" fmla="*/ 23 w 47"/>
                <a:gd name="T1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5">
                  <a:moveTo>
                    <a:pt x="23" y="5"/>
                  </a:moveTo>
                  <a:cubicBezTo>
                    <a:pt x="17" y="5"/>
                    <a:pt x="11" y="5"/>
                    <a:pt x="4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0"/>
                    <a:pt x="2" y="0"/>
                    <a:pt x="4" y="0"/>
                  </a:cubicBezTo>
                  <a:cubicBezTo>
                    <a:pt x="17" y="0"/>
                    <a:pt x="30" y="0"/>
                    <a:pt x="43" y="0"/>
                  </a:cubicBezTo>
                  <a:cubicBezTo>
                    <a:pt x="45" y="0"/>
                    <a:pt x="46" y="0"/>
                    <a:pt x="46" y="3"/>
                  </a:cubicBezTo>
                  <a:cubicBezTo>
                    <a:pt x="47" y="5"/>
                    <a:pt x="44" y="5"/>
                    <a:pt x="42" y="5"/>
                  </a:cubicBezTo>
                  <a:cubicBezTo>
                    <a:pt x="36" y="5"/>
                    <a:pt x="30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6"/>
            <p:cNvSpPr>
              <a:spLocks/>
            </p:cNvSpPr>
            <p:nvPr/>
          </p:nvSpPr>
          <p:spPr bwMode="auto">
            <a:xfrm>
              <a:off x="5329238" y="3097213"/>
              <a:ext cx="338137" cy="26988"/>
            </a:xfrm>
            <a:custGeom>
              <a:avLst/>
              <a:gdLst>
                <a:gd name="T0" fmla="*/ 33 w 65"/>
                <a:gd name="T1" fmla="*/ 0 h 5"/>
                <a:gd name="T2" fmla="*/ 59 w 65"/>
                <a:gd name="T3" fmla="*/ 0 h 5"/>
                <a:gd name="T4" fmla="*/ 62 w 65"/>
                <a:gd name="T5" fmla="*/ 0 h 5"/>
                <a:gd name="T6" fmla="*/ 65 w 65"/>
                <a:gd name="T7" fmla="*/ 3 h 5"/>
                <a:gd name="T8" fmla="*/ 62 w 65"/>
                <a:gd name="T9" fmla="*/ 5 h 5"/>
                <a:gd name="T10" fmla="*/ 4 w 65"/>
                <a:gd name="T11" fmla="*/ 5 h 5"/>
                <a:gd name="T12" fmla="*/ 0 w 65"/>
                <a:gd name="T13" fmla="*/ 3 h 5"/>
                <a:gd name="T14" fmla="*/ 4 w 65"/>
                <a:gd name="T15" fmla="*/ 0 h 5"/>
                <a:gd name="T16" fmla="*/ 33 w 65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5">
                  <a:moveTo>
                    <a:pt x="33" y="0"/>
                  </a:moveTo>
                  <a:cubicBezTo>
                    <a:pt x="42" y="0"/>
                    <a:pt x="51" y="0"/>
                    <a:pt x="59" y="0"/>
                  </a:cubicBezTo>
                  <a:cubicBezTo>
                    <a:pt x="60" y="0"/>
                    <a:pt x="61" y="0"/>
                    <a:pt x="62" y="0"/>
                  </a:cubicBezTo>
                  <a:cubicBezTo>
                    <a:pt x="64" y="0"/>
                    <a:pt x="65" y="1"/>
                    <a:pt x="65" y="3"/>
                  </a:cubicBezTo>
                  <a:cubicBezTo>
                    <a:pt x="65" y="5"/>
                    <a:pt x="64" y="5"/>
                    <a:pt x="62" y="5"/>
                  </a:cubicBezTo>
                  <a:cubicBezTo>
                    <a:pt x="43" y="5"/>
                    <a:pt x="23" y="5"/>
                    <a:pt x="4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14" y="0"/>
                    <a:pt x="23" y="0"/>
                    <a:pt x="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7"/>
            <p:cNvSpPr>
              <a:spLocks/>
            </p:cNvSpPr>
            <p:nvPr/>
          </p:nvSpPr>
          <p:spPr bwMode="auto">
            <a:xfrm>
              <a:off x="4981575" y="3060701"/>
              <a:ext cx="238125" cy="31750"/>
            </a:xfrm>
            <a:custGeom>
              <a:avLst/>
              <a:gdLst>
                <a:gd name="T0" fmla="*/ 23 w 46"/>
                <a:gd name="T1" fmla="*/ 0 h 6"/>
                <a:gd name="T2" fmla="*/ 42 w 46"/>
                <a:gd name="T3" fmla="*/ 0 h 6"/>
                <a:gd name="T4" fmla="*/ 46 w 46"/>
                <a:gd name="T5" fmla="*/ 3 h 6"/>
                <a:gd name="T6" fmla="*/ 43 w 46"/>
                <a:gd name="T7" fmla="*/ 6 h 6"/>
                <a:gd name="T8" fmla="*/ 4 w 46"/>
                <a:gd name="T9" fmla="*/ 6 h 6"/>
                <a:gd name="T10" fmla="*/ 0 w 46"/>
                <a:gd name="T11" fmla="*/ 3 h 6"/>
                <a:gd name="T12" fmla="*/ 4 w 46"/>
                <a:gd name="T13" fmla="*/ 0 h 6"/>
                <a:gd name="T14" fmla="*/ 23 w 46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6">
                  <a:moveTo>
                    <a:pt x="23" y="0"/>
                  </a:moveTo>
                  <a:cubicBezTo>
                    <a:pt x="30" y="0"/>
                    <a:pt x="36" y="0"/>
                    <a:pt x="42" y="0"/>
                  </a:cubicBezTo>
                  <a:cubicBezTo>
                    <a:pt x="44" y="0"/>
                    <a:pt x="46" y="1"/>
                    <a:pt x="46" y="3"/>
                  </a:cubicBezTo>
                  <a:cubicBezTo>
                    <a:pt x="46" y="6"/>
                    <a:pt x="44" y="6"/>
                    <a:pt x="43" y="6"/>
                  </a:cubicBezTo>
                  <a:cubicBezTo>
                    <a:pt x="30" y="6"/>
                    <a:pt x="17" y="6"/>
                    <a:pt x="4" y="6"/>
                  </a:cubicBezTo>
                  <a:cubicBezTo>
                    <a:pt x="2" y="6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" y="0"/>
                    <a:pt x="17" y="0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7" name="Grupo 36"/>
          <p:cNvGrpSpPr/>
          <p:nvPr/>
        </p:nvGrpSpPr>
        <p:grpSpPr>
          <a:xfrm>
            <a:off x="4387097" y="3116035"/>
            <a:ext cx="1337308" cy="420350"/>
            <a:chOff x="3748088" y="2733676"/>
            <a:chExt cx="2282824" cy="717550"/>
          </a:xfrm>
          <a:solidFill>
            <a:srgbClr val="1CBBB4"/>
          </a:solidFill>
        </p:grpSpPr>
        <p:sp>
          <p:nvSpPr>
            <p:cNvPr id="38" name="Freeform 5"/>
            <p:cNvSpPr>
              <a:spLocks noEditPoints="1"/>
            </p:cNvSpPr>
            <p:nvPr/>
          </p:nvSpPr>
          <p:spPr bwMode="auto">
            <a:xfrm>
              <a:off x="3748088" y="2733676"/>
              <a:ext cx="2282824" cy="717550"/>
            </a:xfrm>
            <a:custGeom>
              <a:avLst/>
              <a:gdLst>
                <a:gd name="T0" fmla="*/ 76 w 439"/>
                <a:gd name="T1" fmla="*/ 0 h 136"/>
                <a:gd name="T2" fmla="*/ 430 w 439"/>
                <a:gd name="T3" fmla="*/ 0 h 136"/>
                <a:gd name="T4" fmla="*/ 433 w 439"/>
                <a:gd name="T5" fmla="*/ 18 h 136"/>
                <a:gd name="T6" fmla="*/ 438 w 439"/>
                <a:gd name="T7" fmla="*/ 43 h 136"/>
                <a:gd name="T8" fmla="*/ 392 w 439"/>
                <a:gd name="T9" fmla="*/ 49 h 136"/>
                <a:gd name="T10" fmla="*/ 387 w 439"/>
                <a:gd name="T11" fmla="*/ 78 h 136"/>
                <a:gd name="T12" fmla="*/ 408 w 439"/>
                <a:gd name="T13" fmla="*/ 93 h 136"/>
                <a:gd name="T14" fmla="*/ 404 w 439"/>
                <a:gd name="T15" fmla="*/ 122 h 136"/>
                <a:gd name="T16" fmla="*/ 237 w 439"/>
                <a:gd name="T17" fmla="*/ 136 h 136"/>
                <a:gd name="T18" fmla="*/ 24 w 439"/>
                <a:gd name="T19" fmla="*/ 122 h 136"/>
                <a:gd name="T20" fmla="*/ 8 w 439"/>
                <a:gd name="T21" fmla="*/ 80 h 136"/>
                <a:gd name="T22" fmla="*/ 248 w 439"/>
                <a:gd name="T23" fmla="*/ 44 h 136"/>
                <a:gd name="T24" fmla="*/ 179 w 439"/>
                <a:gd name="T25" fmla="*/ 6 h 136"/>
                <a:gd name="T26" fmla="*/ 58 w 439"/>
                <a:gd name="T27" fmla="*/ 27 h 136"/>
                <a:gd name="T28" fmla="*/ 240 w 439"/>
                <a:gd name="T29" fmla="*/ 44 h 136"/>
                <a:gd name="T30" fmla="*/ 215 w 439"/>
                <a:gd name="T31" fmla="*/ 93 h 136"/>
                <a:gd name="T32" fmla="*/ 27 w 439"/>
                <a:gd name="T33" fmla="*/ 113 h 136"/>
                <a:gd name="T34" fmla="*/ 207 w 439"/>
                <a:gd name="T35" fmla="*/ 131 h 136"/>
                <a:gd name="T36" fmla="*/ 201 w 439"/>
                <a:gd name="T37" fmla="*/ 49 h 136"/>
                <a:gd name="T38" fmla="*/ 29 w 439"/>
                <a:gd name="T39" fmla="*/ 50 h 136"/>
                <a:gd name="T40" fmla="*/ 47 w 439"/>
                <a:gd name="T41" fmla="*/ 87 h 136"/>
                <a:gd name="T42" fmla="*/ 201 w 439"/>
                <a:gd name="T43" fmla="*/ 49 h 136"/>
                <a:gd name="T44" fmla="*/ 373 w 439"/>
                <a:gd name="T45" fmla="*/ 15 h 136"/>
                <a:gd name="T46" fmla="*/ 265 w 439"/>
                <a:gd name="T47" fmla="*/ 15 h 136"/>
                <a:gd name="T48" fmla="*/ 425 w 439"/>
                <a:gd name="T49" fmla="*/ 34 h 136"/>
                <a:gd name="T50" fmla="*/ 397 w 439"/>
                <a:gd name="T51" fmla="*/ 121 h 136"/>
                <a:gd name="T52" fmla="*/ 251 w 439"/>
                <a:gd name="T53" fmla="*/ 102 h 136"/>
                <a:gd name="T54" fmla="*/ 234 w 439"/>
                <a:gd name="T55" fmla="*/ 121 h 136"/>
                <a:gd name="T56" fmla="*/ 380 w 439"/>
                <a:gd name="T57" fmla="*/ 59 h 136"/>
                <a:gd name="T58" fmla="*/ 218 w 439"/>
                <a:gd name="T59" fmla="*/ 59 h 136"/>
                <a:gd name="T60" fmla="*/ 249 w 439"/>
                <a:gd name="T61" fmla="*/ 78 h 136"/>
                <a:gd name="T62" fmla="*/ 380 w 439"/>
                <a:gd name="T63" fmla="*/ 59 h 136"/>
                <a:gd name="T64" fmla="*/ 260 w 439"/>
                <a:gd name="T65" fmla="*/ 39 h 136"/>
                <a:gd name="T66" fmla="*/ 351 w 439"/>
                <a:gd name="T67" fmla="*/ 10 h 136"/>
                <a:gd name="T68" fmla="*/ 430 w 439"/>
                <a:gd name="T69" fmla="*/ 6 h 136"/>
                <a:gd name="T70" fmla="*/ 265 w 439"/>
                <a:gd name="T71" fmla="*/ 6 h 136"/>
                <a:gd name="T72" fmla="*/ 265 w 439"/>
                <a:gd name="T73" fmla="*/ 44 h 136"/>
                <a:gd name="T74" fmla="*/ 433 w 439"/>
                <a:gd name="T75" fmla="*/ 41 h 136"/>
                <a:gd name="T76" fmla="*/ 299 w 439"/>
                <a:gd name="T77" fmla="*/ 87 h 136"/>
                <a:gd name="T78" fmla="*/ 383 w 439"/>
                <a:gd name="T79" fmla="*/ 87 h 136"/>
                <a:gd name="T80" fmla="*/ 256 w 439"/>
                <a:gd name="T81" fmla="*/ 83 h 136"/>
                <a:gd name="T82" fmla="*/ 215 w 439"/>
                <a:gd name="T83" fmla="*/ 54 h 136"/>
                <a:gd name="T84" fmla="*/ 386 w 439"/>
                <a:gd name="T85" fmla="*/ 52 h 136"/>
                <a:gd name="T86" fmla="*/ 213 w 439"/>
                <a:gd name="T87" fmla="*/ 50 h 136"/>
                <a:gd name="T88" fmla="*/ 299 w 439"/>
                <a:gd name="T89" fmla="*/ 87 h 136"/>
                <a:gd name="T90" fmla="*/ 398 w 439"/>
                <a:gd name="T91" fmla="*/ 131 h 136"/>
                <a:gd name="T92" fmla="*/ 400 w 439"/>
                <a:gd name="T93" fmla="*/ 127 h 136"/>
                <a:gd name="T94" fmla="*/ 219 w 439"/>
                <a:gd name="T95" fmla="*/ 108 h 136"/>
                <a:gd name="T96" fmla="*/ 400 w 439"/>
                <a:gd name="T97" fmla="*/ 97 h 136"/>
                <a:gd name="T98" fmla="*/ 398 w 439"/>
                <a:gd name="T99" fmla="*/ 93 h 136"/>
                <a:gd name="T100" fmla="*/ 215 w 439"/>
                <a:gd name="T101" fmla="*/ 117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39" h="136">
                  <a:moveTo>
                    <a:pt x="61" y="44"/>
                  </a:moveTo>
                  <a:cubicBezTo>
                    <a:pt x="53" y="36"/>
                    <a:pt x="50" y="27"/>
                    <a:pt x="53" y="17"/>
                  </a:cubicBezTo>
                  <a:cubicBezTo>
                    <a:pt x="56" y="7"/>
                    <a:pt x="66" y="0"/>
                    <a:pt x="76" y="0"/>
                  </a:cubicBezTo>
                  <a:cubicBezTo>
                    <a:pt x="113" y="0"/>
                    <a:pt x="151" y="0"/>
                    <a:pt x="188" y="0"/>
                  </a:cubicBezTo>
                  <a:cubicBezTo>
                    <a:pt x="239" y="0"/>
                    <a:pt x="290" y="0"/>
                    <a:pt x="340" y="0"/>
                  </a:cubicBezTo>
                  <a:cubicBezTo>
                    <a:pt x="370" y="0"/>
                    <a:pt x="400" y="0"/>
                    <a:pt x="430" y="0"/>
                  </a:cubicBezTo>
                  <a:cubicBezTo>
                    <a:pt x="436" y="0"/>
                    <a:pt x="439" y="4"/>
                    <a:pt x="439" y="9"/>
                  </a:cubicBezTo>
                  <a:cubicBezTo>
                    <a:pt x="438" y="12"/>
                    <a:pt x="437" y="13"/>
                    <a:pt x="434" y="15"/>
                  </a:cubicBezTo>
                  <a:cubicBezTo>
                    <a:pt x="434" y="15"/>
                    <a:pt x="433" y="17"/>
                    <a:pt x="433" y="18"/>
                  </a:cubicBezTo>
                  <a:cubicBezTo>
                    <a:pt x="433" y="22"/>
                    <a:pt x="433" y="27"/>
                    <a:pt x="433" y="32"/>
                  </a:cubicBezTo>
                  <a:cubicBezTo>
                    <a:pt x="433" y="33"/>
                    <a:pt x="434" y="34"/>
                    <a:pt x="434" y="34"/>
                  </a:cubicBezTo>
                  <a:cubicBezTo>
                    <a:pt x="438" y="37"/>
                    <a:pt x="439" y="40"/>
                    <a:pt x="438" y="43"/>
                  </a:cubicBezTo>
                  <a:cubicBezTo>
                    <a:pt x="438" y="47"/>
                    <a:pt x="434" y="49"/>
                    <a:pt x="430" y="49"/>
                  </a:cubicBezTo>
                  <a:cubicBezTo>
                    <a:pt x="423" y="49"/>
                    <a:pt x="415" y="49"/>
                    <a:pt x="407" y="49"/>
                  </a:cubicBezTo>
                  <a:cubicBezTo>
                    <a:pt x="402" y="49"/>
                    <a:pt x="397" y="49"/>
                    <a:pt x="392" y="49"/>
                  </a:cubicBezTo>
                  <a:cubicBezTo>
                    <a:pt x="392" y="54"/>
                    <a:pt x="391" y="58"/>
                    <a:pt x="386" y="59"/>
                  </a:cubicBezTo>
                  <a:cubicBezTo>
                    <a:pt x="386" y="65"/>
                    <a:pt x="386" y="70"/>
                    <a:pt x="386" y="76"/>
                  </a:cubicBezTo>
                  <a:cubicBezTo>
                    <a:pt x="386" y="76"/>
                    <a:pt x="387" y="77"/>
                    <a:pt x="387" y="78"/>
                  </a:cubicBezTo>
                  <a:cubicBezTo>
                    <a:pt x="391" y="80"/>
                    <a:pt x="392" y="83"/>
                    <a:pt x="392" y="87"/>
                  </a:cubicBezTo>
                  <a:cubicBezTo>
                    <a:pt x="394" y="87"/>
                    <a:pt x="396" y="87"/>
                    <a:pt x="399" y="87"/>
                  </a:cubicBezTo>
                  <a:cubicBezTo>
                    <a:pt x="404" y="87"/>
                    <a:pt x="407" y="89"/>
                    <a:pt x="408" y="93"/>
                  </a:cubicBezTo>
                  <a:cubicBezTo>
                    <a:pt x="409" y="97"/>
                    <a:pt x="407" y="100"/>
                    <a:pt x="402" y="103"/>
                  </a:cubicBezTo>
                  <a:cubicBezTo>
                    <a:pt x="402" y="108"/>
                    <a:pt x="402" y="114"/>
                    <a:pt x="402" y="119"/>
                  </a:cubicBezTo>
                  <a:cubicBezTo>
                    <a:pt x="402" y="120"/>
                    <a:pt x="403" y="121"/>
                    <a:pt x="404" y="122"/>
                  </a:cubicBezTo>
                  <a:cubicBezTo>
                    <a:pt x="407" y="124"/>
                    <a:pt x="409" y="127"/>
                    <a:pt x="408" y="130"/>
                  </a:cubicBezTo>
                  <a:cubicBezTo>
                    <a:pt x="407" y="134"/>
                    <a:pt x="404" y="136"/>
                    <a:pt x="400" y="136"/>
                  </a:cubicBezTo>
                  <a:cubicBezTo>
                    <a:pt x="346" y="136"/>
                    <a:pt x="291" y="136"/>
                    <a:pt x="237" y="136"/>
                  </a:cubicBezTo>
                  <a:cubicBezTo>
                    <a:pt x="186" y="136"/>
                    <a:pt x="134" y="136"/>
                    <a:pt x="83" y="136"/>
                  </a:cubicBezTo>
                  <a:cubicBezTo>
                    <a:pt x="71" y="136"/>
                    <a:pt x="59" y="136"/>
                    <a:pt x="47" y="136"/>
                  </a:cubicBezTo>
                  <a:cubicBezTo>
                    <a:pt x="36" y="136"/>
                    <a:pt x="28" y="132"/>
                    <a:pt x="24" y="122"/>
                  </a:cubicBezTo>
                  <a:cubicBezTo>
                    <a:pt x="19" y="112"/>
                    <a:pt x="21" y="103"/>
                    <a:pt x="29" y="94"/>
                  </a:cubicBezTo>
                  <a:cubicBezTo>
                    <a:pt x="29" y="94"/>
                    <a:pt x="29" y="94"/>
                    <a:pt x="30" y="93"/>
                  </a:cubicBezTo>
                  <a:cubicBezTo>
                    <a:pt x="20" y="92"/>
                    <a:pt x="13" y="88"/>
                    <a:pt x="8" y="80"/>
                  </a:cubicBezTo>
                  <a:cubicBezTo>
                    <a:pt x="0" y="63"/>
                    <a:pt x="11" y="44"/>
                    <a:pt x="30" y="44"/>
                  </a:cubicBezTo>
                  <a:cubicBezTo>
                    <a:pt x="40" y="44"/>
                    <a:pt x="51" y="44"/>
                    <a:pt x="61" y="44"/>
                  </a:cubicBezTo>
                  <a:close/>
                  <a:moveTo>
                    <a:pt x="248" y="44"/>
                  </a:moveTo>
                  <a:cubicBezTo>
                    <a:pt x="242" y="38"/>
                    <a:pt x="239" y="32"/>
                    <a:pt x="239" y="25"/>
                  </a:cubicBezTo>
                  <a:cubicBezTo>
                    <a:pt x="239" y="17"/>
                    <a:pt x="242" y="11"/>
                    <a:pt x="248" y="6"/>
                  </a:cubicBezTo>
                  <a:cubicBezTo>
                    <a:pt x="225" y="6"/>
                    <a:pt x="202" y="6"/>
                    <a:pt x="179" y="6"/>
                  </a:cubicBezTo>
                  <a:cubicBezTo>
                    <a:pt x="145" y="6"/>
                    <a:pt x="112" y="6"/>
                    <a:pt x="78" y="6"/>
                  </a:cubicBezTo>
                  <a:cubicBezTo>
                    <a:pt x="76" y="6"/>
                    <a:pt x="73" y="6"/>
                    <a:pt x="72" y="6"/>
                  </a:cubicBezTo>
                  <a:cubicBezTo>
                    <a:pt x="62" y="9"/>
                    <a:pt x="57" y="18"/>
                    <a:pt x="58" y="27"/>
                  </a:cubicBezTo>
                  <a:cubicBezTo>
                    <a:pt x="59" y="37"/>
                    <a:pt x="67" y="44"/>
                    <a:pt x="77" y="44"/>
                  </a:cubicBezTo>
                  <a:cubicBezTo>
                    <a:pt x="105" y="44"/>
                    <a:pt x="134" y="44"/>
                    <a:pt x="163" y="44"/>
                  </a:cubicBezTo>
                  <a:cubicBezTo>
                    <a:pt x="189" y="44"/>
                    <a:pt x="214" y="44"/>
                    <a:pt x="240" y="44"/>
                  </a:cubicBezTo>
                  <a:cubicBezTo>
                    <a:pt x="242" y="44"/>
                    <a:pt x="245" y="44"/>
                    <a:pt x="248" y="44"/>
                  </a:cubicBezTo>
                  <a:close/>
                  <a:moveTo>
                    <a:pt x="217" y="93"/>
                  </a:moveTo>
                  <a:cubicBezTo>
                    <a:pt x="216" y="93"/>
                    <a:pt x="215" y="93"/>
                    <a:pt x="215" y="93"/>
                  </a:cubicBezTo>
                  <a:cubicBezTo>
                    <a:pt x="158" y="93"/>
                    <a:pt x="102" y="93"/>
                    <a:pt x="45" y="93"/>
                  </a:cubicBezTo>
                  <a:cubicBezTo>
                    <a:pt x="44" y="93"/>
                    <a:pt x="43" y="93"/>
                    <a:pt x="42" y="93"/>
                  </a:cubicBezTo>
                  <a:cubicBezTo>
                    <a:pt x="33" y="95"/>
                    <a:pt x="26" y="104"/>
                    <a:pt x="27" y="113"/>
                  </a:cubicBezTo>
                  <a:cubicBezTo>
                    <a:pt x="28" y="123"/>
                    <a:pt x="36" y="130"/>
                    <a:pt x="46" y="131"/>
                  </a:cubicBezTo>
                  <a:cubicBezTo>
                    <a:pt x="53" y="131"/>
                    <a:pt x="61" y="131"/>
                    <a:pt x="68" y="131"/>
                  </a:cubicBezTo>
                  <a:cubicBezTo>
                    <a:pt x="114" y="131"/>
                    <a:pt x="161" y="131"/>
                    <a:pt x="207" y="131"/>
                  </a:cubicBezTo>
                  <a:cubicBezTo>
                    <a:pt x="210" y="131"/>
                    <a:pt x="214" y="131"/>
                    <a:pt x="217" y="131"/>
                  </a:cubicBezTo>
                  <a:cubicBezTo>
                    <a:pt x="207" y="120"/>
                    <a:pt x="205" y="105"/>
                    <a:pt x="217" y="93"/>
                  </a:cubicBezTo>
                  <a:close/>
                  <a:moveTo>
                    <a:pt x="201" y="49"/>
                  </a:moveTo>
                  <a:cubicBezTo>
                    <a:pt x="200" y="49"/>
                    <a:pt x="199" y="49"/>
                    <a:pt x="198" y="49"/>
                  </a:cubicBezTo>
                  <a:cubicBezTo>
                    <a:pt x="173" y="49"/>
                    <a:pt x="149" y="49"/>
                    <a:pt x="124" y="49"/>
                  </a:cubicBezTo>
                  <a:cubicBezTo>
                    <a:pt x="92" y="49"/>
                    <a:pt x="61" y="49"/>
                    <a:pt x="29" y="50"/>
                  </a:cubicBezTo>
                  <a:cubicBezTo>
                    <a:pt x="19" y="50"/>
                    <a:pt x="11" y="58"/>
                    <a:pt x="11" y="67"/>
                  </a:cubicBezTo>
                  <a:cubicBezTo>
                    <a:pt x="11" y="78"/>
                    <a:pt x="18" y="87"/>
                    <a:pt x="28" y="87"/>
                  </a:cubicBezTo>
                  <a:cubicBezTo>
                    <a:pt x="34" y="87"/>
                    <a:pt x="41" y="87"/>
                    <a:pt x="47" y="87"/>
                  </a:cubicBezTo>
                  <a:cubicBezTo>
                    <a:pt x="96" y="87"/>
                    <a:pt x="145" y="87"/>
                    <a:pt x="194" y="87"/>
                  </a:cubicBezTo>
                  <a:cubicBezTo>
                    <a:pt x="196" y="87"/>
                    <a:pt x="198" y="87"/>
                    <a:pt x="201" y="87"/>
                  </a:cubicBezTo>
                  <a:cubicBezTo>
                    <a:pt x="190" y="76"/>
                    <a:pt x="190" y="61"/>
                    <a:pt x="201" y="49"/>
                  </a:cubicBezTo>
                  <a:close/>
                  <a:moveTo>
                    <a:pt x="427" y="15"/>
                  </a:moveTo>
                  <a:cubicBezTo>
                    <a:pt x="426" y="15"/>
                    <a:pt x="425" y="15"/>
                    <a:pt x="424" y="15"/>
                  </a:cubicBezTo>
                  <a:cubicBezTo>
                    <a:pt x="407" y="15"/>
                    <a:pt x="390" y="15"/>
                    <a:pt x="373" y="15"/>
                  </a:cubicBezTo>
                  <a:cubicBezTo>
                    <a:pt x="361" y="15"/>
                    <a:pt x="350" y="15"/>
                    <a:pt x="338" y="15"/>
                  </a:cubicBezTo>
                  <a:cubicBezTo>
                    <a:pt x="325" y="15"/>
                    <a:pt x="311" y="15"/>
                    <a:pt x="298" y="15"/>
                  </a:cubicBezTo>
                  <a:cubicBezTo>
                    <a:pt x="287" y="15"/>
                    <a:pt x="276" y="15"/>
                    <a:pt x="265" y="15"/>
                  </a:cubicBezTo>
                  <a:cubicBezTo>
                    <a:pt x="260" y="15"/>
                    <a:pt x="257" y="17"/>
                    <a:pt x="255" y="21"/>
                  </a:cubicBezTo>
                  <a:cubicBezTo>
                    <a:pt x="253" y="28"/>
                    <a:pt x="257" y="34"/>
                    <a:pt x="265" y="34"/>
                  </a:cubicBezTo>
                  <a:cubicBezTo>
                    <a:pt x="318" y="34"/>
                    <a:pt x="372" y="34"/>
                    <a:pt x="425" y="34"/>
                  </a:cubicBezTo>
                  <a:cubicBezTo>
                    <a:pt x="426" y="34"/>
                    <a:pt x="427" y="34"/>
                    <a:pt x="427" y="34"/>
                  </a:cubicBezTo>
                  <a:cubicBezTo>
                    <a:pt x="427" y="28"/>
                    <a:pt x="427" y="22"/>
                    <a:pt x="427" y="15"/>
                  </a:cubicBezTo>
                  <a:close/>
                  <a:moveTo>
                    <a:pt x="397" y="121"/>
                  </a:moveTo>
                  <a:cubicBezTo>
                    <a:pt x="397" y="115"/>
                    <a:pt x="397" y="109"/>
                    <a:pt x="397" y="102"/>
                  </a:cubicBezTo>
                  <a:cubicBezTo>
                    <a:pt x="395" y="102"/>
                    <a:pt x="394" y="102"/>
                    <a:pt x="393" y="102"/>
                  </a:cubicBezTo>
                  <a:cubicBezTo>
                    <a:pt x="346" y="102"/>
                    <a:pt x="299" y="102"/>
                    <a:pt x="251" y="102"/>
                  </a:cubicBezTo>
                  <a:cubicBezTo>
                    <a:pt x="245" y="102"/>
                    <a:pt x="239" y="102"/>
                    <a:pt x="233" y="102"/>
                  </a:cubicBezTo>
                  <a:cubicBezTo>
                    <a:pt x="228" y="102"/>
                    <a:pt x="224" y="106"/>
                    <a:pt x="224" y="111"/>
                  </a:cubicBezTo>
                  <a:cubicBezTo>
                    <a:pt x="224" y="117"/>
                    <a:pt x="228" y="121"/>
                    <a:pt x="234" y="121"/>
                  </a:cubicBezTo>
                  <a:cubicBezTo>
                    <a:pt x="280" y="121"/>
                    <a:pt x="326" y="121"/>
                    <a:pt x="373" y="121"/>
                  </a:cubicBezTo>
                  <a:cubicBezTo>
                    <a:pt x="380" y="121"/>
                    <a:pt x="388" y="121"/>
                    <a:pt x="397" y="121"/>
                  </a:cubicBezTo>
                  <a:close/>
                  <a:moveTo>
                    <a:pt x="380" y="59"/>
                  </a:moveTo>
                  <a:cubicBezTo>
                    <a:pt x="379" y="59"/>
                    <a:pt x="378" y="59"/>
                    <a:pt x="377" y="59"/>
                  </a:cubicBezTo>
                  <a:cubicBezTo>
                    <a:pt x="355" y="59"/>
                    <a:pt x="332" y="59"/>
                    <a:pt x="310" y="59"/>
                  </a:cubicBezTo>
                  <a:cubicBezTo>
                    <a:pt x="279" y="59"/>
                    <a:pt x="248" y="59"/>
                    <a:pt x="218" y="59"/>
                  </a:cubicBezTo>
                  <a:cubicBezTo>
                    <a:pt x="212" y="59"/>
                    <a:pt x="207" y="63"/>
                    <a:pt x="208" y="69"/>
                  </a:cubicBezTo>
                  <a:cubicBezTo>
                    <a:pt x="208" y="74"/>
                    <a:pt x="212" y="78"/>
                    <a:pt x="218" y="78"/>
                  </a:cubicBezTo>
                  <a:cubicBezTo>
                    <a:pt x="228" y="78"/>
                    <a:pt x="239" y="78"/>
                    <a:pt x="249" y="78"/>
                  </a:cubicBezTo>
                  <a:cubicBezTo>
                    <a:pt x="292" y="78"/>
                    <a:pt x="334" y="78"/>
                    <a:pt x="376" y="78"/>
                  </a:cubicBezTo>
                  <a:cubicBezTo>
                    <a:pt x="378" y="78"/>
                    <a:pt x="379" y="78"/>
                    <a:pt x="380" y="78"/>
                  </a:cubicBezTo>
                  <a:cubicBezTo>
                    <a:pt x="380" y="71"/>
                    <a:pt x="380" y="65"/>
                    <a:pt x="380" y="59"/>
                  </a:cubicBezTo>
                  <a:close/>
                  <a:moveTo>
                    <a:pt x="347" y="40"/>
                  </a:moveTo>
                  <a:cubicBezTo>
                    <a:pt x="319" y="40"/>
                    <a:pt x="292" y="40"/>
                    <a:pt x="265" y="40"/>
                  </a:cubicBezTo>
                  <a:cubicBezTo>
                    <a:pt x="263" y="40"/>
                    <a:pt x="261" y="40"/>
                    <a:pt x="260" y="39"/>
                  </a:cubicBezTo>
                  <a:cubicBezTo>
                    <a:pt x="253" y="37"/>
                    <a:pt x="248" y="30"/>
                    <a:pt x="249" y="23"/>
                  </a:cubicBezTo>
                  <a:cubicBezTo>
                    <a:pt x="250" y="15"/>
                    <a:pt x="256" y="10"/>
                    <a:pt x="264" y="10"/>
                  </a:cubicBezTo>
                  <a:cubicBezTo>
                    <a:pt x="293" y="10"/>
                    <a:pt x="322" y="10"/>
                    <a:pt x="351" y="10"/>
                  </a:cubicBezTo>
                  <a:cubicBezTo>
                    <a:pt x="377" y="10"/>
                    <a:pt x="404" y="10"/>
                    <a:pt x="430" y="10"/>
                  </a:cubicBezTo>
                  <a:cubicBezTo>
                    <a:pt x="431" y="10"/>
                    <a:pt x="433" y="10"/>
                    <a:pt x="433" y="8"/>
                  </a:cubicBezTo>
                  <a:cubicBezTo>
                    <a:pt x="433" y="6"/>
                    <a:pt x="432" y="6"/>
                    <a:pt x="430" y="6"/>
                  </a:cubicBezTo>
                  <a:cubicBezTo>
                    <a:pt x="429" y="6"/>
                    <a:pt x="428" y="6"/>
                    <a:pt x="428" y="6"/>
                  </a:cubicBezTo>
                  <a:cubicBezTo>
                    <a:pt x="396" y="6"/>
                    <a:pt x="365" y="6"/>
                    <a:pt x="334" y="6"/>
                  </a:cubicBezTo>
                  <a:cubicBezTo>
                    <a:pt x="311" y="6"/>
                    <a:pt x="288" y="6"/>
                    <a:pt x="265" y="6"/>
                  </a:cubicBezTo>
                  <a:cubicBezTo>
                    <a:pt x="261" y="6"/>
                    <a:pt x="256" y="7"/>
                    <a:pt x="253" y="10"/>
                  </a:cubicBezTo>
                  <a:cubicBezTo>
                    <a:pt x="246" y="15"/>
                    <a:pt x="243" y="23"/>
                    <a:pt x="246" y="31"/>
                  </a:cubicBezTo>
                  <a:cubicBezTo>
                    <a:pt x="249" y="39"/>
                    <a:pt x="256" y="44"/>
                    <a:pt x="265" y="44"/>
                  </a:cubicBezTo>
                  <a:cubicBezTo>
                    <a:pt x="314" y="44"/>
                    <a:pt x="363" y="44"/>
                    <a:pt x="412" y="44"/>
                  </a:cubicBezTo>
                  <a:cubicBezTo>
                    <a:pt x="418" y="44"/>
                    <a:pt x="424" y="44"/>
                    <a:pt x="430" y="44"/>
                  </a:cubicBezTo>
                  <a:cubicBezTo>
                    <a:pt x="431" y="44"/>
                    <a:pt x="433" y="43"/>
                    <a:pt x="433" y="41"/>
                  </a:cubicBezTo>
                  <a:cubicBezTo>
                    <a:pt x="433" y="39"/>
                    <a:pt x="431" y="40"/>
                    <a:pt x="430" y="40"/>
                  </a:cubicBezTo>
                  <a:cubicBezTo>
                    <a:pt x="402" y="40"/>
                    <a:pt x="374" y="40"/>
                    <a:pt x="347" y="40"/>
                  </a:cubicBezTo>
                  <a:close/>
                  <a:moveTo>
                    <a:pt x="299" y="87"/>
                  </a:moveTo>
                  <a:cubicBezTo>
                    <a:pt x="299" y="87"/>
                    <a:pt x="299" y="87"/>
                    <a:pt x="299" y="87"/>
                  </a:cubicBezTo>
                  <a:cubicBezTo>
                    <a:pt x="312" y="87"/>
                    <a:pt x="325" y="87"/>
                    <a:pt x="338" y="87"/>
                  </a:cubicBezTo>
                  <a:cubicBezTo>
                    <a:pt x="353" y="87"/>
                    <a:pt x="368" y="87"/>
                    <a:pt x="383" y="87"/>
                  </a:cubicBezTo>
                  <a:cubicBezTo>
                    <a:pt x="384" y="87"/>
                    <a:pt x="386" y="86"/>
                    <a:pt x="386" y="85"/>
                  </a:cubicBezTo>
                  <a:cubicBezTo>
                    <a:pt x="386" y="83"/>
                    <a:pt x="385" y="83"/>
                    <a:pt x="384" y="83"/>
                  </a:cubicBezTo>
                  <a:cubicBezTo>
                    <a:pt x="341" y="83"/>
                    <a:pt x="299" y="83"/>
                    <a:pt x="256" y="83"/>
                  </a:cubicBezTo>
                  <a:cubicBezTo>
                    <a:pt x="243" y="83"/>
                    <a:pt x="230" y="83"/>
                    <a:pt x="217" y="83"/>
                  </a:cubicBezTo>
                  <a:cubicBezTo>
                    <a:pt x="210" y="83"/>
                    <a:pt x="203" y="78"/>
                    <a:pt x="202" y="70"/>
                  </a:cubicBezTo>
                  <a:cubicBezTo>
                    <a:pt x="202" y="62"/>
                    <a:pt x="206" y="55"/>
                    <a:pt x="215" y="54"/>
                  </a:cubicBezTo>
                  <a:cubicBezTo>
                    <a:pt x="221" y="53"/>
                    <a:pt x="228" y="53"/>
                    <a:pt x="234" y="53"/>
                  </a:cubicBezTo>
                  <a:cubicBezTo>
                    <a:pt x="284" y="53"/>
                    <a:pt x="333" y="53"/>
                    <a:pt x="382" y="53"/>
                  </a:cubicBezTo>
                  <a:cubicBezTo>
                    <a:pt x="383" y="53"/>
                    <a:pt x="386" y="54"/>
                    <a:pt x="386" y="52"/>
                  </a:cubicBezTo>
                  <a:cubicBezTo>
                    <a:pt x="386" y="49"/>
                    <a:pt x="384" y="49"/>
                    <a:pt x="382" y="49"/>
                  </a:cubicBezTo>
                  <a:cubicBezTo>
                    <a:pt x="327" y="49"/>
                    <a:pt x="272" y="49"/>
                    <a:pt x="217" y="49"/>
                  </a:cubicBezTo>
                  <a:cubicBezTo>
                    <a:pt x="216" y="49"/>
                    <a:pt x="214" y="49"/>
                    <a:pt x="213" y="50"/>
                  </a:cubicBezTo>
                  <a:cubicBezTo>
                    <a:pt x="203" y="52"/>
                    <a:pt x="197" y="61"/>
                    <a:pt x="198" y="71"/>
                  </a:cubicBezTo>
                  <a:cubicBezTo>
                    <a:pt x="200" y="81"/>
                    <a:pt x="209" y="87"/>
                    <a:pt x="217" y="87"/>
                  </a:cubicBezTo>
                  <a:cubicBezTo>
                    <a:pt x="245" y="87"/>
                    <a:pt x="272" y="87"/>
                    <a:pt x="299" y="87"/>
                  </a:cubicBezTo>
                  <a:close/>
                  <a:moveTo>
                    <a:pt x="315" y="131"/>
                  </a:moveTo>
                  <a:cubicBezTo>
                    <a:pt x="315" y="131"/>
                    <a:pt x="315" y="131"/>
                    <a:pt x="315" y="131"/>
                  </a:cubicBezTo>
                  <a:cubicBezTo>
                    <a:pt x="343" y="131"/>
                    <a:pt x="370" y="131"/>
                    <a:pt x="398" y="131"/>
                  </a:cubicBezTo>
                  <a:cubicBezTo>
                    <a:pt x="399" y="131"/>
                    <a:pt x="400" y="131"/>
                    <a:pt x="400" y="130"/>
                  </a:cubicBezTo>
                  <a:cubicBezTo>
                    <a:pt x="401" y="130"/>
                    <a:pt x="402" y="129"/>
                    <a:pt x="402" y="128"/>
                  </a:cubicBezTo>
                  <a:cubicBezTo>
                    <a:pt x="402" y="128"/>
                    <a:pt x="401" y="127"/>
                    <a:pt x="400" y="127"/>
                  </a:cubicBezTo>
                  <a:cubicBezTo>
                    <a:pt x="378" y="127"/>
                    <a:pt x="355" y="127"/>
                    <a:pt x="333" y="127"/>
                  </a:cubicBezTo>
                  <a:cubicBezTo>
                    <a:pt x="300" y="127"/>
                    <a:pt x="267" y="127"/>
                    <a:pt x="233" y="127"/>
                  </a:cubicBezTo>
                  <a:cubicBezTo>
                    <a:pt x="223" y="127"/>
                    <a:pt x="216" y="117"/>
                    <a:pt x="219" y="108"/>
                  </a:cubicBezTo>
                  <a:cubicBezTo>
                    <a:pt x="221" y="101"/>
                    <a:pt x="227" y="97"/>
                    <a:pt x="234" y="97"/>
                  </a:cubicBezTo>
                  <a:cubicBezTo>
                    <a:pt x="260" y="97"/>
                    <a:pt x="285" y="97"/>
                    <a:pt x="311" y="97"/>
                  </a:cubicBezTo>
                  <a:cubicBezTo>
                    <a:pt x="340" y="97"/>
                    <a:pt x="370" y="97"/>
                    <a:pt x="400" y="97"/>
                  </a:cubicBezTo>
                  <a:cubicBezTo>
                    <a:pt x="401" y="97"/>
                    <a:pt x="402" y="96"/>
                    <a:pt x="402" y="95"/>
                  </a:cubicBezTo>
                  <a:cubicBezTo>
                    <a:pt x="402" y="94"/>
                    <a:pt x="401" y="93"/>
                    <a:pt x="401" y="93"/>
                  </a:cubicBezTo>
                  <a:cubicBezTo>
                    <a:pt x="400" y="93"/>
                    <a:pt x="399" y="93"/>
                    <a:pt x="398" y="93"/>
                  </a:cubicBezTo>
                  <a:cubicBezTo>
                    <a:pt x="386" y="93"/>
                    <a:pt x="373" y="93"/>
                    <a:pt x="361" y="93"/>
                  </a:cubicBezTo>
                  <a:cubicBezTo>
                    <a:pt x="318" y="93"/>
                    <a:pt x="276" y="93"/>
                    <a:pt x="233" y="93"/>
                  </a:cubicBezTo>
                  <a:cubicBezTo>
                    <a:pt x="220" y="93"/>
                    <a:pt x="211" y="105"/>
                    <a:pt x="215" y="117"/>
                  </a:cubicBezTo>
                  <a:cubicBezTo>
                    <a:pt x="218" y="126"/>
                    <a:pt x="225" y="131"/>
                    <a:pt x="234" y="131"/>
                  </a:cubicBezTo>
                  <a:cubicBezTo>
                    <a:pt x="261" y="131"/>
                    <a:pt x="288" y="131"/>
                    <a:pt x="315" y="1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6"/>
            <p:cNvSpPr>
              <a:spLocks/>
            </p:cNvSpPr>
            <p:nvPr/>
          </p:nvSpPr>
          <p:spPr bwMode="auto">
            <a:xfrm>
              <a:off x="4149725" y="2792413"/>
              <a:ext cx="41275" cy="136525"/>
            </a:xfrm>
            <a:custGeom>
              <a:avLst/>
              <a:gdLst>
                <a:gd name="T0" fmla="*/ 0 w 8"/>
                <a:gd name="T1" fmla="*/ 13 h 26"/>
                <a:gd name="T2" fmla="*/ 0 w 8"/>
                <a:gd name="T3" fmla="*/ 5 h 26"/>
                <a:gd name="T4" fmla="*/ 4 w 8"/>
                <a:gd name="T5" fmla="*/ 0 h 26"/>
                <a:gd name="T6" fmla="*/ 8 w 8"/>
                <a:gd name="T7" fmla="*/ 4 h 26"/>
                <a:gd name="T8" fmla="*/ 8 w 8"/>
                <a:gd name="T9" fmla="*/ 21 h 26"/>
                <a:gd name="T10" fmla="*/ 4 w 8"/>
                <a:gd name="T11" fmla="*/ 26 h 26"/>
                <a:gd name="T12" fmla="*/ 0 w 8"/>
                <a:gd name="T13" fmla="*/ 21 h 26"/>
                <a:gd name="T14" fmla="*/ 0 w 8"/>
                <a:gd name="T15" fmla="*/ 13 h 26"/>
                <a:gd name="T16" fmla="*/ 0 w 8"/>
                <a:gd name="T17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6">
                  <a:moveTo>
                    <a:pt x="0" y="13"/>
                  </a:moveTo>
                  <a:cubicBezTo>
                    <a:pt x="0" y="10"/>
                    <a:pt x="0" y="7"/>
                    <a:pt x="0" y="5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0"/>
                    <a:pt x="8" y="16"/>
                    <a:pt x="8" y="21"/>
                  </a:cubicBezTo>
                  <a:cubicBezTo>
                    <a:pt x="8" y="24"/>
                    <a:pt x="7" y="26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19"/>
                    <a:pt x="0" y="16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7"/>
            <p:cNvSpPr>
              <a:spLocks/>
            </p:cNvSpPr>
            <p:nvPr/>
          </p:nvSpPr>
          <p:spPr bwMode="auto">
            <a:xfrm>
              <a:off x="4252913" y="2803526"/>
              <a:ext cx="31750" cy="115888"/>
            </a:xfrm>
            <a:custGeom>
              <a:avLst/>
              <a:gdLst>
                <a:gd name="T0" fmla="*/ 6 w 6"/>
                <a:gd name="T1" fmla="*/ 11 h 22"/>
                <a:gd name="T2" fmla="*/ 6 w 6"/>
                <a:gd name="T3" fmla="*/ 19 h 22"/>
                <a:gd name="T4" fmla="*/ 3 w 6"/>
                <a:gd name="T5" fmla="*/ 22 h 22"/>
                <a:gd name="T6" fmla="*/ 0 w 6"/>
                <a:gd name="T7" fmla="*/ 19 h 22"/>
                <a:gd name="T8" fmla="*/ 0 w 6"/>
                <a:gd name="T9" fmla="*/ 3 h 22"/>
                <a:gd name="T10" fmla="*/ 3 w 6"/>
                <a:gd name="T11" fmla="*/ 0 h 22"/>
                <a:gd name="T12" fmla="*/ 6 w 6"/>
                <a:gd name="T13" fmla="*/ 3 h 22"/>
                <a:gd name="T14" fmla="*/ 6 w 6"/>
                <a:gd name="T15" fmla="*/ 11 h 22"/>
                <a:gd name="T16" fmla="*/ 6 w 6"/>
                <a:gd name="T17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2">
                  <a:moveTo>
                    <a:pt x="6" y="11"/>
                  </a:moveTo>
                  <a:cubicBezTo>
                    <a:pt x="6" y="14"/>
                    <a:pt x="6" y="16"/>
                    <a:pt x="6" y="19"/>
                  </a:cubicBezTo>
                  <a:cubicBezTo>
                    <a:pt x="6" y="21"/>
                    <a:pt x="5" y="22"/>
                    <a:pt x="3" y="22"/>
                  </a:cubicBezTo>
                  <a:cubicBezTo>
                    <a:pt x="1" y="22"/>
                    <a:pt x="0" y="21"/>
                    <a:pt x="0" y="19"/>
                  </a:cubicBezTo>
                  <a:cubicBezTo>
                    <a:pt x="0" y="14"/>
                    <a:pt x="0" y="8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6" y="6"/>
                    <a:pt x="6" y="8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8"/>
            <p:cNvSpPr>
              <a:spLocks/>
            </p:cNvSpPr>
            <p:nvPr/>
          </p:nvSpPr>
          <p:spPr bwMode="auto">
            <a:xfrm>
              <a:off x="3987800" y="3251201"/>
              <a:ext cx="47625" cy="136525"/>
            </a:xfrm>
            <a:custGeom>
              <a:avLst/>
              <a:gdLst>
                <a:gd name="T0" fmla="*/ 0 w 9"/>
                <a:gd name="T1" fmla="*/ 13 h 26"/>
                <a:gd name="T2" fmla="*/ 0 w 9"/>
                <a:gd name="T3" fmla="*/ 5 h 26"/>
                <a:gd name="T4" fmla="*/ 4 w 9"/>
                <a:gd name="T5" fmla="*/ 0 h 26"/>
                <a:gd name="T6" fmla="*/ 9 w 9"/>
                <a:gd name="T7" fmla="*/ 5 h 26"/>
                <a:gd name="T8" fmla="*/ 9 w 9"/>
                <a:gd name="T9" fmla="*/ 21 h 26"/>
                <a:gd name="T10" fmla="*/ 4 w 9"/>
                <a:gd name="T11" fmla="*/ 26 h 26"/>
                <a:gd name="T12" fmla="*/ 0 w 9"/>
                <a:gd name="T13" fmla="*/ 21 h 26"/>
                <a:gd name="T14" fmla="*/ 0 w 9"/>
                <a:gd name="T15" fmla="*/ 13 h 26"/>
                <a:gd name="T16" fmla="*/ 0 w 9"/>
                <a:gd name="T17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26">
                  <a:moveTo>
                    <a:pt x="0" y="13"/>
                  </a:moveTo>
                  <a:cubicBezTo>
                    <a:pt x="0" y="10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9" y="2"/>
                    <a:pt x="9" y="5"/>
                  </a:cubicBezTo>
                  <a:cubicBezTo>
                    <a:pt x="9" y="10"/>
                    <a:pt x="9" y="16"/>
                    <a:pt x="9" y="21"/>
                  </a:cubicBezTo>
                  <a:cubicBezTo>
                    <a:pt x="9" y="24"/>
                    <a:pt x="7" y="26"/>
                    <a:pt x="4" y="26"/>
                  </a:cubicBezTo>
                  <a:cubicBezTo>
                    <a:pt x="2" y="26"/>
                    <a:pt x="0" y="24"/>
                    <a:pt x="0" y="21"/>
                  </a:cubicBezTo>
                  <a:cubicBezTo>
                    <a:pt x="0" y="18"/>
                    <a:pt x="0" y="16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9"/>
            <p:cNvSpPr>
              <a:spLocks/>
            </p:cNvSpPr>
            <p:nvPr/>
          </p:nvSpPr>
          <p:spPr bwMode="auto">
            <a:xfrm>
              <a:off x="4097338" y="3260726"/>
              <a:ext cx="25400" cy="122238"/>
            </a:xfrm>
            <a:custGeom>
              <a:avLst/>
              <a:gdLst>
                <a:gd name="T0" fmla="*/ 5 w 5"/>
                <a:gd name="T1" fmla="*/ 11 h 23"/>
                <a:gd name="T2" fmla="*/ 5 w 5"/>
                <a:gd name="T3" fmla="*/ 19 h 23"/>
                <a:gd name="T4" fmla="*/ 3 w 5"/>
                <a:gd name="T5" fmla="*/ 22 h 23"/>
                <a:gd name="T6" fmla="*/ 0 w 5"/>
                <a:gd name="T7" fmla="*/ 19 h 23"/>
                <a:gd name="T8" fmla="*/ 0 w 5"/>
                <a:gd name="T9" fmla="*/ 3 h 23"/>
                <a:gd name="T10" fmla="*/ 3 w 5"/>
                <a:gd name="T11" fmla="*/ 0 h 23"/>
                <a:gd name="T12" fmla="*/ 5 w 5"/>
                <a:gd name="T13" fmla="*/ 3 h 23"/>
                <a:gd name="T14" fmla="*/ 5 w 5"/>
                <a:gd name="T1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23">
                  <a:moveTo>
                    <a:pt x="5" y="11"/>
                  </a:moveTo>
                  <a:cubicBezTo>
                    <a:pt x="5" y="14"/>
                    <a:pt x="5" y="17"/>
                    <a:pt x="5" y="19"/>
                  </a:cubicBezTo>
                  <a:cubicBezTo>
                    <a:pt x="5" y="21"/>
                    <a:pt x="4" y="23"/>
                    <a:pt x="3" y="22"/>
                  </a:cubicBezTo>
                  <a:cubicBezTo>
                    <a:pt x="1" y="22"/>
                    <a:pt x="0" y="20"/>
                    <a:pt x="0" y="19"/>
                  </a:cubicBezTo>
                  <a:cubicBezTo>
                    <a:pt x="0" y="14"/>
                    <a:pt x="0" y="8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2"/>
                    <a:pt x="5" y="3"/>
                  </a:cubicBezTo>
                  <a:cubicBezTo>
                    <a:pt x="5" y="5"/>
                    <a:pt x="5" y="8"/>
                    <a:pt x="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0"/>
            <p:cNvSpPr>
              <a:spLocks/>
            </p:cNvSpPr>
            <p:nvPr/>
          </p:nvSpPr>
          <p:spPr bwMode="auto">
            <a:xfrm>
              <a:off x="3905250" y="3024188"/>
              <a:ext cx="41275" cy="136525"/>
            </a:xfrm>
            <a:custGeom>
              <a:avLst/>
              <a:gdLst>
                <a:gd name="T0" fmla="*/ 8 w 8"/>
                <a:gd name="T1" fmla="*/ 13 h 26"/>
                <a:gd name="T2" fmla="*/ 8 w 8"/>
                <a:gd name="T3" fmla="*/ 21 h 26"/>
                <a:gd name="T4" fmla="*/ 4 w 8"/>
                <a:gd name="T5" fmla="*/ 26 h 26"/>
                <a:gd name="T6" fmla="*/ 0 w 8"/>
                <a:gd name="T7" fmla="*/ 21 h 26"/>
                <a:gd name="T8" fmla="*/ 0 w 8"/>
                <a:gd name="T9" fmla="*/ 4 h 26"/>
                <a:gd name="T10" fmla="*/ 4 w 8"/>
                <a:gd name="T11" fmla="*/ 0 h 26"/>
                <a:gd name="T12" fmla="*/ 8 w 8"/>
                <a:gd name="T13" fmla="*/ 4 h 26"/>
                <a:gd name="T14" fmla="*/ 8 w 8"/>
                <a:gd name="T15" fmla="*/ 13 h 26"/>
                <a:gd name="T16" fmla="*/ 8 w 8"/>
                <a:gd name="T17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6">
                  <a:moveTo>
                    <a:pt x="8" y="13"/>
                  </a:moveTo>
                  <a:cubicBezTo>
                    <a:pt x="8" y="16"/>
                    <a:pt x="8" y="18"/>
                    <a:pt x="8" y="21"/>
                  </a:cubicBezTo>
                  <a:cubicBezTo>
                    <a:pt x="8" y="24"/>
                    <a:pt x="6" y="26"/>
                    <a:pt x="4" y="26"/>
                  </a:cubicBezTo>
                  <a:cubicBezTo>
                    <a:pt x="2" y="25"/>
                    <a:pt x="0" y="24"/>
                    <a:pt x="0" y="21"/>
                  </a:cubicBezTo>
                  <a:cubicBezTo>
                    <a:pt x="0" y="15"/>
                    <a:pt x="0" y="10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7"/>
                    <a:pt x="8" y="10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1"/>
            <p:cNvSpPr>
              <a:spLocks/>
            </p:cNvSpPr>
            <p:nvPr/>
          </p:nvSpPr>
          <p:spPr bwMode="auto">
            <a:xfrm>
              <a:off x="4014788" y="3028951"/>
              <a:ext cx="25400" cy="122238"/>
            </a:xfrm>
            <a:custGeom>
              <a:avLst/>
              <a:gdLst>
                <a:gd name="T0" fmla="*/ 5 w 5"/>
                <a:gd name="T1" fmla="*/ 12 h 23"/>
                <a:gd name="T2" fmla="*/ 5 w 5"/>
                <a:gd name="T3" fmla="*/ 19 h 23"/>
                <a:gd name="T4" fmla="*/ 2 w 5"/>
                <a:gd name="T5" fmla="*/ 23 h 23"/>
                <a:gd name="T6" fmla="*/ 0 w 5"/>
                <a:gd name="T7" fmla="*/ 19 h 23"/>
                <a:gd name="T8" fmla="*/ 0 w 5"/>
                <a:gd name="T9" fmla="*/ 4 h 23"/>
                <a:gd name="T10" fmla="*/ 3 w 5"/>
                <a:gd name="T11" fmla="*/ 0 h 23"/>
                <a:gd name="T12" fmla="*/ 5 w 5"/>
                <a:gd name="T13" fmla="*/ 4 h 23"/>
                <a:gd name="T14" fmla="*/ 5 w 5"/>
                <a:gd name="T15" fmla="*/ 12 h 23"/>
                <a:gd name="T16" fmla="*/ 5 w 5"/>
                <a:gd name="T17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23">
                  <a:moveTo>
                    <a:pt x="5" y="12"/>
                  </a:moveTo>
                  <a:cubicBezTo>
                    <a:pt x="5" y="14"/>
                    <a:pt x="5" y="17"/>
                    <a:pt x="5" y="19"/>
                  </a:cubicBezTo>
                  <a:cubicBezTo>
                    <a:pt x="5" y="21"/>
                    <a:pt x="5" y="23"/>
                    <a:pt x="2" y="23"/>
                  </a:cubicBezTo>
                  <a:cubicBezTo>
                    <a:pt x="0" y="23"/>
                    <a:pt x="0" y="21"/>
                    <a:pt x="0" y="19"/>
                  </a:cubicBezTo>
                  <a:cubicBezTo>
                    <a:pt x="0" y="14"/>
                    <a:pt x="0" y="9"/>
                    <a:pt x="0" y="4"/>
                  </a:cubicBezTo>
                  <a:cubicBezTo>
                    <a:pt x="0" y="2"/>
                    <a:pt x="0" y="0"/>
                    <a:pt x="3" y="0"/>
                  </a:cubicBezTo>
                  <a:cubicBezTo>
                    <a:pt x="5" y="1"/>
                    <a:pt x="5" y="2"/>
                    <a:pt x="5" y="4"/>
                  </a:cubicBezTo>
                  <a:cubicBezTo>
                    <a:pt x="5" y="7"/>
                    <a:pt x="5" y="9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2"/>
            <p:cNvSpPr>
              <a:spLocks/>
            </p:cNvSpPr>
            <p:nvPr/>
          </p:nvSpPr>
          <p:spPr bwMode="auto">
            <a:xfrm>
              <a:off x="5573713" y="2865438"/>
              <a:ext cx="338137" cy="31750"/>
            </a:xfrm>
            <a:custGeom>
              <a:avLst/>
              <a:gdLst>
                <a:gd name="T0" fmla="*/ 33 w 65"/>
                <a:gd name="T1" fmla="*/ 6 h 6"/>
                <a:gd name="T2" fmla="*/ 4 w 65"/>
                <a:gd name="T3" fmla="*/ 6 h 6"/>
                <a:gd name="T4" fmla="*/ 3 w 65"/>
                <a:gd name="T5" fmla="*/ 6 h 6"/>
                <a:gd name="T6" fmla="*/ 0 w 65"/>
                <a:gd name="T7" fmla="*/ 3 h 6"/>
                <a:gd name="T8" fmla="*/ 3 w 65"/>
                <a:gd name="T9" fmla="*/ 0 h 6"/>
                <a:gd name="T10" fmla="*/ 62 w 65"/>
                <a:gd name="T11" fmla="*/ 0 h 6"/>
                <a:gd name="T12" fmla="*/ 65 w 65"/>
                <a:gd name="T13" fmla="*/ 3 h 6"/>
                <a:gd name="T14" fmla="*/ 61 w 65"/>
                <a:gd name="T15" fmla="*/ 6 h 6"/>
                <a:gd name="T16" fmla="*/ 33 w 65"/>
                <a:gd name="T17" fmla="*/ 6 h 6"/>
                <a:gd name="T18" fmla="*/ 33 w 65"/>
                <a:gd name="T1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">
                  <a:moveTo>
                    <a:pt x="33" y="6"/>
                  </a:moveTo>
                  <a:cubicBezTo>
                    <a:pt x="23" y="6"/>
                    <a:pt x="14" y="6"/>
                    <a:pt x="4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23" y="0"/>
                    <a:pt x="42" y="0"/>
                    <a:pt x="62" y="0"/>
                  </a:cubicBezTo>
                  <a:cubicBezTo>
                    <a:pt x="63" y="0"/>
                    <a:pt x="65" y="1"/>
                    <a:pt x="65" y="3"/>
                  </a:cubicBezTo>
                  <a:cubicBezTo>
                    <a:pt x="65" y="5"/>
                    <a:pt x="63" y="6"/>
                    <a:pt x="61" y="6"/>
                  </a:cubicBezTo>
                  <a:cubicBezTo>
                    <a:pt x="52" y="6"/>
                    <a:pt x="42" y="6"/>
                    <a:pt x="33" y="6"/>
                  </a:cubicBezTo>
                  <a:cubicBezTo>
                    <a:pt x="33" y="6"/>
                    <a:pt x="33" y="6"/>
                    <a:pt x="3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3"/>
            <p:cNvSpPr>
              <a:spLocks/>
            </p:cNvSpPr>
            <p:nvPr/>
          </p:nvSpPr>
          <p:spPr bwMode="auto">
            <a:xfrm>
              <a:off x="5226050" y="2833688"/>
              <a:ext cx="238125" cy="26988"/>
            </a:xfrm>
            <a:custGeom>
              <a:avLst/>
              <a:gdLst>
                <a:gd name="T0" fmla="*/ 23 w 46"/>
                <a:gd name="T1" fmla="*/ 0 h 5"/>
                <a:gd name="T2" fmla="*/ 43 w 46"/>
                <a:gd name="T3" fmla="*/ 0 h 5"/>
                <a:gd name="T4" fmla="*/ 46 w 46"/>
                <a:gd name="T5" fmla="*/ 2 h 5"/>
                <a:gd name="T6" fmla="*/ 43 w 46"/>
                <a:gd name="T7" fmla="*/ 5 h 5"/>
                <a:gd name="T8" fmla="*/ 4 w 46"/>
                <a:gd name="T9" fmla="*/ 5 h 5"/>
                <a:gd name="T10" fmla="*/ 0 w 46"/>
                <a:gd name="T11" fmla="*/ 3 h 5"/>
                <a:gd name="T12" fmla="*/ 4 w 46"/>
                <a:gd name="T13" fmla="*/ 0 h 5"/>
                <a:gd name="T14" fmla="*/ 23 w 46"/>
                <a:gd name="T15" fmla="*/ 0 h 5"/>
                <a:gd name="T16" fmla="*/ 23 w 46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5">
                  <a:moveTo>
                    <a:pt x="23" y="0"/>
                  </a:moveTo>
                  <a:cubicBezTo>
                    <a:pt x="30" y="0"/>
                    <a:pt x="36" y="0"/>
                    <a:pt x="43" y="0"/>
                  </a:cubicBezTo>
                  <a:cubicBezTo>
                    <a:pt x="44" y="0"/>
                    <a:pt x="46" y="0"/>
                    <a:pt x="46" y="2"/>
                  </a:cubicBezTo>
                  <a:cubicBezTo>
                    <a:pt x="46" y="5"/>
                    <a:pt x="44" y="5"/>
                    <a:pt x="43" y="5"/>
                  </a:cubicBezTo>
                  <a:cubicBezTo>
                    <a:pt x="30" y="5"/>
                    <a:pt x="17" y="5"/>
                    <a:pt x="4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0"/>
                    <a:pt x="2" y="0"/>
                    <a:pt x="4" y="0"/>
                  </a:cubicBezTo>
                  <a:cubicBezTo>
                    <a:pt x="10" y="0"/>
                    <a:pt x="17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4"/>
            <p:cNvSpPr>
              <a:spLocks/>
            </p:cNvSpPr>
            <p:nvPr/>
          </p:nvSpPr>
          <p:spPr bwMode="auto">
            <a:xfrm>
              <a:off x="5418138" y="3324226"/>
              <a:ext cx="338137" cy="31750"/>
            </a:xfrm>
            <a:custGeom>
              <a:avLst/>
              <a:gdLst>
                <a:gd name="T0" fmla="*/ 32 w 65"/>
                <a:gd name="T1" fmla="*/ 6 h 6"/>
                <a:gd name="T2" fmla="*/ 4 w 65"/>
                <a:gd name="T3" fmla="*/ 6 h 6"/>
                <a:gd name="T4" fmla="*/ 2 w 65"/>
                <a:gd name="T5" fmla="*/ 6 h 6"/>
                <a:gd name="T6" fmla="*/ 0 w 65"/>
                <a:gd name="T7" fmla="*/ 3 h 6"/>
                <a:gd name="T8" fmla="*/ 1 w 65"/>
                <a:gd name="T9" fmla="*/ 1 h 6"/>
                <a:gd name="T10" fmla="*/ 4 w 65"/>
                <a:gd name="T11" fmla="*/ 0 h 6"/>
                <a:gd name="T12" fmla="*/ 60 w 65"/>
                <a:gd name="T13" fmla="*/ 0 h 6"/>
                <a:gd name="T14" fmla="*/ 64 w 65"/>
                <a:gd name="T15" fmla="*/ 2 h 6"/>
                <a:gd name="T16" fmla="*/ 61 w 65"/>
                <a:gd name="T17" fmla="*/ 6 h 6"/>
                <a:gd name="T18" fmla="*/ 32 w 65"/>
                <a:gd name="T19" fmla="*/ 6 h 6"/>
                <a:gd name="T20" fmla="*/ 32 w 65"/>
                <a:gd name="T2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6">
                  <a:moveTo>
                    <a:pt x="32" y="6"/>
                  </a:moveTo>
                  <a:cubicBezTo>
                    <a:pt x="23" y="6"/>
                    <a:pt x="14" y="6"/>
                    <a:pt x="4" y="6"/>
                  </a:cubicBezTo>
                  <a:cubicBezTo>
                    <a:pt x="4" y="6"/>
                    <a:pt x="3" y="6"/>
                    <a:pt x="2" y="6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23" y="0"/>
                    <a:pt x="41" y="0"/>
                    <a:pt x="60" y="0"/>
                  </a:cubicBezTo>
                  <a:cubicBezTo>
                    <a:pt x="62" y="0"/>
                    <a:pt x="63" y="1"/>
                    <a:pt x="64" y="2"/>
                  </a:cubicBezTo>
                  <a:cubicBezTo>
                    <a:pt x="65" y="4"/>
                    <a:pt x="63" y="6"/>
                    <a:pt x="61" y="6"/>
                  </a:cubicBezTo>
                  <a:cubicBezTo>
                    <a:pt x="51" y="6"/>
                    <a:pt x="42" y="6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5"/>
            <p:cNvSpPr>
              <a:spLocks/>
            </p:cNvSpPr>
            <p:nvPr/>
          </p:nvSpPr>
          <p:spPr bwMode="auto">
            <a:xfrm>
              <a:off x="5064125" y="3292476"/>
              <a:ext cx="244475" cy="26988"/>
            </a:xfrm>
            <a:custGeom>
              <a:avLst/>
              <a:gdLst>
                <a:gd name="T0" fmla="*/ 23 w 47"/>
                <a:gd name="T1" fmla="*/ 5 h 5"/>
                <a:gd name="T2" fmla="*/ 4 w 47"/>
                <a:gd name="T3" fmla="*/ 5 h 5"/>
                <a:gd name="T4" fmla="*/ 0 w 47"/>
                <a:gd name="T5" fmla="*/ 3 h 5"/>
                <a:gd name="T6" fmla="*/ 4 w 47"/>
                <a:gd name="T7" fmla="*/ 0 h 5"/>
                <a:gd name="T8" fmla="*/ 43 w 47"/>
                <a:gd name="T9" fmla="*/ 0 h 5"/>
                <a:gd name="T10" fmla="*/ 46 w 47"/>
                <a:gd name="T11" fmla="*/ 3 h 5"/>
                <a:gd name="T12" fmla="*/ 42 w 47"/>
                <a:gd name="T13" fmla="*/ 5 h 5"/>
                <a:gd name="T14" fmla="*/ 23 w 47"/>
                <a:gd name="T15" fmla="*/ 5 h 5"/>
                <a:gd name="T16" fmla="*/ 23 w 47"/>
                <a:gd name="T1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5">
                  <a:moveTo>
                    <a:pt x="23" y="5"/>
                  </a:moveTo>
                  <a:cubicBezTo>
                    <a:pt x="17" y="5"/>
                    <a:pt x="11" y="5"/>
                    <a:pt x="4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0"/>
                    <a:pt x="2" y="0"/>
                    <a:pt x="4" y="0"/>
                  </a:cubicBezTo>
                  <a:cubicBezTo>
                    <a:pt x="17" y="0"/>
                    <a:pt x="30" y="0"/>
                    <a:pt x="43" y="0"/>
                  </a:cubicBezTo>
                  <a:cubicBezTo>
                    <a:pt x="45" y="0"/>
                    <a:pt x="46" y="0"/>
                    <a:pt x="46" y="3"/>
                  </a:cubicBezTo>
                  <a:cubicBezTo>
                    <a:pt x="47" y="5"/>
                    <a:pt x="44" y="5"/>
                    <a:pt x="42" y="5"/>
                  </a:cubicBezTo>
                  <a:cubicBezTo>
                    <a:pt x="36" y="5"/>
                    <a:pt x="30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6"/>
            <p:cNvSpPr>
              <a:spLocks/>
            </p:cNvSpPr>
            <p:nvPr/>
          </p:nvSpPr>
          <p:spPr bwMode="auto">
            <a:xfrm>
              <a:off x="5329238" y="3097213"/>
              <a:ext cx="338137" cy="26988"/>
            </a:xfrm>
            <a:custGeom>
              <a:avLst/>
              <a:gdLst>
                <a:gd name="T0" fmla="*/ 33 w 65"/>
                <a:gd name="T1" fmla="*/ 0 h 5"/>
                <a:gd name="T2" fmla="*/ 59 w 65"/>
                <a:gd name="T3" fmla="*/ 0 h 5"/>
                <a:gd name="T4" fmla="*/ 62 w 65"/>
                <a:gd name="T5" fmla="*/ 0 h 5"/>
                <a:gd name="T6" fmla="*/ 65 w 65"/>
                <a:gd name="T7" fmla="*/ 3 h 5"/>
                <a:gd name="T8" fmla="*/ 62 w 65"/>
                <a:gd name="T9" fmla="*/ 5 h 5"/>
                <a:gd name="T10" fmla="*/ 4 w 65"/>
                <a:gd name="T11" fmla="*/ 5 h 5"/>
                <a:gd name="T12" fmla="*/ 0 w 65"/>
                <a:gd name="T13" fmla="*/ 3 h 5"/>
                <a:gd name="T14" fmla="*/ 4 w 65"/>
                <a:gd name="T15" fmla="*/ 0 h 5"/>
                <a:gd name="T16" fmla="*/ 33 w 65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5">
                  <a:moveTo>
                    <a:pt x="33" y="0"/>
                  </a:moveTo>
                  <a:cubicBezTo>
                    <a:pt x="42" y="0"/>
                    <a:pt x="51" y="0"/>
                    <a:pt x="59" y="0"/>
                  </a:cubicBezTo>
                  <a:cubicBezTo>
                    <a:pt x="60" y="0"/>
                    <a:pt x="61" y="0"/>
                    <a:pt x="62" y="0"/>
                  </a:cubicBezTo>
                  <a:cubicBezTo>
                    <a:pt x="64" y="0"/>
                    <a:pt x="65" y="1"/>
                    <a:pt x="65" y="3"/>
                  </a:cubicBezTo>
                  <a:cubicBezTo>
                    <a:pt x="65" y="5"/>
                    <a:pt x="64" y="5"/>
                    <a:pt x="62" y="5"/>
                  </a:cubicBezTo>
                  <a:cubicBezTo>
                    <a:pt x="43" y="5"/>
                    <a:pt x="23" y="5"/>
                    <a:pt x="4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14" y="0"/>
                    <a:pt x="23" y="0"/>
                    <a:pt x="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7"/>
            <p:cNvSpPr>
              <a:spLocks/>
            </p:cNvSpPr>
            <p:nvPr/>
          </p:nvSpPr>
          <p:spPr bwMode="auto">
            <a:xfrm>
              <a:off x="4981575" y="3060701"/>
              <a:ext cx="238125" cy="31750"/>
            </a:xfrm>
            <a:custGeom>
              <a:avLst/>
              <a:gdLst>
                <a:gd name="T0" fmla="*/ 23 w 46"/>
                <a:gd name="T1" fmla="*/ 0 h 6"/>
                <a:gd name="T2" fmla="*/ 42 w 46"/>
                <a:gd name="T3" fmla="*/ 0 h 6"/>
                <a:gd name="T4" fmla="*/ 46 w 46"/>
                <a:gd name="T5" fmla="*/ 3 h 6"/>
                <a:gd name="T6" fmla="*/ 43 w 46"/>
                <a:gd name="T7" fmla="*/ 6 h 6"/>
                <a:gd name="T8" fmla="*/ 4 w 46"/>
                <a:gd name="T9" fmla="*/ 6 h 6"/>
                <a:gd name="T10" fmla="*/ 0 w 46"/>
                <a:gd name="T11" fmla="*/ 3 h 6"/>
                <a:gd name="T12" fmla="*/ 4 w 46"/>
                <a:gd name="T13" fmla="*/ 0 h 6"/>
                <a:gd name="T14" fmla="*/ 23 w 46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6">
                  <a:moveTo>
                    <a:pt x="23" y="0"/>
                  </a:moveTo>
                  <a:cubicBezTo>
                    <a:pt x="30" y="0"/>
                    <a:pt x="36" y="0"/>
                    <a:pt x="42" y="0"/>
                  </a:cubicBezTo>
                  <a:cubicBezTo>
                    <a:pt x="44" y="0"/>
                    <a:pt x="46" y="1"/>
                    <a:pt x="46" y="3"/>
                  </a:cubicBezTo>
                  <a:cubicBezTo>
                    <a:pt x="46" y="6"/>
                    <a:pt x="44" y="6"/>
                    <a:pt x="43" y="6"/>
                  </a:cubicBezTo>
                  <a:cubicBezTo>
                    <a:pt x="30" y="6"/>
                    <a:pt x="17" y="6"/>
                    <a:pt x="4" y="6"/>
                  </a:cubicBezTo>
                  <a:cubicBezTo>
                    <a:pt x="2" y="6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" y="0"/>
                    <a:pt x="17" y="0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1" name="Grupo 50"/>
          <p:cNvGrpSpPr/>
          <p:nvPr/>
        </p:nvGrpSpPr>
        <p:grpSpPr>
          <a:xfrm>
            <a:off x="7240311" y="3093140"/>
            <a:ext cx="1337308" cy="420350"/>
            <a:chOff x="3748088" y="2733676"/>
            <a:chExt cx="2282824" cy="717550"/>
          </a:xfrm>
          <a:solidFill>
            <a:srgbClr val="1CBBB4"/>
          </a:solidFill>
        </p:grpSpPr>
        <p:sp>
          <p:nvSpPr>
            <p:cNvPr id="52" name="Freeform 5"/>
            <p:cNvSpPr>
              <a:spLocks noEditPoints="1"/>
            </p:cNvSpPr>
            <p:nvPr/>
          </p:nvSpPr>
          <p:spPr bwMode="auto">
            <a:xfrm>
              <a:off x="3748088" y="2733676"/>
              <a:ext cx="2282824" cy="717550"/>
            </a:xfrm>
            <a:custGeom>
              <a:avLst/>
              <a:gdLst>
                <a:gd name="T0" fmla="*/ 76 w 439"/>
                <a:gd name="T1" fmla="*/ 0 h 136"/>
                <a:gd name="T2" fmla="*/ 430 w 439"/>
                <a:gd name="T3" fmla="*/ 0 h 136"/>
                <a:gd name="T4" fmla="*/ 433 w 439"/>
                <a:gd name="T5" fmla="*/ 18 h 136"/>
                <a:gd name="T6" fmla="*/ 438 w 439"/>
                <a:gd name="T7" fmla="*/ 43 h 136"/>
                <a:gd name="T8" fmla="*/ 392 w 439"/>
                <a:gd name="T9" fmla="*/ 49 h 136"/>
                <a:gd name="T10" fmla="*/ 387 w 439"/>
                <a:gd name="T11" fmla="*/ 78 h 136"/>
                <a:gd name="T12" fmla="*/ 408 w 439"/>
                <a:gd name="T13" fmla="*/ 93 h 136"/>
                <a:gd name="T14" fmla="*/ 404 w 439"/>
                <a:gd name="T15" fmla="*/ 122 h 136"/>
                <a:gd name="T16" fmla="*/ 237 w 439"/>
                <a:gd name="T17" fmla="*/ 136 h 136"/>
                <a:gd name="T18" fmla="*/ 24 w 439"/>
                <a:gd name="T19" fmla="*/ 122 h 136"/>
                <a:gd name="T20" fmla="*/ 8 w 439"/>
                <a:gd name="T21" fmla="*/ 80 h 136"/>
                <a:gd name="T22" fmla="*/ 248 w 439"/>
                <a:gd name="T23" fmla="*/ 44 h 136"/>
                <a:gd name="T24" fmla="*/ 179 w 439"/>
                <a:gd name="T25" fmla="*/ 6 h 136"/>
                <a:gd name="T26" fmla="*/ 58 w 439"/>
                <a:gd name="T27" fmla="*/ 27 h 136"/>
                <a:gd name="T28" fmla="*/ 240 w 439"/>
                <a:gd name="T29" fmla="*/ 44 h 136"/>
                <a:gd name="T30" fmla="*/ 215 w 439"/>
                <a:gd name="T31" fmla="*/ 93 h 136"/>
                <a:gd name="T32" fmla="*/ 27 w 439"/>
                <a:gd name="T33" fmla="*/ 113 h 136"/>
                <a:gd name="T34" fmla="*/ 207 w 439"/>
                <a:gd name="T35" fmla="*/ 131 h 136"/>
                <a:gd name="T36" fmla="*/ 201 w 439"/>
                <a:gd name="T37" fmla="*/ 49 h 136"/>
                <a:gd name="T38" fmla="*/ 29 w 439"/>
                <a:gd name="T39" fmla="*/ 50 h 136"/>
                <a:gd name="T40" fmla="*/ 47 w 439"/>
                <a:gd name="T41" fmla="*/ 87 h 136"/>
                <a:gd name="T42" fmla="*/ 201 w 439"/>
                <a:gd name="T43" fmla="*/ 49 h 136"/>
                <a:gd name="T44" fmla="*/ 373 w 439"/>
                <a:gd name="T45" fmla="*/ 15 h 136"/>
                <a:gd name="T46" fmla="*/ 265 w 439"/>
                <a:gd name="T47" fmla="*/ 15 h 136"/>
                <a:gd name="T48" fmla="*/ 425 w 439"/>
                <a:gd name="T49" fmla="*/ 34 h 136"/>
                <a:gd name="T50" fmla="*/ 397 w 439"/>
                <a:gd name="T51" fmla="*/ 121 h 136"/>
                <a:gd name="T52" fmla="*/ 251 w 439"/>
                <a:gd name="T53" fmla="*/ 102 h 136"/>
                <a:gd name="T54" fmla="*/ 234 w 439"/>
                <a:gd name="T55" fmla="*/ 121 h 136"/>
                <a:gd name="T56" fmla="*/ 380 w 439"/>
                <a:gd name="T57" fmla="*/ 59 h 136"/>
                <a:gd name="T58" fmla="*/ 218 w 439"/>
                <a:gd name="T59" fmla="*/ 59 h 136"/>
                <a:gd name="T60" fmla="*/ 249 w 439"/>
                <a:gd name="T61" fmla="*/ 78 h 136"/>
                <a:gd name="T62" fmla="*/ 380 w 439"/>
                <a:gd name="T63" fmla="*/ 59 h 136"/>
                <a:gd name="T64" fmla="*/ 260 w 439"/>
                <a:gd name="T65" fmla="*/ 39 h 136"/>
                <a:gd name="T66" fmla="*/ 351 w 439"/>
                <a:gd name="T67" fmla="*/ 10 h 136"/>
                <a:gd name="T68" fmla="*/ 430 w 439"/>
                <a:gd name="T69" fmla="*/ 6 h 136"/>
                <a:gd name="T70" fmla="*/ 265 w 439"/>
                <a:gd name="T71" fmla="*/ 6 h 136"/>
                <a:gd name="T72" fmla="*/ 265 w 439"/>
                <a:gd name="T73" fmla="*/ 44 h 136"/>
                <a:gd name="T74" fmla="*/ 433 w 439"/>
                <a:gd name="T75" fmla="*/ 41 h 136"/>
                <a:gd name="T76" fmla="*/ 299 w 439"/>
                <a:gd name="T77" fmla="*/ 87 h 136"/>
                <a:gd name="T78" fmla="*/ 383 w 439"/>
                <a:gd name="T79" fmla="*/ 87 h 136"/>
                <a:gd name="T80" fmla="*/ 256 w 439"/>
                <a:gd name="T81" fmla="*/ 83 h 136"/>
                <a:gd name="T82" fmla="*/ 215 w 439"/>
                <a:gd name="T83" fmla="*/ 54 h 136"/>
                <a:gd name="T84" fmla="*/ 386 w 439"/>
                <a:gd name="T85" fmla="*/ 52 h 136"/>
                <a:gd name="T86" fmla="*/ 213 w 439"/>
                <a:gd name="T87" fmla="*/ 50 h 136"/>
                <a:gd name="T88" fmla="*/ 299 w 439"/>
                <a:gd name="T89" fmla="*/ 87 h 136"/>
                <a:gd name="T90" fmla="*/ 398 w 439"/>
                <a:gd name="T91" fmla="*/ 131 h 136"/>
                <a:gd name="T92" fmla="*/ 400 w 439"/>
                <a:gd name="T93" fmla="*/ 127 h 136"/>
                <a:gd name="T94" fmla="*/ 219 w 439"/>
                <a:gd name="T95" fmla="*/ 108 h 136"/>
                <a:gd name="T96" fmla="*/ 400 w 439"/>
                <a:gd name="T97" fmla="*/ 97 h 136"/>
                <a:gd name="T98" fmla="*/ 398 w 439"/>
                <a:gd name="T99" fmla="*/ 93 h 136"/>
                <a:gd name="T100" fmla="*/ 215 w 439"/>
                <a:gd name="T101" fmla="*/ 117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39" h="136">
                  <a:moveTo>
                    <a:pt x="61" y="44"/>
                  </a:moveTo>
                  <a:cubicBezTo>
                    <a:pt x="53" y="36"/>
                    <a:pt x="50" y="27"/>
                    <a:pt x="53" y="17"/>
                  </a:cubicBezTo>
                  <a:cubicBezTo>
                    <a:pt x="56" y="7"/>
                    <a:pt x="66" y="0"/>
                    <a:pt x="76" y="0"/>
                  </a:cubicBezTo>
                  <a:cubicBezTo>
                    <a:pt x="113" y="0"/>
                    <a:pt x="151" y="0"/>
                    <a:pt x="188" y="0"/>
                  </a:cubicBezTo>
                  <a:cubicBezTo>
                    <a:pt x="239" y="0"/>
                    <a:pt x="290" y="0"/>
                    <a:pt x="340" y="0"/>
                  </a:cubicBezTo>
                  <a:cubicBezTo>
                    <a:pt x="370" y="0"/>
                    <a:pt x="400" y="0"/>
                    <a:pt x="430" y="0"/>
                  </a:cubicBezTo>
                  <a:cubicBezTo>
                    <a:pt x="436" y="0"/>
                    <a:pt x="439" y="4"/>
                    <a:pt x="439" y="9"/>
                  </a:cubicBezTo>
                  <a:cubicBezTo>
                    <a:pt x="438" y="12"/>
                    <a:pt x="437" y="13"/>
                    <a:pt x="434" y="15"/>
                  </a:cubicBezTo>
                  <a:cubicBezTo>
                    <a:pt x="434" y="15"/>
                    <a:pt x="433" y="17"/>
                    <a:pt x="433" y="18"/>
                  </a:cubicBezTo>
                  <a:cubicBezTo>
                    <a:pt x="433" y="22"/>
                    <a:pt x="433" y="27"/>
                    <a:pt x="433" y="32"/>
                  </a:cubicBezTo>
                  <a:cubicBezTo>
                    <a:pt x="433" y="33"/>
                    <a:pt x="434" y="34"/>
                    <a:pt x="434" y="34"/>
                  </a:cubicBezTo>
                  <a:cubicBezTo>
                    <a:pt x="438" y="37"/>
                    <a:pt x="439" y="40"/>
                    <a:pt x="438" y="43"/>
                  </a:cubicBezTo>
                  <a:cubicBezTo>
                    <a:pt x="438" y="47"/>
                    <a:pt x="434" y="49"/>
                    <a:pt x="430" y="49"/>
                  </a:cubicBezTo>
                  <a:cubicBezTo>
                    <a:pt x="423" y="49"/>
                    <a:pt x="415" y="49"/>
                    <a:pt x="407" y="49"/>
                  </a:cubicBezTo>
                  <a:cubicBezTo>
                    <a:pt x="402" y="49"/>
                    <a:pt x="397" y="49"/>
                    <a:pt x="392" y="49"/>
                  </a:cubicBezTo>
                  <a:cubicBezTo>
                    <a:pt x="392" y="54"/>
                    <a:pt x="391" y="58"/>
                    <a:pt x="386" y="59"/>
                  </a:cubicBezTo>
                  <a:cubicBezTo>
                    <a:pt x="386" y="65"/>
                    <a:pt x="386" y="70"/>
                    <a:pt x="386" y="76"/>
                  </a:cubicBezTo>
                  <a:cubicBezTo>
                    <a:pt x="386" y="76"/>
                    <a:pt x="387" y="77"/>
                    <a:pt x="387" y="78"/>
                  </a:cubicBezTo>
                  <a:cubicBezTo>
                    <a:pt x="391" y="80"/>
                    <a:pt x="392" y="83"/>
                    <a:pt x="392" y="87"/>
                  </a:cubicBezTo>
                  <a:cubicBezTo>
                    <a:pt x="394" y="87"/>
                    <a:pt x="396" y="87"/>
                    <a:pt x="399" y="87"/>
                  </a:cubicBezTo>
                  <a:cubicBezTo>
                    <a:pt x="404" y="87"/>
                    <a:pt x="407" y="89"/>
                    <a:pt x="408" y="93"/>
                  </a:cubicBezTo>
                  <a:cubicBezTo>
                    <a:pt x="409" y="97"/>
                    <a:pt x="407" y="100"/>
                    <a:pt x="402" y="103"/>
                  </a:cubicBezTo>
                  <a:cubicBezTo>
                    <a:pt x="402" y="108"/>
                    <a:pt x="402" y="114"/>
                    <a:pt x="402" y="119"/>
                  </a:cubicBezTo>
                  <a:cubicBezTo>
                    <a:pt x="402" y="120"/>
                    <a:pt x="403" y="121"/>
                    <a:pt x="404" y="122"/>
                  </a:cubicBezTo>
                  <a:cubicBezTo>
                    <a:pt x="407" y="124"/>
                    <a:pt x="409" y="127"/>
                    <a:pt x="408" y="130"/>
                  </a:cubicBezTo>
                  <a:cubicBezTo>
                    <a:pt x="407" y="134"/>
                    <a:pt x="404" y="136"/>
                    <a:pt x="400" y="136"/>
                  </a:cubicBezTo>
                  <a:cubicBezTo>
                    <a:pt x="346" y="136"/>
                    <a:pt x="291" y="136"/>
                    <a:pt x="237" y="136"/>
                  </a:cubicBezTo>
                  <a:cubicBezTo>
                    <a:pt x="186" y="136"/>
                    <a:pt x="134" y="136"/>
                    <a:pt x="83" y="136"/>
                  </a:cubicBezTo>
                  <a:cubicBezTo>
                    <a:pt x="71" y="136"/>
                    <a:pt x="59" y="136"/>
                    <a:pt x="47" y="136"/>
                  </a:cubicBezTo>
                  <a:cubicBezTo>
                    <a:pt x="36" y="136"/>
                    <a:pt x="28" y="132"/>
                    <a:pt x="24" y="122"/>
                  </a:cubicBezTo>
                  <a:cubicBezTo>
                    <a:pt x="19" y="112"/>
                    <a:pt x="21" y="103"/>
                    <a:pt x="29" y="94"/>
                  </a:cubicBezTo>
                  <a:cubicBezTo>
                    <a:pt x="29" y="94"/>
                    <a:pt x="29" y="94"/>
                    <a:pt x="30" y="93"/>
                  </a:cubicBezTo>
                  <a:cubicBezTo>
                    <a:pt x="20" y="92"/>
                    <a:pt x="13" y="88"/>
                    <a:pt x="8" y="80"/>
                  </a:cubicBezTo>
                  <a:cubicBezTo>
                    <a:pt x="0" y="63"/>
                    <a:pt x="11" y="44"/>
                    <a:pt x="30" y="44"/>
                  </a:cubicBezTo>
                  <a:cubicBezTo>
                    <a:pt x="40" y="44"/>
                    <a:pt x="51" y="44"/>
                    <a:pt x="61" y="44"/>
                  </a:cubicBezTo>
                  <a:close/>
                  <a:moveTo>
                    <a:pt x="248" y="44"/>
                  </a:moveTo>
                  <a:cubicBezTo>
                    <a:pt x="242" y="38"/>
                    <a:pt x="239" y="32"/>
                    <a:pt x="239" y="25"/>
                  </a:cubicBezTo>
                  <a:cubicBezTo>
                    <a:pt x="239" y="17"/>
                    <a:pt x="242" y="11"/>
                    <a:pt x="248" y="6"/>
                  </a:cubicBezTo>
                  <a:cubicBezTo>
                    <a:pt x="225" y="6"/>
                    <a:pt x="202" y="6"/>
                    <a:pt x="179" y="6"/>
                  </a:cubicBezTo>
                  <a:cubicBezTo>
                    <a:pt x="145" y="6"/>
                    <a:pt x="112" y="6"/>
                    <a:pt x="78" y="6"/>
                  </a:cubicBezTo>
                  <a:cubicBezTo>
                    <a:pt x="76" y="6"/>
                    <a:pt x="73" y="6"/>
                    <a:pt x="72" y="6"/>
                  </a:cubicBezTo>
                  <a:cubicBezTo>
                    <a:pt x="62" y="9"/>
                    <a:pt x="57" y="18"/>
                    <a:pt x="58" y="27"/>
                  </a:cubicBezTo>
                  <a:cubicBezTo>
                    <a:pt x="59" y="37"/>
                    <a:pt x="67" y="44"/>
                    <a:pt x="77" y="44"/>
                  </a:cubicBezTo>
                  <a:cubicBezTo>
                    <a:pt x="105" y="44"/>
                    <a:pt x="134" y="44"/>
                    <a:pt x="163" y="44"/>
                  </a:cubicBezTo>
                  <a:cubicBezTo>
                    <a:pt x="189" y="44"/>
                    <a:pt x="214" y="44"/>
                    <a:pt x="240" y="44"/>
                  </a:cubicBezTo>
                  <a:cubicBezTo>
                    <a:pt x="242" y="44"/>
                    <a:pt x="245" y="44"/>
                    <a:pt x="248" y="44"/>
                  </a:cubicBezTo>
                  <a:close/>
                  <a:moveTo>
                    <a:pt x="217" y="93"/>
                  </a:moveTo>
                  <a:cubicBezTo>
                    <a:pt x="216" y="93"/>
                    <a:pt x="215" y="93"/>
                    <a:pt x="215" y="93"/>
                  </a:cubicBezTo>
                  <a:cubicBezTo>
                    <a:pt x="158" y="93"/>
                    <a:pt x="102" y="93"/>
                    <a:pt x="45" y="93"/>
                  </a:cubicBezTo>
                  <a:cubicBezTo>
                    <a:pt x="44" y="93"/>
                    <a:pt x="43" y="93"/>
                    <a:pt x="42" y="93"/>
                  </a:cubicBezTo>
                  <a:cubicBezTo>
                    <a:pt x="33" y="95"/>
                    <a:pt x="26" y="104"/>
                    <a:pt x="27" y="113"/>
                  </a:cubicBezTo>
                  <a:cubicBezTo>
                    <a:pt x="28" y="123"/>
                    <a:pt x="36" y="130"/>
                    <a:pt x="46" y="131"/>
                  </a:cubicBezTo>
                  <a:cubicBezTo>
                    <a:pt x="53" y="131"/>
                    <a:pt x="61" y="131"/>
                    <a:pt x="68" y="131"/>
                  </a:cubicBezTo>
                  <a:cubicBezTo>
                    <a:pt x="114" y="131"/>
                    <a:pt x="161" y="131"/>
                    <a:pt x="207" y="131"/>
                  </a:cubicBezTo>
                  <a:cubicBezTo>
                    <a:pt x="210" y="131"/>
                    <a:pt x="214" y="131"/>
                    <a:pt x="217" y="131"/>
                  </a:cubicBezTo>
                  <a:cubicBezTo>
                    <a:pt x="207" y="120"/>
                    <a:pt x="205" y="105"/>
                    <a:pt x="217" y="93"/>
                  </a:cubicBezTo>
                  <a:close/>
                  <a:moveTo>
                    <a:pt x="201" y="49"/>
                  </a:moveTo>
                  <a:cubicBezTo>
                    <a:pt x="200" y="49"/>
                    <a:pt x="199" y="49"/>
                    <a:pt x="198" y="49"/>
                  </a:cubicBezTo>
                  <a:cubicBezTo>
                    <a:pt x="173" y="49"/>
                    <a:pt x="149" y="49"/>
                    <a:pt x="124" y="49"/>
                  </a:cubicBezTo>
                  <a:cubicBezTo>
                    <a:pt x="92" y="49"/>
                    <a:pt x="61" y="49"/>
                    <a:pt x="29" y="50"/>
                  </a:cubicBezTo>
                  <a:cubicBezTo>
                    <a:pt x="19" y="50"/>
                    <a:pt x="11" y="58"/>
                    <a:pt x="11" y="67"/>
                  </a:cubicBezTo>
                  <a:cubicBezTo>
                    <a:pt x="11" y="78"/>
                    <a:pt x="18" y="87"/>
                    <a:pt x="28" y="87"/>
                  </a:cubicBezTo>
                  <a:cubicBezTo>
                    <a:pt x="34" y="87"/>
                    <a:pt x="41" y="87"/>
                    <a:pt x="47" y="87"/>
                  </a:cubicBezTo>
                  <a:cubicBezTo>
                    <a:pt x="96" y="87"/>
                    <a:pt x="145" y="87"/>
                    <a:pt x="194" y="87"/>
                  </a:cubicBezTo>
                  <a:cubicBezTo>
                    <a:pt x="196" y="87"/>
                    <a:pt x="198" y="87"/>
                    <a:pt x="201" y="87"/>
                  </a:cubicBezTo>
                  <a:cubicBezTo>
                    <a:pt x="190" y="76"/>
                    <a:pt x="190" y="61"/>
                    <a:pt x="201" y="49"/>
                  </a:cubicBezTo>
                  <a:close/>
                  <a:moveTo>
                    <a:pt x="427" y="15"/>
                  </a:moveTo>
                  <a:cubicBezTo>
                    <a:pt x="426" y="15"/>
                    <a:pt x="425" y="15"/>
                    <a:pt x="424" y="15"/>
                  </a:cubicBezTo>
                  <a:cubicBezTo>
                    <a:pt x="407" y="15"/>
                    <a:pt x="390" y="15"/>
                    <a:pt x="373" y="15"/>
                  </a:cubicBezTo>
                  <a:cubicBezTo>
                    <a:pt x="361" y="15"/>
                    <a:pt x="350" y="15"/>
                    <a:pt x="338" y="15"/>
                  </a:cubicBezTo>
                  <a:cubicBezTo>
                    <a:pt x="325" y="15"/>
                    <a:pt x="311" y="15"/>
                    <a:pt x="298" y="15"/>
                  </a:cubicBezTo>
                  <a:cubicBezTo>
                    <a:pt x="287" y="15"/>
                    <a:pt x="276" y="15"/>
                    <a:pt x="265" y="15"/>
                  </a:cubicBezTo>
                  <a:cubicBezTo>
                    <a:pt x="260" y="15"/>
                    <a:pt x="257" y="17"/>
                    <a:pt x="255" y="21"/>
                  </a:cubicBezTo>
                  <a:cubicBezTo>
                    <a:pt x="253" y="28"/>
                    <a:pt x="257" y="34"/>
                    <a:pt x="265" y="34"/>
                  </a:cubicBezTo>
                  <a:cubicBezTo>
                    <a:pt x="318" y="34"/>
                    <a:pt x="372" y="34"/>
                    <a:pt x="425" y="34"/>
                  </a:cubicBezTo>
                  <a:cubicBezTo>
                    <a:pt x="426" y="34"/>
                    <a:pt x="427" y="34"/>
                    <a:pt x="427" y="34"/>
                  </a:cubicBezTo>
                  <a:cubicBezTo>
                    <a:pt x="427" y="28"/>
                    <a:pt x="427" y="22"/>
                    <a:pt x="427" y="15"/>
                  </a:cubicBezTo>
                  <a:close/>
                  <a:moveTo>
                    <a:pt x="397" y="121"/>
                  </a:moveTo>
                  <a:cubicBezTo>
                    <a:pt x="397" y="115"/>
                    <a:pt x="397" y="109"/>
                    <a:pt x="397" y="102"/>
                  </a:cubicBezTo>
                  <a:cubicBezTo>
                    <a:pt x="395" y="102"/>
                    <a:pt x="394" y="102"/>
                    <a:pt x="393" y="102"/>
                  </a:cubicBezTo>
                  <a:cubicBezTo>
                    <a:pt x="346" y="102"/>
                    <a:pt x="299" y="102"/>
                    <a:pt x="251" y="102"/>
                  </a:cubicBezTo>
                  <a:cubicBezTo>
                    <a:pt x="245" y="102"/>
                    <a:pt x="239" y="102"/>
                    <a:pt x="233" y="102"/>
                  </a:cubicBezTo>
                  <a:cubicBezTo>
                    <a:pt x="228" y="102"/>
                    <a:pt x="224" y="106"/>
                    <a:pt x="224" y="111"/>
                  </a:cubicBezTo>
                  <a:cubicBezTo>
                    <a:pt x="224" y="117"/>
                    <a:pt x="228" y="121"/>
                    <a:pt x="234" y="121"/>
                  </a:cubicBezTo>
                  <a:cubicBezTo>
                    <a:pt x="280" y="121"/>
                    <a:pt x="326" y="121"/>
                    <a:pt x="373" y="121"/>
                  </a:cubicBezTo>
                  <a:cubicBezTo>
                    <a:pt x="380" y="121"/>
                    <a:pt x="388" y="121"/>
                    <a:pt x="397" y="121"/>
                  </a:cubicBezTo>
                  <a:close/>
                  <a:moveTo>
                    <a:pt x="380" y="59"/>
                  </a:moveTo>
                  <a:cubicBezTo>
                    <a:pt x="379" y="59"/>
                    <a:pt x="378" y="59"/>
                    <a:pt x="377" y="59"/>
                  </a:cubicBezTo>
                  <a:cubicBezTo>
                    <a:pt x="355" y="59"/>
                    <a:pt x="332" y="59"/>
                    <a:pt x="310" y="59"/>
                  </a:cubicBezTo>
                  <a:cubicBezTo>
                    <a:pt x="279" y="59"/>
                    <a:pt x="248" y="59"/>
                    <a:pt x="218" y="59"/>
                  </a:cubicBezTo>
                  <a:cubicBezTo>
                    <a:pt x="212" y="59"/>
                    <a:pt x="207" y="63"/>
                    <a:pt x="208" y="69"/>
                  </a:cubicBezTo>
                  <a:cubicBezTo>
                    <a:pt x="208" y="74"/>
                    <a:pt x="212" y="78"/>
                    <a:pt x="218" y="78"/>
                  </a:cubicBezTo>
                  <a:cubicBezTo>
                    <a:pt x="228" y="78"/>
                    <a:pt x="239" y="78"/>
                    <a:pt x="249" y="78"/>
                  </a:cubicBezTo>
                  <a:cubicBezTo>
                    <a:pt x="292" y="78"/>
                    <a:pt x="334" y="78"/>
                    <a:pt x="376" y="78"/>
                  </a:cubicBezTo>
                  <a:cubicBezTo>
                    <a:pt x="378" y="78"/>
                    <a:pt x="379" y="78"/>
                    <a:pt x="380" y="78"/>
                  </a:cubicBezTo>
                  <a:cubicBezTo>
                    <a:pt x="380" y="71"/>
                    <a:pt x="380" y="65"/>
                    <a:pt x="380" y="59"/>
                  </a:cubicBezTo>
                  <a:close/>
                  <a:moveTo>
                    <a:pt x="347" y="40"/>
                  </a:moveTo>
                  <a:cubicBezTo>
                    <a:pt x="319" y="40"/>
                    <a:pt x="292" y="40"/>
                    <a:pt x="265" y="40"/>
                  </a:cubicBezTo>
                  <a:cubicBezTo>
                    <a:pt x="263" y="40"/>
                    <a:pt x="261" y="40"/>
                    <a:pt x="260" y="39"/>
                  </a:cubicBezTo>
                  <a:cubicBezTo>
                    <a:pt x="253" y="37"/>
                    <a:pt x="248" y="30"/>
                    <a:pt x="249" y="23"/>
                  </a:cubicBezTo>
                  <a:cubicBezTo>
                    <a:pt x="250" y="15"/>
                    <a:pt x="256" y="10"/>
                    <a:pt x="264" y="10"/>
                  </a:cubicBezTo>
                  <a:cubicBezTo>
                    <a:pt x="293" y="10"/>
                    <a:pt x="322" y="10"/>
                    <a:pt x="351" y="10"/>
                  </a:cubicBezTo>
                  <a:cubicBezTo>
                    <a:pt x="377" y="10"/>
                    <a:pt x="404" y="10"/>
                    <a:pt x="430" y="10"/>
                  </a:cubicBezTo>
                  <a:cubicBezTo>
                    <a:pt x="431" y="10"/>
                    <a:pt x="433" y="10"/>
                    <a:pt x="433" y="8"/>
                  </a:cubicBezTo>
                  <a:cubicBezTo>
                    <a:pt x="433" y="6"/>
                    <a:pt x="432" y="6"/>
                    <a:pt x="430" y="6"/>
                  </a:cubicBezTo>
                  <a:cubicBezTo>
                    <a:pt x="429" y="6"/>
                    <a:pt x="428" y="6"/>
                    <a:pt x="428" y="6"/>
                  </a:cubicBezTo>
                  <a:cubicBezTo>
                    <a:pt x="396" y="6"/>
                    <a:pt x="365" y="6"/>
                    <a:pt x="334" y="6"/>
                  </a:cubicBezTo>
                  <a:cubicBezTo>
                    <a:pt x="311" y="6"/>
                    <a:pt x="288" y="6"/>
                    <a:pt x="265" y="6"/>
                  </a:cubicBezTo>
                  <a:cubicBezTo>
                    <a:pt x="261" y="6"/>
                    <a:pt x="256" y="7"/>
                    <a:pt x="253" y="10"/>
                  </a:cubicBezTo>
                  <a:cubicBezTo>
                    <a:pt x="246" y="15"/>
                    <a:pt x="243" y="23"/>
                    <a:pt x="246" y="31"/>
                  </a:cubicBezTo>
                  <a:cubicBezTo>
                    <a:pt x="249" y="39"/>
                    <a:pt x="256" y="44"/>
                    <a:pt x="265" y="44"/>
                  </a:cubicBezTo>
                  <a:cubicBezTo>
                    <a:pt x="314" y="44"/>
                    <a:pt x="363" y="44"/>
                    <a:pt x="412" y="44"/>
                  </a:cubicBezTo>
                  <a:cubicBezTo>
                    <a:pt x="418" y="44"/>
                    <a:pt x="424" y="44"/>
                    <a:pt x="430" y="44"/>
                  </a:cubicBezTo>
                  <a:cubicBezTo>
                    <a:pt x="431" y="44"/>
                    <a:pt x="433" y="43"/>
                    <a:pt x="433" y="41"/>
                  </a:cubicBezTo>
                  <a:cubicBezTo>
                    <a:pt x="433" y="39"/>
                    <a:pt x="431" y="40"/>
                    <a:pt x="430" y="40"/>
                  </a:cubicBezTo>
                  <a:cubicBezTo>
                    <a:pt x="402" y="40"/>
                    <a:pt x="374" y="40"/>
                    <a:pt x="347" y="40"/>
                  </a:cubicBezTo>
                  <a:close/>
                  <a:moveTo>
                    <a:pt x="299" y="87"/>
                  </a:moveTo>
                  <a:cubicBezTo>
                    <a:pt x="299" y="87"/>
                    <a:pt x="299" y="87"/>
                    <a:pt x="299" y="87"/>
                  </a:cubicBezTo>
                  <a:cubicBezTo>
                    <a:pt x="312" y="87"/>
                    <a:pt x="325" y="87"/>
                    <a:pt x="338" y="87"/>
                  </a:cubicBezTo>
                  <a:cubicBezTo>
                    <a:pt x="353" y="87"/>
                    <a:pt x="368" y="87"/>
                    <a:pt x="383" y="87"/>
                  </a:cubicBezTo>
                  <a:cubicBezTo>
                    <a:pt x="384" y="87"/>
                    <a:pt x="386" y="86"/>
                    <a:pt x="386" y="85"/>
                  </a:cubicBezTo>
                  <a:cubicBezTo>
                    <a:pt x="386" y="83"/>
                    <a:pt x="385" y="83"/>
                    <a:pt x="384" y="83"/>
                  </a:cubicBezTo>
                  <a:cubicBezTo>
                    <a:pt x="341" y="83"/>
                    <a:pt x="299" y="83"/>
                    <a:pt x="256" y="83"/>
                  </a:cubicBezTo>
                  <a:cubicBezTo>
                    <a:pt x="243" y="83"/>
                    <a:pt x="230" y="83"/>
                    <a:pt x="217" y="83"/>
                  </a:cubicBezTo>
                  <a:cubicBezTo>
                    <a:pt x="210" y="83"/>
                    <a:pt x="203" y="78"/>
                    <a:pt x="202" y="70"/>
                  </a:cubicBezTo>
                  <a:cubicBezTo>
                    <a:pt x="202" y="62"/>
                    <a:pt x="206" y="55"/>
                    <a:pt x="215" y="54"/>
                  </a:cubicBezTo>
                  <a:cubicBezTo>
                    <a:pt x="221" y="53"/>
                    <a:pt x="228" y="53"/>
                    <a:pt x="234" y="53"/>
                  </a:cubicBezTo>
                  <a:cubicBezTo>
                    <a:pt x="284" y="53"/>
                    <a:pt x="333" y="53"/>
                    <a:pt x="382" y="53"/>
                  </a:cubicBezTo>
                  <a:cubicBezTo>
                    <a:pt x="383" y="53"/>
                    <a:pt x="386" y="54"/>
                    <a:pt x="386" y="52"/>
                  </a:cubicBezTo>
                  <a:cubicBezTo>
                    <a:pt x="386" y="49"/>
                    <a:pt x="384" y="49"/>
                    <a:pt x="382" y="49"/>
                  </a:cubicBezTo>
                  <a:cubicBezTo>
                    <a:pt x="327" y="49"/>
                    <a:pt x="272" y="49"/>
                    <a:pt x="217" y="49"/>
                  </a:cubicBezTo>
                  <a:cubicBezTo>
                    <a:pt x="216" y="49"/>
                    <a:pt x="214" y="49"/>
                    <a:pt x="213" y="50"/>
                  </a:cubicBezTo>
                  <a:cubicBezTo>
                    <a:pt x="203" y="52"/>
                    <a:pt x="197" y="61"/>
                    <a:pt x="198" y="71"/>
                  </a:cubicBezTo>
                  <a:cubicBezTo>
                    <a:pt x="200" y="81"/>
                    <a:pt x="209" y="87"/>
                    <a:pt x="217" y="87"/>
                  </a:cubicBezTo>
                  <a:cubicBezTo>
                    <a:pt x="245" y="87"/>
                    <a:pt x="272" y="87"/>
                    <a:pt x="299" y="87"/>
                  </a:cubicBezTo>
                  <a:close/>
                  <a:moveTo>
                    <a:pt x="315" y="131"/>
                  </a:moveTo>
                  <a:cubicBezTo>
                    <a:pt x="315" y="131"/>
                    <a:pt x="315" y="131"/>
                    <a:pt x="315" y="131"/>
                  </a:cubicBezTo>
                  <a:cubicBezTo>
                    <a:pt x="343" y="131"/>
                    <a:pt x="370" y="131"/>
                    <a:pt x="398" y="131"/>
                  </a:cubicBezTo>
                  <a:cubicBezTo>
                    <a:pt x="399" y="131"/>
                    <a:pt x="400" y="131"/>
                    <a:pt x="400" y="130"/>
                  </a:cubicBezTo>
                  <a:cubicBezTo>
                    <a:pt x="401" y="130"/>
                    <a:pt x="402" y="129"/>
                    <a:pt x="402" y="128"/>
                  </a:cubicBezTo>
                  <a:cubicBezTo>
                    <a:pt x="402" y="128"/>
                    <a:pt x="401" y="127"/>
                    <a:pt x="400" y="127"/>
                  </a:cubicBezTo>
                  <a:cubicBezTo>
                    <a:pt x="378" y="127"/>
                    <a:pt x="355" y="127"/>
                    <a:pt x="333" y="127"/>
                  </a:cubicBezTo>
                  <a:cubicBezTo>
                    <a:pt x="300" y="127"/>
                    <a:pt x="267" y="127"/>
                    <a:pt x="233" y="127"/>
                  </a:cubicBezTo>
                  <a:cubicBezTo>
                    <a:pt x="223" y="127"/>
                    <a:pt x="216" y="117"/>
                    <a:pt x="219" y="108"/>
                  </a:cubicBezTo>
                  <a:cubicBezTo>
                    <a:pt x="221" y="101"/>
                    <a:pt x="227" y="97"/>
                    <a:pt x="234" y="97"/>
                  </a:cubicBezTo>
                  <a:cubicBezTo>
                    <a:pt x="260" y="97"/>
                    <a:pt x="285" y="97"/>
                    <a:pt x="311" y="97"/>
                  </a:cubicBezTo>
                  <a:cubicBezTo>
                    <a:pt x="340" y="97"/>
                    <a:pt x="370" y="97"/>
                    <a:pt x="400" y="97"/>
                  </a:cubicBezTo>
                  <a:cubicBezTo>
                    <a:pt x="401" y="97"/>
                    <a:pt x="402" y="96"/>
                    <a:pt x="402" y="95"/>
                  </a:cubicBezTo>
                  <a:cubicBezTo>
                    <a:pt x="402" y="94"/>
                    <a:pt x="401" y="93"/>
                    <a:pt x="401" y="93"/>
                  </a:cubicBezTo>
                  <a:cubicBezTo>
                    <a:pt x="400" y="93"/>
                    <a:pt x="399" y="93"/>
                    <a:pt x="398" y="93"/>
                  </a:cubicBezTo>
                  <a:cubicBezTo>
                    <a:pt x="386" y="93"/>
                    <a:pt x="373" y="93"/>
                    <a:pt x="361" y="93"/>
                  </a:cubicBezTo>
                  <a:cubicBezTo>
                    <a:pt x="318" y="93"/>
                    <a:pt x="276" y="93"/>
                    <a:pt x="233" y="93"/>
                  </a:cubicBezTo>
                  <a:cubicBezTo>
                    <a:pt x="220" y="93"/>
                    <a:pt x="211" y="105"/>
                    <a:pt x="215" y="117"/>
                  </a:cubicBezTo>
                  <a:cubicBezTo>
                    <a:pt x="218" y="126"/>
                    <a:pt x="225" y="131"/>
                    <a:pt x="234" y="131"/>
                  </a:cubicBezTo>
                  <a:cubicBezTo>
                    <a:pt x="261" y="131"/>
                    <a:pt x="288" y="131"/>
                    <a:pt x="315" y="1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6"/>
            <p:cNvSpPr>
              <a:spLocks/>
            </p:cNvSpPr>
            <p:nvPr/>
          </p:nvSpPr>
          <p:spPr bwMode="auto">
            <a:xfrm>
              <a:off x="4149725" y="2792413"/>
              <a:ext cx="41275" cy="136525"/>
            </a:xfrm>
            <a:custGeom>
              <a:avLst/>
              <a:gdLst>
                <a:gd name="T0" fmla="*/ 0 w 8"/>
                <a:gd name="T1" fmla="*/ 13 h 26"/>
                <a:gd name="T2" fmla="*/ 0 w 8"/>
                <a:gd name="T3" fmla="*/ 5 h 26"/>
                <a:gd name="T4" fmla="*/ 4 w 8"/>
                <a:gd name="T5" fmla="*/ 0 h 26"/>
                <a:gd name="T6" fmla="*/ 8 w 8"/>
                <a:gd name="T7" fmla="*/ 4 h 26"/>
                <a:gd name="T8" fmla="*/ 8 w 8"/>
                <a:gd name="T9" fmla="*/ 21 h 26"/>
                <a:gd name="T10" fmla="*/ 4 w 8"/>
                <a:gd name="T11" fmla="*/ 26 h 26"/>
                <a:gd name="T12" fmla="*/ 0 w 8"/>
                <a:gd name="T13" fmla="*/ 21 h 26"/>
                <a:gd name="T14" fmla="*/ 0 w 8"/>
                <a:gd name="T15" fmla="*/ 13 h 26"/>
                <a:gd name="T16" fmla="*/ 0 w 8"/>
                <a:gd name="T17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6">
                  <a:moveTo>
                    <a:pt x="0" y="13"/>
                  </a:moveTo>
                  <a:cubicBezTo>
                    <a:pt x="0" y="10"/>
                    <a:pt x="0" y="7"/>
                    <a:pt x="0" y="5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0"/>
                    <a:pt x="8" y="16"/>
                    <a:pt x="8" y="21"/>
                  </a:cubicBezTo>
                  <a:cubicBezTo>
                    <a:pt x="8" y="24"/>
                    <a:pt x="7" y="26"/>
                    <a:pt x="4" y="26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19"/>
                    <a:pt x="0" y="16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7"/>
            <p:cNvSpPr>
              <a:spLocks/>
            </p:cNvSpPr>
            <p:nvPr/>
          </p:nvSpPr>
          <p:spPr bwMode="auto">
            <a:xfrm>
              <a:off x="4252913" y="2803526"/>
              <a:ext cx="31750" cy="115888"/>
            </a:xfrm>
            <a:custGeom>
              <a:avLst/>
              <a:gdLst>
                <a:gd name="T0" fmla="*/ 6 w 6"/>
                <a:gd name="T1" fmla="*/ 11 h 22"/>
                <a:gd name="T2" fmla="*/ 6 w 6"/>
                <a:gd name="T3" fmla="*/ 19 h 22"/>
                <a:gd name="T4" fmla="*/ 3 w 6"/>
                <a:gd name="T5" fmla="*/ 22 h 22"/>
                <a:gd name="T6" fmla="*/ 0 w 6"/>
                <a:gd name="T7" fmla="*/ 19 h 22"/>
                <a:gd name="T8" fmla="*/ 0 w 6"/>
                <a:gd name="T9" fmla="*/ 3 h 22"/>
                <a:gd name="T10" fmla="*/ 3 w 6"/>
                <a:gd name="T11" fmla="*/ 0 h 22"/>
                <a:gd name="T12" fmla="*/ 6 w 6"/>
                <a:gd name="T13" fmla="*/ 3 h 22"/>
                <a:gd name="T14" fmla="*/ 6 w 6"/>
                <a:gd name="T15" fmla="*/ 11 h 22"/>
                <a:gd name="T16" fmla="*/ 6 w 6"/>
                <a:gd name="T17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22">
                  <a:moveTo>
                    <a:pt x="6" y="11"/>
                  </a:moveTo>
                  <a:cubicBezTo>
                    <a:pt x="6" y="14"/>
                    <a:pt x="6" y="16"/>
                    <a:pt x="6" y="19"/>
                  </a:cubicBezTo>
                  <a:cubicBezTo>
                    <a:pt x="6" y="21"/>
                    <a:pt x="5" y="22"/>
                    <a:pt x="3" y="22"/>
                  </a:cubicBezTo>
                  <a:cubicBezTo>
                    <a:pt x="1" y="22"/>
                    <a:pt x="0" y="21"/>
                    <a:pt x="0" y="19"/>
                  </a:cubicBezTo>
                  <a:cubicBezTo>
                    <a:pt x="0" y="14"/>
                    <a:pt x="0" y="8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6" y="6"/>
                    <a:pt x="6" y="8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8"/>
            <p:cNvSpPr>
              <a:spLocks/>
            </p:cNvSpPr>
            <p:nvPr/>
          </p:nvSpPr>
          <p:spPr bwMode="auto">
            <a:xfrm>
              <a:off x="3987800" y="3251201"/>
              <a:ext cx="47625" cy="136525"/>
            </a:xfrm>
            <a:custGeom>
              <a:avLst/>
              <a:gdLst>
                <a:gd name="T0" fmla="*/ 0 w 9"/>
                <a:gd name="T1" fmla="*/ 13 h 26"/>
                <a:gd name="T2" fmla="*/ 0 w 9"/>
                <a:gd name="T3" fmla="*/ 5 h 26"/>
                <a:gd name="T4" fmla="*/ 4 w 9"/>
                <a:gd name="T5" fmla="*/ 0 h 26"/>
                <a:gd name="T6" fmla="*/ 9 w 9"/>
                <a:gd name="T7" fmla="*/ 5 h 26"/>
                <a:gd name="T8" fmla="*/ 9 w 9"/>
                <a:gd name="T9" fmla="*/ 21 h 26"/>
                <a:gd name="T10" fmla="*/ 4 w 9"/>
                <a:gd name="T11" fmla="*/ 26 h 26"/>
                <a:gd name="T12" fmla="*/ 0 w 9"/>
                <a:gd name="T13" fmla="*/ 21 h 26"/>
                <a:gd name="T14" fmla="*/ 0 w 9"/>
                <a:gd name="T15" fmla="*/ 13 h 26"/>
                <a:gd name="T16" fmla="*/ 0 w 9"/>
                <a:gd name="T17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26">
                  <a:moveTo>
                    <a:pt x="0" y="13"/>
                  </a:moveTo>
                  <a:cubicBezTo>
                    <a:pt x="0" y="10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9" y="2"/>
                    <a:pt x="9" y="5"/>
                  </a:cubicBezTo>
                  <a:cubicBezTo>
                    <a:pt x="9" y="10"/>
                    <a:pt x="9" y="16"/>
                    <a:pt x="9" y="21"/>
                  </a:cubicBezTo>
                  <a:cubicBezTo>
                    <a:pt x="9" y="24"/>
                    <a:pt x="7" y="26"/>
                    <a:pt x="4" y="26"/>
                  </a:cubicBezTo>
                  <a:cubicBezTo>
                    <a:pt x="2" y="26"/>
                    <a:pt x="0" y="24"/>
                    <a:pt x="0" y="21"/>
                  </a:cubicBezTo>
                  <a:cubicBezTo>
                    <a:pt x="0" y="18"/>
                    <a:pt x="0" y="16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9"/>
            <p:cNvSpPr>
              <a:spLocks/>
            </p:cNvSpPr>
            <p:nvPr/>
          </p:nvSpPr>
          <p:spPr bwMode="auto">
            <a:xfrm>
              <a:off x="4097338" y="3260726"/>
              <a:ext cx="25400" cy="122238"/>
            </a:xfrm>
            <a:custGeom>
              <a:avLst/>
              <a:gdLst>
                <a:gd name="T0" fmla="*/ 5 w 5"/>
                <a:gd name="T1" fmla="*/ 11 h 23"/>
                <a:gd name="T2" fmla="*/ 5 w 5"/>
                <a:gd name="T3" fmla="*/ 19 h 23"/>
                <a:gd name="T4" fmla="*/ 3 w 5"/>
                <a:gd name="T5" fmla="*/ 22 h 23"/>
                <a:gd name="T6" fmla="*/ 0 w 5"/>
                <a:gd name="T7" fmla="*/ 19 h 23"/>
                <a:gd name="T8" fmla="*/ 0 w 5"/>
                <a:gd name="T9" fmla="*/ 3 h 23"/>
                <a:gd name="T10" fmla="*/ 3 w 5"/>
                <a:gd name="T11" fmla="*/ 0 h 23"/>
                <a:gd name="T12" fmla="*/ 5 w 5"/>
                <a:gd name="T13" fmla="*/ 3 h 23"/>
                <a:gd name="T14" fmla="*/ 5 w 5"/>
                <a:gd name="T1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23">
                  <a:moveTo>
                    <a:pt x="5" y="11"/>
                  </a:moveTo>
                  <a:cubicBezTo>
                    <a:pt x="5" y="14"/>
                    <a:pt x="5" y="17"/>
                    <a:pt x="5" y="19"/>
                  </a:cubicBezTo>
                  <a:cubicBezTo>
                    <a:pt x="5" y="21"/>
                    <a:pt x="4" y="23"/>
                    <a:pt x="3" y="22"/>
                  </a:cubicBezTo>
                  <a:cubicBezTo>
                    <a:pt x="1" y="22"/>
                    <a:pt x="0" y="20"/>
                    <a:pt x="0" y="19"/>
                  </a:cubicBezTo>
                  <a:cubicBezTo>
                    <a:pt x="0" y="14"/>
                    <a:pt x="0" y="8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2"/>
                    <a:pt x="5" y="3"/>
                  </a:cubicBezTo>
                  <a:cubicBezTo>
                    <a:pt x="5" y="5"/>
                    <a:pt x="5" y="8"/>
                    <a:pt x="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0"/>
            <p:cNvSpPr>
              <a:spLocks/>
            </p:cNvSpPr>
            <p:nvPr/>
          </p:nvSpPr>
          <p:spPr bwMode="auto">
            <a:xfrm>
              <a:off x="3905250" y="3024188"/>
              <a:ext cx="41275" cy="136525"/>
            </a:xfrm>
            <a:custGeom>
              <a:avLst/>
              <a:gdLst>
                <a:gd name="T0" fmla="*/ 8 w 8"/>
                <a:gd name="T1" fmla="*/ 13 h 26"/>
                <a:gd name="T2" fmla="*/ 8 w 8"/>
                <a:gd name="T3" fmla="*/ 21 h 26"/>
                <a:gd name="T4" fmla="*/ 4 w 8"/>
                <a:gd name="T5" fmla="*/ 26 h 26"/>
                <a:gd name="T6" fmla="*/ 0 w 8"/>
                <a:gd name="T7" fmla="*/ 21 h 26"/>
                <a:gd name="T8" fmla="*/ 0 w 8"/>
                <a:gd name="T9" fmla="*/ 4 h 26"/>
                <a:gd name="T10" fmla="*/ 4 w 8"/>
                <a:gd name="T11" fmla="*/ 0 h 26"/>
                <a:gd name="T12" fmla="*/ 8 w 8"/>
                <a:gd name="T13" fmla="*/ 4 h 26"/>
                <a:gd name="T14" fmla="*/ 8 w 8"/>
                <a:gd name="T15" fmla="*/ 13 h 26"/>
                <a:gd name="T16" fmla="*/ 8 w 8"/>
                <a:gd name="T17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6">
                  <a:moveTo>
                    <a:pt x="8" y="13"/>
                  </a:moveTo>
                  <a:cubicBezTo>
                    <a:pt x="8" y="16"/>
                    <a:pt x="8" y="18"/>
                    <a:pt x="8" y="21"/>
                  </a:cubicBezTo>
                  <a:cubicBezTo>
                    <a:pt x="8" y="24"/>
                    <a:pt x="6" y="26"/>
                    <a:pt x="4" y="26"/>
                  </a:cubicBezTo>
                  <a:cubicBezTo>
                    <a:pt x="2" y="25"/>
                    <a:pt x="0" y="24"/>
                    <a:pt x="0" y="21"/>
                  </a:cubicBezTo>
                  <a:cubicBezTo>
                    <a:pt x="0" y="15"/>
                    <a:pt x="0" y="10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7"/>
                    <a:pt x="8" y="10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1"/>
            <p:cNvSpPr>
              <a:spLocks/>
            </p:cNvSpPr>
            <p:nvPr/>
          </p:nvSpPr>
          <p:spPr bwMode="auto">
            <a:xfrm>
              <a:off x="4014788" y="3028951"/>
              <a:ext cx="25400" cy="122238"/>
            </a:xfrm>
            <a:custGeom>
              <a:avLst/>
              <a:gdLst>
                <a:gd name="T0" fmla="*/ 5 w 5"/>
                <a:gd name="T1" fmla="*/ 12 h 23"/>
                <a:gd name="T2" fmla="*/ 5 w 5"/>
                <a:gd name="T3" fmla="*/ 19 h 23"/>
                <a:gd name="T4" fmla="*/ 2 w 5"/>
                <a:gd name="T5" fmla="*/ 23 h 23"/>
                <a:gd name="T6" fmla="*/ 0 w 5"/>
                <a:gd name="T7" fmla="*/ 19 h 23"/>
                <a:gd name="T8" fmla="*/ 0 w 5"/>
                <a:gd name="T9" fmla="*/ 4 h 23"/>
                <a:gd name="T10" fmla="*/ 3 w 5"/>
                <a:gd name="T11" fmla="*/ 0 h 23"/>
                <a:gd name="T12" fmla="*/ 5 w 5"/>
                <a:gd name="T13" fmla="*/ 4 h 23"/>
                <a:gd name="T14" fmla="*/ 5 w 5"/>
                <a:gd name="T15" fmla="*/ 12 h 23"/>
                <a:gd name="T16" fmla="*/ 5 w 5"/>
                <a:gd name="T17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23">
                  <a:moveTo>
                    <a:pt x="5" y="12"/>
                  </a:moveTo>
                  <a:cubicBezTo>
                    <a:pt x="5" y="14"/>
                    <a:pt x="5" y="17"/>
                    <a:pt x="5" y="19"/>
                  </a:cubicBezTo>
                  <a:cubicBezTo>
                    <a:pt x="5" y="21"/>
                    <a:pt x="5" y="23"/>
                    <a:pt x="2" y="23"/>
                  </a:cubicBezTo>
                  <a:cubicBezTo>
                    <a:pt x="0" y="23"/>
                    <a:pt x="0" y="21"/>
                    <a:pt x="0" y="19"/>
                  </a:cubicBezTo>
                  <a:cubicBezTo>
                    <a:pt x="0" y="14"/>
                    <a:pt x="0" y="9"/>
                    <a:pt x="0" y="4"/>
                  </a:cubicBezTo>
                  <a:cubicBezTo>
                    <a:pt x="0" y="2"/>
                    <a:pt x="0" y="0"/>
                    <a:pt x="3" y="0"/>
                  </a:cubicBezTo>
                  <a:cubicBezTo>
                    <a:pt x="5" y="1"/>
                    <a:pt x="5" y="2"/>
                    <a:pt x="5" y="4"/>
                  </a:cubicBezTo>
                  <a:cubicBezTo>
                    <a:pt x="5" y="7"/>
                    <a:pt x="5" y="9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2"/>
            <p:cNvSpPr>
              <a:spLocks/>
            </p:cNvSpPr>
            <p:nvPr/>
          </p:nvSpPr>
          <p:spPr bwMode="auto">
            <a:xfrm>
              <a:off x="5573713" y="2865438"/>
              <a:ext cx="338137" cy="31750"/>
            </a:xfrm>
            <a:custGeom>
              <a:avLst/>
              <a:gdLst>
                <a:gd name="T0" fmla="*/ 33 w 65"/>
                <a:gd name="T1" fmla="*/ 6 h 6"/>
                <a:gd name="T2" fmla="*/ 4 w 65"/>
                <a:gd name="T3" fmla="*/ 6 h 6"/>
                <a:gd name="T4" fmla="*/ 3 w 65"/>
                <a:gd name="T5" fmla="*/ 6 h 6"/>
                <a:gd name="T6" fmla="*/ 0 w 65"/>
                <a:gd name="T7" fmla="*/ 3 h 6"/>
                <a:gd name="T8" fmla="*/ 3 w 65"/>
                <a:gd name="T9" fmla="*/ 0 h 6"/>
                <a:gd name="T10" fmla="*/ 62 w 65"/>
                <a:gd name="T11" fmla="*/ 0 h 6"/>
                <a:gd name="T12" fmla="*/ 65 w 65"/>
                <a:gd name="T13" fmla="*/ 3 h 6"/>
                <a:gd name="T14" fmla="*/ 61 w 65"/>
                <a:gd name="T15" fmla="*/ 6 h 6"/>
                <a:gd name="T16" fmla="*/ 33 w 65"/>
                <a:gd name="T17" fmla="*/ 6 h 6"/>
                <a:gd name="T18" fmla="*/ 33 w 65"/>
                <a:gd name="T1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">
                  <a:moveTo>
                    <a:pt x="33" y="6"/>
                  </a:moveTo>
                  <a:cubicBezTo>
                    <a:pt x="23" y="6"/>
                    <a:pt x="14" y="6"/>
                    <a:pt x="4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23" y="0"/>
                    <a:pt x="42" y="0"/>
                    <a:pt x="62" y="0"/>
                  </a:cubicBezTo>
                  <a:cubicBezTo>
                    <a:pt x="63" y="0"/>
                    <a:pt x="65" y="1"/>
                    <a:pt x="65" y="3"/>
                  </a:cubicBezTo>
                  <a:cubicBezTo>
                    <a:pt x="65" y="5"/>
                    <a:pt x="63" y="6"/>
                    <a:pt x="61" y="6"/>
                  </a:cubicBezTo>
                  <a:cubicBezTo>
                    <a:pt x="52" y="6"/>
                    <a:pt x="42" y="6"/>
                    <a:pt x="33" y="6"/>
                  </a:cubicBezTo>
                  <a:cubicBezTo>
                    <a:pt x="33" y="6"/>
                    <a:pt x="33" y="6"/>
                    <a:pt x="3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3"/>
            <p:cNvSpPr>
              <a:spLocks/>
            </p:cNvSpPr>
            <p:nvPr/>
          </p:nvSpPr>
          <p:spPr bwMode="auto">
            <a:xfrm>
              <a:off x="5226050" y="2833688"/>
              <a:ext cx="238125" cy="26988"/>
            </a:xfrm>
            <a:custGeom>
              <a:avLst/>
              <a:gdLst>
                <a:gd name="T0" fmla="*/ 23 w 46"/>
                <a:gd name="T1" fmla="*/ 0 h 5"/>
                <a:gd name="T2" fmla="*/ 43 w 46"/>
                <a:gd name="T3" fmla="*/ 0 h 5"/>
                <a:gd name="T4" fmla="*/ 46 w 46"/>
                <a:gd name="T5" fmla="*/ 2 h 5"/>
                <a:gd name="T6" fmla="*/ 43 w 46"/>
                <a:gd name="T7" fmla="*/ 5 h 5"/>
                <a:gd name="T8" fmla="*/ 4 w 46"/>
                <a:gd name="T9" fmla="*/ 5 h 5"/>
                <a:gd name="T10" fmla="*/ 0 w 46"/>
                <a:gd name="T11" fmla="*/ 3 h 5"/>
                <a:gd name="T12" fmla="*/ 4 w 46"/>
                <a:gd name="T13" fmla="*/ 0 h 5"/>
                <a:gd name="T14" fmla="*/ 23 w 46"/>
                <a:gd name="T15" fmla="*/ 0 h 5"/>
                <a:gd name="T16" fmla="*/ 23 w 46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5">
                  <a:moveTo>
                    <a:pt x="23" y="0"/>
                  </a:moveTo>
                  <a:cubicBezTo>
                    <a:pt x="30" y="0"/>
                    <a:pt x="36" y="0"/>
                    <a:pt x="43" y="0"/>
                  </a:cubicBezTo>
                  <a:cubicBezTo>
                    <a:pt x="44" y="0"/>
                    <a:pt x="46" y="0"/>
                    <a:pt x="46" y="2"/>
                  </a:cubicBezTo>
                  <a:cubicBezTo>
                    <a:pt x="46" y="5"/>
                    <a:pt x="44" y="5"/>
                    <a:pt x="43" y="5"/>
                  </a:cubicBezTo>
                  <a:cubicBezTo>
                    <a:pt x="30" y="5"/>
                    <a:pt x="17" y="5"/>
                    <a:pt x="4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0"/>
                    <a:pt x="2" y="0"/>
                    <a:pt x="4" y="0"/>
                  </a:cubicBezTo>
                  <a:cubicBezTo>
                    <a:pt x="10" y="0"/>
                    <a:pt x="17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4"/>
            <p:cNvSpPr>
              <a:spLocks/>
            </p:cNvSpPr>
            <p:nvPr/>
          </p:nvSpPr>
          <p:spPr bwMode="auto">
            <a:xfrm>
              <a:off x="5418138" y="3324226"/>
              <a:ext cx="338137" cy="31750"/>
            </a:xfrm>
            <a:custGeom>
              <a:avLst/>
              <a:gdLst>
                <a:gd name="T0" fmla="*/ 32 w 65"/>
                <a:gd name="T1" fmla="*/ 6 h 6"/>
                <a:gd name="T2" fmla="*/ 4 w 65"/>
                <a:gd name="T3" fmla="*/ 6 h 6"/>
                <a:gd name="T4" fmla="*/ 2 w 65"/>
                <a:gd name="T5" fmla="*/ 6 h 6"/>
                <a:gd name="T6" fmla="*/ 0 w 65"/>
                <a:gd name="T7" fmla="*/ 3 h 6"/>
                <a:gd name="T8" fmla="*/ 1 w 65"/>
                <a:gd name="T9" fmla="*/ 1 h 6"/>
                <a:gd name="T10" fmla="*/ 4 w 65"/>
                <a:gd name="T11" fmla="*/ 0 h 6"/>
                <a:gd name="T12" fmla="*/ 60 w 65"/>
                <a:gd name="T13" fmla="*/ 0 h 6"/>
                <a:gd name="T14" fmla="*/ 64 w 65"/>
                <a:gd name="T15" fmla="*/ 2 h 6"/>
                <a:gd name="T16" fmla="*/ 61 w 65"/>
                <a:gd name="T17" fmla="*/ 6 h 6"/>
                <a:gd name="T18" fmla="*/ 32 w 65"/>
                <a:gd name="T19" fmla="*/ 6 h 6"/>
                <a:gd name="T20" fmla="*/ 32 w 65"/>
                <a:gd name="T2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6">
                  <a:moveTo>
                    <a:pt x="32" y="6"/>
                  </a:moveTo>
                  <a:cubicBezTo>
                    <a:pt x="23" y="6"/>
                    <a:pt x="14" y="6"/>
                    <a:pt x="4" y="6"/>
                  </a:cubicBezTo>
                  <a:cubicBezTo>
                    <a:pt x="4" y="6"/>
                    <a:pt x="3" y="6"/>
                    <a:pt x="2" y="6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23" y="0"/>
                    <a:pt x="41" y="0"/>
                    <a:pt x="60" y="0"/>
                  </a:cubicBezTo>
                  <a:cubicBezTo>
                    <a:pt x="62" y="0"/>
                    <a:pt x="63" y="1"/>
                    <a:pt x="64" y="2"/>
                  </a:cubicBezTo>
                  <a:cubicBezTo>
                    <a:pt x="65" y="4"/>
                    <a:pt x="63" y="6"/>
                    <a:pt x="61" y="6"/>
                  </a:cubicBezTo>
                  <a:cubicBezTo>
                    <a:pt x="51" y="6"/>
                    <a:pt x="42" y="6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5"/>
            <p:cNvSpPr>
              <a:spLocks/>
            </p:cNvSpPr>
            <p:nvPr/>
          </p:nvSpPr>
          <p:spPr bwMode="auto">
            <a:xfrm>
              <a:off x="5064125" y="3292476"/>
              <a:ext cx="244475" cy="26988"/>
            </a:xfrm>
            <a:custGeom>
              <a:avLst/>
              <a:gdLst>
                <a:gd name="T0" fmla="*/ 23 w 47"/>
                <a:gd name="T1" fmla="*/ 5 h 5"/>
                <a:gd name="T2" fmla="*/ 4 w 47"/>
                <a:gd name="T3" fmla="*/ 5 h 5"/>
                <a:gd name="T4" fmla="*/ 0 w 47"/>
                <a:gd name="T5" fmla="*/ 3 h 5"/>
                <a:gd name="T6" fmla="*/ 4 w 47"/>
                <a:gd name="T7" fmla="*/ 0 h 5"/>
                <a:gd name="T8" fmla="*/ 43 w 47"/>
                <a:gd name="T9" fmla="*/ 0 h 5"/>
                <a:gd name="T10" fmla="*/ 46 w 47"/>
                <a:gd name="T11" fmla="*/ 3 h 5"/>
                <a:gd name="T12" fmla="*/ 42 w 47"/>
                <a:gd name="T13" fmla="*/ 5 h 5"/>
                <a:gd name="T14" fmla="*/ 23 w 47"/>
                <a:gd name="T15" fmla="*/ 5 h 5"/>
                <a:gd name="T16" fmla="*/ 23 w 47"/>
                <a:gd name="T1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5">
                  <a:moveTo>
                    <a:pt x="23" y="5"/>
                  </a:moveTo>
                  <a:cubicBezTo>
                    <a:pt x="17" y="5"/>
                    <a:pt x="11" y="5"/>
                    <a:pt x="4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0" y="0"/>
                    <a:pt x="2" y="0"/>
                    <a:pt x="4" y="0"/>
                  </a:cubicBezTo>
                  <a:cubicBezTo>
                    <a:pt x="17" y="0"/>
                    <a:pt x="30" y="0"/>
                    <a:pt x="43" y="0"/>
                  </a:cubicBezTo>
                  <a:cubicBezTo>
                    <a:pt x="45" y="0"/>
                    <a:pt x="46" y="0"/>
                    <a:pt x="46" y="3"/>
                  </a:cubicBezTo>
                  <a:cubicBezTo>
                    <a:pt x="47" y="5"/>
                    <a:pt x="44" y="5"/>
                    <a:pt x="42" y="5"/>
                  </a:cubicBezTo>
                  <a:cubicBezTo>
                    <a:pt x="36" y="5"/>
                    <a:pt x="30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6"/>
            <p:cNvSpPr>
              <a:spLocks/>
            </p:cNvSpPr>
            <p:nvPr/>
          </p:nvSpPr>
          <p:spPr bwMode="auto">
            <a:xfrm>
              <a:off x="5329238" y="3097213"/>
              <a:ext cx="338137" cy="26988"/>
            </a:xfrm>
            <a:custGeom>
              <a:avLst/>
              <a:gdLst>
                <a:gd name="T0" fmla="*/ 33 w 65"/>
                <a:gd name="T1" fmla="*/ 0 h 5"/>
                <a:gd name="T2" fmla="*/ 59 w 65"/>
                <a:gd name="T3" fmla="*/ 0 h 5"/>
                <a:gd name="T4" fmla="*/ 62 w 65"/>
                <a:gd name="T5" fmla="*/ 0 h 5"/>
                <a:gd name="T6" fmla="*/ 65 w 65"/>
                <a:gd name="T7" fmla="*/ 3 h 5"/>
                <a:gd name="T8" fmla="*/ 62 w 65"/>
                <a:gd name="T9" fmla="*/ 5 h 5"/>
                <a:gd name="T10" fmla="*/ 4 w 65"/>
                <a:gd name="T11" fmla="*/ 5 h 5"/>
                <a:gd name="T12" fmla="*/ 0 w 65"/>
                <a:gd name="T13" fmla="*/ 3 h 5"/>
                <a:gd name="T14" fmla="*/ 4 w 65"/>
                <a:gd name="T15" fmla="*/ 0 h 5"/>
                <a:gd name="T16" fmla="*/ 33 w 65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5">
                  <a:moveTo>
                    <a:pt x="33" y="0"/>
                  </a:moveTo>
                  <a:cubicBezTo>
                    <a:pt x="42" y="0"/>
                    <a:pt x="51" y="0"/>
                    <a:pt x="59" y="0"/>
                  </a:cubicBezTo>
                  <a:cubicBezTo>
                    <a:pt x="60" y="0"/>
                    <a:pt x="61" y="0"/>
                    <a:pt x="62" y="0"/>
                  </a:cubicBezTo>
                  <a:cubicBezTo>
                    <a:pt x="64" y="0"/>
                    <a:pt x="65" y="1"/>
                    <a:pt x="65" y="3"/>
                  </a:cubicBezTo>
                  <a:cubicBezTo>
                    <a:pt x="65" y="5"/>
                    <a:pt x="64" y="5"/>
                    <a:pt x="62" y="5"/>
                  </a:cubicBezTo>
                  <a:cubicBezTo>
                    <a:pt x="43" y="5"/>
                    <a:pt x="23" y="5"/>
                    <a:pt x="4" y="5"/>
                  </a:cubicBezTo>
                  <a:cubicBezTo>
                    <a:pt x="2" y="5"/>
                    <a:pt x="0" y="5"/>
                    <a:pt x="0" y="3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14" y="0"/>
                    <a:pt x="23" y="0"/>
                    <a:pt x="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7"/>
            <p:cNvSpPr>
              <a:spLocks/>
            </p:cNvSpPr>
            <p:nvPr/>
          </p:nvSpPr>
          <p:spPr bwMode="auto">
            <a:xfrm>
              <a:off x="4981575" y="3060701"/>
              <a:ext cx="238125" cy="31750"/>
            </a:xfrm>
            <a:custGeom>
              <a:avLst/>
              <a:gdLst>
                <a:gd name="T0" fmla="*/ 23 w 46"/>
                <a:gd name="T1" fmla="*/ 0 h 6"/>
                <a:gd name="T2" fmla="*/ 42 w 46"/>
                <a:gd name="T3" fmla="*/ 0 h 6"/>
                <a:gd name="T4" fmla="*/ 46 w 46"/>
                <a:gd name="T5" fmla="*/ 3 h 6"/>
                <a:gd name="T6" fmla="*/ 43 w 46"/>
                <a:gd name="T7" fmla="*/ 6 h 6"/>
                <a:gd name="T8" fmla="*/ 4 w 46"/>
                <a:gd name="T9" fmla="*/ 6 h 6"/>
                <a:gd name="T10" fmla="*/ 0 w 46"/>
                <a:gd name="T11" fmla="*/ 3 h 6"/>
                <a:gd name="T12" fmla="*/ 4 w 46"/>
                <a:gd name="T13" fmla="*/ 0 h 6"/>
                <a:gd name="T14" fmla="*/ 23 w 46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6">
                  <a:moveTo>
                    <a:pt x="23" y="0"/>
                  </a:moveTo>
                  <a:cubicBezTo>
                    <a:pt x="30" y="0"/>
                    <a:pt x="36" y="0"/>
                    <a:pt x="42" y="0"/>
                  </a:cubicBezTo>
                  <a:cubicBezTo>
                    <a:pt x="44" y="0"/>
                    <a:pt x="46" y="1"/>
                    <a:pt x="46" y="3"/>
                  </a:cubicBezTo>
                  <a:cubicBezTo>
                    <a:pt x="46" y="6"/>
                    <a:pt x="44" y="6"/>
                    <a:pt x="43" y="6"/>
                  </a:cubicBezTo>
                  <a:cubicBezTo>
                    <a:pt x="30" y="6"/>
                    <a:pt x="17" y="6"/>
                    <a:pt x="4" y="6"/>
                  </a:cubicBezTo>
                  <a:cubicBezTo>
                    <a:pt x="2" y="6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" y="0"/>
                    <a:pt x="17" y="0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0" name="Grupo 79"/>
          <p:cNvGrpSpPr/>
          <p:nvPr/>
        </p:nvGrpSpPr>
        <p:grpSpPr>
          <a:xfrm>
            <a:off x="455613" y="1552575"/>
            <a:ext cx="3054350" cy="2935288"/>
            <a:chOff x="455613" y="1552575"/>
            <a:chExt cx="3054350" cy="2935288"/>
          </a:xfrm>
        </p:grpSpPr>
        <p:sp>
          <p:nvSpPr>
            <p:cNvPr id="68" name="Freeform 21"/>
            <p:cNvSpPr>
              <a:spLocks/>
            </p:cNvSpPr>
            <p:nvPr/>
          </p:nvSpPr>
          <p:spPr bwMode="auto">
            <a:xfrm>
              <a:off x="455613" y="3482975"/>
              <a:ext cx="3054350" cy="1004888"/>
            </a:xfrm>
            <a:custGeom>
              <a:avLst/>
              <a:gdLst>
                <a:gd name="T0" fmla="*/ 66 w 152"/>
                <a:gd name="T1" fmla="*/ 11 h 50"/>
                <a:gd name="T2" fmla="*/ 11 w 152"/>
                <a:gd name="T3" fmla="*/ 11 h 50"/>
                <a:gd name="T4" fmla="*/ 5 w 152"/>
                <a:gd name="T5" fmla="*/ 11 h 50"/>
                <a:gd name="T6" fmla="*/ 1 w 152"/>
                <a:gd name="T7" fmla="*/ 6 h 50"/>
                <a:gd name="T8" fmla="*/ 5 w 152"/>
                <a:gd name="T9" fmla="*/ 0 h 50"/>
                <a:gd name="T10" fmla="*/ 9 w 152"/>
                <a:gd name="T11" fmla="*/ 0 h 50"/>
                <a:gd name="T12" fmla="*/ 124 w 152"/>
                <a:gd name="T13" fmla="*/ 0 h 50"/>
                <a:gd name="T14" fmla="*/ 147 w 152"/>
                <a:gd name="T15" fmla="*/ 16 h 50"/>
                <a:gd name="T16" fmla="*/ 121 w 152"/>
                <a:gd name="T17" fmla="*/ 49 h 50"/>
                <a:gd name="T18" fmla="*/ 7 w 152"/>
                <a:gd name="T19" fmla="*/ 49 h 50"/>
                <a:gd name="T20" fmla="*/ 6 w 152"/>
                <a:gd name="T21" fmla="*/ 49 h 50"/>
                <a:gd name="T22" fmla="*/ 0 w 152"/>
                <a:gd name="T23" fmla="*/ 44 h 50"/>
                <a:gd name="T24" fmla="*/ 6 w 152"/>
                <a:gd name="T25" fmla="*/ 39 h 50"/>
                <a:gd name="T26" fmla="*/ 13 w 152"/>
                <a:gd name="T27" fmla="*/ 38 h 50"/>
                <a:gd name="T28" fmla="*/ 112 w 152"/>
                <a:gd name="T29" fmla="*/ 38 h 50"/>
                <a:gd name="T30" fmla="*/ 123 w 152"/>
                <a:gd name="T31" fmla="*/ 38 h 50"/>
                <a:gd name="T32" fmla="*/ 135 w 152"/>
                <a:gd name="T33" fmla="*/ 17 h 50"/>
                <a:gd name="T34" fmla="*/ 125 w 152"/>
                <a:gd name="T35" fmla="*/ 11 h 50"/>
                <a:gd name="T36" fmla="*/ 66 w 152"/>
                <a:gd name="T37" fmla="*/ 11 h 50"/>
                <a:gd name="T38" fmla="*/ 66 w 152"/>
                <a:gd name="T39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2" h="50">
                  <a:moveTo>
                    <a:pt x="66" y="11"/>
                  </a:moveTo>
                  <a:cubicBezTo>
                    <a:pt x="48" y="11"/>
                    <a:pt x="29" y="11"/>
                    <a:pt x="11" y="11"/>
                  </a:cubicBezTo>
                  <a:cubicBezTo>
                    <a:pt x="9" y="11"/>
                    <a:pt x="7" y="12"/>
                    <a:pt x="5" y="11"/>
                  </a:cubicBezTo>
                  <a:cubicBezTo>
                    <a:pt x="3" y="10"/>
                    <a:pt x="1" y="8"/>
                    <a:pt x="1" y="6"/>
                  </a:cubicBezTo>
                  <a:cubicBezTo>
                    <a:pt x="0" y="4"/>
                    <a:pt x="3" y="2"/>
                    <a:pt x="5" y="0"/>
                  </a:cubicBezTo>
                  <a:cubicBezTo>
                    <a:pt x="6" y="0"/>
                    <a:pt x="7" y="0"/>
                    <a:pt x="9" y="0"/>
                  </a:cubicBezTo>
                  <a:cubicBezTo>
                    <a:pt x="47" y="0"/>
                    <a:pt x="85" y="0"/>
                    <a:pt x="124" y="0"/>
                  </a:cubicBezTo>
                  <a:cubicBezTo>
                    <a:pt x="137" y="0"/>
                    <a:pt x="144" y="5"/>
                    <a:pt x="147" y="16"/>
                  </a:cubicBezTo>
                  <a:cubicBezTo>
                    <a:pt x="152" y="36"/>
                    <a:pt x="142" y="49"/>
                    <a:pt x="121" y="49"/>
                  </a:cubicBezTo>
                  <a:cubicBezTo>
                    <a:pt x="83" y="50"/>
                    <a:pt x="45" y="49"/>
                    <a:pt x="7" y="49"/>
                  </a:cubicBezTo>
                  <a:cubicBezTo>
                    <a:pt x="7" y="49"/>
                    <a:pt x="6" y="50"/>
                    <a:pt x="6" y="49"/>
                  </a:cubicBezTo>
                  <a:cubicBezTo>
                    <a:pt x="4" y="48"/>
                    <a:pt x="2" y="46"/>
                    <a:pt x="0" y="44"/>
                  </a:cubicBezTo>
                  <a:cubicBezTo>
                    <a:pt x="2" y="42"/>
                    <a:pt x="4" y="40"/>
                    <a:pt x="6" y="39"/>
                  </a:cubicBezTo>
                  <a:cubicBezTo>
                    <a:pt x="8" y="38"/>
                    <a:pt x="10" y="38"/>
                    <a:pt x="13" y="38"/>
                  </a:cubicBezTo>
                  <a:cubicBezTo>
                    <a:pt x="46" y="38"/>
                    <a:pt x="79" y="38"/>
                    <a:pt x="112" y="38"/>
                  </a:cubicBezTo>
                  <a:cubicBezTo>
                    <a:pt x="116" y="38"/>
                    <a:pt x="119" y="38"/>
                    <a:pt x="123" y="38"/>
                  </a:cubicBezTo>
                  <a:cubicBezTo>
                    <a:pt x="135" y="37"/>
                    <a:pt x="140" y="27"/>
                    <a:pt x="135" y="17"/>
                  </a:cubicBezTo>
                  <a:cubicBezTo>
                    <a:pt x="133" y="12"/>
                    <a:pt x="129" y="11"/>
                    <a:pt x="125" y="11"/>
                  </a:cubicBezTo>
                  <a:cubicBezTo>
                    <a:pt x="106" y="11"/>
                    <a:pt x="86" y="11"/>
                    <a:pt x="66" y="11"/>
                  </a:cubicBezTo>
                  <a:cubicBezTo>
                    <a:pt x="66" y="11"/>
                    <a:pt x="66" y="11"/>
                    <a:pt x="66" y="11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2"/>
            <p:cNvSpPr>
              <a:spLocks/>
            </p:cNvSpPr>
            <p:nvPr/>
          </p:nvSpPr>
          <p:spPr bwMode="auto">
            <a:xfrm>
              <a:off x="496888" y="2436813"/>
              <a:ext cx="2671763" cy="904875"/>
            </a:xfrm>
            <a:custGeom>
              <a:avLst/>
              <a:gdLst>
                <a:gd name="T0" fmla="*/ 73 w 133"/>
                <a:gd name="T1" fmla="*/ 45 h 45"/>
                <a:gd name="T2" fmla="*/ 23 w 133"/>
                <a:gd name="T3" fmla="*/ 45 h 45"/>
                <a:gd name="T4" fmla="*/ 1 w 133"/>
                <a:gd name="T5" fmla="*/ 24 h 45"/>
                <a:gd name="T6" fmla="*/ 22 w 133"/>
                <a:gd name="T7" fmla="*/ 1 h 45"/>
                <a:gd name="T8" fmla="*/ 63 w 133"/>
                <a:gd name="T9" fmla="*/ 1 h 45"/>
                <a:gd name="T10" fmla="*/ 125 w 133"/>
                <a:gd name="T11" fmla="*/ 1 h 45"/>
                <a:gd name="T12" fmla="*/ 133 w 133"/>
                <a:gd name="T13" fmla="*/ 6 h 45"/>
                <a:gd name="T14" fmla="*/ 125 w 133"/>
                <a:gd name="T15" fmla="*/ 11 h 45"/>
                <a:gd name="T16" fmla="*/ 30 w 133"/>
                <a:gd name="T17" fmla="*/ 11 h 45"/>
                <a:gd name="T18" fmla="*/ 23 w 133"/>
                <a:gd name="T19" fmla="*/ 11 h 45"/>
                <a:gd name="T20" fmla="*/ 12 w 133"/>
                <a:gd name="T21" fmla="*/ 30 h 45"/>
                <a:gd name="T22" fmla="*/ 21 w 133"/>
                <a:gd name="T23" fmla="*/ 35 h 45"/>
                <a:gd name="T24" fmla="*/ 57 w 133"/>
                <a:gd name="T25" fmla="*/ 35 h 45"/>
                <a:gd name="T26" fmla="*/ 123 w 133"/>
                <a:gd name="T27" fmla="*/ 35 h 45"/>
                <a:gd name="T28" fmla="*/ 128 w 133"/>
                <a:gd name="T29" fmla="*/ 35 h 45"/>
                <a:gd name="T30" fmla="*/ 133 w 133"/>
                <a:gd name="T31" fmla="*/ 40 h 45"/>
                <a:gd name="T32" fmla="*/ 128 w 133"/>
                <a:gd name="T33" fmla="*/ 45 h 45"/>
                <a:gd name="T34" fmla="*/ 104 w 133"/>
                <a:gd name="T35" fmla="*/ 45 h 45"/>
                <a:gd name="T36" fmla="*/ 73 w 133"/>
                <a:gd name="T37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3" h="45">
                  <a:moveTo>
                    <a:pt x="73" y="45"/>
                  </a:moveTo>
                  <a:cubicBezTo>
                    <a:pt x="56" y="45"/>
                    <a:pt x="40" y="45"/>
                    <a:pt x="23" y="45"/>
                  </a:cubicBezTo>
                  <a:cubicBezTo>
                    <a:pt x="8" y="45"/>
                    <a:pt x="1" y="38"/>
                    <a:pt x="1" y="24"/>
                  </a:cubicBezTo>
                  <a:cubicBezTo>
                    <a:pt x="0" y="10"/>
                    <a:pt x="8" y="2"/>
                    <a:pt x="22" y="1"/>
                  </a:cubicBezTo>
                  <a:cubicBezTo>
                    <a:pt x="36" y="0"/>
                    <a:pt x="50" y="1"/>
                    <a:pt x="63" y="1"/>
                  </a:cubicBezTo>
                  <a:cubicBezTo>
                    <a:pt x="84" y="1"/>
                    <a:pt x="104" y="1"/>
                    <a:pt x="125" y="1"/>
                  </a:cubicBezTo>
                  <a:cubicBezTo>
                    <a:pt x="129" y="1"/>
                    <a:pt x="133" y="0"/>
                    <a:pt x="133" y="6"/>
                  </a:cubicBezTo>
                  <a:cubicBezTo>
                    <a:pt x="133" y="11"/>
                    <a:pt x="129" y="11"/>
                    <a:pt x="125" y="11"/>
                  </a:cubicBezTo>
                  <a:cubicBezTo>
                    <a:pt x="93" y="11"/>
                    <a:pt x="61" y="11"/>
                    <a:pt x="30" y="11"/>
                  </a:cubicBezTo>
                  <a:cubicBezTo>
                    <a:pt x="27" y="11"/>
                    <a:pt x="25" y="11"/>
                    <a:pt x="23" y="11"/>
                  </a:cubicBezTo>
                  <a:cubicBezTo>
                    <a:pt x="10" y="12"/>
                    <a:pt x="9" y="21"/>
                    <a:pt x="12" y="30"/>
                  </a:cubicBezTo>
                  <a:cubicBezTo>
                    <a:pt x="13" y="32"/>
                    <a:pt x="18" y="34"/>
                    <a:pt x="21" y="35"/>
                  </a:cubicBezTo>
                  <a:cubicBezTo>
                    <a:pt x="33" y="35"/>
                    <a:pt x="45" y="35"/>
                    <a:pt x="57" y="35"/>
                  </a:cubicBezTo>
                  <a:cubicBezTo>
                    <a:pt x="79" y="35"/>
                    <a:pt x="101" y="35"/>
                    <a:pt x="123" y="35"/>
                  </a:cubicBezTo>
                  <a:cubicBezTo>
                    <a:pt x="124" y="35"/>
                    <a:pt x="127" y="34"/>
                    <a:pt x="128" y="35"/>
                  </a:cubicBezTo>
                  <a:cubicBezTo>
                    <a:pt x="130" y="36"/>
                    <a:pt x="131" y="38"/>
                    <a:pt x="133" y="40"/>
                  </a:cubicBezTo>
                  <a:cubicBezTo>
                    <a:pt x="131" y="42"/>
                    <a:pt x="130" y="44"/>
                    <a:pt x="128" y="45"/>
                  </a:cubicBezTo>
                  <a:cubicBezTo>
                    <a:pt x="120" y="45"/>
                    <a:pt x="112" y="45"/>
                    <a:pt x="104" y="45"/>
                  </a:cubicBezTo>
                  <a:cubicBezTo>
                    <a:pt x="94" y="45"/>
                    <a:pt x="83" y="45"/>
                    <a:pt x="73" y="45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3"/>
            <p:cNvSpPr>
              <a:spLocks/>
            </p:cNvSpPr>
            <p:nvPr/>
          </p:nvSpPr>
          <p:spPr bwMode="auto">
            <a:xfrm>
              <a:off x="938213" y="1552575"/>
              <a:ext cx="2251075" cy="763588"/>
            </a:xfrm>
            <a:custGeom>
              <a:avLst/>
              <a:gdLst>
                <a:gd name="T0" fmla="*/ 50 w 112"/>
                <a:gd name="T1" fmla="*/ 9 h 38"/>
                <a:gd name="T2" fmla="*/ 7 w 112"/>
                <a:gd name="T3" fmla="*/ 9 h 38"/>
                <a:gd name="T4" fmla="*/ 0 w 112"/>
                <a:gd name="T5" fmla="*/ 5 h 38"/>
                <a:gd name="T6" fmla="*/ 7 w 112"/>
                <a:gd name="T7" fmla="*/ 0 h 38"/>
                <a:gd name="T8" fmla="*/ 93 w 112"/>
                <a:gd name="T9" fmla="*/ 0 h 38"/>
                <a:gd name="T10" fmla="*/ 111 w 112"/>
                <a:gd name="T11" fmla="*/ 16 h 38"/>
                <a:gd name="T12" fmla="*/ 97 w 112"/>
                <a:gd name="T13" fmla="*/ 37 h 38"/>
                <a:gd name="T14" fmla="*/ 89 w 112"/>
                <a:gd name="T15" fmla="*/ 37 h 38"/>
                <a:gd name="T16" fmla="*/ 8 w 112"/>
                <a:gd name="T17" fmla="*/ 38 h 38"/>
                <a:gd name="T18" fmla="*/ 3 w 112"/>
                <a:gd name="T19" fmla="*/ 37 h 38"/>
                <a:gd name="T20" fmla="*/ 0 w 112"/>
                <a:gd name="T21" fmla="*/ 33 h 38"/>
                <a:gd name="T22" fmla="*/ 4 w 112"/>
                <a:gd name="T23" fmla="*/ 29 h 38"/>
                <a:gd name="T24" fmla="*/ 9 w 112"/>
                <a:gd name="T25" fmla="*/ 29 h 38"/>
                <a:gd name="T26" fmla="*/ 86 w 112"/>
                <a:gd name="T27" fmla="*/ 29 h 38"/>
                <a:gd name="T28" fmla="*/ 94 w 112"/>
                <a:gd name="T29" fmla="*/ 29 h 38"/>
                <a:gd name="T30" fmla="*/ 103 w 112"/>
                <a:gd name="T31" fmla="*/ 17 h 38"/>
                <a:gd name="T32" fmla="*/ 93 w 112"/>
                <a:gd name="T33" fmla="*/ 9 h 38"/>
                <a:gd name="T34" fmla="*/ 50 w 112"/>
                <a:gd name="T35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2" h="38">
                  <a:moveTo>
                    <a:pt x="50" y="9"/>
                  </a:moveTo>
                  <a:cubicBezTo>
                    <a:pt x="36" y="9"/>
                    <a:pt x="21" y="9"/>
                    <a:pt x="7" y="9"/>
                  </a:cubicBezTo>
                  <a:cubicBezTo>
                    <a:pt x="4" y="9"/>
                    <a:pt x="0" y="9"/>
                    <a:pt x="0" y="5"/>
                  </a:cubicBezTo>
                  <a:cubicBezTo>
                    <a:pt x="0" y="0"/>
                    <a:pt x="4" y="0"/>
                    <a:pt x="7" y="0"/>
                  </a:cubicBezTo>
                  <a:cubicBezTo>
                    <a:pt x="36" y="0"/>
                    <a:pt x="64" y="0"/>
                    <a:pt x="93" y="0"/>
                  </a:cubicBezTo>
                  <a:cubicBezTo>
                    <a:pt x="104" y="0"/>
                    <a:pt x="110" y="5"/>
                    <a:pt x="111" y="16"/>
                  </a:cubicBezTo>
                  <a:cubicBezTo>
                    <a:pt x="112" y="27"/>
                    <a:pt x="108" y="34"/>
                    <a:pt x="97" y="37"/>
                  </a:cubicBezTo>
                  <a:cubicBezTo>
                    <a:pt x="94" y="37"/>
                    <a:pt x="91" y="37"/>
                    <a:pt x="89" y="37"/>
                  </a:cubicBezTo>
                  <a:cubicBezTo>
                    <a:pt x="62" y="38"/>
                    <a:pt x="35" y="38"/>
                    <a:pt x="8" y="38"/>
                  </a:cubicBezTo>
                  <a:cubicBezTo>
                    <a:pt x="7" y="38"/>
                    <a:pt x="5" y="38"/>
                    <a:pt x="3" y="37"/>
                  </a:cubicBezTo>
                  <a:cubicBezTo>
                    <a:pt x="2" y="36"/>
                    <a:pt x="0" y="35"/>
                    <a:pt x="0" y="33"/>
                  </a:cubicBezTo>
                  <a:cubicBezTo>
                    <a:pt x="1" y="32"/>
                    <a:pt x="2" y="30"/>
                    <a:pt x="4" y="29"/>
                  </a:cubicBezTo>
                  <a:cubicBezTo>
                    <a:pt x="5" y="29"/>
                    <a:pt x="7" y="29"/>
                    <a:pt x="9" y="29"/>
                  </a:cubicBezTo>
                  <a:cubicBezTo>
                    <a:pt x="34" y="29"/>
                    <a:pt x="60" y="29"/>
                    <a:pt x="86" y="29"/>
                  </a:cubicBezTo>
                  <a:cubicBezTo>
                    <a:pt x="89" y="29"/>
                    <a:pt x="92" y="29"/>
                    <a:pt x="94" y="29"/>
                  </a:cubicBezTo>
                  <a:cubicBezTo>
                    <a:pt x="101" y="28"/>
                    <a:pt x="103" y="24"/>
                    <a:pt x="103" y="17"/>
                  </a:cubicBezTo>
                  <a:cubicBezTo>
                    <a:pt x="102" y="11"/>
                    <a:pt x="100" y="9"/>
                    <a:pt x="93" y="9"/>
                  </a:cubicBezTo>
                  <a:cubicBezTo>
                    <a:pt x="79" y="9"/>
                    <a:pt x="64" y="9"/>
                    <a:pt x="50" y="9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4"/>
            <p:cNvSpPr>
              <a:spLocks/>
            </p:cNvSpPr>
            <p:nvPr/>
          </p:nvSpPr>
          <p:spPr bwMode="auto">
            <a:xfrm>
              <a:off x="617538" y="3965575"/>
              <a:ext cx="2330450" cy="19050"/>
            </a:xfrm>
            <a:custGeom>
              <a:avLst/>
              <a:gdLst>
                <a:gd name="T0" fmla="*/ 0 w 116"/>
                <a:gd name="T1" fmla="*/ 0 h 1"/>
                <a:gd name="T2" fmla="*/ 116 w 116"/>
                <a:gd name="T3" fmla="*/ 0 h 1"/>
                <a:gd name="T4" fmla="*/ 116 w 116"/>
                <a:gd name="T5" fmla="*/ 1 h 1"/>
                <a:gd name="T6" fmla="*/ 0 w 116"/>
                <a:gd name="T7" fmla="*/ 1 h 1"/>
                <a:gd name="T8" fmla="*/ 0 w 11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">
                  <a:moveTo>
                    <a:pt x="0" y="0"/>
                  </a:moveTo>
                  <a:cubicBezTo>
                    <a:pt x="39" y="0"/>
                    <a:pt x="77" y="0"/>
                    <a:pt x="116" y="0"/>
                  </a:cubicBezTo>
                  <a:cubicBezTo>
                    <a:pt x="116" y="0"/>
                    <a:pt x="116" y="1"/>
                    <a:pt x="116" y="1"/>
                  </a:cubicBezTo>
                  <a:cubicBezTo>
                    <a:pt x="78" y="1"/>
                    <a:pt x="39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5"/>
            <p:cNvSpPr>
              <a:spLocks/>
            </p:cNvSpPr>
            <p:nvPr/>
          </p:nvSpPr>
          <p:spPr bwMode="auto">
            <a:xfrm>
              <a:off x="617538" y="4125913"/>
              <a:ext cx="2330450" cy="19050"/>
            </a:xfrm>
            <a:custGeom>
              <a:avLst/>
              <a:gdLst>
                <a:gd name="T0" fmla="*/ 116 w 116"/>
                <a:gd name="T1" fmla="*/ 1 h 1"/>
                <a:gd name="T2" fmla="*/ 0 w 116"/>
                <a:gd name="T3" fmla="*/ 1 h 1"/>
                <a:gd name="T4" fmla="*/ 0 w 116"/>
                <a:gd name="T5" fmla="*/ 0 h 1"/>
                <a:gd name="T6" fmla="*/ 116 w 116"/>
                <a:gd name="T7" fmla="*/ 0 h 1"/>
                <a:gd name="T8" fmla="*/ 116 w 11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">
                  <a:moveTo>
                    <a:pt x="116" y="1"/>
                  </a:moveTo>
                  <a:cubicBezTo>
                    <a:pt x="78" y="1"/>
                    <a:pt x="39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39" y="0"/>
                    <a:pt x="77" y="0"/>
                    <a:pt x="116" y="0"/>
                  </a:cubicBezTo>
                  <a:cubicBezTo>
                    <a:pt x="116" y="0"/>
                    <a:pt x="116" y="1"/>
                    <a:pt x="116" y="1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6"/>
            <p:cNvSpPr>
              <a:spLocks/>
            </p:cNvSpPr>
            <p:nvPr/>
          </p:nvSpPr>
          <p:spPr bwMode="auto">
            <a:xfrm>
              <a:off x="617538" y="3803650"/>
              <a:ext cx="2351088" cy="41275"/>
            </a:xfrm>
            <a:custGeom>
              <a:avLst/>
              <a:gdLst>
                <a:gd name="T0" fmla="*/ 117 w 117"/>
                <a:gd name="T1" fmla="*/ 2 h 2"/>
                <a:gd name="T2" fmla="*/ 0 w 117"/>
                <a:gd name="T3" fmla="*/ 2 h 2"/>
                <a:gd name="T4" fmla="*/ 0 w 117"/>
                <a:gd name="T5" fmla="*/ 0 h 2"/>
                <a:gd name="T6" fmla="*/ 117 w 117"/>
                <a:gd name="T7" fmla="*/ 0 h 2"/>
                <a:gd name="T8" fmla="*/ 117 w 11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2">
                  <a:moveTo>
                    <a:pt x="117" y="2"/>
                  </a:moveTo>
                  <a:cubicBezTo>
                    <a:pt x="78" y="2"/>
                    <a:pt x="39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39" y="0"/>
                    <a:pt x="78" y="0"/>
                    <a:pt x="117" y="0"/>
                  </a:cubicBezTo>
                  <a:cubicBezTo>
                    <a:pt x="117" y="1"/>
                    <a:pt x="117" y="1"/>
                    <a:pt x="117" y="2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7"/>
            <p:cNvSpPr>
              <a:spLocks/>
            </p:cNvSpPr>
            <p:nvPr/>
          </p:nvSpPr>
          <p:spPr bwMode="auto">
            <a:xfrm>
              <a:off x="938213" y="2879725"/>
              <a:ext cx="2090738" cy="39688"/>
            </a:xfrm>
            <a:custGeom>
              <a:avLst/>
              <a:gdLst>
                <a:gd name="T0" fmla="*/ 104 w 104"/>
                <a:gd name="T1" fmla="*/ 2 h 2"/>
                <a:gd name="T2" fmla="*/ 0 w 104"/>
                <a:gd name="T3" fmla="*/ 2 h 2"/>
                <a:gd name="T4" fmla="*/ 0 w 104"/>
                <a:gd name="T5" fmla="*/ 0 h 2"/>
                <a:gd name="T6" fmla="*/ 104 w 104"/>
                <a:gd name="T7" fmla="*/ 0 h 2"/>
                <a:gd name="T8" fmla="*/ 104 w 104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2">
                  <a:moveTo>
                    <a:pt x="104" y="2"/>
                  </a:moveTo>
                  <a:cubicBezTo>
                    <a:pt x="70" y="2"/>
                    <a:pt x="35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35" y="0"/>
                    <a:pt x="70" y="0"/>
                    <a:pt x="104" y="0"/>
                  </a:cubicBezTo>
                  <a:cubicBezTo>
                    <a:pt x="104" y="1"/>
                    <a:pt x="104" y="1"/>
                    <a:pt x="104" y="2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8"/>
            <p:cNvSpPr>
              <a:spLocks/>
            </p:cNvSpPr>
            <p:nvPr/>
          </p:nvSpPr>
          <p:spPr bwMode="auto">
            <a:xfrm>
              <a:off x="919163" y="2738438"/>
              <a:ext cx="2128838" cy="60325"/>
            </a:xfrm>
            <a:custGeom>
              <a:avLst/>
              <a:gdLst>
                <a:gd name="T0" fmla="*/ 0 w 106"/>
                <a:gd name="T1" fmla="*/ 0 h 3"/>
                <a:gd name="T2" fmla="*/ 106 w 106"/>
                <a:gd name="T3" fmla="*/ 0 h 3"/>
                <a:gd name="T4" fmla="*/ 0 w 106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" h="3">
                  <a:moveTo>
                    <a:pt x="0" y="0"/>
                  </a:moveTo>
                  <a:cubicBezTo>
                    <a:pt x="36" y="0"/>
                    <a:pt x="70" y="0"/>
                    <a:pt x="106" y="0"/>
                  </a:cubicBezTo>
                  <a:cubicBezTo>
                    <a:pt x="102" y="3"/>
                    <a:pt x="6" y="3"/>
                    <a:pt x="0" y="0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29"/>
            <p:cNvSpPr>
              <a:spLocks/>
            </p:cNvSpPr>
            <p:nvPr/>
          </p:nvSpPr>
          <p:spPr bwMode="auto">
            <a:xfrm>
              <a:off x="1058863" y="2035175"/>
              <a:ext cx="1747838" cy="39688"/>
            </a:xfrm>
            <a:custGeom>
              <a:avLst/>
              <a:gdLst>
                <a:gd name="T0" fmla="*/ 0 w 87"/>
                <a:gd name="T1" fmla="*/ 0 h 2"/>
                <a:gd name="T2" fmla="*/ 87 w 87"/>
                <a:gd name="T3" fmla="*/ 0 h 2"/>
                <a:gd name="T4" fmla="*/ 87 w 87"/>
                <a:gd name="T5" fmla="*/ 2 h 2"/>
                <a:gd name="T6" fmla="*/ 0 w 87"/>
                <a:gd name="T7" fmla="*/ 2 h 2"/>
                <a:gd name="T8" fmla="*/ 0 w 8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2">
                  <a:moveTo>
                    <a:pt x="0" y="0"/>
                  </a:moveTo>
                  <a:cubicBezTo>
                    <a:pt x="29" y="0"/>
                    <a:pt x="58" y="0"/>
                    <a:pt x="87" y="0"/>
                  </a:cubicBezTo>
                  <a:cubicBezTo>
                    <a:pt x="87" y="0"/>
                    <a:pt x="87" y="1"/>
                    <a:pt x="87" y="2"/>
                  </a:cubicBezTo>
                  <a:cubicBezTo>
                    <a:pt x="58" y="2"/>
                    <a:pt x="29" y="2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0"/>
            <p:cNvSpPr>
              <a:spLocks/>
            </p:cNvSpPr>
            <p:nvPr/>
          </p:nvSpPr>
          <p:spPr bwMode="auto">
            <a:xfrm>
              <a:off x="1058863" y="1914525"/>
              <a:ext cx="1747838" cy="39688"/>
            </a:xfrm>
            <a:custGeom>
              <a:avLst/>
              <a:gdLst>
                <a:gd name="T0" fmla="*/ 87 w 87"/>
                <a:gd name="T1" fmla="*/ 2 h 2"/>
                <a:gd name="T2" fmla="*/ 0 w 87"/>
                <a:gd name="T3" fmla="*/ 2 h 2"/>
                <a:gd name="T4" fmla="*/ 0 w 87"/>
                <a:gd name="T5" fmla="*/ 0 h 2"/>
                <a:gd name="T6" fmla="*/ 87 w 87"/>
                <a:gd name="T7" fmla="*/ 0 h 2"/>
                <a:gd name="T8" fmla="*/ 87 w 8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2">
                  <a:moveTo>
                    <a:pt x="87" y="2"/>
                  </a:moveTo>
                  <a:cubicBezTo>
                    <a:pt x="58" y="2"/>
                    <a:pt x="29" y="2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29" y="0"/>
                    <a:pt x="58" y="0"/>
                    <a:pt x="87" y="0"/>
                  </a:cubicBezTo>
                  <a:cubicBezTo>
                    <a:pt x="87" y="0"/>
                    <a:pt x="87" y="1"/>
                    <a:pt x="87" y="2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1"/>
            <p:cNvSpPr>
              <a:spLocks/>
            </p:cNvSpPr>
            <p:nvPr/>
          </p:nvSpPr>
          <p:spPr bwMode="auto">
            <a:xfrm>
              <a:off x="1058863" y="1793875"/>
              <a:ext cx="1747838" cy="39688"/>
            </a:xfrm>
            <a:custGeom>
              <a:avLst/>
              <a:gdLst>
                <a:gd name="T0" fmla="*/ 0 w 87"/>
                <a:gd name="T1" fmla="*/ 0 h 2"/>
                <a:gd name="T2" fmla="*/ 87 w 87"/>
                <a:gd name="T3" fmla="*/ 0 h 2"/>
                <a:gd name="T4" fmla="*/ 87 w 87"/>
                <a:gd name="T5" fmla="*/ 2 h 2"/>
                <a:gd name="T6" fmla="*/ 0 w 87"/>
                <a:gd name="T7" fmla="*/ 2 h 2"/>
                <a:gd name="T8" fmla="*/ 0 w 8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2">
                  <a:moveTo>
                    <a:pt x="0" y="0"/>
                  </a:moveTo>
                  <a:cubicBezTo>
                    <a:pt x="29" y="0"/>
                    <a:pt x="58" y="0"/>
                    <a:pt x="87" y="0"/>
                  </a:cubicBezTo>
                  <a:cubicBezTo>
                    <a:pt x="87" y="1"/>
                    <a:pt x="87" y="1"/>
                    <a:pt x="87" y="2"/>
                  </a:cubicBezTo>
                  <a:cubicBezTo>
                    <a:pt x="58" y="2"/>
                    <a:pt x="29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2"/>
            <p:cNvSpPr>
              <a:spLocks/>
            </p:cNvSpPr>
            <p:nvPr/>
          </p:nvSpPr>
          <p:spPr bwMode="auto">
            <a:xfrm>
              <a:off x="938213" y="3019425"/>
              <a:ext cx="2109788" cy="60325"/>
            </a:xfrm>
            <a:custGeom>
              <a:avLst/>
              <a:gdLst>
                <a:gd name="T0" fmla="*/ 0 w 105"/>
                <a:gd name="T1" fmla="*/ 0 h 3"/>
                <a:gd name="T2" fmla="*/ 105 w 105"/>
                <a:gd name="T3" fmla="*/ 0 h 3"/>
                <a:gd name="T4" fmla="*/ 0 w 105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" h="3">
                  <a:moveTo>
                    <a:pt x="0" y="0"/>
                  </a:moveTo>
                  <a:cubicBezTo>
                    <a:pt x="35" y="0"/>
                    <a:pt x="70" y="0"/>
                    <a:pt x="105" y="0"/>
                  </a:cubicBezTo>
                  <a:cubicBezTo>
                    <a:pt x="101" y="3"/>
                    <a:pt x="9" y="3"/>
                    <a:pt x="0" y="0"/>
                  </a:cubicBezTo>
                  <a:close/>
                </a:path>
              </a:pathLst>
            </a:custGeom>
            <a:solidFill>
              <a:srgbClr val="1CBBB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8131827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7" name="AutoShape 92"/>
          <p:cNvSpPr>
            <a:spLocks noChangeArrowheads="1"/>
          </p:cNvSpPr>
          <p:nvPr/>
        </p:nvSpPr>
        <p:spPr bwMode="auto">
          <a:xfrm flipH="1">
            <a:off x="1984743" y="1261064"/>
            <a:ext cx="792000" cy="79200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" name="AutoShape 92"/>
          <p:cNvSpPr>
            <a:spLocks noChangeArrowheads="1"/>
          </p:cNvSpPr>
          <p:nvPr/>
        </p:nvSpPr>
        <p:spPr bwMode="auto">
          <a:xfrm flipH="1">
            <a:off x="6305223" y="1260976"/>
            <a:ext cx="792000" cy="792088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prstDash val="solid"/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9" name="AutoShape 92"/>
          <p:cNvSpPr>
            <a:spLocks noChangeArrowheads="1"/>
          </p:cNvSpPr>
          <p:nvPr/>
        </p:nvSpPr>
        <p:spPr bwMode="auto">
          <a:xfrm flipH="1">
            <a:off x="904623" y="2549849"/>
            <a:ext cx="792000" cy="79200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" name="AutoShape 92"/>
          <p:cNvSpPr>
            <a:spLocks noChangeArrowheads="1"/>
          </p:cNvSpPr>
          <p:nvPr/>
        </p:nvSpPr>
        <p:spPr bwMode="auto">
          <a:xfrm flipH="1">
            <a:off x="3064863" y="2549849"/>
            <a:ext cx="792000" cy="79200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2" name="AutoShape 92"/>
          <p:cNvSpPr>
            <a:spLocks noChangeArrowheads="1"/>
          </p:cNvSpPr>
          <p:nvPr/>
        </p:nvSpPr>
        <p:spPr bwMode="auto">
          <a:xfrm flipH="1">
            <a:off x="5225103" y="2549805"/>
            <a:ext cx="792000" cy="792088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prstDash val="solid"/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3" name="AutoShape 92"/>
          <p:cNvSpPr>
            <a:spLocks noChangeArrowheads="1"/>
          </p:cNvSpPr>
          <p:nvPr/>
        </p:nvSpPr>
        <p:spPr bwMode="auto">
          <a:xfrm flipH="1">
            <a:off x="7385343" y="2549805"/>
            <a:ext cx="792000" cy="792088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prstDash val="solid"/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4" name="Rectangle 9"/>
          <p:cNvSpPr/>
          <p:nvPr/>
        </p:nvSpPr>
        <p:spPr>
          <a:xfrm>
            <a:off x="3328499" y="2809163"/>
            <a:ext cx="292036" cy="2733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6"/>
          <p:cNvSpPr/>
          <p:nvPr/>
        </p:nvSpPr>
        <p:spPr>
          <a:xfrm rot="2700000">
            <a:off x="5510478" y="2747519"/>
            <a:ext cx="221250" cy="39666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Parallelogram 15"/>
          <p:cNvSpPr/>
          <p:nvPr/>
        </p:nvSpPr>
        <p:spPr>
          <a:xfrm rot="16200000">
            <a:off x="6540679" y="1483238"/>
            <a:ext cx="321088" cy="34756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Pie 24"/>
          <p:cNvSpPr/>
          <p:nvPr/>
        </p:nvSpPr>
        <p:spPr>
          <a:xfrm>
            <a:off x="1135957" y="2782095"/>
            <a:ext cx="329332" cy="327508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Round Same Side Corner Rectangle 6"/>
          <p:cNvSpPr>
            <a:spLocks noChangeAspect="1"/>
          </p:cNvSpPr>
          <p:nvPr/>
        </p:nvSpPr>
        <p:spPr>
          <a:xfrm rot="2700000">
            <a:off x="2347618" y="1448641"/>
            <a:ext cx="99058" cy="397136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Frame 17"/>
          <p:cNvSpPr/>
          <p:nvPr/>
        </p:nvSpPr>
        <p:spPr>
          <a:xfrm>
            <a:off x="7633399" y="2797905"/>
            <a:ext cx="295889" cy="2958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Left-Right-Up Arrow 19"/>
          <p:cNvSpPr/>
          <p:nvPr/>
        </p:nvSpPr>
        <p:spPr>
          <a:xfrm>
            <a:off x="1772667" y="2198149"/>
            <a:ext cx="1216152" cy="966165"/>
          </a:xfrm>
          <a:prstGeom prst="leftRightUpArrow">
            <a:avLst>
              <a:gd name="adj1" fmla="val 21122"/>
              <a:gd name="adj2" fmla="val 23683"/>
              <a:gd name="adj3" fmla="val 2488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Left-Right-Up Arrow 20"/>
          <p:cNvSpPr/>
          <p:nvPr/>
        </p:nvSpPr>
        <p:spPr>
          <a:xfrm>
            <a:off x="6093147" y="2158279"/>
            <a:ext cx="1216152" cy="966165"/>
          </a:xfrm>
          <a:prstGeom prst="leftRightUpArrow">
            <a:avLst>
              <a:gd name="adj1" fmla="val 21122"/>
              <a:gd name="adj2" fmla="val 23683"/>
              <a:gd name="adj3" fmla="val 2488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Group 21"/>
          <p:cNvGrpSpPr/>
          <p:nvPr/>
        </p:nvGrpSpPr>
        <p:grpSpPr>
          <a:xfrm>
            <a:off x="2718433" y="3499309"/>
            <a:ext cx="1512167" cy="1107996"/>
            <a:chOff x="2113657" y="4283314"/>
            <a:chExt cx="2120135" cy="1107996"/>
          </a:xfrm>
        </p:grpSpPr>
        <p:sp>
          <p:nvSpPr>
            <p:cNvPr id="23" name="TextBox 22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96939" y="3499309"/>
            <a:ext cx="1512167" cy="1107996"/>
            <a:chOff x="2113657" y="4283314"/>
            <a:chExt cx="2120135" cy="1107996"/>
          </a:xfrm>
        </p:grpSpPr>
        <p:sp>
          <p:nvSpPr>
            <p:cNvPr id="26" name="TextBox 25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865019" y="3499309"/>
            <a:ext cx="1512167" cy="1107996"/>
            <a:chOff x="2113657" y="4283314"/>
            <a:chExt cx="2120135" cy="1107996"/>
          </a:xfrm>
        </p:grpSpPr>
        <p:sp>
          <p:nvSpPr>
            <p:cNvPr id="29" name="TextBox 28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025259" y="3499309"/>
            <a:ext cx="1512167" cy="1107996"/>
            <a:chOff x="2113657" y="4283314"/>
            <a:chExt cx="2120135" cy="1107996"/>
          </a:xfrm>
        </p:grpSpPr>
        <p:sp>
          <p:nvSpPr>
            <p:cNvPr id="32" name="TextBox 31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987825" y="1151939"/>
            <a:ext cx="1512167" cy="1107996"/>
            <a:chOff x="2113657" y="4283314"/>
            <a:chExt cx="2120135" cy="1107996"/>
          </a:xfrm>
        </p:grpSpPr>
        <p:sp>
          <p:nvSpPr>
            <p:cNvPr id="35" name="TextBox 34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636693" y="1151939"/>
            <a:ext cx="1512167" cy="1107996"/>
            <a:chOff x="2113657" y="4283314"/>
            <a:chExt cx="2120135" cy="1107996"/>
          </a:xfrm>
        </p:grpSpPr>
        <p:sp>
          <p:nvSpPr>
            <p:cNvPr id="38" name="TextBox 37"/>
            <p:cNvSpPr txBox="1"/>
            <p:nvPr/>
          </p:nvSpPr>
          <p:spPr>
            <a:xfrm>
              <a:off x="2113657" y="4560313"/>
              <a:ext cx="21201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00872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Table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195051"/>
              </p:ext>
            </p:extLst>
          </p:nvPr>
        </p:nvGraphicFramePr>
        <p:xfrm>
          <a:off x="2412432" y="1131590"/>
          <a:ext cx="6048000" cy="17014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6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6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640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51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251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158885"/>
              </p:ext>
            </p:extLst>
          </p:nvPr>
        </p:nvGraphicFramePr>
        <p:xfrm>
          <a:off x="2412432" y="2895845"/>
          <a:ext cx="6048000" cy="17014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6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6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640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51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251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740527" y="1172188"/>
            <a:ext cx="1584176" cy="16202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740527" y="2936443"/>
            <a:ext cx="1584176" cy="16202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884543" y="1474477"/>
            <a:ext cx="1296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4543" y="3238732"/>
            <a:ext cx="1296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</p:spTree>
    <p:extLst>
      <p:ext uri="{BB962C8B-B14F-4D97-AF65-F5344CB8AC3E}">
        <p14:creationId xmlns:p14="http://schemas.microsoft.com/office/powerpoint/2010/main" val="4343467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Worldmap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Infographic</a:t>
            </a:r>
            <a:endParaRPr lang="ko-KR" alt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611560" y="2285109"/>
            <a:ext cx="23546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47664" y="1541889"/>
            <a:ext cx="141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10419" y="1563638"/>
            <a:ext cx="93610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45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1560" y="1177903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3597" y="1419622"/>
            <a:ext cx="2078182" cy="3419554"/>
          </a:xfrm>
          <a:prstGeom prst="rect">
            <a:avLst/>
          </a:prstGeom>
        </p:spPr>
      </p:pic>
      <p:sp>
        <p:nvSpPr>
          <p:cNvPr id="23" name="TextBox 33"/>
          <p:cNvSpPr txBox="1"/>
          <p:nvPr/>
        </p:nvSpPr>
        <p:spPr>
          <a:xfrm>
            <a:off x="3242831" y="2316363"/>
            <a:ext cx="23546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34"/>
          <p:cNvSpPr txBox="1"/>
          <p:nvPr/>
        </p:nvSpPr>
        <p:spPr>
          <a:xfrm>
            <a:off x="4178935" y="1573143"/>
            <a:ext cx="141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35"/>
          <p:cNvSpPr txBox="1"/>
          <p:nvPr/>
        </p:nvSpPr>
        <p:spPr>
          <a:xfrm>
            <a:off x="3241690" y="1594892"/>
            <a:ext cx="93610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1CBBB4"/>
                </a:solidFill>
                <a:cs typeface="Arial" pitchFamily="34" charset="0"/>
              </a:rPr>
              <a:t>45</a:t>
            </a:r>
            <a:r>
              <a:rPr lang="en-US" altLang="ko-KR" sz="2000" b="1" dirty="0">
                <a:solidFill>
                  <a:srgbClr val="1CBBB4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rgbClr val="1CBBB4"/>
              </a:solidFill>
              <a:cs typeface="Arial" pitchFamily="34" charset="0"/>
            </a:endParaRPr>
          </a:p>
        </p:txBody>
      </p:sp>
      <p:sp>
        <p:nvSpPr>
          <p:cNvPr id="26" name="TextBox 36"/>
          <p:cNvSpPr txBox="1"/>
          <p:nvPr/>
        </p:nvSpPr>
        <p:spPr>
          <a:xfrm>
            <a:off x="3242831" y="1209157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820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Worldmap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Infographic</a:t>
            </a:r>
            <a:endParaRPr lang="ko-KR" altLang="en-US" dirty="0"/>
          </a:p>
        </p:txBody>
      </p:sp>
      <p:sp>
        <p:nvSpPr>
          <p:cNvPr id="8" name="Freeform 15"/>
          <p:cNvSpPr>
            <a:spLocks noEditPoints="1"/>
          </p:cNvSpPr>
          <p:nvPr/>
        </p:nvSpPr>
        <p:spPr bwMode="auto">
          <a:xfrm>
            <a:off x="935596" y="1173245"/>
            <a:ext cx="1519245" cy="1679358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2"/>
          </a:solidFill>
          <a:ln w="3175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Freeform 9"/>
          <p:cNvSpPr>
            <a:spLocks noEditPoints="1"/>
          </p:cNvSpPr>
          <p:nvPr/>
        </p:nvSpPr>
        <p:spPr bwMode="auto">
          <a:xfrm>
            <a:off x="6688664" y="1022485"/>
            <a:ext cx="1408859" cy="1973812"/>
          </a:xfrm>
          <a:custGeom>
            <a:avLst/>
            <a:gdLst>
              <a:gd name="T0" fmla="*/ 394 w 2798"/>
              <a:gd name="T1" fmla="*/ 3543 h 3920"/>
              <a:gd name="T2" fmla="*/ 361 w 2798"/>
              <a:gd name="T3" fmla="*/ 3652 h 3920"/>
              <a:gd name="T4" fmla="*/ 274 w 2798"/>
              <a:gd name="T5" fmla="*/ 3625 h 3920"/>
              <a:gd name="T6" fmla="*/ 278 w 2798"/>
              <a:gd name="T7" fmla="*/ 3545 h 3920"/>
              <a:gd name="T8" fmla="*/ 1709 w 2798"/>
              <a:gd name="T9" fmla="*/ 1905 h 3920"/>
              <a:gd name="T10" fmla="*/ 1661 w 2798"/>
              <a:gd name="T11" fmla="*/ 1829 h 3920"/>
              <a:gd name="T12" fmla="*/ 1649 w 2798"/>
              <a:gd name="T13" fmla="*/ 1783 h 3920"/>
              <a:gd name="T14" fmla="*/ 1450 w 2798"/>
              <a:gd name="T15" fmla="*/ 1818 h 3920"/>
              <a:gd name="T16" fmla="*/ 1549 w 2798"/>
              <a:gd name="T17" fmla="*/ 1896 h 3920"/>
              <a:gd name="T18" fmla="*/ 1729 w 2798"/>
              <a:gd name="T19" fmla="*/ 1912 h 3920"/>
              <a:gd name="T20" fmla="*/ 1712 w 2798"/>
              <a:gd name="T21" fmla="*/ 2080 h 3920"/>
              <a:gd name="T22" fmla="*/ 1660 w 2798"/>
              <a:gd name="T23" fmla="*/ 2174 h 3920"/>
              <a:gd name="T24" fmla="*/ 1567 w 2798"/>
              <a:gd name="T25" fmla="*/ 2285 h 3920"/>
              <a:gd name="T26" fmla="*/ 1450 w 2798"/>
              <a:gd name="T27" fmla="*/ 2460 h 3920"/>
              <a:gd name="T28" fmla="*/ 1338 w 2798"/>
              <a:gd name="T29" fmla="*/ 2609 h 3920"/>
              <a:gd name="T30" fmla="*/ 1421 w 2798"/>
              <a:gd name="T31" fmla="*/ 2652 h 3920"/>
              <a:gd name="T32" fmla="*/ 1134 w 2798"/>
              <a:gd name="T33" fmla="*/ 2747 h 3920"/>
              <a:gd name="T34" fmla="*/ 960 w 2798"/>
              <a:gd name="T35" fmla="*/ 3150 h 3920"/>
              <a:gd name="T36" fmla="*/ 749 w 2798"/>
              <a:gd name="T37" fmla="*/ 3416 h 3920"/>
              <a:gd name="T38" fmla="*/ 520 w 2798"/>
              <a:gd name="T39" fmla="*/ 3487 h 3920"/>
              <a:gd name="T40" fmla="*/ 227 w 2798"/>
              <a:gd name="T41" fmla="*/ 3383 h 3920"/>
              <a:gd name="T42" fmla="*/ 27 w 2798"/>
              <a:gd name="T43" fmla="*/ 3203 h 3920"/>
              <a:gd name="T44" fmla="*/ 140 w 2798"/>
              <a:gd name="T45" fmla="*/ 3020 h 3920"/>
              <a:gd name="T46" fmla="*/ 334 w 2798"/>
              <a:gd name="T47" fmla="*/ 2810 h 3920"/>
              <a:gd name="T48" fmla="*/ 692 w 2798"/>
              <a:gd name="T49" fmla="*/ 2569 h 3920"/>
              <a:gd name="T50" fmla="*/ 805 w 2798"/>
              <a:gd name="T51" fmla="*/ 2472 h 3920"/>
              <a:gd name="T52" fmla="*/ 1029 w 2798"/>
              <a:gd name="T53" fmla="*/ 2245 h 3920"/>
              <a:gd name="T54" fmla="*/ 1209 w 2798"/>
              <a:gd name="T55" fmla="*/ 1969 h 3920"/>
              <a:gd name="T56" fmla="*/ 1309 w 2798"/>
              <a:gd name="T57" fmla="*/ 1787 h 3920"/>
              <a:gd name="T58" fmla="*/ 1338 w 2798"/>
              <a:gd name="T59" fmla="*/ 1760 h 3920"/>
              <a:gd name="T60" fmla="*/ 1969 w 2798"/>
              <a:gd name="T61" fmla="*/ 516 h 3920"/>
              <a:gd name="T62" fmla="*/ 2060 w 2798"/>
              <a:gd name="T63" fmla="*/ 590 h 3920"/>
              <a:gd name="T64" fmla="*/ 1485 w 2798"/>
              <a:gd name="T65" fmla="*/ 132 h 3920"/>
              <a:gd name="T66" fmla="*/ 1609 w 2798"/>
              <a:gd name="T67" fmla="*/ 163 h 3920"/>
              <a:gd name="T68" fmla="*/ 1778 w 2798"/>
              <a:gd name="T69" fmla="*/ 245 h 3920"/>
              <a:gd name="T70" fmla="*/ 1829 w 2798"/>
              <a:gd name="T71" fmla="*/ 483 h 3920"/>
              <a:gd name="T72" fmla="*/ 1869 w 2798"/>
              <a:gd name="T73" fmla="*/ 632 h 3920"/>
              <a:gd name="T74" fmla="*/ 1861 w 2798"/>
              <a:gd name="T75" fmla="*/ 707 h 3920"/>
              <a:gd name="T76" fmla="*/ 2020 w 2798"/>
              <a:gd name="T77" fmla="*/ 801 h 3920"/>
              <a:gd name="T78" fmla="*/ 2018 w 2798"/>
              <a:gd name="T79" fmla="*/ 612 h 3920"/>
              <a:gd name="T80" fmla="*/ 2147 w 2798"/>
              <a:gd name="T81" fmla="*/ 740 h 3920"/>
              <a:gd name="T82" fmla="*/ 2392 w 2798"/>
              <a:gd name="T83" fmla="*/ 1020 h 3920"/>
              <a:gd name="T84" fmla="*/ 2641 w 2798"/>
              <a:gd name="T85" fmla="*/ 941 h 3920"/>
              <a:gd name="T86" fmla="*/ 2796 w 2798"/>
              <a:gd name="T87" fmla="*/ 983 h 3920"/>
              <a:gd name="T88" fmla="*/ 2652 w 2798"/>
              <a:gd name="T89" fmla="*/ 1274 h 3920"/>
              <a:gd name="T90" fmla="*/ 2554 w 2798"/>
              <a:gd name="T91" fmla="*/ 1367 h 3920"/>
              <a:gd name="T92" fmla="*/ 2412 w 2798"/>
              <a:gd name="T93" fmla="*/ 1552 h 3920"/>
              <a:gd name="T94" fmla="*/ 2192 w 2798"/>
              <a:gd name="T95" fmla="*/ 1878 h 3920"/>
              <a:gd name="T96" fmla="*/ 1925 w 2798"/>
              <a:gd name="T97" fmla="*/ 2000 h 3920"/>
              <a:gd name="T98" fmla="*/ 1798 w 2798"/>
              <a:gd name="T99" fmla="*/ 1965 h 3920"/>
              <a:gd name="T100" fmla="*/ 1918 w 2798"/>
              <a:gd name="T101" fmla="*/ 1829 h 3920"/>
              <a:gd name="T102" fmla="*/ 1650 w 2798"/>
              <a:gd name="T103" fmla="*/ 1474 h 3920"/>
              <a:gd name="T104" fmla="*/ 1814 w 2798"/>
              <a:gd name="T105" fmla="*/ 1241 h 3920"/>
              <a:gd name="T106" fmla="*/ 1870 w 2798"/>
              <a:gd name="T107" fmla="*/ 1045 h 3920"/>
              <a:gd name="T108" fmla="*/ 1885 w 2798"/>
              <a:gd name="T109" fmla="*/ 976 h 3920"/>
              <a:gd name="T110" fmla="*/ 1889 w 2798"/>
              <a:gd name="T111" fmla="*/ 776 h 3920"/>
              <a:gd name="T112" fmla="*/ 1789 w 2798"/>
              <a:gd name="T113" fmla="*/ 640 h 3920"/>
              <a:gd name="T114" fmla="*/ 1698 w 2798"/>
              <a:gd name="T115" fmla="*/ 536 h 3920"/>
              <a:gd name="T116" fmla="*/ 1549 w 2798"/>
              <a:gd name="T117" fmla="*/ 312 h 3920"/>
              <a:gd name="T118" fmla="*/ 1467 w 2798"/>
              <a:gd name="T119" fmla="*/ 263 h 3920"/>
              <a:gd name="T120" fmla="*/ 1400 w 2798"/>
              <a:gd name="T121" fmla="*/ 90 h 3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98" h="3920">
                <a:moveTo>
                  <a:pt x="81" y="3883"/>
                </a:moveTo>
                <a:lnTo>
                  <a:pt x="109" y="3883"/>
                </a:lnTo>
                <a:lnTo>
                  <a:pt x="114" y="3894"/>
                </a:lnTo>
                <a:lnTo>
                  <a:pt x="118" y="3903"/>
                </a:lnTo>
                <a:lnTo>
                  <a:pt x="121" y="3916"/>
                </a:lnTo>
                <a:lnTo>
                  <a:pt x="112" y="3916"/>
                </a:lnTo>
                <a:lnTo>
                  <a:pt x="103" y="3920"/>
                </a:lnTo>
                <a:lnTo>
                  <a:pt x="94" y="3918"/>
                </a:lnTo>
                <a:lnTo>
                  <a:pt x="85" y="3914"/>
                </a:lnTo>
                <a:lnTo>
                  <a:pt x="72" y="3912"/>
                </a:lnTo>
                <a:lnTo>
                  <a:pt x="74" y="3905"/>
                </a:lnTo>
                <a:lnTo>
                  <a:pt x="76" y="3901"/>
                </a:lnTo>
                <a:lnTo>
                  <a:pt x="76" y="3898"/>
                </a:lnTo>
                <a:lnTo>
                  <a:pt x="78" y="3894"/>
                </a:lnTo>
                <a:lnTo>
                  <a:pt x="80" y="3890"/>
                </a:lnTo>
                <a:lnTo>
                  <a:pt x="81" y="3883"/>
                </a:lnTo>
                <a:close/>
                <a:moveTo>
                  <a:pt x="329" y="3503"/>
                </a:moveTo>
                <a:lnTo>
                  <a:pt x="345" y="3505"/>
                </a:lnTo>
                <a:lnTo>
                  <a:pt x="361" y="3512"/>
                </a:lnTo>
                <a:lnTo>
                  <a:pt x="370" y="3518"/>
                </a:lnTo>
                <a:lnTo>
                  <a:pt x="383" y="3529"/>
                </a:lnTo>
                <a:lnTo>
                  <a:pt x="394" y="3543"/>
                </a:lnTo>
                <a:lnTo>
                  <a:pt x="401" y="3558"/>
                </a:lnTo>
                <a:lnTo>
                  <a:pt x="405" y="3572"/>
                </a:lnTo>
                <a:lnTo>
                  <a:pt x="403" y="3572"/>
                </a:lnTo>
                <a:lnTo>
                  <a:pt x="403" y="3574"/>
                </a:lnTo>
                <a:lnTo>
                  <a:pt x="401" y="3574"/>
                </a:lnTo>
                <a:lnTo>
                  <a:pt x="401" y="3576"/>
                </a:lnTo>
                <a:lnTo>
                  <a:pt x="401" y="3578"/>
                </a:lnTo>
                <a:lnTo>
                  <a:pt x="401" y="3580"/>
                </a:lnTo>
                <a:lnTo>
                  <a:pt x="405" y="3580"/>
                </a:lnTo>
                <a:lnTo>
                  <a:pt x="407" y="3583"/>
                </a:lnTo>
                <a:lnTo>
                  <a:pt x="410" y="3583"/>
                </a:lnTo>
                <a:lnTo>
                  <a:pt x="412" y="3585"/>
                </a:lnTo>
                <a:lnTo>
                  <a:pt x="414" y="3587"/>
                </a:lnTo>
                <a:lnTo>
                  <a:pt x="414" y="3589"/>
                </a:lnTo>
                <a:lnTo>
                  <a:pt x="418" y="3592"/>
                </a:lnTo>
                <a:lnTo>
                  <a:pt x="420" y="3598"/>
                </a:lnTo>
                <a:lnTo>
                  <a:pt x="421" y="3605"/>
                </a:lnTo>
                <a:lnTo>
                  <a:pt x="423" y="3612"/>
                </a:lnTo>
                <a:lnTo>
                  <a:pt x="425" y="3620"/>
                </a:lnTo>
                <a:lnTo>
                  <a:pt x="405" y="3630"/>
                </a:lnTo>
                <a:lnTo>
                  <a:pt x="381" y="3643"/>
                </a:lnTo>
                <a:lnTo>
                  <a:pt x="361" y="3652"/>
                </a:lnTo>
                <a:lnTo>
                  <a:pt x="347" y="3654"/>
                </a:lnTo>
                <a:lnTo>
                  <a:pt x="334" y="3652"/>
                </a:lnTo>
                <a:lnTo>
                  <a:pt x="320" y="3652"/>
                </a:lnTo>
                <a:lnTo>
                  <a:pt x="309" y="3656"/>
                </a:lnTo>
                <a:lnTo>
                  <a:pt x="307" y="3661"/>
                </a:lnTo>
                <a:lnTo>
                  <a:pt x="305" y="3669"/>
                </a:lnTo>
                <a:lnTo>
                  <a:pt x="303" y="3674"/>
                </a:lnTo>
                <a:lnTo>
                  <a:pt x="301" y="3680"/>
                </a:lnTo>
                <a:lnTo>
                  <a:pt x="285" y="3681"/>
                </a:lnTo>
                <a:lnTo>
                  <a:pt x="272" y="3681"/>
                </a:lnTo>
                <a:lnTo>
                  <a:pt x="263" y="3680"/>
                </a:lnTo>
                <a:lnTo>
                  <a:pt x="250" y="3678"/>
                </a:lnTo>
                <a:lnTo>
                  <a:pt x="232" y="3676"/>
                </a:lnTo>
                <a:lnTo>
                  <a:pt x="232" y="3656"/>
                </a:lnTo>
                <a:lnTo>
                  <a:pt x="238" y="3656"/>
                </a:lnTo>
                <a:lnTo>
                  <a:pt x="238" y="3652"/>
                </a:lnTo>
                <a:lnTo>
                  <a:pt x="245" y="3652"/>
                </a:lnTo>
                <a:lnTo>
                  <a:pt x="250" y="3652"/>
                </a:lnTo>
                <a:lnTo>
                  <a:pt x="256" y="3650"/>
                </a:lnTo>
                <a:lnTo>
                  <a:pt x="261" y="3649"/>
                </a:lnTo>
                <a:lnTo>
                  <a:pt x="269" y="3638"/>
                </a:lnTo>
                <a:lnTo>
                  <a:pt x="274" y="3625"/>
                </a:lnTo>
                <a:lnTo>
                  <a:pt x="278" y="3609"/>
                </a:lnTo>
                <a:lnTo>
                  <a:pt x="285" y="3607"/>
                </a:lnTo>
                <a:lnTo>
                  <a:pt x="290" y="3605"/>
                </a:lnTo>
                <a:lnTo>
                  <a:pt x="296" y="3603"/>
                </a:lnTo>
                <a:lnTo>
                  <a:pt x="301" y="3600"/>
                </a:lnTo>
                <a:lnTo>
                  <a:pt x="298" y="3596"/>
                </a:lnTo>
                <a:lnTo>
                  <a:pt x="298" y="3592"/>
                </a:lnTo>
                <a:lnTo>
                  <a:pt x="300" y="3589"/>
                </a:lnTo>
                <a:lnTo>
                  <a:pt x="301" y="3583"/>
                </a:lnTo>
                <a:lnTo>
                  <a:pt x="303" y="3581"/>
                </a:lnTo>
                <a:lnTo>
                  <a:pt x="305" y="3580"/>
                </a:lnTo>
                <a:lnTo>
                  <a:pt x="307" y="3580"/>
                </a:lnTo>
                <a:lnTo>
                  <a:pt x="309" y="3578"/>
                </a:lnTo>
                <a:lnTo>
                  <a:pt x="310" y="3576"/>
                </a:lnTo>
                <a:lnTo>
                  <a:pt x="312" y="3572"/>
                </a:lnTo>
                <a:lnTo>
                  <a:pt x="309" y="3567"/>
                </a:lnTo>
                <a:lnTo>
                  <a:pt x="305" y="3561"/>
                </a:lnTo>
                <a:lnTo>
                  <a:pt x="301" y="3556"/>
                </a:lnTo>
                <a:lnTo>
                  <a:pt x="298" y="3552"/>
                </a:lnTo>
                <a:lnTo>
                  <a:pt x="292" y="3550"/>
                </a:lnTo>
                <a:lnTo>
                  <a:pt x="285" y="3547"/>
                </a:lnTo>
                <a:lnTo>
                  <a:pt x="278" y="3545"/>
                </a:lnTo>
                <a:lnTo>
                  <a:pt x="272" y="3545"/>
                </a:lnTo>
                <a:lnTo>
                  <a:pt x="272" y="3523"/>
                </a:lnTo>
                <a:lnTo>
                  <a:pt x="287" y="3520"/>
                </a:lnTo>
                <a:lnTo>
                  <a:pt x="301" y="3514"/>
                </a:lnTo>
                <a:lnTo>
                  <a:pt x="316" y="3509"/>
                </a:lnTo>
                <a:lnTo>
                  <a:pt x="329" y="3503"/>
                </a:lnTo>
                <a:close/>
                <a:moveTo>
                  <a:pt x="1669" y="1852"/>
                </a:moveTo>
                <a:lnTo>
                  <a:pt x="1694" y="1856"/>
                </a:lnTo>
                <a:lnTo>
                  <a:pt x="1721" y="1865"/>
                </a:lnTo>
                <a:lnTo>
                  <a:pt x="1741" y="1876"/>
                </a:lnTo>
                <a:lnTo>
                  <a:pt x="1743" y="1878"/>
                </a:lnTo>
                <a:lnTo>
                  <a:pt x="1743" y="1880"/>
                </a:lnTo>
                <a:lnTo>
                  <a:pt x="1743" y="1881"/>
                </a:lnTo>
                <a:lnTo>
                  <a:pt x="1745" y="1885"/>
                </a:lnTo>
                <a:lnTo>
                  <a:pt x="1745" y="1889"/>
                </a:lnTo>
                <a:lnTo>
                  <a:pt x="1743" y="1890"/>
                </a:lnTo>
                <a:lnTo>
                  <a:pt x="1743" y="1890"/>
                </a:lnTo>
                <a:lnTo>
                  <a:pt x="1743" y="1892"/>
                </a:lnTo>
                <a:lnTo>
                  <a:pt x="1741" y="1892"/>
                </a:lnTo>
                <a:lnTo>
                  <a:pt x="1741" y="1896"/>
                </a:lnTo>
                <a:lnTo>
                  <a:pt x="1723" y="1903"/>
                </a:lnTo>
                <a:lnTo>
                  <a:pt x="1709" y="1905"/>
                </a:lnTo>
                <a:lnTo>
                  <a:pt x="1692" y="1903"/>
                </a:lnTo>
                <a:lnTo>
                  <a:pt x="1672" y="1900"/>
                </a:lnTo>
                <a:lnTo>
                  <a:pt x="1670" y="1887"/>
                </a:lnTo>
                <a:lnTo>
                  <a:pt x="1669" y="1878"/>
                </a:lnTo>
                <a:lnTo>
                  <a:pt x="1669" y="1867"/>
                </a:lnTo>
                <a:lnTo>
                  <a:pt x="1669" y="1852"/>
                </a:lnTo>
                <a:close/>
                <a:moveTo>
                  <a:pt x="1889" y="1832"/>
                </a:moveTo>
                <a:lnTo>
                  <a:pt x="1890" y="1836"/>
                </a:lnTo>
                <a:lnTo>
                  <a:pt x="1890" y="1840"/>
                </a:lnTo>
                <a:lnTo>
                  <a:pt x="1892" y="1843"/>
                </a:lnTo>
                <a:lnTo>
                  <a:pt x="1892" y="1849"/>
                </a:lnTo>
                <a:lnTo>
                  <a:pt x="1883" y="1856"/>
                </a:lnTo>
                <a:lnTo>
                  <a:pt x="1872" y="1861"/>
                </a:lnTo>
                <a:lnTo>
                  <a:pt x="1858" y="1863"/>
                </a:lnTo>
                <a:lnTo>
                  <a:pt x="1858" y="1836"/>
                </a:lnTo>
                <a:lnTo>
                  <a:pt x="1889" y="1832"/>
                </a:lnTo>
                <a:close/>
                <a:moveTo>
                  <a:pt x="1665" y="1780"/>
                </a:moveTo>
                <a:lnTo>
                  <a:pt x="1665" y="1789"/>
                </a:lnTo>
                <a:lnTo>
                  <a:pt x="1669" y="1798"/>
                </a:lnTo>
                <a:lnTo>
                  <a:pt x="1669" y="1809"/>
                </a:lnTo>
                <a:lnTo>
                  <a:pt x="1665" y="1820"/>
                </a:lnTo>
                <a:lnTo>
                  <a:pt x="1661" y="1829"/>
                </a:lnTo>
                <a:lnTo>
                  <a:pt x="1649" y="1838"/>
                </a:lnTo>
                <a:lnTo>
                  <a:pt x="1632" y="1845"/>
                </a:lnTo>
                <a:lnTo>
                  <a:pt x="1612" y="1849"/>
                </a:lnTo>
                <a:lnTo>
                  <a:pt x="1612" y="1840"/>
                </a:lnTo>
                <a:lnTo>
                  <a:pt x="1610" y="1836"/>
                </a:lnTo>
                <a:lnTo>
                  <a:pt x="1610" y="1832"/>
                </a:lnTo>
                <a:lnTo>
                  <a:pt x="1609" y="1827"/>
                </a:lnTo>
                <a:lnTo>
                  <a:pt x="1609" y="1820"/>
                </a:lnTo>
                <a:lnTo>
                  <a:pt x="1614" y="1816"/>
                </a:lnTo>
                <a:lnTo>
                  <a:pt x="1616" y="1812"/>
                </a:lnTo>
                <a:lnTo>
                  <a:pt x="1620" y="1807"/>
                </a:lnTo>
                <a:lnTo>
                  <a:pt x="1623" y="1803"/>
                </a:lnTo>
                <a:lnTo>
                  <a:pt x="1629" y="1800"/>
                </a:lnTo>
                <a:lnTo>
                  <a:pt x="1632" y="1798"/>
                </a:lnTo>
                <a:lnTo>
                  <a:pt x="1636" y="1798"/>
                </a:lnTo>
                <a:lnTo>
                  <a:pt x="1640" y="1796"/>
                </a:lnTo>
                <a:lnTo>
                  <a:pt x="1645" y="1796"/>
                </a:lnTo>
                <a:lnTo>
                  <a:pt x="1645" y="1792"/>
                </a:lnTo>
                <a:lnTo>
                  <a:pt x="1647" y="1789"/>
                </a:lnTo>
                <a:lnTo>
                  <a:pt x="1647" y="1789"/>
                </a:lnTo>
                <a:lnTo>
                  <a:pt x="1647" y="1787"/>
                </a:lnTo>
                <a:lnTo>
                  <a:pt x="1649" y="1783"/>
                </a:lnTo>
                <a:lnTo>
                  <a:pt x="1652" y="1781"/>
                </a:lnTo>
                <a:lnTo>
                  <a:pt x="1656" y="1781"/>
                </a:lnTo>
                <a:lnTo>
                  <a:pt x="1660" y="1781"/>
                </a:lnTo>
                <a:lnTo>
                  <a:pt x="1665" y="1780"/>
                </a:lnTo>
                <a:close/>
                <a:moveTo>
                  <a:pt x="1378" y="1714"/>
                </a:moveTo>
                <a:lnTo>
                  <a:pt x="1398" y="1718"/>
                </a:lnTo>
                <a:lnTo>
                  <a:pt x="1418" y="1721"/>
                </a:lnTo>
                <a:lnTo>
                  <a:pt x="1441" y="1725"/>
                </a:lnTo>
                <a:lnTo>
                  <a:pt x="1441" y="1752"/>
                </a:lnTo>
                <a:lnTo>
                  <a:pt x="1381" y="1749"/>
                </a:lnTo>
                <a:lnTo>
                  <a:pt x="1376" y="1754"/>
                </a:lnTo>
                <a:lnTo>
                  <a:pt x="1372" y="1760"/>
                </a:lnTo>
                <a:lnTo>
                  <a:pt x="1370" y="1767"/>
                </a:lnTo>
                <a:lnTo>
                  <a:pt x="1369" y="1780"/>
                </a:lnTo>
                <a:lnTo>
                  <a:pt x="1383" y="1798"/>
                </a:lnTo>
                <a:lnTo>
                  <a:pt x="1398" y="1816"/>
                </a:lnTo>
                <a:lnTo>
                  <a:pt x="1410" y="1809"/>
                </a:lnTo>
                <a:lnTo>
                  <a:pt x="1423" y="1803"/>
                </a:lnTo>
                <a:lnTo>
                  <a:pt x="1441" y="1800"/>
                </a:lnTo>
                <a:lnTo>
                  <a:pt x="1443" y="1807"/>
                </a:lnTo>
                <a:lnTo>
                  <a:pt x="1447" y="1812"/>
                </a:lnTo>
                <a:lnTo>
                  <a:pt x="1450" y="1818"/>
                </a:lnTo>
                <a:lnTo>
                  <a:pt x="1454" y="1823"/>
                </a:lnTo>
                <a:lnTo>
                  <a:pt x="1458" y="1829"/>
                </a:lnTo>
                <a:lnTo>
                  <a:pt x="1460" y="1843"/>
                </a:lnTo>
                <a:lnTo>
                  <a:pt x="1458" y="1861"/>
                </a:lnTo>
                <a:lnTo>
                  <a:pt x="1454" y="1878"/>
                </a:lnTo>
                <a:lnTo>
                  <a:pt x="1452" y="1896"/>
                </a:lnTo>
                <a:lnTo>
                  <a:pt x="1452" y="1912"/>
                </a:lnTo>
                <a:lnTo>
                  <a:pt x="1458" y="1927"/>
                </a:lnTo>
                <a:lnTo>
                  <a:pt x="1472" y="1940"/>
                </a:lnTo>
                <a:lnTo>
                  <a:pt x="1476" y="1941"/>
                </a:lnTo>
                <a:lnTo>
                  <a:pt x="1476" y="1943"/>
                </a:lnTo>
                <a:lnTo>
                  <a:pt x="1478" y="1943"/>
                </a:lnTo>
                <a:lnTo>
                  <a:pt x="1481" y="1943"/>
                </a:lnTo>
                <a:lnTo>
                  <a:pt x="1485" y="1945"/>
                </a:lnTo>
                <a:lnTo>
                  <a:pt x="1494" y="1929"/>
                </a:lnTo>
                <a:lnTo>
                  <a:pt x="1500" y="1920"/>
                </a:lnTo>
                <a:lnTo>
                  <a:pt x="1507" y="1914"/>
                </a:lnTo>
                <a:lnTo>
                  <a:pt x="1514" y="1909"/>
                </a:lnTo>
                <a:lnTo>
                  <a:pt x="1527" y="1905"/>
                </a:lnTo>
                <a:lnTo>
                  <a:pt x="1545" y="1900"/>
                </a:lnTo>
                <a:lnTo>
                  <a:pt x="1545" y="1896"/>
                </a:lnTo>
                <a:lnTo>
                  <a:pt x="1549" y="1896"/>
                </a:lnTo>
                <a:lnTo>
                  <a:pt x="1549" y="1885"/>
                </a:lnTo>
                <a:lnTo>
                  <a:pt x="1589" y="1885"/>
                </a:lnTo>
                <a:lnTo>
                  <a:pt x="1589" y="1869"/>
                </a:lnTo>
                <a:lnTo>
                  <a:pt x="1621" y="1863"/>
                </a:lnTo>
                <a:lnTo>
                  <a:pt x="1621" y="1885"/>
                </a:lnTo>
                <a:lnTo>
                  <a:pt x="1625" y="1885"/>
                </a:lnTo>
                <a:lnTo>
                  <a:pt x="1630" y="1881"/>
                </a:lnTo>
                <a:lnTo>
                  <a:pt x="1636" y="1881"/>
                </a:lnTo>
                <a:lnTo>
                  <a:pt x="1641" y="1880"/>
                </a:lnTo>
                <a:lnTo>
                  <a:pt x="1649" y="1880"/>
                </a:lnTo>
                <a:lnTo>
                  <a:pt x="1650" y="1890"/>
                </a:lnTo>
                <a:lnTo>
                  <a:pt x="1650" y="1898"/>
                </a:lnTo>
                <a:lnTo>
                  <a:pt x="1649" y="1903"/>
                </a:lnTo>
                <a:lnTo>
                  <a:pt x="1645" y="1912"/>
                </a:lnTo>
                <a:lnTo>
                  <a:pt x="1685" y="1909"/>
                </a:lnTo>
                <a:lnTo>
                  <a:pt x="1700" y="1914"/>
                </a:lnTo>
                <a:lnTo>
                  <a:pt x="1712" y="1920"/>
                </a:lnTo>
                <a:lnTo>
                  <a:pt x="1725" y="1920"/>
                </a:lnTo>
                <a:lnTo>
                  <a:pt x="1727" y="1918"/>
                </a:lnTo>
                <a:lnTo>
                  <a:pt x="1727" y="1916"/>
                </a:lnTo>
                <a:lnTo>
                  <a:pt x="1729" y="1914"/>
                </a:lnTo>
                <a:lnTo>
                  <a:pt x="1729" y="1912"/>
                </a:lnTo>
                <a:lnTo>
                  <a:pt x="1729" y="1909"/>
                </a:lnTo>
                <a:lnTo>
                  <a:pt x="1758" y="1903"/>
                </a:lnTo>
                <a:lnTo>
                  <a:pt x="1758" y="1912"/>
                </a:lnTo>
                <a:lnTo>
                  <a:pt x="1760" y="1916"/>
                </a:lnTo>
                <a:lnTo>
                  <a:pt x="1760" y="1918"/>
                </a:lnTo>
                <a:lnTo>
                  <a:pt x="1760" y="1923"/>
                </a:lnTo>
                <a:lnTo>
                  <a:pt x="1761" y="1929"/>
                </a:lnTo>
                <a:lnTo>
                  <a:pt x="1747" y="1943"/>
                </a:lnTo>
                <a:lnTo>
                  <a:pt x="1734" y="1961"/>
                </a:lnTo>
                <a:lnTo>
                  <a:pt x="1721" y="1976"/>
                </a:lnTo>
                <a:lnTo>
                  <a:pt x="1712" y="1980"/>
                </a:lnTo>
                <a:lnTo>
                  <a:pt x="1701" y="1981"/>
                </a:lnTo>
                <a:lnTo>
                  <a:pt x="1692" y="1983"/>
                </a:lnTo>
                <a:lnTo>
                  <a:pt x="1685" y="1989"/>
                </a:lnTo>
                <a:lnTo>
                  <a:pt x="1685" y="2012"/>
                </a:lnTo>
                <a:lnTo>
                  <a:pt x="1698" y="2012"/>
                </a:lnTo>
                <a:lnTo>
                  <a:pt x="1698" y="2018"/>
                </a:lnTo>
                <a:lnTo>
                  <a:pt x="1701" y="2032"/>
                </a:lnTo>
                <a:lnTo>
                  <a:pt x="1705" y="2047"/>
                </a:lnTo>
                <a:lnTo>
                  <a:pt x="1709" y="2063"/>
                </a:lnTo>
                <a:lnTo>
                  <a:pt x="1712" y="2076"/>
                </a:lnTo>
                <a:lnTo>
                  <a:pt x="1712" y="2080"/>
                </a:lnTo>
                <a:lnTo>
                  <a:pt x="1725" y="2080"/>
                </a:lnTo>
                <a:lnTo>
                  <a:pt x="1727" y="2080"/>
                </a:lnTo>
                <a:lnTo>
                  <a:pt x="1727" y="2078"/>
                </a:lnTo>
                <a:lnTo>
                  <a:pt x="1729" y="2078"/>
                </a:lnTo>
                <a:lnTo>
                  <a:pt x="1730" y="2078"/>
                </a:lnTo>
                <a:lnTo>
                  <a:pt x="1732" y="2076"/>
                </a:lnTo>
                <a:lnTo>
                  <a:pt x="1732" y="2096"/>
                </a:lnTo>
                <a:lnTo>
                  <a:pt x="1730" y="2100"/>
                </a:lnTo>
                <a:lnTo>
                  <a:pt x="1730" y="2103"/>
                </a:lnTo>
                <a:lnTo>
                  <a:pt x="1730" y="2107"/>
                </a:lnTo>
                <a:lnTo>
                  <a:pt x="1729" y="2112"/>
                </a:lnTo>
                <a:lnTo>
                  <a:pt x="1720" y="2118"/>
                </a:lnTo>
                <a:lnTo>
                  <a:pt x="1709" y="2127"/>
                </a:lnTo>
                <a:lnTo>
                  <a:pt x="1696" y="2140"/>
                </a:lnTo>
                <a:lnTo>
                  <a:pt x="1687" y="2150"/>
                </a:lnTo>
                <a:lnTo>
                  <a:pt x="1681" y="2160"/>
                </a:lnTo>
                <a:lnTo>
                  <a:pt x="1669" y="2160"/>
                </a:lnTo>
                <a:lnTo>
                  <a:pt x="1667" y="2165"/>
                </a:lnTo>
                <a:lnTo>
                  <a:pt x="1667" y="2169"/>
                </a:lnTo>
                <a:lnTo>
                  <a:pt x="1665" y="2172"/>
                </a:lnTo>
                <a:lnTo>
                  <a:pt x="1663" y="2174"/>
                </a:lnTo>
                <a:lnTo>
                  <a:pt x="1660" y="2174"/>
                </a:lnTo>
                <a:lnTo>
                  <a:pt x="1652" y="2176"/>
                </a:lnTo>
                <a:lnTo>
                  <a:pt x="1652" y="2190"/>
                </a:lnTo>
                <a:lnTo>
                  <a:pt x="1652" y="2201"/>
                </a:lnTo>
                <a:lnTo>
                  <a:pt x="1652" y="2212"/>
                </a:lnTo>
                <a:lnTo>
                  <a:pt x="1647" y="2214"/>
                </a:lnTo>
                <a:lnTo>
                  <a:pt x="1641" y="2216"/>
                </a:lnTo>
                <a:lnTo>
                  <a:pt x="1636" y="2218"/>
                </a:lnTo>
                <a:lnTo>
                  <a:pt x="1634" y="2221"/>
                </a:lnTo>
                <a:lnTo>
                  <a:pt x="1630" y="2225"/>
                </a:lnTo>
                <a:lnTo>
                  <a:pt x="1629" y="2232"/>
                </a:lnTo>
                <a:lnTo>
                  <a:pt x="1618" y="2232"/>
                </a:lnTo>
                <a:lnTo>
                  <a:pt x="1618" y="2249"/>
                </a:lnTo>
                <a:lnTo>
                  <a:pt x="1605" y="2249"/>
                </a:lnTo>
                <a:lnTo>
                  <a:pt x="1601" y="2260"/>
                </a:lnTo>
                <a:lnTo>
                  <a:pt x="1598" y="2270"/>
                </a:lnTo>
                <a:lnTo>
                  <a:pt x="1598" y="2289"/>
                </a:lnTo>
                <a:lnTo>
                  <a:pt x="1589" y="2287"/>
                </a:lnTo>
                <a:lnTo>
                  <a:pt x="1583" y="2287"/>
                </a:lnTo>
                <a:lnTo>
                  <a:pt x="1580" y="2285"/>
                </a:lnTo>
                <a:lnTo>
                  <a:pt x="1574" y="2283"/>
                </a:lnTo>
                <a:lnTo>
                  <a:pt x="1569" y="2280"/>
                </a:lnTo>
                <a:lnTo>
                  <a:pt x="1567" y="2285"/>
                </a:lnTo>
                <a:lnTo>
                  <a:pt x="1563" y="2290"/>
                </a:lnTo>
                <a:lnTo>
                  <a:pt x="1561" y="2292"/>
                </a:lnTo>
                <a:lnTo>
                  <a:pt x="1558" y="2294"/>
                </a:lnTo>
                <a:lnTo>
                  <a:pt x="1554" y="2298"/>
                </a:lnTo>
                <a:lnTo>
                  <a:pt x="1552" y="2300"/>
                </a:lnTo>
                <a:lnTo>
                  <a:pt x="1549" y="2305"/>
                </a:lnTo>
                <a:lnTo>
                  <a:pt x="1541" y="2343"/>
                </a:lnTo>
                <a:lnTo>
                  <a:pt x="1538" y="2349"/>
                </a:lnTo>
                <a:lnTo>
                  <a:pt x="1534" y="2352"/>
                </a:lnTo>
                <a:lnTo>
                  <a:pt x="1529" y="2356"/>
                </a:lnTo>
                <a:lnTo>
                  <a:pt x="1525" y="2360"/>
                </a:lnTo>
                <a:lnTo>
                  <a:pt x="1521" y="2365"/>
                </a:lnTo>
                <a:lnTo>
                  <a:pt x="1518" y="2396"/>
                </a:lnTo>
                <a:lnTo>
                  <a:pt x="1509" y="2396"/>
                </a:lnTo>
                <a:lnTo>
                  <a:pt x="1509" y="2412"/>
                </a:lnTo>
                <a:lnTo>
                  <a:pt x="1505" y="2416"/>
                </a:lnTo>
                <a:lnTo>
                  <a:pt x="1494" y="2425"/>
                </a:lnTo>
                <a:lnTo>
                  <a:pt x="1481" y="2434"/>
                </a:lnTo>
                <a:lnTo>
                  <a:pt x="1472" y="2443"/>
                </a:lnTo>
                <a:lnTo>
                  <a:pt x="1465" y="2449"/>
                </a:lnTo>
                <a:lnTo>
                  <a:pt x="1465" y="2452"/>
                </a:lnTo>
                <a:lnTo>
                  <a:pt x="1450" y="2460"/>
                </a:lnTo>
                <a:lnTo>
                  <a:pt x="1432" y="2467"/>
                </a:lnTo>
                <a:lnTo>
                  <a:pt x="1416" y="2472"/>
                </a:lnTo>
                <a:lnTo>
                  <a:pt x="1400" y="2481"/>
                </a:lnTo>
                <a:lnTo>
                  <a:pt x="1389" y="2492"/>
                </a:lnTo>
                <a:lnTo>
                  <a:pt x="1381" y="2507"/>
                </a:lnTo>
                <a:lnTo>
                  <a:pt x="1378" y="2529"/>
                </a:lnTo>
                <a:lnTo>
                  <a:pt x="1376" y="2552"/>
                </a:lnTo>
                <a:lnTo>
                  <a:pt x="1378" y="2576"/>
                </a:lnTo>
                <a:lnTo>
                  <a:pt x="1361" y="2578"/>
                </a:lnTo>
                <a:lnTo>
                  <a:pt x="1349" y="2581"/>
                </a:lnTo>
                <a:lnTo>
                  <a:pt x="1336" y="2585"/>
                </a:lnTo>
                <a:lnTo>
                  <a:pt x="1321" y="2589"/>
                </a:lnTo>
                <a:lnTo>
                  <a:pt x="1321" y="2603"/>
                </a:lnTo>
                <a:lnTo>
                  <a:pt x="1323" y="2607"/>
                </a:lnTo>
                <a:lnTo>
                  <a:pt x="1325" y="2607"/>
                </a:lnTo>
                <a:lnTo>
                  <a:pt x="1327" y="2609"/>
                </a:lnTo>
                <a:lnTo>
                  <a:pt x="1329" y="2612"/>
                </a:lnTo>
                <a:lnTo>
                  <a:pt x="1332" y="2610"/>
                </a:lnTo>
                <a:lnTo>
                  <a:pt x="1334" y="2610"/>
                </a:lnTo>
                <a:lnTo>
                  <a:pt x="1334" y="2610"/>
                </a:lnTo>
                <a:lnTo>
                  <a:pt x="1336" y="2609"/>
                </a:lnTo>
                <a:lnTo>
                  <a:pt x="1338" y="2609"/>
                </a:lnTo>
                <a:lnTo>
                  <a:pt x="1345" y="2609"/>
                </a:lnTo>
                <a:lnTo>
                  <a:pt x="1345" y="2592"/>
                </a:lnTo>
                <a:lnTo>
                  <a:pt x="1372" y="2592"/>
                </a:lnTo>
                <a:lnTo>
                  <a:pt x="1381" y="2601"/>
                </a:lnTo>
                <a:lnTo>
                  <a:pt x="1394" y="2605"/>
                </a:lnTo>
                <a:lnTo>
                  <a:pt x="1409" y="2605"/>
                </a:lnTo>
                <a:lnTo>
                  <a:pt x="1423" y="2607"/>
                </a:lnTo>
                <a:lnTo>
                  <a:pt x="1436" y="2609"/>
                </a:lnTo>
                <a:lnTo>
                  <a:pt x="1449" y="2614"/>
                </a:lnTo>
                <a:lnTo>
                  <a:pt x="1458" y="2623"/>
                </a:lnTo>
                <a:lnTo>
                  <a:pt x="1463" y="2640"/>
                </a:lnTo>
                <a:lnTo>
                  <a:pt x="1465" y="2660"/>
                </a:lnTo>
                <a:lnTo>
                  <a:pt x="1458" y="2667"/>
                </a:lnTo>
                <a:lnTo>
                  <a:pt x="1450" y="2674"/>
                </a:lnTo>
                <a:lnTo>
                  <a:pt x="1443" y="2678"/>
                </a:lnTo>
                <a:lnTo>
                  <a:pt x="1434" y="2680"/>
                </a:lnTo>
                <a:lnTo>
                  <a:pt x="1418" y="2680"/>
                </a:lnTo>
                <a:lnTo>
                  <a:pt x="1418" y="2672"/>
                </a:lnTo>
                <a:lnTo>
                  <a:pt x="1418" y="2667"/>
                </a:lnTo>
                <a:lnTo>
                  <a:pt x="1420" y="2663"/>
                </a:lnTo>
                <a:lnTo>
                  <a:pt x="1420" y="2658"/>
                </a:lnTo>
                <a:lnTo>
                  <a:pt x="1421" y="2652"/>
                </a:lnTo>
                <a:lnTo>
                  <a:pt x="1412" y="2652"/>
                </a:lnTo>
                <a:lnTo>
                  <a:pt x="1410" y="2658"/>
                </a:lnTo>
                <a:lnTo>
                  <a:pt x="1410" y="2661"/>
                </a:lnTo>
                <a:lnTo>
                  <a:pt x="1409" y="2665"/>
                </a:lnTo>
                <a:lnTo>
                  <a:pt x="1407" y="2669"/>
                </a:lnTo>
                <a:lnTo>
                  <a:pt x="1407" y="2674"/>
                </a:lnTo>
                <a:lnTo>
                  <a:pt x="1405" y="2680"/>
                </a:lnTo>
                <a:lnTo>
                  <a:pt x="1407" y="2683"/>
                </a:lnTo>
                <a:lnTo>
                  <a:pt x="1409" y="2687"/>
                </a:lnTo>
                <a:lnTo>
                  <a:pt x="1409" y="2690"/>
                </a:lnTo>
                <a:lnTo>
                  <a:pt x="1409" y="2696"/>
                </a:lnTo>
                <a:lnTo>
                  <a:pt x="1385" y="2692"/>
                </a:lnTo>
                <a:lnTo>
                  <a:pt x="1361" y="2687"/>
                </a:lnTo>
                <a:lnTo>
                  <a:pt x="1338" y="2681"/>
                </a:lnTo>
                <a:lnTo>
                  <a:pt x="1310" y="2680"/>
                </a:lnTo>
                <a:lnTo>
                  <a:pt x="1281" y="2683"/>
                </a:lnTo>
                <a:lnTo>
                  <a:pt x="1258" y="2694"/>
                </a:lnTo>
                <a:lnTo>
                  <a:pt x="1238" y="2707"/>
                </a:lnTo>
                <a:lnTo>
                  <a:pt x="1218" y="2720"/>
                </a:lnTo>
                <a:lnTo>
                  <a:pt x="1181" y="2725"/>
                </a:lnTo>
                <a:lnTo>
                  <a:pt x="1160" y="2734"/>
                </a:lnTo>
                <a:lnTo>
                  <a:pt x="1134" y="2747"/>
                </a:lnTo>
                <a:lnTo>
                  <a:pt x="1107" y="2763"/>
                </a:lnTo>
                <a:lnTo>
                  <a:pt x="1081" y="2781"/>
                </a:lnTo>
                <a:lnTo>
                  <a:pt x="1061" y="2800"/>
                </a:lnTo>
                <a:lnTo>
                  <a:pt x="1049" y="2816"/>
                </a:lnTo>
                <a:lnTo>
                  <a:pt x="1041" y="2836"/>
                </a:lnTo>
                <a:lnTo>
                  <a:pt x="1034" y="2856"/>
                </a:lnTo>
                <a:lnTo>
                  <a:pt x="1029" y="2872"/>
                </a:lnTo>
                <a:lnTo>
                  <a:pt x="1025" y="2894"/>
                </a:lnTo>
                <a:lnTo>
                  <a:pt x="1027" y="2916"/>
                </a:lnTo>
                <a:lnTo>
                  <a:pt x="1030" y="2941"/>
                </a:lnTo>
                <a:lnTo>
                  <a:pt x="1032" y="2965"/>
                </a:lnTo>
                <a:lnTo>
                  <a:pt x="1030" y="2989"/>
                </a:lnTo>
                <a:lnTo>
                  <a:pt x="1025" y="3009"/>
                </a:lnTo>
                <a:lnTo>
                  <a:pt x="1014" y="3023"/>
                </a:lnTo>
                <a:lnTo>
                  <a:pt x="998" y="3040"/>
                </a:lnTo>
                <a:lnTo>
                  <a:pt x="981" y="3056"/>
                </a:lnTo>
                <a:lnTo>
                  <a:pt x="969" y="3072"/>
                </a:lnTo>
                <a:lnTo>
                  <a:pt x="967" y="3083"/>
                </a:lnTo>
                <a:lnTo>
                  <a:pt x="969" y="3098"/>
                </a:lnTo>
                <a:lnTo>
                  <a:pt x="970" y="3112"/>
                </a:lnTo>
                <a:lnTo>
                  <a:pt x="969" y="3129"/>
                </a:lnTo>
                <a:lnTo>
                  <a:pt x="960" y="3150"/>
                </a:lnTo>
                <a:lnTo>
                  <a:pt x="949" y="3170"/>
                </a:lnTo>
                <a:lnTo>
                  <a:pt x="936" y="3190"/>
                </a:lnTo>
                <a:lnTo>
                  <a:pt x="929" y="3212"/>
                </a:lnTo>
                <a:lnTo>
                  <a:pt x="941" y="3212"/>
                </a:lnTo>
                <a:lnTo>
                  <a:pt x="945" y="3265"/>
                </a:lnTo>
                <a:lnTo>
                  <a:pt x="941" y="3265"/>
                </a:lnTo>
                <a:lnTo>
                  <a:pt x="941" y="3269"/>
                </a:lnTo>
                <a:lnTo>
                  <a:pt x="921" y="3270"/>
                </a:lnTo>
                <a:lnTo>
                  <a:pt x="901" y="3272"/>
                </a:lnTo>
                <a:lnTo>
                  <a:pt x="883" y="3276"/>
                </a:lnTo>
                <a:lnTo>
                  <a:pt x="867" y="3281"/>
                </a:lnTo>
                <a:lnTo>
                  <a:pt x="854" y="3290"/>
                </a:lnTo>
                <a:lnTo>
                  <a:pt x="845" y="3303"/>
                </a:lnTo>
                <a:lnTo>
                  <a:pt x="838" y="3316"/>
                </a:lnTo>
                <a:lnTo>
                  <a:pt x="832" y="3332"/>
                </a:lnTo>
                <a:lnTo>
                  <a:pt x="829" y="3349"/>
                </a:lnTo>
                <a:lnTo>
                  <a:pt x="816" y="3352"/>
                </a:lnTo>
                <a:lnTo>
                  <a:pt x="800" y="3361"/>
                </a:lnTo>
                <a:lnTo>
                  <a:pt x="781" y="3374"/>
                </a:lnTo>
                <a:lnTo>
                  <a:pt x="765" y="3389"/>
                </a:lnTo>
                <a:lnTo>
                  <a:pt x="754" y="3403"/>
                </a:lnTo>
                <a:lnTo>
                  <a:pt x="749" y="3416"/>
                </a:lnTo>
                <a:lnTo>
                  <a:pt x="747" y="3420"/>
                </a:lnTo>
                <a:lnTo>
                  <a:pt x="747" y="3423"/>
                </a:lnTo>
                <a:lnTo>
                  <a:pt x="745" y="3427"/>
                </a:lnTo>
                <a:lnTo>
                  <a:pt x="745" y="3432"/>
                </a:lnTo>
                <a:lnTo>
                  <a:pt x="738" y="3434"/>
                </a:lnTo>
                <a:lnTo>
                  <a:pt x="734" y="3438"/>
                </a:lnTo>
                <a:lnTo>
                  <a:pt x="730" y="3441"/>
                </a:lnTo>
                <a:lnTo>
                  <a:pt x="727" y="3445"/>
                </a:lnTo>
                <a:lnTo>
                  <a:pt x="725" y="3449"/>
                </a:lnTo>
                <a:lnTo>
                  <a:pt x="721" y="3452"/>
                </a:lnTo>
                <a:lnTo>
                  <a:pt x="718" y="3456"/>
                </a:lnTo>
                <a:lnTo>
                  <a:pt x="705" y="3463"/>
                </a:lnTo>
                <a:lnTo>
                  <a:pt x="687" y="3470"/>
                </a:lnTo>
                <a:lnTo>
                  <a:pt x="663" y="3480"/>
                </a:lnTo>
                <a:lnTo>
                  <a:pt x="636" y="3489"/>
                </a:lnTo>
                <a:lnTo>
                  <a:pt x="610" y="3498"/>
                </a:lnTo>
                <a:lnTo>
                  <a:pt x="583" y="3503"/>
                </a:lnTo>
                <a:lnTo>
                  <a:pt x="561" y="3505"/>
                </a:lnTo>
                <a:lnTo>
                  <a:pt x="545" y="3505"/>
                </a:lnTo>
                <a:lnTo>
                  <a:pt x="534" y="3500"/>
                </a:lnTo>
                <a:lnTo>
                  <a:pt x="527" y="3494"/>
                </a:lnTo>
                <a:lnTo>
                  <a:pt x="520" y="3487"/>
                </a:lnTo>
                <a:lnTo>
                  <a:pt x="509" y="3483"/>
                </a:lnTo>
                <a:lnTo>
                  <a:pt x="492" y="3480"/>
                </a:lnTo>
                <a:lnTo>
                  <a:pt x="481" y="3490"/>
                </a:lnTo>
                <a:lnTo>
                  <a:pt x="467" y="3494"/>
                </a:lnTo>
                <a:lnTo>
                  <a:pt x="450" y="3494"/>
                </a:lnTo>
                <a:lnTo>
                  <a:pt x="432" y="3490"/>
                </a:lnTo>
                <a:lnTo>
                  <a:pt x="412" y="3489"/>
                </a:lnTo>
                <a:lnTo>
                  <a:pt x="410" y="3478"/>
                </a:lnTo>
                <a:lnTo>
                  <a:pt x="409" y="3465"/>
                </a:lnTo>
                <a:lnTo>
                  <a:pt x="405" y="3452"/>
                </a:lnTo>
                <a:lnTo>
                  <a:pt x="381" y="3425"/>
                </a:lnTo>
                <a:lnTo>
                  <a:pt x="350" y="3430"/>
                </a:lnTo>
                <a:lnTo>
                  <a:pt x="320" y="3434"/>
                </a:lnTo>
                <a:lnTo>
                  <a:pt x="289" y="3432"/>
                </a:lnTo>
                <a:lnTo>
                  <a:pt x="285" y="3412"/>
                </a:lnTo>
                <a:lnTo>
                  <a:pt x="278" y="3396"/>
                </a:lnTo>
                <a:lnTo>
                  <a:pt x="267" y="3380"/>
                </a:lnTo>
                <a:lnTo>
                  <a:pt x="252" y="3369"/>
                </a:lnTo>
                <a:lnTo>
                  <a:pt x="232" y="3365"/>
                </a:lnTo>
                <a:lnTo>
                  <a:pt x="229" y="3376"/>
                </a:lnTo>
                <a:lnTo>
                  <a:pt x="227" y="3380"/>
                </a:lnTo>
                <a:lnTo>
                  <a:pt x="227" y="3383"/>
                </a:lnTo>
                <a:lnTo>
                  <a:pt x="225" y="3387"/>
                </a:lnTo>
                <a:lnTo>
                  <a:pt x="225" y="3392"/>
                </a:lnTo>
                <a:lnTo>
                  <a:pt x="200" y="3394"/>
                </a:lnTo>
                <a:lnTo>
                  <a:pt x="169" y="3394"/>
                </a:lnTo>
                <a:lnTo>
                  <a:pt x="136" y="3394"/>
                </a:lnTo>
                <a:lnTo>
                  <a:pt x="103" y="3390"/>
                </a:lnTo>
                <a:lnTo>
                  <a:pt x="72" y="3387"/>
                </a:lnTo>
                <a:lnTo>
                  <a:pt x="49" y="3380"/>
                </a:lnTo>
                <a:lnTo>
                  <a:pt x="47" y="3363"/>
                </a:lnTo>
                <a:lnTo>
                  <a:pt x="45" y="3352"/>
                </a:lnTo>
                <a:lnTo>
                  <a:pt x="40" y="3341"/>
                </a:lnTo>
                <a:lnTo>
                  <a:pt x="38" y="3329"/>
                </a:lnTo>
                <a:lnTo>
                  <a:pt x="12" y="3329"/>
                </a:lnTo>
                <a:lnTo>
                  <a:pt x="9" y="3316"/>
                </a:lnTo>
                <a:lnTo>
                  <a:pt x="3" y="3301"/>
                </a:lnTo>
                <a:lnTo>
                  <a:pt x="0" y="3287"/>
                </a:lnTo>
                <a:lnTo>
                  <a:pt x="1" y="3272"/>
                </a:lnTo>
                <a:lnTo>
                  <a:pt x="12" y="3265"/>
                </a:lnTo>
                <a:lnTo>
                  <a:pt x="7" y="3249"/>
                </a:lnTo>
                <a:lnTo>
                  <a:pt x="7" y="3232"/>
                </a:lnTo>
                <a:lnTo>
                  <a:pt x="9" y="3212"/>
                </a:lnTo>
                <a:lnTo>
                  <a:pt x="27" y="3203"/>
                </a:lnTo>
                <a:lnTo>
                  <a:pt x="43" y="3185"/>
                </a:lnTo>
                <a:lnTo>
                  <a:pt x="54" y="3161"/>
                </a:lnTo>
                <a:lnTo>
                  <a:pt x="63" y="3138"/>
                </a:lnTo>
                <a:lnTo>
                  <a:pt x="65" y="3112"/>
                </a:lnTo>
                <a:lnTo>
                  <a:pt x="85" y="3109"/>
                </a:lnTo>
                <a:lnTo>
                  <a:pt x="87" y="3090"/>
                </a:lnTo>
                <a:lnTo>
                  <a:pt x="90" y="3078"/>
                </a:lnTo>
                <a:lnTo>
                  <a:pt x="98" y="3070"/>
                </a:lnTo>
                <a:lnTo>
                  <a:pt x="109" y="3065"/>
                </a:lnTo>
                <a:lnTo>
                  <a:pt x="121" y="3060"/>
                </a:lnTo>
                <a:lnTo>
                  <a:pt x="125" y="3032"/>
                </a:lnTo>
                <a:lnTo>
                  <a:pt x="130" y="3032"/>
                </a:lnTo>
                <a:lnTo>
                  <a:pt x="134" y="3032"/>
                </a:lnTo>
                <a:lnTo>
                  <a:pt x="136" y="3034"/>
                </a:lnTo>
                <a:lnTo>
                  <a:pt x="138" y="3034"/>
                </a:lnTo>
                <a:lnTo>
                  <a:pt x="140" y="3032"/>
                </a:lnTo>
                <a:lnTo>
                  <a:pt x="141" y="3032"/>
                </a:lnTo>
                <a:lnTo>
                  <a:pt x="143" y="3029"/>
                </a:lnTo>
                <a:lnTo>
                  <a:pt x="141" y="3027"/>
                </a:lnTo>
                <a:lnTo>
                  <a:pt x="141" y="3023"/>
                </a:lnTo>
                <a:lnTo>
                  <a:pt x="140" y="3021"/>
                </a:lnTo>
                <a:lnTo>
                  <a:pt x="140" y="3020"/>
                </a:lnTo>
                <a:lnTo>
                  <a:pt x="141" y="3016"/>
                </a:lnTo>
                <a:lnTo>
                  <a:pt x="149" y="3016"/>
                </a:lnTo>
                <a:lnTo>
                  <a:pt x="165" y="3001"/>
                </a:lnTo>
                <a:lnTo>
                  <a:pt x="180" y="2985"/>
                </a:lnTo>
                <a:lnTo>
                  <a:pt x="192" y="2969"/>
                </a:lnTo>
                <a:lnTo>
                  <a:pt x="218" y="2963"/>
                </a:lnTo>
                <a:lnTo>
                  <a:pt x="218" y="2949"/>
                </a:lnTo>
                <a:lnTo>
                  <a:pt x="232" y="2949"/>
                </a:lnTo>
                <a:lnTo>
                  <a:pt x="243" y="2927"/>
                </a:lnTo>
                <a:lnTo>
                  <a:pt x="260" y="2910"/>
                </a:lnTo>
                <a:lnTo>
                  <a:pt x="281" y="2900"/>
                </a:lnTo>
                <a:lnTo>
                  <a:pt x="278" y="2872"/>
                </a:lnTo>
                <a:lnTo>
                  <a:pt x="281" y="2869"/>
                </a:lnTo>
                <a:lnTo>
                  <a:pt x="290" y="2861"/>
                </a:lnTo>
                <a:lnTo>
                  <a:pt x="301" y="2850"/>
                </a:lnTo>
                <a:lnTo>
                  <a:pt x="314" y="2838"/>
                </a:lnTo>
                <a:lnTo>
                  <a:pt x="325" y="2829"/>
                </a:lnTo>
                <a:lnTo>
                  <a:pt x="334" y="2820"/>
                </a:lnTo>
                <a:lnTo>
                  <a:pt x="338" y="2816"/>
                </a:lnTo>
                <a:lnTo>
                  <a:pt x="336" y="2814"/>
                </a:lnTo>
                <a:lnTo>
                  <a:pt x="334" y="2812"/>
                </a:lnTo>
                <a:lnTo>
                  <a:pt x="334" y="2810"/>
                </a:lnTo>
                <a:lnTo>
                  <a:pt x="334" y="2809"/>
                </a:lnTo>
                <a:lnTo>
                  <a:pt x="332" y="2805"/>
                </a:lnTo>
                <a:lnTo>
                  <a:pt x="356" y="2787"/>
                </a:lnTo>
                <a:lnTo>
                  <a:pt x="374" y="2763"/>
                </a:lnTo>
                <a:lnTo>
                  <a:pt x="385" y="2732"/>
                </a:lnTo>
                <a:lnTo>
                  <a:pt x="403" y="2729"/>
                </a:lnTo>
                <a:lnTo>
                  <a:pt x="421" y="2721"/>
                </a:lnTo>
                <a:lnTo>
                  <a:pt x="438" y="2716"/>
                </a:lnTo>
                <a:lnTo>
                  <a:pt x="485" y="2720"/>
                </a:lnTo>
                <a:lnTo>
                  <a:pt x="498" y="2700"/>
                </a:lnTo>
                <a:lnTo>
                  <a:pt x="507" y="2696"/>
                </a:lnTo>
                <a:lnTo>
                  <a:pt x="518" y="2692"/>
                </a:lnTo>
                <a:lnTo>
                  <a:pt x="529" y="2689"/>
                </a:lnTo>
                <a:lnTo>
                  <a:pt x="554" y="2667"/>
                </a:lnTo>
                <a:lnTo>
                  <a:pt x="580" y="2641"/>
                </a:lnTo>
                <a:lnTo>
                  <a:pt x="605" y="2620"/>
                </a:lnTo>
                <a:lnTo>
                  <a:pt x="623" y="2612"/>
                </a:lnTo>
                <a:lnTo>
                  <a:pt x="641" y="2607"/>
                </a:lnTo>
                <a:lnTo>
                  <a:pt x="660" y="2601"/>
                </a:lnTo>
                <a:lnTo>
                  <a:pt x="678" y="2592"/>
                </a:lnTo>
                <a:lnTo>
                  <a:pt x="687" y="2581"/>
                </a:lnTo>
                <a:lnTo>
                  <a:pt x="692" y="2569"/>
                </a:lnTo>
                <a:lnTo>
                  <a:pt x="696" y="2558"/>
                </a:lnTo>
                <a:lnTo>
                  <a:pt x="705" y="2549"/>
                </a:lnTo>
                <a:lnTo>
                  <a:pt x="720" y="2543"/>
                </a:lnTo>
                <a:lnTo>
                  <a:pt x="736" y="2541"/>
                </a:lnTo>
                <a:lnTo>
                  <a:pt x="749" y="2536"/>
                </a:lnTo>
                <a:lnTo>
                  <a:pt x="769" y="2509"/>
                </a:lnTo>
                <a:lnTo>
                  <a:pt x="774" y="2505"/>
                </a:lnTo>
                <a:lnTo>
                  <a:pt x="778" y="2505"/>
                </a:lnTo>
                <a:lnTo>
                  <a:pt x="783" y="2503"/>
                </a:lnTo>
                <a:lnTo>
                  <a:pt x="789" y="2501"/>
                </a:lnTo>
                <a:lnTo>
                  <a:pt x="794" y="2500"/>
                </a:lnTo>
                <a:lnTo>
                  <a:pt x="798" y="2496"/>
                </a:lnTo>
                <a:lnTo>
                  <a:pt x="800" y="2492"/>
                </a:lnTo>
                <a:lnTo>
                  <a:pt x="800" y="2489"/>
                </a:lnTo>
                <a:lnTo>
                  <a:pt x="800" y="2487"/>
                </a:lnTo>
                <a:lnTo>
                  <a:pt x="798" y="2485"/>
                </a:lnTo>
                <a:lnTo>
                  <a:pt x="798" y="2483"/>
                </a:lnTo>
                <a:lnTo>
                  <a:pt x="796" y="2481"/>
                </a:lnTo>
                <a:lnTo>
                  <a:pt x="796" y="2480"/>
                </a:lnTo>
                <a:lnTo>
                  <a:pt x="798" y="2478"/>
                </a:lnTo>
                <a:lnTo>
                  <a:pt x="801" y="2476"/>
                </a:lnTo>
                <a:lnTo>
                  <a:pt x="805" y="2472"/>
                </a:lnTo>
                <a:lnTo>
                  <a:pt x="816" y="2465"/>
                </a:lnTo>
                <a:lnTo>
                  <a:pt x="834" y="2454"/>
                </a:lnTo>
                <a:lnTo>
                  <a:pt x="852" y="2443"/>
                </a:lnTo>
                <a:lnTo>
                  <a:pt x="874" y="2432"/>
                </a:lnTo>
                <a:lnTo>
                  <a:pt x="892" y="2425"/>
                </a:lnTo>
                <a:lnTo>
                  <a:pt x="905" y="2420"/>
                </a:lnTo>
                <a:lnTo>
                  <a:pt x="905" y="2409"/>
                </a:lnTo>
                <a:lnTo>
                  <a:pt x="927" y="2392"/>
                </a:lnTo>
                <a:lnTo>
                  <a:pt x="947" y="2370"/>
                </a:lnTo>
                <a:lnTo>
                  <a:pt x="965" y="2347"/>
                </a:lnTo>
                <a:lnTo>
                  <a:pt x="981" y="2323"/>
                </a:lnTo>
                <a:lnTo>
                  <a:pt x="983" y="2321"/>
                </a:lnTo>
                <a:lnTo>
                  <a:pt x="987" y="2321"/>
                </a:lnTo>
                <a:lnTo>
                  <a:pt x="990" y="2320"/>
                </a:lnTo>
                <a:lnTo>
                  <a:pt x="994" y="2318"/>
                </a:lnTo>
                <a:lnTo>
                  <a:pt x="998" y="2316"/>
                </a:lnTo>
                <a:lnTo>
                  <a:pt x="1012" y="2260"/>
                </a:lnTo>
                <a:lnTo>
                  <a:pt x="1016" y="2258"/>
                </a:lnTo>
                <a:lnTo>
                  <a:pt x="1020" y="2254"/>
                </a:lnTo>
                <a:lnTo>
                  <a:pt x="1023" y="2250"/>
                </a:lnTo>
                <a:lnTo>
                  <a:pt x="1027" y="2247"/>
                </a:lnTo>
                <a:lnTo>
                  <a:pt x="1029" y="2245"/>
                </a:lnTo>
                <a:lnTo>
                  <a:pt x="1029" y="2183"/>
                </a:lnTo>
                <a:lnTo>
                  <a:pt x="1038" y="2183"/>
                </a:lnTo>
                <a:lnTo>
                  <a:pt x="1041" y="2167"/>
                </a:lnTo>
                <a:lnTo>
                  <a:pt x="1041" y="2149"/>
                </a:lnTo>
                <a:lnTo>
                  <a:pt x="1045" y="2129"/>
                </a:lnTo>
                <a:lnTo>
                  <a:pt x="1050" y="2118"/>
                </a:lnTo>
                <a:lnTo>
                  <a:pt x="1054" y="2110"/>
                </a:lnTo>
                <a:lnTo>
                  <a:pt x="1058" y="2107"/>
                </a:lnTo>
                <a:lnTo>
                  <a:pt x="1060" y="2101"/>
                </a:lnTo>
                <a:lnTo>
                  <a:pt x="1061" y="2090"/>
                </a:lnTo>
                <a:lnTo>
                  <a:pt x="1061" y="2072"/>
                </a:lnTo>
                <a:lnTo>
                  <a:pt x="1080" y="2072"/>
                </a:lnTo>
                <a:lnTo>
                  <a:pt x="1094" y="2072"/>
                </a:lnTo>
                <a:lnTo>
                  <a:pt x="1109" y="2070"/>
                </a:lnTo>
                <a:lnTo>
                  <a:pt x="1125" y="2072"/>
                </a:lnTo>
                <a:lnTo>
                  <a:pt x="1140" y="2054"/>
                </a:lnTo>
                <a:lnTo>
                  <a:pt x="1158" y="2040"/>
                </a:lnTo>
                <a:lnTo>
                  <a:pt x="1172" y="2025"/>
                </a:lnTo>
                <a:lnTo>
                  <a:pt x="1181" y="2009"/>
                </a:lnTo>
                <a:lnTo>
                  <a:pt x="1185" y="1992"/>
                </a:lnTo>
                <a:lnTo>
                  <a:pt x="1192" y="1976"/>
                </a:lnTo>
                <a:lnTo>
                  <a:pt x="1209" y="1969"/>
                </a:lnTo>
                <a:lnTo>
                  <a:pt x="1212" y="1956"/>
                </a:lnTo>
                <a:lnTo>
                  <a:pt x="1216" y="1936"/>
                </a:lnTo>
                <a:lnTo>
                  <a:pt x="1218" y="1910"/>
                </a:lnTo>
                <a:lnTo>
                  <a:pt x="1220" y="1883"/>
                </a:lnTo>
                <a:lnTo>
                  <a:pt x="1220" y="1856"/>
                </a:lnTo>
                <a:lnTo>
                  <a:pt x="1220" y="1832"/>
                </a:lnTo>
                <a:lnTo>
                  <a:pt x="1221" y="1816"/>
                </a:lnTo>
                <a:lnTo>
                  <a:pt x="1241" y="1807"/>
                </a:lnTo>
                <a:lnTo>
                  <a:pt x="1260" y="1794"/>
                </a:lnTo>
                <a:lnTo>
                  <a:pt x="1274" y="1781"/>
                </a:lnTo>
                <a:lnTo>
                  <a:pt x="1290" y="1769"/>
                </a:lnTo>
                <a:lnTo>
                  <a:pt x="1312" y="1760"/>
                </a:lnTo>
                <a:lnTo>
                  <a:pt x="1312" y="1769"/>
                </a:lnTo>
                <a:lnTo>
                  <a:pt x="1314" y="1770"/>
                </a:lnTo>
                <a:lnTo>
                  <a:pt x="1316" y="1772"/>
                </a:lnTo>
                <a:lnTo>
                  <a:pt x="1316" y="1774"/>
                </a:lnTo>
                <a:lnTo>
                  <a:pt x="1316" y="1776"/>
                </a:lnTo>
                <a:lnTo>
                  <a:pt x="1318" y="1780"/>
                </a:lnTo>
                <a:lnTo>
                  <a:pt x="1314" y="1781"/>
                </a:lnTo>
                <a:lnTo>
                  <a:pt x="1310" y="1783"/>
                </a:lnTo>
                <a:lnTo>
                  <a:pt x="1310" y="1785"/>
                </a:lnTo>
                <a:lnTo>
                  <a:pt x="1309" y="1787"/>
                </a:lnTo>
                <a:lnTo>
                  <a:pt x="1307" y="1789"/>
                </a:lnTo>
                <a:lnTo>
                  <a:pt x="1305" y="1792"/>
                </a:lnTo>
                <a:lnTo>
                  <a:pt x="1309" y="1792"/>
                </a:lnTo>
                <a:lnTo>
                  <a:pt x="1309" y="1796"/>
                </a:lnTo>
                <a:lnTo>
                  <a:pt x="1312" y="1796"/>
                </a:lnTo>
                <a:lnTo>
                  <a:pt x="1312" y="1792"/>
                </a:lnTo>
                <a:lnTo>
                  <a:pt x="1316" y="1790"/>
                </a:lnTo>
                <a:lnTo>
                  <a:pt x="1320" y="1789"/>
                </a:lnTo>
                <a:lnTo>
                  <a:pt x="1321" y="1787"/>
                </a:lnTo>
                <a:lnTo>
                  <a:pt x="1325" y="1785"/>
                </a:lnTo>
                <a:lnTo>
                  <a:pt x="1329" y="1783"/>
                </a:lnTo>
                <a:lnTo>
                  <a:pt x="1329" y="1772"/>
                </a:lnTo>
                <a:lnTo>
                  <a:pt x="1332" y="1772"/>
                </a:lnTo>
                <a:lnTo>
                  <a:pt x="1336" y="1770"/>
                </a:lnTo>
                <a:lnTo>
                  <a:pt x="1338" y="1770"/>
                </a:lnTo>
                <a:lnTo>
                  <a:pt x="1340" y="1769"/>
                </a:lnTo>
                <a:lnTo>
                  <a:pt x="1341" y="1769"/>
                </a:lnTo>
                <a:lnTo>
                  <a:pt x="1345" y="1765"/>
                </a:lnTo>
                <a:lnTo>
                  <a:pt x="1347" y="1761"/>
                </a:lnTo>
                <a:lnTo>
                  <a:pt x="1349" y="1756"/>
                </a:lnTo>
                <a:lnTo>
                  <a:pt x="1341" y="1756"/>
                </a:lnTo>
                <a:lnTo>
                  <a:pt x="1338" y="1760"/>
                </a:lnTo>
                <a:lnTo>
                  <a:pt x="1334" y="1761"/>
                </a:lnTo>
                <a:lnTo>
                  <a:pt x="1330" y="1763"/>
                </a:lnTo>
                <a:lnTo>
                  <a:pt x="1325" y="1763"/>
                </a:lnTo>
                <a:lnTo>
                  <a:pt x="1325" y="1732"/>
                </a:lnTo>
                <a:lnTo>
                  <a:pt x="1343" y="1723"/>
                </a:lnTo>
                <a:lnTo>
                  <a:pt x="1361" y="1716"/>
                </a:lnTo>
                <a:lnTo>
                  <a:pt x="1378" y="1714"/>
                </a:lnTo>
                <a:close/>
                <a:moveTo>
                  <a:pt x="1989" y="672"/>
                </a:moveTo>
                <a:lnTo>
                  <a:pt x="1992" y="690"/>
                </a:lnTo>
                <a:lnTo>
                  <a:pt x="1996" y="707"/>
                </a:lnTo>
                <a:lnTo>
                  <a:pt x="1998" y="729"/>
                </a:lnTo>
                <a:lnTo>
                  <a:pt x="1972" y="729"/>
                </a:lnTo>
                <a:lnTo>
                  <a:pt x="1963" y="716"/>
                </a:lnTo>
                <a:lnTo>
                  <a:pt x="1954" y="707"/>
                </a:lnTo>
                <a:lnTo>
                  <a:pt x="1945" y="701"/>
                </a:lnTo>
                <a:lnTo>
                  <a:pt x="1932" y="696"/>
                </a:lnTo>
                <a:lnTo>
                  <a:pt x="1932" y="689"/>
                </a:lnTo>
                <a:lnTo>
                  <a:pt x="1941" y="689"/>
                </a:lnTo>
                <a:lnTo>
                  <a:pt x="1954" y="681"/>
                </a:lnTo>
                <a:lnTo>
                  <a:pt x="1972" y="676"/>
                </a:lnTo>
                <a:lnTo>
                  <a:pt x="1989" y="672"/>
                </a:lnTo>
                <a:close/>
                <a:moveTo>
                  <a:pt x="1969" y="516"/>
                </a:moveTo>
                <a:lnTo>
                  <a:pt x="1970" y="529"/>
                </a:lnTo>
                <a:lnTo>
                  <a:pt x="1970" y="536"/>
                </a:lnTo>
                <a:lnTo>
                  <a:pt x="1969" y="549"/>
                </a:lnTo>
                <a:lnTo>
                  <a:pt x="1945" y="549"/>
                </a:lnTo>
                <a:lnTo>
                  <a:pt x="1941" y="536"/>
                </a:lnTo>
                <a:lnTo>
                  <a:pt x="1940" y="534"/>
                </a:lnTo>
                <a:lnTo>
                  <a:pt x="1940" y="532"/>
                </a:lnTo>
                <a:lnTo>
                  <a:pt x="1938" y="530"/>
                </a:lnTo>
                <a:lnTo>
                  <a:pt x="1938" y="529"/>
                </a:lnTo>
                <a:lnTo>
                  <a:pt x="1938" y="523"/>
                </a:lnTo>
                <a:lnTo>
                  <a:pt x="1941" y="523"/>
                </a:lnTo>
                <a:lnTo>
                  <a:pt x="1941" y="520"/>
                </a:lnTo>
                <a:lnTo>
                  <a:pt x="1969" y="516"/>
                </a:lnTo>
                <a:close/>
                <a:moveTo>
                  <a:pt x="2018" y="480"/>
                </a:moveTo>
                <a:lnTo>
                  <a:pt x="2041" y="485"/>
                </a:lnTo>
                <a:lnTo>
                  <a:pt x="2050" y="507"/>
                </a:lnTo>
                <a:lnTo>
                  <a:pt x="2061" y="527"/>
                </a:lnTo>
                <a:lnTo>
                  <a:pt x="2074" y="549"/>
                </a:lnTo>
                <a:lnTo>
                  <a:pt x="2081" y="572"/>
                </a:lnTo>
                <a:lnTo>
                  <a:pt x="2074" y="581"/>
                </a:lnTo>
                <a:lnTo>
                  <a:pt x="2069" y="587"/>
                </a:lnTo>
                <a:lnTo>
                  <a:pt x="2060" y="590"/>
                </a:lnTo>
                <a:lnTo>
                  <a:pt x="2045" y="592"/>
                </a:lnTo>
                <a:lnTo>
                  <a:pt x="2040" y="574"/>
                </a:lnTo>
                <a:lnTo>
                  <a:pt x="2032" y="563"/>
                </a:lnTo>
                <a:lnTo>
                  <a:pt x="2021" y="556"/>
                </a:lnTo>
                <a:lnTo>
                  <a:pt x="2005" y="549"/>
                </a:lnTo>
                <a:lnTo>
                  <a:pt x="2005" y="530"/>
                </a:lnTo>
                <a:lnTo>
                  <a:pt x="2007" y="520"/>
                </a:lnTo>
                <a:lnTo>
                  <a:pt x="2010" y="509"/>
                </a:lnTo>
                <a:lnTo>
                  <a:pt x="2014" y="498"/>
                </a:lnTo>
                <a:lnTo>
                  <a:pt x="2018" y="480"/>
                </a:lnTo>
                <a:close/>
                <a:moveTo>
                  <a:pt x="1449" y="0"/>
                </a:moveTo>
                <a:lnTo>
                  <a:pt x="1449" y="9"/>
                </a:lnTo>
                <a:lnTo>
                  <a:pt x="1452" y="21"/>
                </a:lnTo>
                <a:lnTo>
                  <a:pt x="1450" y="34"/>
                </a:lnTo>
                <a:lnTo>
                  <a:pt x="1447" y="47"/>
                </a:lnTo>
                <a:lnTo>
                  <a:pt x="1445" y="56"/>
                </a:lnTo>
                <a:lnTo>
                  <a:pt x="1450" y="70"/>
                </a:lnTo>
                <a:lnTo>
                  <a:pt x="1458" y="81"/>
                </a:lnTo>
                <a:lnTo>
                  <a:pt x="1467" y="90"/>
                </a:lnTo>
                <a:lnTo>
                  <a:pt x="1476" y="101"/>
                </a:lnTo>
                <a:lnTo>
                  <a:pt x="1481" y="114"/>
                </a:lnTo>
                <a:lnTo>
                  <a:pt x="1485" y="132"/>
                </a:lnTo>
                <a:lnTo>
                  <a:pt x="1501" y="132"/>
                </a:lnTo>
                <a:lnTo>
                  <a:pt x="1516" y="129"/>
                </a:lnTo>
                <a:lnTo>
                  <a:pt x="1530" y="125"/>
                </a:lnTo>
                <a:lnTo>
                  <a:pt x="1549" y="120"/>
                </a:lnTo>
                <a:lnTo>
                  <a:pt x="1552" y="125"/>
                </a:lnTo>
                <a:lnTo>
                  <a:pt x="1556" y="130"/>
                </a:lnTo>
                <a:lnTo>
                  <a:pt x="1558" y="134"/>
                </a:lnTo>
                <a:lnTo>
                  <a:pt x="1560" y="140"/>
                </a:lnTo>
                <a:lnTo>
                  <a:pt x="1561" y="149"/>
                </a:lnTo>
                <a:lnTo>
                  <a:pt x="1556" y="150"/>
                </a:lnTo>
                <a:lnTo>
                  <a:pt x="1552" y="154"/>
                </a:lnTo>
                <a:lnTo>
                  <a:pt x="1549" y="158"/>
                </a:lnTo>
                <a:lnTo>
                  <a:pt x="1545" y="163"/>
                </a:lnTo>
                <a:lnTo>
                  <a:pt x="1549" y="163"/>
                </a:lnTo>
                <a:lnTo>
                  <a:pt x="1552" y="167"/>
                </a:lnTo>
                <a:lnTo>
                  <a:pt x="1556" y="169"/>
                </a:lnTo>
                <a:lnTo>
                  <a:pt x="1560" y="170"/>
                </a:lnTo>
                <a:lnTo>
                  <a:pt x="1563" y="170"/>
                </a:lnTo>
                <a:lnTo>
                  <a:pt x="1569" y="172"/>
                </a:lnTo>
                <a:lnTo>
                  <a:pt x="1569" y="156"/>
                </a:lnTo>
                <a:lnTo>
                  <a:pt x="1592" y="158"/>
                </a:lnTo>
                <a:lnTo>
                  <a:pt x="1609" y="163"/>
                </a:lnTo>
                <a:lnTo>
                  <a:pt x="1623" y="170"/>
                </a:lnTo>
                <a:lnTo>
                  <a:pt x="1636" y="176"/>
                </a:lnTo>
                <a:lnTo>
                  <a:pt x="1654" y="181"/>
                </a:lnTo>
                <a:lnTo>
                  <a:pt x="1678" y="183"/>
                </a:lnTo>
                <a:lnTo>
                  <a:pt x="1683" y="200"/>
                </a:lnTo>
                <a:lnTo>
                  <a:pt x="1690" y="207"/>
                </a:lnTo>
                <a:lnTo>
                  <a:pt x="1700" y="210"/>
                </a:lnTo>
                <a:lnTo>
                  <a:pt x="1709" y="212"/>
                </a:lnTo>
                <a:lnTo>
                  <a:pt x="1716" y="216"/>
                </a:lnTo>
                <a:lnTo>
                  <a:pt x="1725" y="223"/>
                </a:lnTo>
                <a:lnTo>
                  <a:pt x="1727" y="229"/>
                </a:lnTo>
                <a:lnTo>
                  <a:pt x="1729" y="232"/>
                </a:lnTo>
                <a:lnTo>
                  <a:pt x="1729" y="238"/>
                </a:lnTo>
                <a:lnTo>
                  <a:pt x="1729" y="243"/>
                </a:lnTo>
                <a:lnTo>
                  <a:pt x="1712" y="243"/>
                </a:lnTo>
                <a:lnTo>
                  <a:pt x="1712" y="256"/>
                </a:lnTo>
                <a:lnTo>
                  <a:pt x="1721" y="256"/>
                </a:lnTo>
                <a:lnTo>
                  <a:pt x="1732" y="252"/>
                </a:lnTo>
                <a:lnTo>
                  <a:pt x="1747" y="245"/>
                </a:lnTo>
                <a:lnTo>
                  <a:pt x="1761" y="238"/>
                </a:lnTo>
                <a:lnTo>
                  <a:pt x="1778" y="232"/>
                </a:lnTo>
                <a:lnTo>
                  <a:pt x="1778" y="245"/>
                </a:lnTo>
                <a:lnTo>
                  <a:pt x="1776" y="260"/>
                </a:lnTo>
                <a:lnTo>
                  <a:pt x="1778" y="272"/>
                </a:lnTo>
                <a:lnTo>
                  <a:pt x="1783" y="287"/>
                </a:lnTo>
                <a:lnTo>
                  <a:pt x="1796" y="301"/>
                </a:lnTo>
                <a:lnTo>
                  <a:pt x="1810" y="318"/>
                </a:lnTo>
                <a:lnTo>
                  <a:pt x="1825" y="332"/>
                </a:lnTo>
                <a:lnTo>
                  <a:pt x="1832" y="345"/>
                </a:lnTo>
                <a:lnTo>
                  <a:pt x="1841" y="432"/>
                </a:lnTo>
                <a:lnTo>
                  <a:pt x="1825" y="430"/>
                </a:lnTo>
                <a:lnTo>
                  <a:pt x="1814" y="425"/>
                </a:lnTo>
                <a:lnTo>
                  <a:pt x="1805" y="418"/>
                </a:lnTo>
                <a:lnTo>
                  <a:pt x="1796" y="412"/>
                </a:lnTo>
                <a:lnTo>
                  <a:pt x="1781" y="409"/>
                </a:lnTo>
                <a:lnTo>
                  <a:pt x="1781" y="412"/>
                </a:lnTo>
                <a:lnTo>
                  <a:pt x="1778" y="412"/>
                </a:lnTo>
                <a:lnTo>
                  <a:pt x="1781" y="425"/>
                </a:lnTo>
                <a:lnTo>
                  <a:pt x="1796" y="430"/>
                </a:lnTo>
                <a:lnTo>
                  <a:pt x="1805" y="441"/>
                </a:lnTo>
                <a:lnTo>
                  <a:pt x="1810" y="452"/>
                </a:lnTo>
                <a:lnTo>
                  <a:pt x="1816" y="467"/>
                </a:lnTo>
                <a:lnTo>
                  <a:pt x="1825" y="480"/>
                </a:lnTo>
                <a:lnTo>
                  <a:pt x="1829" y="483"/>
                </a:lnTo>
                <a:lnTo>
                  <a:pt x="1834" y="485"/>
                </a:lnTo>
                <a:lnTo>
                  <a:pt x="1840" y="487"/>
                </a:lnTo>
                <a:lnTo>
                  <a:pt x="1845" y="487"/>
                </a:lnTo>
                <a:lnTo>
                  <a:pt x="1849" y="489"/>
                </a:lnTo>
                <a:lnTo>
                  <a:pt x="1852" y="492"/>
                </a:lnTo>
                <a:lnTo>
                  <a:pt x="1852" y="512"/>
                </a:lnTo>
                <a:lnTo>
                  <a:pt x="1860" y="518"/>
                </a:lnTo>
                <a:lnTo>
                  <a:pt x="1870" y="525"/>
                </a:lnTo>
                <a:lnTo>
                  <a:pt x="1881" y="530"/>
                </a:lnTo>
                <a:lnTo>
                  <a:pt x="1889" y="536"/>
                </a:lnTo>
                <a:lnTo>
                  <a:pt x="1898" y="572"/>
                </a:lnTo>
                <a:lnTo>
                  <a:pt x="1909" y="572"/>
                </a:lnTo>
                <a:lnTo>
                  <a:pt x="1912" y="609"/>
                </a:lnTo>
                <a:lnTo>
                  <a:pt x="1889" y="609"/>
                </a:lnTo>
                <a:lnTo>
                  <a:pt x="1889" y="612"/>
                </a:lnTo>
                <a:lnTo>
                  <a:pt x="1885" y="612"/>
                </a:lnTo>
                <a:lnTo>
                  <a:pt x="1885" y="625"/>
                </a:lnTo>
                <a:lnTo>
                  <a:pt x="1880" y="625"/>
                </a:lnTo>
                <a:lnTo>
                  <a:pt x="1876" y="625"/>
                </a:lnTo>
                <a:lnTo>
                  <a:pt x="1872" y="627"/>
                </a:lnTo>
                <a:lnTo>
                  <a:pt x="1869" y="629"/>
                </a:lnTo>
                <a:lnTo>
                  <a:pt x="1869" y="632"/>
                </a:lnTo>
                <a:lnTo>
                  <a:pt x="1872" y="632"/>
                </a:lnTo>
                <a:lnTo>
                  <a:pt x="1878" y="634"/>
                </a:lnTo>
                <a:lnTo>
                  <a:pt x="1883" y="634"/>
                </a:lnTo>
                <a:lnTo>
                  <a:pt x="1892" y="632"/>
                </a:lnTo>
                <a:lnTo>
                  <a:pt x="1901" y="632"/>
                </a:lnTo>
                <a:lnTo>
                  <a:pt x="1900" y="650"/>
                </a:lnTo>
                <a:lnTo>
                  <a:pt x="1892" y="663"/>
                </a:lnTo>
                <a:lnTo>
                  <a:pt x="1892" y="669"/>
                </a:lnTo>
                <a:lnTo>
                  <a:pt x="1881" y="669"/>
                </a:lnTo>
                <a:lnTo>
                  <a:pt x="1885" y="696"/>
                </a:lnTo>
                <a:lnTo>
                  <a:pt x="1878" y="696"/>
                </a:lnTo>
                <a:lnTo>
                  <a:pt x="1872" y="698"/>
                </a:lnTo>
                <a:lnTo>
                  <a:pt x="1869" y="700"/>
                </a:lnTo>
                <a:lnTo>
                  <a:pt x="1863" y="700"/>
                </a:lnTo>
                <a:lnTo>
                  <a:pt x="1858" y="700"/>
                </a:lnTo>
                <a:lnTo>
                  <a:pt x="1856" y="696"/>
                </a:lnTo>
                <a:lnTo>
                  <a:pt x="1856" y="694"/>
                </a:lnTo>
                <a:lnTo>
                  <a:pt x="1856" y="692"/>
                </a:lnTo>
                <a:lnTo>
                  <a:pt x="1854" y="690"/>
                </a:lnTo>
                <a:lnTo>
                  <a:pt x="1852" y="689"/>
                </a:lnTo>
                <a:lnTo>
                  <a:pt x="1852" y="705"/>
                </a:lnTo>
                <a:lnTo>
                  <a:pt x="1861" y="707"/>
                </a:lnTo>
                <a:lnTo>
                  <a:pt x="1870" y="707"/>
                </a:lnTo>
                <a:lnTo>
                  <a:pt x="1881" y="709"/>
                </a:lnTo>
                <a:lnTo>
                  <a:pt x="1892" y="703"/>
                </a:lnTo>
                <a:lnTo>
                  <a:pt x="1901" y="705"/>
                </a:lnTo>
                <a:lnTo>
                  <a:pt x="1909" y="710"/>
                </a:lnTo>
                <a:lnTo>
                  <a:pt x="1914" y="716"/>
                </a:lnTo>
                <a:lnTo>
                  <a:pt x="1921" y="720"/>
                </a:lnTo>
                <a:lnTo>
                  <a:pt x="1929" y="720"/>
                </a:lnTo>
                <a:lnTo>
                  <a:pt x="1940" y="714"/>
                </a:lnTo>
                <a:lnTo>
                  <a:pt x="1952" y="712"/>
                </a:lnTo>
                <a:lnTo>
                  <a:pt x="1952" y="720"/>
                </a:lnTo>
                <a:lnTo>
                  <a:pt x="1954" y="723"/>
                </a:lnTo>
                <a:lnTo>
                  <a:pt x="1956" y="727"/>
                </a:lnTo>
                <a:lnTo>
                  <a:pt x="1956" y="730"/>
                </a:lnTo>
                <a:lnTo>
                  <a:pt x="1958" y="736"/>
                </a:lnTo>
                <a:lnTo>
                  <a:pt x="1992" y="732"/>
                </a:lnTo>
                <a:lnTo>
                  <a:pt x="2000" y="743"/>
                </a:lnTo>
                <a:lnTo>
                  <a:pt x="2007" y="754"/>
                </a:lnTo>
                <a:lnTo>
                  <a:pt x="2012" y="765"/>
                </a:lnTo>
                <a:lnTo>
                  <a:pt x="2016" y="780"/>
                </a:lnTo>
                <a:lnTo>
                  <a:pt x="2018" y="792"/>
                </a:lnTo>
                <a:lnTo>
                  <a:pt x="2020" y="801"/>
                </a:lnTo>
                <a:lnTo>
                  <a:pt x="2025" y="809"/>
                </a:lnTo>
                <a:lnTo>
                  <a:pt x="2041" y="812"/>
                </a:lnTo>
                <a:lnTo>
                  <a:pt x="2043" y="809"/>
                </a:lnTo>
                <a:lnTo>
                  <a:pt x="2045" y="807"/>
                </a:lnTo>
                <a:lnTo>
                  <a:pt x="2047" y="803"/>
                </a:lnTo>
                <a:lnTo>
                  <a:pt x="2047" y="801"/>
                </a:lnTo>
                <a:lnTo>
                  <a:pt x="2049" y="796"/>
                </a:lnTo>
                <a:lnTo>
                  <a:pt x="2045" y="785"/>
                </a:lnTo>
                <a:lnTo>
                  <a:pt x="2047" y="774"/>
                </a:lnTo>
                <a:lnTo>
                  <a:pt x="2049" y="763"/>
                </a:lnTo>
                <a:lnTo>
                  <a:pt x="2045" y="752"/>
                </a:lnTo>
                <a:lnTo>
                  <a:pt x="2032" y="749"/>
                </a:lnTo>
                <a:lnTo>
                  <a:pt x="2027" y="730"/>
                </a:lnTo>
                <a:lnTo>
                  <a:pt x="2025" y="709"/>
                </a:lnTo>
                <a:lnTo>
                  <a:pt x="2032" y="700"/>
                </a:lnTo>
                <a:lnTo>
                  <a:pt x="2034" y="687"/>
                </a:lnTo>
                <a:lnTo>
                  <a:pt x="2032" y="674"/>
                </a:lnTo>
                <a:lnTo>
                  <a:pt x="2029" y="660"/>
                </a:lnTo>
                <a:lnTo>
                  <a:pt x="2025" y="643"/>
                </a:lnTo>
                <a:lnTo>
                  <a:pt x="2012" y="643"/>
                </a:lnTo>
                <a:lnTo>
                  <a:pt x="2009" y="612"/>
                </a:lnTo>
                <a:lnTo>
                  <a:pt x="2018" y="612"/>
                </a:lnTo>
                <a:lnTo>
                  <a:pt x="2025" y="609"/>
                </a:lnTo>
                <a:lnTo>
                  <a:pt x="2036" y="609"/>
                </a:lnTo>
                <a:lnTo>
                  <a:pt x="2049" y="609"/>
                </a:lnTo>
                <a:lnTo>
                  <a:pt x="2065" y="627"/>
                </a:lnTo>
                <a:lnTo>
                  <a:pt x="2081" y="643"/>
                </a:lnTo>
                <a:lnTo>
                  <a:pt x="2085" y="654"/>
                </a:lnTo>
                <a:lnTo>
                  <a:pt x="2087" y="665"/>
                </a:lnTo>
                <a:lnTo>
                  <a:pt x="2090" y="676"/>
                </a:lnTo>
                <a:lnTo>
                  <a:pt x="2098" y="685"/>
                </a:lnTo>
                <a:lnTo>
                  <a:pt x="2107" y="674"/>
                </a:lnTo>
                <a:lnTo>
                  <a:pt x="2121" y="672"/>
                </a:lnTo>
                <a:lnTo>
                  <a:pt x="2141" y="672"/>
                </a:lnTo>
                <a:lnTo>
                  <a:pt x="2141" y="696"/>
                </a:lnTo>
                <a:lnTo>
                  <a:pt x="2112" y="709"/>
                </a:lnTo>
                <a:lnTo>
                  <a:pt x="2112" y="712"/>
                </a:lnTo>
                <a:lnTo>
                  <a:pt x="2132" y="712"/>
                </a:lnTo>
                <a:lnTo>
                  <a:pt x="2136" y="714"/>
                </a:lnTo>
                <a:lnTo>
                  <a:pt x="2136" y="714"/>
                </a:lnTo>
                <a:lnTo>
                  <a:pt x="2138" y="714"/>
                </a:lnTo>
                <a:lnTo>
                  <a:pt x="2141" y="716"/>
                </a:lnTo>
                <a:lnTo>
                  <a:pt x="2145" y="716"/>
                </a:lnTo>
                <a:lnTo>
                  <a:pt x="2147" y="740"/>
                </a:lnTo>
                <a:lnTo>
                  <a:pt x="2152" y="761"/>
                </a:lnTo>
                <a:lnTo>
                  <a:pt x="2158" y="780"/>
                </a:lnTo>
                <a:lnTo>
                  <a:pt x="2152" y="840"/>
                </a:lnTo>
                <a:lnTo>
                  <a:pt x="2160" y="858"/>
                </a:lnTo>
                <a:lnTo>
                  <a:pt x="2167" y="878"/>
                </a:lnTo>
                <a:lnTo>
                  <a:pt x="2176" y="896"/>
                </a:lnTo>
                <a:lnTo>
                  <a:pt x="2187" y="910"/>
                </a:lnTo>
                <a:lnTo>
                  <a:pt x="2201" y="923"/>
                </a:lnTo>
                <a:lnTo>
                  <a:pt x="2221" y="929"/>
                </a:lnTo>
                <a:lnTo>
                  <a:pt x="2221" y="943"/>
                </a:lnTo>
                <a:lnTo>
                  <a:pt x="2227" y="949"/>
                </a:lnTo>
                <a:lnTo>
                  <a:pt x="2230" y="952"/>
                </a:lnTo>
                <a:lnTo>
                  <a:pt x="2236" y="958"/>
                </a:lnTo>
                <a:lnTo>
                  <a:pt x="2240" y="961"/>
                </a:lnTo>
                <a:lnTo>
                  <a:pt x="2245" y="965"/>
                </a:lnTo>
                <a:lnTo>
                  <a:pt x="2292" y="972"/>
                </a:lnTo>
                <a:lnTo>
                  <a:pt x="2307" y="983"/>
                </a:lnTo>
                <a:lnTo>
                  <a:pt x="2320" y="998"/>
                </a:lnTo>
                <a:lnTo>
                  <a:pt x="2332" y="1009"/>
                </a:lnTo>
                <a:lnTo>
                  <a:pt x="2352" y="1014"/>
                </a:lnTo>
                <a:lnTo>
                  <a:pt x="2372" y="1016"/>
                </a:lnTo>
                <a:lnTo>
                  <a:pt x="2392" y="1020"/>
                </a:lnTo>
                <a:lnTo>
                  <a:pt x="2409" y="1025"/>
                </a:lnTo>
                <a:lnTo>
                  <a:pt x="2427" y="1032"/>
                </a:lnTo>
                <a:lnTo>
                  <a:pt x="2441" y="1040"/>
                </a:lnTo>
                <a:lnTo>
                  <a:pt x="2445" y="1052"/>
                </a:lnTo>
                <a:lnTo>
                  <a:pt x="2450" y="1052"/>
                </a:lnTo>
                <a:lnTo>
                  <a:pt x="2463" y="1050"/>
                </a:lnTo>
                <a:lnTo>
                  <a:pt x="2481" y="1049"/>
                </a:lnTo>
                <a:lnTo>
                  <a:pt x="2500" y="1047"/>
                </a:lnTo>
                <a:lnTo>
                  <a:pt x="2516" y="1045"/>
                </a:lnTo>
                <a:lnTo>
                  <a:pt x="2525" y="1045"/>
                </a:lnTo>
                <a:lnTo>
                  <a:pt x="2529" y="1040"/>
                </a:lnTo>
                <a:lnTo>
                  <a:pt x="2536" y="1029"/>
                </a:lnTo>
                <a:lnTo>
                  <a:pt x="2547" y="1016"/>
                </a:lnTo>
                <a:lnTo>
                  <a:pt x="2558" y="1003"/>
                </a:lnTo>
                <a:lnTo>
                  <a:pt x="2569" y="989"/>
                </a:lnTo>
                <a:lnTo>
                  <a:pt x="2578" y="976"/>
                </a:lnTo>
                <a:lnTo>
                  <a:pt x="2585" y="967"/>
                </a:lnTo>
                <a:lnTo>
                  <a:pt x="2589" y="965"/>
                </a:lnTo>
                <a:lnTo>
                  <a:pt x="2596" y="961"/>
                </a:lnTo>
                <a:lnTo>
                  <a:pt x="2609" y="956"/>
                </a:lnTo>
                <a:lnTo>
                  <a:pt x="2625" y="949"/>
                </a:lnTo>
                <a:lnTo>
                  <a:pt x="2641" y="941"/>
                </a:lnTo>
                <a:lnTo>
                  <a:pt x="2658" y="934"/>
                </a:lnTo>
                <a:lnTo>
                  <a:pt x="2670" y="930"/>
                </a:lnTo>
                <a:lnTo>
                  <a:pt x="2678" y="929"/>
                </a:lnTo>
                <a:lnTo>
                  <a:pt x="2745" y="940"/>
                </a:lnTo>
                <a:lnTo>
                  <a:pt x="2747" y="947"/>
                </a:lnTo>
                <a:lnTo>
                  <a:pt x="2749" y="952"/>
                </a:lnTo>
                <a:lnTo>
                  <a:pt x="2750" y="958"/>
                </a:lnTo>
                <a:lnTo>
                  <a:pt x="2756" y="961"/>
                </a:lnTo>
                <a:lnTo>
                  <a:pt x="2761" y="963"/>
                </a:lnTo>
                <a:lnTo>
                  <a:pt x="2769" y="965"/>
                </a:lnTo>
                <a:lnTo>
                  <a:pt x="2772" y="965"/>
                </a:lnTo>
                <a:lnTo>
                  <a:pt x="2774" y="967"/>
                </a:lnTo>
                <a:lnTo>
                  <a:pt x="2776" y="965"/>
                </a:lnTo>
                <a:lnTo>
                  <a:pt x="2778" y="965"/>
                </a:lnTo>
                <a:lnTo>
                  <a:pt x="2780" y="965"/>
                </a:lnTo>
                <a:lnTo>
                  <a:pt x="2781" y="967"/>
                </a:lnTo>
                <a:lnTo>
                  <a:pt x="2783" y="969"/>
                </a:lnTo>
                <a:lnTo>
                  <a:pt x="2785" y="972"/>
                </a:lnTo>
                <a:lnTo>
                  <a:pt x="2789" y="976"/>
                </a:lnTo>
                <a:lnTo>
                  <a:pt x="2792" y="978"/>
                </a:lnTo>
                <a:lnTo>
                  <a:pt x="2794" y="981"/>
                </a:lnTo>
                <a:lnTo>
                  <a:pt x="2796" y="983"/>
                </a:lnTo>
                <a:lnTo>
                  <a:pt x="2796" y="989"/>
                </a:lnTo>
                <a:lnTo>
                  <a:pt x="2798" y="996"/>
                </a:lnTo>
                <a:lnTo>
                  <a:pt x="2780" y="1021"/>
                </a:lnTo>
                <a:lnTo>
                  <a:pt x="2763" y="1049"/>
                </a:lnTo>
                <a:lnTo>
                  <a:pt x="2749" y="1076"/>
                </a:lnTo>
                <a:lnTo>
                  <a:pt x="2752" y="1109"/>
                </a:lnTo>
                <a:lnTo>
                  <a:pt x="2741" y="1112"/>
                </a:lnTo>
                <a:lnTo>
                  <a:pt x="2740" y="1120"/>
                </a:lnTo>
                <a:lnTo>
                  <a:pt x="2740" y="1138"/>
                </a:lnTo>
                <a:lnTo>
                  <a:pt x="2740" y="1158"/>
                </a:lnTo>
                <a:lnTo>
                  <a:pt x="2740" y="1180"/>
                </a:lnTo>
                <a:lnTo>
                  <a:pt x="2740" y="1198"/>
                </a:lnTo>
                <a:lnTo>
                  <a:pt x="2738" y="1209"/>
                </a:lnTo>
                <a:lnTo>
                  <a:pt x="2721" y="1216"/>
                </a:lnTo>
                <a:lnTo>
                  <a:pt x="2718" y="1227"/>
                </a:lnTo>
                <a:lnTo>
                  <a:pt x="2714" y="1238"/>
                </a:lnTo>
                <a:lnTo>
                  <a:pt x="2712" y="1249"/>
                </a:lnTo>
                <a:lnTo>
                  <a:pt x="2700" y="1252"/>
                </a:lnTo>
                <a:lnTo>
                  <a:pt x="2689" y="1258"/>
                </a:lnTo>
                <a:lnTo>
                  <a:pt x="2678" y="1265"/>
                </a:lnTo>
                <a:lnTo>
                  <a:pt x="2667" y="1270"/>
                </a:lnTo>
                <a:lnTo>
                  <a:pt x="2652" y="1274"/>
                </a:lnTo>
                <a:lnTo>
                  <a:pt x="2632" y="1276"/>
                </a:lnTo>
                <a:lnTo>
                  <a:pt x="2630" y="1296"/>
                </a:lnTo>
                <a:lnTo>
                  <a:pt x="2625" y="1314"/>
                </a:lnTo>
                <a:lnTo>
                  <a:pt x="2620" y="1330"/>
                </a:lnTo>
                <a:lnTo>
                  <a:pt x="2614" y="1347"/>
                </a:lnTo>
                <a:lnTo>
                  <a:pt x="2612" y="1369"/>
                </a:lnTo>
                <a:lnTo>
                  <a:pt x="2632" y="1372"/>
                </a:lnTo>
                <a:lnTo>
                  <a:pt x="2638" y="1396"/>
                </a:lnTo>
                <a:lnTo>
                  <a:pt x="2632" y="1396"/>
                </a:lnTo>
                <a:lnTo>
                  <a:pt x="2632" y="1400"/>
                </a:lnTo>
                <a:lnTo>
                  <a:pt x="2621" y="1400"/>
                </a:lnTo>
                <a:lnTo>
                  <a:pt x="2621" y="1420"/>
                </a:lnTo>
                <a:lnTo>
                  <a:pt x="2610" y="1425"/>
                </a:lnTo>
                <a:lnTo>
                  <a:pt x="2600" y="1430"/>
                </a:lnTo>
                <a:lnTo>
                  <a:pt x="2585" y="1432"/>
                </a:lnTo>
                <a:lnTo>
                  <a:pt x="2585" y="1429"/>
                </a:lnTo>
                <a:lnTo>
                  <a:pt x="2581" y="1429"/>
                </a:lnTo>
                <a:lnTo>
                  <a:pt x="2581" y="1412"/>
                </a:lnTo>
                <a:lnTo>
                  <a:pt x="2581" y="1398"/>
                </a:lnTo>
                <a:lnTo>
                  <a:pt x="2580" y="1385"/>
                </a:lnTo>
                <a:lnTo>
                  <a:pt x="2572" y="1376"/>
                </a:lnTo>
                <a:lnTo>
                  <a:pt x="2554" y="1367"/>
                </a:lnTo>
                <a:lnTo>
                  <a:pt x="2532" y="1363"/>
                </a:lnTo>
                <a:lnTo>
                  <a:pt x="2509" y="1365"/>
                </a:lnTo>
                <a:lnTo>
                  <a:pt x="2483" y="1369"/>
                </a:lnTo>
                <a:lnTo>
                  <a:pt x="2460" y="1376"/>
                </a:lnTo>
                <a:lnTo>
                  <a:pt x="2440" y="1383"/>
                </a:lnTo>
                <a:lnTo>
                  <a:pt x="2425" y="1392"/>
                </a:lnTo>
                <a:lnTo>
                  <a:pt x="2416" y="1403"/>
                </a:lnTo>
                <a:lnTo>
                  <a:pt x="2403" y="1418"/>
                </a:lnTo>
                <a:lnTo>
                  <a:pt x="2390" y="1432"/>
                </a:lnTo>
                <a:lnTo>
                  <a:pt x="2380" y="1449"/>
                </a:lnTo>
                <a:lnTo>
                  <a:pt x="2370" y="1463"/>
                </a:lnTo>
                <a:lnTo>
                  <a:pt x="2365" y="1476"/>
                </a:lnTo>
                <a:lnTo>
                  <a:pt x="2369" y="1481"/>
                </a:lnTo>
                <a:lnTo>
                  <a:pt x="2370" y="1489"/>
                </a:lnTo>
                <a:lnTo>
                  <a:pt x="2374" y="1494"/>
                </a:lnTo>
                <a:lnTo>
                  <a:pt x="2378" y="1500"/>
                </a:lnTo>
                <a:lnTo>
                  <a:pt x="2385" y="1509"/>
                </a:lnTo>
                <a:lnTo>
                  <a:pt x="2394" y="1514"/>
                </a:lnTo>
                <a:lnTo>
                  <a:pt x="2401" y="1518"/>
                </a:lnTo>
                <a:lnTo>
                  <a:pt x="2407" y="1525"/>
                </a:lnTo>
                <a:lnTo>
                  <a:pt x="2410" y="1536"/>
                </a:lnTo>
                <a:lnTo>
                  <a:pt x="2412" y="1552"/>
                </a:lnTo>
                <a:lnTo>
                  <a:pt x="2398" y="1569"/>
                </a:lnTo>
                <a:lnTo>
                  <a:pt x="2385" y="1590"/>
                </a:lnTo>
                <a:lnTo>
                  <a:pt x="2374" y="1618"/>
                </a:lnTo>
                <a:lnTo>
                  <a:pt x="2367" y="1645"/>
                </a:lnTo>
                <a:lnTo>
                  <a:pt x="2356" y="1670"/>
                </a:lnTo>
                <a:lnTo>
                  <a:pt x="2345" y="1692"/>
                </a:lnTo>
                <a:lnTo>
                  <a:pt x="2338" y="1698"/>
                </a:lnTo>
                <a:lnTo>
                  <a:pt x="2327" y="1705"/>
                </a:lnTo>
                <a:lnTo>
                  <a:pt x="2314" y="1712"/>
                </a:lnTo>
                <a:lnTo>
                  <a:pt x="2305" y="1716"/>
                </a:lnTo>
                <a:lnTo>
                  <a:pt x="2303" y="1736"/>
                </a:lnTo>
                <a:lnTo>
                  <a:pt x="2300" y="1754"/>
                </a:lnTo>
                <a:lnTo>
                  <a:pt x="2298" y="1776"/>
                </a:lnTo>
                <a:lnTo>
                  <a:pt x="2272" y="1776"/>
                </a:lnTo>
                <a:lnTo>
                  <a:pt x="2267" y="1785"/>
                </a:lnTo>
                <a:lnTo>
                  <a:pt x="2256" y="1798"/>
                </a:lnTo>
                <a:lnTo>
                  <a:pt x="2243" y="1810"/>
                </a:lnTo>
                <a:lnTo>
                  <a:pt x="2229" y="1820"/>
                </a:lnTo>
                <a:lnTo>
                  <a:pt x="2218" y="1825"/>
                </a:lnTo>
                <a:lnTo>
                  <a:pt x="2212" y="1838"/>
                </a:lnTo>
                <a:lnTo>
                  <a:pt x="2205" y="1856"/>
                </a:lnTo>
                <a:lnTo>
                  <a:pt x="2192" y="1878"/>
                </a:lnTo>
                <a:lnTo>
                  <a:pt x="2180" y="1901"/>
                </a:lnTo>
                <a:lnTo>
                  <a:pt x="2165" y="1925"/>
                </a:lnTo>
                <a:lnTo>
                  <a:pt x="2150" y="1947"/>
                </a:lnTo>
                <a:lnTo>
                  <a:pt x="2138" y="1967"/>
                </a:lnTo>
                <a:lnTo>
                  <a:pt x="2127" y="1981"/>
                </a:lnTo>
                <a:lnTo>
                  <a:pt x="2121" y="1989"/>
                </a:lnTo>
                <a:lnTo>
                  <a:pt x="2107" y="1998"/>
                </a:lnTo>
                <a:lnTo>
                  <a:pt x="2090" y="2005"/>
                </a:lnTo>
                <a:lnTo>
                  <a:pt x="2072" y="2012"/>
                </a:lnTo>
                <a:lnTo>
                  <a:pt x="2058" y="2020"/>
                </a:lnTo>
                <a:lnTo>
                  <a:pt x="2040" y="2032"/>
                </a:lnTo>
                <a:lnTo>
                  <a:pt x="2023" y="2047"/>
                </a:lnTo>
                <a:lnTo>
                  <a:pt x="2007" y="2060"/>
                </a:lnTo>
                <a:lnTo>
                  <a:pt x="1987" y="2069"/>
                </a:lnTo>
                <a:lnTo>
                  <a:pt x="1965" y="2074"/>
                </a:lnTo>
                <a:lnTo>
                  <a:pt x="1938" y="2072"/>
                </a:lnTo>
                <a:lnTo>
                  <a:pt x="1938" y="2063"/>
                </a:lnTo>
                <a:lnTo>
                  <a:pt x="1930" y="2050"/>
                </a:lnTo>
                <a:lnTo>
                  <a:pt x="1929" y="2034"/>
                </a:lnTo>
                <a:lnTo>
                  <a:pt x="1930" y="2016"/>
                </a:lnTo>
                <a:lnTo>
                  <a:pt x="1932" y="2000"/>
                </a:lnTo>
                <a:lnTo>
                  <a:pt x="1925" y="2000"/>
                </a:lnTo>
                <a:lnTo>
                  <a:pt x="1912" y="2009"/>
                </a:lnTo>
                <a:lnTo>
                  <a:pt x="1896" y="2016"/>
                </a:lnTo>
                <a:lnTo>
                  <a:pt x="1876" y="2020"/>
                </a:lnTo>
                <a:lnTo>
                  <a:pt x="1858" y="2020"/>
                </a:lnTo>
                <a:lnTo>
                  <a:pt x="1852" y="2009"/>
                </a:lnTo>
                <a:lnTo>
                  <a:pt x="1850" y="1994"/>
                </a:lnTo>
                <a:lnTo>
                  <a:pt x="1852" y="1980"/>
                </a:lnTo>
                <a:lnTo>
                  <a:pt x="1858" y="1965"/>
                </a:lnTo>
                <a:lnTo>
                  <a:pt x="1852" y="1963"/>
                </a:lnTo>
                <a:lnTo>
                  <a:pt x="1849" y="1961"/>
                </a:lnTo>
                <a:lnTo>
                  <a:pt x="1843" y="1961"/>
                </a:lnTo>
                <a:lnTo>
                  <a:pt x="1838" y="1960"/>
                </a:lnTo>
                <a:lnTo>
                  <a:pt x="1838" y="1965"/>
                </a:lnTo>
                <a:lnTo>
                  <a:pt x="1832" y="1965"/>
                </a:lnTo>
                <a:lnTo>
                  <a:pt x="1845" y="2000"/>
                </a:lnTo>
                <a:lnTo>
                  <a:pt x="1829" y="2001"/>
                </a:lnTo>
                <a:lnTo>
                  <a:pt x="1816" y="2000"/>
                </a:lnTo>
                <a:lnTo>
                  <a:pt x="1801" y="1996"/>
                </a:lnTo>
                <a:lnTo>
                  <a:pt x="1801" y="1980"/>
                </a:lnTo>
                <a:lnTo>
                  <a:pt x="1798" y="1974"/>
                </a:lnTo>
                <a:lnTo>
                  <a:pt x="1798" y="1970"/>
                </a:lnTo>
                <a:lnTo>
                  <a:pt x="1798" y="1965"/>
                </a:lnTo>
                <a:lnTo>
                  <a:pt x="1800" y="1960"/>
                </a:lnTo>
                <a:lnTo>
                  <a:pt x="1801" y="1952"/>
                </a:lnTo>
                <a:lnTo>
                  <a:pt x="1812" y="1952"/>
                </a:lnTo>
                <a:lnTo>
                  <a:pt x="1820" y="1941"/>
                </a:lnTo>
                <a:lnTo>
                  <a:pt x="1827" y="1929"/>
                </a:lnTo>
                <a:lnTo>
                  <a:pt x="1832" y="1920"/>
                </a:lnTo>
                <a:lnTo>
                  <a:pt x="1838" y="1918"/>
                </a:lnTo>
                <a:lnTo>
                  <a:pt x="1841" y="1916"/>
                </a:lnTo>
                <a:lnTo>
                  <a:pt x="1847" y="1916"/>
                </a:lnTo>
                <a:lnTo>
                  <a:pt x="1850" y="1916"/>
                </a:lnTo>
                <a:lnTo>
                  <a:pt x="1854" y="1914"/>
                </a:lnTo>
                <a:lnTo>
                  <a:pt x="1858" y="1912"/>
                </a:lnTo>
                <a:lnTo>
                  <a:pt x="1861" y="1909"/>
                </a:lnTo>
                <a:lnTo>
                  <a:pt x="1861" y="1889"/>
                </a:lnTo>
                <a:lnTo>
                  <a:pt x="1863" y="1885"/>
                </a:lnTo>
                <a:lnTo>
                  <a:pt x="1869" y="1883"/>
                </a:lnTo>
                <a:lnTo>
                  <a:pt x="1874" y="1881"/>
                </a:lnTo>
                <a:lnTo>
                  <a:pt x="1878" y="1880"/>
                </a:lnTo>
                <a:lnTo>
                  <a:pt x="1881" y="1876"/>
                </a:lnTo>
                <a:lnTo>
                  <a:pt x="1892" y="1860"/>
                </a:lnTo>
                <a:lnTo>
                  <a:pt x="1903" y="1841"/>
                </a:lnTo>
                <a:lnTo>
                  <a:pt x="1918" y="1829"/>
                </a:lnTo>
                <a:lnTo>
                  <a:pt x="1918" y="1809"/>
                </a:lnTo>
                <a:lnTo>
                  <a:pt x="1929" y="1809"/>
                </a:lnTo>
                <a:lnTo>
                  <a:pt x="1932" y="1774"/>
                </a:lnTo>
                <a:lnTo>
                  <a:pt x="1938" y="1741"/>
                </a:lnTo>
                <a:lnTo>
                  <a:pt x="1943" y="1712"/>
                </a:lnTo>
                <a:lnTo>
                  <a:pt x="1947" y="1685"/>
                </a:lnTo>
                <a:lnTo>
                  <a:pt x="1945" y="1660"/>
                </a:lnTo>
                <a:lnTo>
                  <a:pt x="1938" y="1634"/>
                </a:lnTo>
                <a:lnTo>
                  <a:pt x="1921" y="1610"/>
                </a:lnTo>
                <a:lnTo>
                  <a:pt x="1892" y="1589"/>
                </a:lnTo>
                <a:lnTo>
                  <a:pt x="1872" y="1578"/>
                </a:lnTo>
                <a:lnTo>
                  <a:pt x="1847" y="1570"/>
                </a:lnTo>
                <a:lnTo>
                  <a:pt x="1820" y="1563"/>
                </a:lnTo>
                <a:lnTo>
                  <a:pt x="1798" y="1556"/>
                </a:lnTo>
                <a:lnTo>
                  <a:pt x="1781" y="1556"/>
                </a:lnTo>
                <a:lnTo>
                  <a:pt x="1765" y="1541"/>
                </a:lnTo>
                <a:lnTo>
                  <a:pt x="1749" y="1525"/>
                </a:lnTo>
                <a:lnTo>
                  <a:pt x="1730" y="1507"/>
                </a:lnTo>
                <a:lnTo>
                  <a:pt x="1712" y="1496"/>
                </a:lnTo>
                <a:lnTo>
                  <a:pt x="1690" y="1489"/>
                </a:lnTo>
                <a:lnTo>
                  <a:pt x="1669" y="1481"/>
                </a:lnTo>
                <a:lnTo>
                  <a:pt x="1650" y="1474"/>
                </a:lnTo>
                <a:lnTo>
                  <a:pt x="1634" y="1467"/>
                </a:lnTo>
                <a:lnTo>
                  <a:pt x="1620" y="1458"/>
                </a:lnTo>
                <a:lnTo>
                  <a:pt x="1607" y="1447"/>
                </a:lnTo>
                <a:lnTo>
                  <a:pt x="1600" y="1434"/>
                </a:lnTo>
                <a:lnTo>
                  <a:pt x="1596" y="1414"/>
                </a:lnTo>
                <a:lnTo>
                  <a:pt x="1596" y="1390"/>
                </a:lnTo>
                <a:lnTo>
                  <a:pt x="1601" y="1360"/>
                </a:lnTo>
                <a:lnTo>
                  <a:pt x="1625" y="1349"/>
                </a:lnTo>
                <a:lnTo>
                  <a:pt x="1647" y="1336"/>
                </a:lnTo>
                <a:lnTo>
                  <a:pt x="1667" y="1325"/>
                </a:lnTo>
                <a:lnTo>
                  <a:pt x="1690" y="1316"/>
                </a:lnTo>
                <a:lnTo>
                  <a:pt x="1718" y="1310"/>
                </a:lnTo>
                <a:lnTo>
                  <a:pt x="1752" y="1309"/>
                </a:lnTo>
                <a:lnTo>
                  <a:pt x="1765" y="1296"/>
                </a:lnTo>
                <a:lnTo>
                  <a:pt x="1776" y="1285"/>
                </a:lnTo>
                <a:lnTo>
                  <a:pt x="1789" y="1274"/>
                </a:lnTo>
                <a:lnTo>
                  <a:pt x="1800" y="1261"/>
                </a:lnTo>
                <a:lnTo>
                  <a:pt x="1805" y="1245"/>
                </a:lnTo>
                <a:lnTo>
                  <a:pt x="1809" y="1243"/>
                </a:lnTo>
                <a:lnTo>
                  <a:pt x="1812" y="1243"/>
                </a:lnTo>
                <a:lnTo>
                  <a:pt x="1814" y="1243"/>
                </a:lnTo>
                <a:lnTo>
                  <a:pt x="1814" y="1241"/>
                </a:lnTo>
                <a:lnTo>
                  <a:pt x="1818" y="1240"/>
                </a:lnTo>
                <a:lnTo>
                  <a:pt x="1809" y="1221"/>
                </a:lnTo>
                <a:lnTo>
                  <a:pt x="1809" y="1201"/>
                </a:lnTo>
                <a:lnTo>
                  <a:pt x="1812" y="1180"/>
                </a:lnTo>
                <a:lnTo>
                  <a:pt x="1820" y="1161"/>
                </a:lnTo>
                <a:lnTo>
                  <a:pt x="1829" y="1143"/>
                </a:lnTo>
                <a:lnTo>
                  <a:pt x="1836" y="1129"/>
                </a:lnTo>
                <a:lnTo>
                  <a:pt x="1841" y="1116"/>
                </a:lnTo>
                <a:lnTo>
                  <a:pt x="1843" y="1100"/>
                </a:lnTo>
                <a:lnTo>
                  <a:pt x="1841" y="1081"/>
                </a:lnTo>
                <a:lnTo>
                  <a:pt x="1841" y="1063"/>
                </a:lnTo>
                <a:lnTo>
                  <a:pt x="1856" y="1069"/>
                </a:lnTo>
                <a:lnTo>
                  <a:pt x="1869" y="1074"/>
                </a:lnTo>
                <a:lnTo>
                  <a:pt x="1880" y="1076"/>
                </a:lnTo>
                <a:lnTo>
                  <a:pt x="1892" y="1072"/>
                </a:lnTo>
                <a:lnTo>
                  <a:pt x="1887" y="1070"/>
                </a:lnTo>
                <a:lnTo>
                  <a:pt x="1880" y="1067"/>
                </a:lnTo>
                <a:lnTo>
                  <a:pt x="1876" y="1065"/>
                </a:lnTo>
                <a:lnTo>
                  <a:pt x="1870" y="1060"/>
                </a:lnTo>
                <a:lnTo>
                  <a:pt x="1867" y="1054"/>
                </a:lnTo>
                <a:lnTo>
                  <a:pt x="1865" y="1049"/>
                </a:lnTo>
                <a:lnTo>
                  <a:pt x="1870" y="1045"/>
                </a:lnTo>
                <a:lnTo>
                  <a:pt x="1872" y="1043"/>
                </a:lnTo>
                <a:lnTo>
                  <a:pt x="1876" y="1040"/>
                </a:lnTo>
                <a:lnTo>
                  <a:pt x="1878" y="1036"/>
                </a:lnTo>
                <a:lnTo>
                  <a:pt x="1881" y="1032"/>
                </a:lnTo>
                <a:lnTo>
                  <a:pt x="1876" y="1032"/>
                </a:lnTo>
                <a:lnTo>
                  <a:pt x="1872" y="1032"/>
                </a:lnTo>
                <a:lnTo>
                  <a:pt x="1870" y="1030"/>
                </a:lnTo>
                <a:lnTo>
                  <a:pt x="1869" y="1030"/>
                </a:lnTo>
                <a:lnTo>
                  <a:pt x="1869" y="1030"/>
                </a:lnTo>
                <a:lnTo>
                  <a:pt x="1867" y="1027"/>
                </a:lnTo>
                <a:lnTo>
                  <a:pt x="1865" y="1025"/>
                </a:lnTo>
                <a:lnTo>
                  <a:pt x="1861" y="1016"/>
                </a:lnTo>
                <a:lnTo>
                  <a:pt x="1861" y="1005"/>
                </a:lnTo>
                <a:lnTo>
                  <a:pt x="1861" y="992"/>
                </a:lnTo>
                <a:lnTo>
                  <a:pt x="1878" y="987"/>
                </a:lnTo>
                <a:lnTo>
                  <a:pt x="1896" y="983"/>
                </a:lnTo>
                <a:lnTo>
                  <a:pt x="1912" y="976"/>
                </a:lnTo>
                <a:lnTo>
                  <a:pt x="1912" y="972"/>
                </a:lnTo>
                <a:lnTo>
                  <a:pt x="1901" y="972"/>
                </a:lnTo>
                <a:lnTo>
                  <a:pt x="1896" y="974"/>
                </a:lnTo>
                <a:lnTo>
                  <a:pt x="1890" y="976"/>
                </a:lnTo>
                <a:lnTo>
                  <a:pt x="1885" y="976"/>
                </a:lnTo>
                <a:lnTo>
                  <a:pt x="1878" y="976"/>
                </a:lnTo>
                <a:lnTo>
                  <a:pt x="1867" y="934"/>
                </a:lnTo>
                <a:lnTo>
                  <a:pt x="1854" y="894"/>
                </a:lnTo>
                <a:lnTo>
                  <a:pt x="1841" y="856"/>
                </a:lnTo>
                <a:lnTo>
                  <a:pt x="1841" y="836"/>
                </a:lnTo>
                <a:lnTo>
                  <a:pt x="1834" y="823"/>
                </a:lnTo>
                <a:lnTo>
                  <a:pt x="1827" y="810"/>
                </a:lnTo>
                <a:lnTo>
                  <a:pt x="1821" y="796"/>
                </a:lnTo>
                <a:lnTo>
                  <a:pt x="1818" y="776"/>
                </a:lnTo>
                <a:lnTo>
                  <a:pt x="1825" y="776"/>
                </a:lnTo>
                <a:lnTo>
                  <a:pt x="1830" y="772"/>
                </a:lnTo>
                <a:lnTo>
                  <a:pt x="1836" y="770"/>
                </a:lnTo>
                <a:lnTo>
                  <a:pt x="1843" y="769"/>
                </a:lnTo>
                <a:lnTo>
                  <a:pt x="1852" y="769"/>
                </a:lnTo>
                <a:lnTo>
                  <a:pt x="1852" y="776"/>
                </a:lnTo>
                <a:lnTo>
                  <a:pt x="1854" y="778"/>
                </a:lnTo>
                <a:lnTo>
                  <a:pt x="1856" y="780"/>
                </a:lnTo>
                <a:lnTo>
                  <a:pt x="1856" y="781"/>
                </a:lnTo>
                <a:lnTo>
                  <a:pt x="1856" y="785"/>
                </a:lnTo>
                <a:lnTo>
                  <a:pt x="1858" y="789"/>
                </a:lnTo>
                <a:lnTo>
                  <a:pt x="1881" y="789"/>
                </a:lnTo>
                <a:lnTo>
                  <a:pt x="1889" y="776"/>
                </a:lnTo>
                <a:lnTo>
                  <a:pt x="1878" y="767"/>
                </a:lnTo>
                <a:lnTo>
                  <a:pt x="1865" y="758"/>
                </a:lnTo>
                <a:lnTo>
                  <a:pt x="1852" y="756"/>
                </a:lnTo>
                <a:lnTo>
                  <a:pt x="1840" y="761"/>
                </a:lnTo>
                <a:lnTo>
                  <a:pt x="1827" y="767"/>
                </a:lnTo>
                <a:lnTo>
                  <a:pt x="1812" y="770"/>
                </a:lnTo>
                <a:lnTo>
                  <a:pt x="1792" y="772"/>
                </a:lnTo>
                <a:lnTo>
                  <a:pt x="1792" y="769"/>
                </a:lnTo>
                <a:lnTo>
                  <a:pt x="1789" y="769"/>
                </a:lnTo>
                <a:lnTo>
                  <a:pt x="1785" y="736"/>
                </a:lnTo>
                <a:lnTo>
                  <a:pt x="1776" y="709"/>
                </a:lnTo>
                <a:lnTo>
                  <a:pt x="1763" y="687"/>
                </a:lnTo>
                <a:lnTo>
                  <a:pt x="1750" y="667"/>
                </a:lnTo>
                <a:lnTo>
                  <a:pt x="1740" y="647"/>
                </a:lnTo>
                <a:lnTo>
                  <a:pt x="1729" y="625"/>
                </a:lnTo>
                <a:lnTo>
                  <a:pt x="1725" y="600"/>
                </a:lnTo>
                <a:lnTo>
                  <a:pt x="1736" y="596"/>
                </a:lnTo>
                <a:lnTo>
                  <a:pt x="1747" y="594"/>
                </a:lnTo>
                <a:lnTo>
                  <a:pt x="1761" y="592"/>
                </a:lnTo>
                <a:lnTo>
                  <a:pt x="1770" y="607"/>
                </a:lnTo>
                <a:lnTo>
                  <a:pt x="1781" y="623"/>
                </a:lnTo>
                <a:lnTo>
                  <a:pt x="1789" y="640"/>
                </a:lnTo>
                <a:lnTo>
                  <a:pt x="1792" y="640"/>
                </a:lnTo>
                <a:lnTo>
                  <a:pt x="1792" y="596"/>
                </a:lnTo>
                <a:lnTo>
                  <a:pt x="1781" y="592"/>
                </a:lnTo>
                <a:lnTo>
                  <a:pt x="1776" y="589"/>
                </a:lnTo>
                <a:lnTo>
                  <a:pt x="1769" y="587"/>
                </a:lnTo>
                <a:lnTo>
                  <a:pt x="1761" y="585"/>
                </a:lnTo>
                <a:lnTo>
                  <a:pt x="1752" y="583"/>
                </a:lnTo>
                <a:lnTo>
                  <a:pt x="1752" y="545"/>
                </a:lnTo>
                <a:lnTo>
                  <a:pt x="1745" y="545"/>
                </a:lnTo>
                <a:lnTo>
                  <a:pt x="1741" y="541"/>
                </a:lnTo>
                <a:lnTo>
                  <a:pt x="1740" y="541"/>
                </a:lnTo>
                <a:lnTo>
                  <a:pt x="1734" y="541"/>
                </a:lnTo>
                <a:lnTo>
                  <a:pt x="1729" y="540"/>
                </a:lnTo>
                <a:lnTo>
                  <a:pt x="1729" y="529"/>
                </a:lnTo>
                <a:lnTo>
                  <a:pt x="1723" y="523"/>
                </a:lnTo>
                <a:lnTo>
                  <a:pt x="1718" y="518"/>
                </a:lnTo>
                <a:lnTo>
                  <a:pt x="1712" y="512"/>
                </a:lnTo>
                <a:lnTo>
                  <a:pt x="1701" y="516"/>
                </a:lnTo>
                <a:lnTo>
                  <a:pt x="1700" y="521"/>
                </a:lnTo>
                <a:lnTo>
                  <a:pt x="1698" y="525"/>
                </a:lnTo>
                <a:lnTo>
                  <a:pt x="1698" y="529"/>
                </a:lnTo>
                <a:lnTo>
                  <a:pt x="1698" y="536"/>
                </a:lnTo>
                <a:lnTo>
                  <a:pt x="1712" y="540"/>
                </a:lnTo>
                <a:lnTo>
                  <a:pt x="1723" y="545"/>
                </a:lnTo>
                <a:lnTo>
                  <a:pt x="1730" y="556"/>
                </a:lnTo>
                <a:lnTo>
                  <a:pt x="1732" y="572"/>
                </a:lnTo>
                <a:lnTo>
                  <a:pt x="1721" y="580"/>
                </a:lnTo>
                <a:lnTo>
                  <a:pt x="1710" y="585"/>
                </a:lnTo>
                <a:lnTo>
                  <a:pt x="1692" y="589"/>
                </a:lnTo>
                <a:lnTo>
                  <a:pt x="1674" y="545"/>
                </a:lnTo>
                <a:lnTo>
                  <a:pt x="1650" y="505"/>
                </a:lnTo>
                <a:lnTo>
                  <a:pt x="1625" y="469"/>
                </a:lnTo>
                <a:lnTo>
                  <a:pt x="1610" y="450"/>
                </a:lnTo>
                <a:lnTo>
                  <a:pt x="1596" y="436"/>
                </a:lnTo>
                <a:lnTo>
                  <a:pt x="1581" y="420"/>
                </a:lnTo>
                <a:lnTo>
                  <a:pt x="1569" y="400"/>
                </a:lnTo>
                <a:lnTo>
                  <a:pt x="1558" y="400"/>
                </a:lnTo>
                <a:lnTo>
                  <a:pt x="1552" y="385"/>
                </a:lnTo>
                <a:lnTo>
                  <a:pt x="1547" y="374"/>
                </a:lnTo>
                <a:lnTo>
                  <a:pt x="1541" y="365"/>
                </a:lnTo>
                <a:lnTo>
                  <a:pt x="1536" y="356"/>
                </a:lnTo>
                <a:lnTo>
                  <a:pt x="1530" y="343"/>
                </a:lnTo>
                <a:lnTo>
                  <a:pt x="1529" y="325"/>
                </a:lnTo>
                <a:lnTo>
                  <a:pt x="1549" y="312"/>
                </a:lnTo>
                <a:lnTo>
                  <a:pt x="1565" y="300"/>
                </a:lnTo>
                <a:lnTo>
                  <a:pt x="1561" y="300"/>
                </a:lnTo>
                <a:lnTo>
                  <a:pt x="1561" y="296"/>
                </a:lnTo>
                <a:lnTo>
                  <a:pt x="1549" y="305"/>
                </a:lnTo>
                <a:lnTo>
                  <a:pt x="1538" y="312"/>
                </a:lnTo>
                <a:lnTo>
                  <a:pt x="1525" y="320"/>
                </a:lnTo>
                <a:lnTo>
                  <a:pt x="1509" y="325"/>
                </a:lnTo>
                <a:lnTo>
                  <a:pt x="1503" y="314"/>
                </a:lnTo>
                <a:lnTo>
                  <a:pt x="1498" y="307"/>
                </a:lnTo>
                <a:lnTo>
                  <a:pt x="1492" y="298"/>
                </a:lnTo>
                <a:lnTo>
                  <a:pt x="1489" y="285"/>
                </a:lnTo>
                <a:lnTo>
                  <a:pt x="1485" y="283"/>
                </a:lnTo>
                <a:lnTo>
                  <a:pt x="1483" y="283"/>
                </a:lnTo>
                <a:lnTo>
                  <a:pt x="1481" y="283"/>
                </a:lnTo>
                <a:lnTo>
                  <a:pt x="1480" y="281"/>
                </a:lnTo>
                <a:lnTo>
                  <a:pt x="1478" y="280"/>
                </a:lnTo>
                <a:lnTo>
                  <a:pt x="1476" y="278"/>
                </a:lnTo>
                <a:lnTo>
                  <a:pt x="1474" y="274"/>
                </a:lnTo>
                <a:lnTo>
                  <a:pt x="1474" y="270"/>
                </a:lnTo>
                <a:lnTo>
                  <a:pt x="1472" y="265"/>
                </a:lnTo>
                <a:lnTo>
                  <a:pt x="1469" y="263"/>
                </a:lnTo>
                <a:lnTo>
                  <a:pt x="1467" y="263"/>
                </a:lnTo>
                <a:lnTo>
                  <a:pt x="1465" y="263"/>
                </a:lnTo>
                <a:lnTo>
                  <a:pt x="1463" y="261"/>
                </a:lnTo>
                <a:lnTo>
                  <a:pt x="1461" y="260"/>
                </a:lnTo>
                <a:lnTo>
                  <a:pt x="1449" y="243"/>
                </a:lnTo>
                <a:lnTo>
                  <a:pt x="1441" y="223"/>
                </a:lnTo>
                <a:lnTo>
                  <a:pt x="1447" y="221"/>
                </a:lnTo>
                <a:lnTo>
                  <a:pt x="1452" y="221"/>
                </a:lnTo>
                <a:lnTo>
                  <a:pt x="1456" y="220"/>
                </a:lnTo>
                <a:lnTo>
                  <a:pt x="1461" y="220"/>
                </a:lnTo>
                <a:lnTo>
                  <a:pt x="1463" y="218"/>
                </a:lnTo>
                <a:lnTo>
                  <a:pt x="1467" y="214"/>
                </a:lnTo>
                <a:lnTo>
                  <a:pt x="1469" y="210"/>
                </a:lnTo>
                <a:lnTo>
                  <a:pt x="1469" y="205"/>
                </a:lnTo>
                <a:lnTo>
                  <a:pt x="1470" y="201"/>
                </a:lnTo>
                <a:lnTo>
                  <a:pt x="1472" y="198"/>
                </a:lnTo>
                <a:lnTo>
                  <a:pt x="1472" y="194"/>
                </a:lnTo>
                <a:lnTo>
                  <a:pt x="1472" y="189"/>
                </a:lnTo>
                <a:lnTo>
                  <a:pt x="1458" y="178"/>
                </a:lnTo>
                <a:lnTo>
                  <a:pt x="1441" y="160"/>
                </a:lnTo>
                <a:lnTo>
                  <a:pt x="1429" y="138"/>
                </a:lnTo>
                <a:lnTo>
                  <a:pt x="1414" y="114"/>
                </a:lnTo>
                <a:lnTo>
                  <a:pt x="1400" y="90"/>
                </a:lnTo>
                <a:lnTo>
                  <a:pt x="1381" y="69"/>
                </a:lnTo>
                <a:lnTo>
                  <a:pt x="1363" y="54"/>
                </a:lnTo>
                <a:lnTo>
                  <a:pt x="1341" y="43"/>
                </a:lnTo>
                <a:lnTo>
                  <a:pt x="1341" y="12"/>
                </a:lnTo>
                <a:lnTo>
                  <a:pt x="1372" y="9"/>
                </a:lnTo>
                <a:lnTo>
                  <a:pt x="1374" y="9"/>
                </a:lnTo>
                <a:lnTo>
                  <a:pt x="1378" y="10"/>
                </a:lnTo>
                <a:lnTo>
                  <a:pt x="1380" y="14"/>
                </a:lnTo>
                <a:lnTo>
                  <a:pt x="1381" y="16"/>
                </a:lnTo>
                <a:lnTo>
                  <a:pt x="1385" y="16"/>
                </a:lnTo>
                <a:lnTo>
                  <a:pt x="1389" y="16"/>
                </a:lnTo>
                <a:lnTo>
                  <a:pt x="1392" y="5"/>
                </a:lnTo>
                <a:lnTo>
                  <a:pt x="1449" y="0"/>
                </a:lnTo>
                <a:close/>
              </a:path>
            </a:pathLst>
          </a:custGeom>
          <a:solidFill>
            <a:schemeClr val="accent4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" name="Freeform 9"/>
          <p:cNvSpPr>
            <a:spLocks noEditPoints="1"/>
          </p:cNvSpPr>
          <p:nvPr/>
        </p:nvSpPr>
        <p:spPr bwMode="auto">
          <a:xfrm>
            <a:off x="3779912" y="1179050"/>
            <a:ext cx="1746222" cy="1685307"/>
          </a:xfrm>
          <a:custGeom>
            <a:avLst/>
            <a:gdLst>
              <a:gd name="T0" fmla="*/ 4535 w 4544"/>
              <a:gd name="T1" fmla="*/ 3805 h 4129"/>
              <a:gd name="T2" fmla="*/ 4471 w 4544"/>
              <a:gd name="T3" fmla="*/ 4096 h 4129"/>
              <a:gd name="T4" fmla="*/ 4291 w 4544"/>
              <a:gd name="T5" fmla="*/ 3989 h 4129"/>
              <a:gd name="T6" fmla="*/ 4264 w 4544"/>
              <a:gd name="T7" fmla="*/ 3820 h 4129"/>
              <a:gd name="T8" fmla="*/ 4259 w 4544"/>
              <a:gd name="T9" fmla="*/ 3604 h 4129"/>
              <a:gd name="T10" fmla="*/ 4428 w 4544"/>
              <a:gd name="T11" fmla="*/ 3440 h 4129"/>
              <a:gd name="T12" fmla="*/ 1000 w 4544"/>
              <a:gd name="T13" fmla="*/ 2224 h 4129"/>
              <a:gd name="T14" fmla="*/ 984 w 4544"/>
              <a:gd name="T15" fmla="*/ 2164 h 4129"/>
              <a:gd name="T16" fmla="*/ 751 w 4544"/>
              <a:gd name="T17" fmla="*/ 1807 h 4129"/>
              <a:gd name="T18" fmla="*/ 2191 w 4544"/>
              <a:gd name="T19" fmla="*/ 120 h 4129"/>
              <a:gd name="T20" fmla="*/ 2451 w 4544"/>
              <a:gd name="T21" fmla="*/ 249 h 4129"/>
              <a:gd name="T22" fmla="*/ 2580 w 4544"/>
              <a:gd name="T23" fmla="*/ 320 h 4129"/>
              <a:gd name="T24" fmla="*/ 2777 w 4544"/>
              <a:gd name="T25" fmla="*/ 380 h 4129"/>
              <a:gd name="T26" fmla="*/ 2975 w 4544"/>
              <a:gd name="T27" fmla="*/ 613 h 4129"/>
              <a:gd name="T28" fmla="*/ 3297 w 4544"/>
              <a:gd name="T29" fmla="*/ 660 h 4129"/>
              <a:gd name="T30" fmla="*/ 3673 w 4544"/>
              <a:gd name="T31" fmla="*/ 800 h 4129"/>
              <a:gd name="T32" fmla="*/ 3697 w 4544"/>
              <a:gd name="T33" fmla="*/ 1138 h 4129"/>
              <a:gd name="T34" fmla="*/ 3579 w 4544"/>
              <a:gd name="T35" fmla="*/ 1522 h 4129"/>
              <a:gd name="T36" fmla="*/ 3464 w 4544"/>
              <a:gd name="T37" fmla="*/ 1667 h 4129"/>
              <a:gd name="T38" fmla="*/ 3260 w 4544"/>
              <a:gd name="T39" fmla="*/ 2100 h 4129"/>
              <a:gd name="T40" fmla="*/ 3511 w 4544"/>
              <a:gd name="T41" fmla="*/ 2024 h 4129"/>
              <a:gd name="T42" fmla="*/ 3531 w 4544"/>
              <a:gd name="T43" fmla="*/ 2278 h 4129"/>
              <a:gd name="T44" fmla="*/ 3488 w 4544"/>
              <a:gd name="T45" fmla="*/ 2556 h 4129"/>
              <a:gd name="T46" fmla="*/ 3604 w 4544"/>
              <a:gd name="T47" fmla="*/ 2833 h 4129"/>
              <a:gd name="T48" fmla="*/ 3864 w 4544"/>
              <a:gd name="T49" fmla="*/ 3033 h 4129"/>
              <a:gd name="T50" fmla="*/ 3711 w 4544"/>
              <a:gd name="T51" fmla="*/ 3224 h 4129"/>
              <a:gd name="T52" fmla="*/ 3506 w 4544"/>
              <a:gd name="T53" fmla="*/ 3420 h 4129"/>
              <a:gd name="T54" fmla="*/ 3397 w 4544"/>
              <a:gd name="T55" fmla="*/ 3460 h 4129"/>
              <a:gd name="T56" fmla="*/ 3049 w 4544"/>
              <a:gd name="T57" fmla="*/ 3385 h 4129"/>
              <a:gd name="T58" fmla="*/ 2708 w 4544"/>
              <a:gd name="T59" fmla="*/ 3300 h 4129"/>
              <a:gd name="T60" fmla="*/ 2475 w 4544"/>
              <a:gd name="T61" fmla="*/ 3482 h 4129"/>
              <a:gd name="T62" fmla="*/ 2444 w 4544"/>
              <a:gd name="T63" fmla="*/ 3764 h 4129"/>
              <a:gd name="T64" fmla="*/ 2240 w 4544"/>
              <a:gd name="T65" fmla="*/ 3876 h 4129"/>
              <a:gd name="T66" fmla="*/ 2035 w 4544"/>
              <a:gd name="T67" fmla="*/ 3825 h 4129"/>
              <a:gd name="T68" fmla="*/ 1864 w 4544"/>
              <a:gd name="T69" fmla="*/ 3716 h 4129"/>
              <a:gd name="T70" fmla="*/ 1519 w 4544"/>
              <a:gd name="T71" fmla="*/ 3729 h 4129"/>
              <a:gd name="T72" fmla="*/ 1248 w 4544"/>
              <a:gd name="T73" fmla="*/ 3678 h 4129"/>
              <a:gd name="T74" fmla="*/ 988 w 4544"/>
              <a:gd name="T75" fmla="*/ 3545 h 4129"/>
              <a:gd name="T76" fmla="*/ 880 w 4544"/>
              <a:gd name="T77" fmla="*/ 3444 h 4129"/>
              <a:gd name="T78" fmla="*/ 1024 w 4544"/>
              <a:gd name="T79" fmla="*/ 2938 h 4129"/>
              <a:gd name="T80" fmla="*/ 1106 w 4544"/>
              <a:gd name="T81" fmla="*/ 2436 h 4129"/>
              <a:gd name="T82" fmla="*/ 1262 w 4544"/>
              <a:gd name="T83" fmla="*/ 2674 h 4129"/>
              <a:gd name="T84" fmla="*/ 1102 w 4544"/>
              <a:gd name="T85" fmla="*/ 2285 h 4129"/>
              <a:gd name="T86" fmla="*/ 1044 w 4544"/>
              <a:gd name="T87" fmla="*/ 2124 h 4129"/>
              <a:gd name="T88" fmla="*/ 815 w 4544"/>
              <a:gd name="T89" fmla="*/ 1753 h 4129"/>
              <a:gd name="T90" fmla="*/ 691 w 4544"/>
              <a:gd name="T91" fmla="*/ 1614 h 4129"/>
              <a:gd name="T92" fmla="*/ 439 w 4544"/>
              <a:gd name="T93" fmla="*/ 1489 h 4129"/>
              <a:gd name="T94" fmla="*/ 100 w 4544"/>
              <a:gd name="T95" fmla="*/ 1365 h 4129"/>
              <a:gd name="T96" fmla="*/ 53 w 4544"/>
              <a:gd name="T97" fmla="*/ 1216 h 4129"/>
              <a:gd name="T98" fmla="*/ 0 w 4544"/>
              <a:gd name="T99" fmla="*/ 1162 h 4129"/>
              <a:gd name="T100" fmla="*/ 229 w 4544"/>
              <a:gd name="T101" fmla="*/ 1031 h 4129"/>
              <a:gd name="T102" fmla="*/ 375 w 4544"/>
              <a:gd name="T103" fmla="*/ 1011 h 4129"/>
              <a:gd name="T104" fmla="*/ 546 w 4544"/>
              <a:gd name="T105" fmla="*/ 1004 h 4129"/>
              <a:gd name="T106" fmla="*/ 760 w 4544"/>
              <a:gd name="T107" fmla="*/ 1056 h 4129"/>
              <a:gd name="T108" fmla="*/ 844 w 4544"/>
              <a:gd name="T109" fmla="*/ 1116 h 4129"/>
              <a:gd name="T110" fmla="*/ 1037 w 4544"/>
              <a:gd name="T111" fmla="*/ 1073 h 4129"/>
              <a:gd name="T112" fmla="*/ 886 w 4544"/>
              <a:gd name="T113" fmla="*/ 662 h 4129"/>
              <a:gd name="T114" fmla="*/ 1068 w 4544"/>
              <a:gd name="T115" fmla="*/ 642 h 4129"/>
              <a:gd name="T116" fmla="*/ 1389 w 4544"/>
              <a:gd name="T117" fmla="*/ 787 h 4129"/>
              <a:gd name="T118" fmla="*/ 1522 w 4544"/>
              <a:gd name="T119" fmla="*/ 596 h 4129"/>
              <a:gd name="T120" fmla="*/ 1862 w 4544"/>
              <a:gd name="T121" fmla="*/ 344 h 4129"/>
              <a:gd name="T122" fmla="*/ 1960 w 4544"/>
              <a:gd name="T123" fmla="*/ 45 h 4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544" h="4129">
                <a:moveTo>
                  <a:pt x="4428" y="3384"/>
                </a:moveTo>
                <a:lnTo>
                  <a:pt x="4468" y="3384"/>
                </a:lnTo>
                <a:lnTo>
                  <a:pt x="4471" y="3407"/>
                </a:lnTo>
                <a:lnTo>
                  <a:pt x="4477" y="3427"/>
                </a:lnTo>
                <a:lnTo>
                  <a:pt x="4484" y="3444"/>
                </a:lnTo>
                <a:lnTo>
                  <a:pt x="4486" y="3458"/>
                </a:lnTo>
                <a:lnTo>
                  <a:pt x="4486" y="3476"/>
                </a:lnTo>
                <a:lnTo>
                  <a:pt x="4482" y="3493"/>
                </a:lnTo>
                <a:lnTo>
                  <a:pt x="4480" y="3504"/>
                </a:lnTo>
                <a:lnTo>
                  <a:pt x="4479" y="3524"/>
                </a:lnTo>
                <a:lnTo>
                  <a:pt x="4482" y="3540"/>
                </a:lnTo>
                <a:lnTo>
                  <a:pt x="4488" y="3554"/>
                </a:lnTo>
                <a:lnTo>
                  <a:pt x="4491" y="3567"/>
                </a:lnTo>
                <a:lnTo>
                  <a:pt x="4506" y="3574"/>
                </a:lnTo>
                <a:lnTo>
                  <a:pt x="4513" y="3582"/>
                </a:lnTo>
                <a:lnTo>
                  <a:pt x="4515" y="3593"/>
                </a:lnTo>
                <a:lnTo>
                  <a:pt x="4517" y="3613"/>
                </a:lnTo>
                <a:lnTo>
                  <a:pt x="4520" y="3622"/>
                </a:lnTo>
                <a:lnTo>
                  <a:pt x="4520" y="3629"/>
                </a:lnTo>
                <a:lnTo>
                  <a:pt x="4519" y="3638"/>
                </a:lnTo>
                <a:lnTo>
                  <a:pt x="4519" y="3647"/>
                </a:lnTo>
                <a:lnTo>
                  <a:pt x="4520" y="3660"/>
                </a:lnTo>
                <a:lnTo>
                  <a:pt x="4522" y="3665"/>
                </a:lnTo>
                <a:lnTo>
                  <a:pt x="4526" y="3671"/>
                </a:lnTo>
                <a:lnTo>
                  <a:pt x="4529" y="3676"/>
                </a:lnTo>
                <a:lnTo>
                  <a:pt x="4533" y="3684"/>
                </a:lnTo>
                <a:lnTo>
                  <a:pt x="4537" y="3689"/>
                </a:lnTo>
                <a:lnTo>
                  <a:pt x="4544" y="3787"/>
                </a:lnTo>
                <a:lnTo>
                  <a:pt x="4535" y="3805"/>
                </a:lnTo>
                <a:lnTo>
                  <a:pt x="4524" y="3824"/>
                </a:lnTo>
                <a:lnTo>
                  <a:pt x="4513" y="3844"/>
                </a:lnTo>
                <a:lnTo>
                  <a:pt x="4504" y="3860"/>
                </a:lnTo>
                <a:lnTo>
                  <a:pt x="4500" y="3887"/>
                </a:lnTo>
                <a:lnTo>
                  <a:pt x="4502" y="3911"/>
                </a:lnTo>
                <a:lnTo>
                  <a:pt x="4509" y="3936"/>
                </a:lnTo>
                <a:lnTo>
                  <a:pt x="4513" y="3958"/>
                </a:lnTo>
                <a:lnTo>
                  <a:pt x="4513" y="3982"/>
                </a:lnTo>
                <a:lnTo>
                  <a:pt x="4504" y="4004"/>
                </a:lnTo>
                <a:lnTo>
                  <a:pt x="4500" y="4007"/>
                </a:lnTo>
                <a:lnTo>
                  <a:pt x="4495" y="4009"/>
                </a:lnTo>
                <a:lnTo>
                  <a:pt x="4491" y="4013"/>
                </a:lnTo>
                <a:lnTo>
                  <a:pt x="4488" y="4014"/>
                </a:lnTo>
                <a:lnTo>
                  <a:pt x="4484" y="4020"/>
                </a:lnTo>
                <a:lnTo>
                  <a:pt x="4491" y="4020"/>
                </a:lnTo>
                <a:lnTo>
                  <a:pt x="4495" y="4018"/>
                </a:lnTo>
                <a:lnTo>
                  <a:pt x="4495" y="4018"/>
                </a:lnTo>
                <a:lnTo>
                  <a:pt x="4497" y="4018"/>
                </a:lnTo>
                <a:lnTo>
                  <a:pt x="4500" y="4016"/>
                </a:lnTo>
                <a:lnTo>
                  <a:pt x="4504" y="4016"/>
                </a:lnTo>
                <a:lnTo>
                  <a:pt x="4502" y="4029"/>
                </a:lnTo>
                <a:lnTo>
                  <a:pt x="4497" y="4038"/>
                </a:lnTo>
                <a:lnTo>
                  <a:pt x="4491" y="4044"/>
                </a:lnTo>
                <a:lnTo>
                  <a:pt x="4486" y="4047"/>
                </a:lnTo>
                <a:lnTo>
                  <a:pt x="4480" y="4056"/>
                </a:lnTo>
                <a:lnTo>
                  <a:pt x="4484" y="4076"/>
                </a:lnTo>
                <a:lnTo>
                  <a:pt x="4480" y="4084"/>
                </a:lnTo>
                <a:lnTo>
                  <a:pt x="4475" y="4091"/>
                </a:lnTo>
                <a:lnTo>
                  <a:pt x="4471" y="4096"/>
                </a:lnTo>
                <a:lnTo>
                  <a:pt x="4468" y="4109"/>
                </a:lnTo>
                <a:lnTo>
                  <a:pt x="4471" y="4111"/>
                </a:lnTo>
                <a:lnTo>
                  <a:pt x="4473" y="4111"/>
                </a:lnTo>
                <a:lnTo>
                  <a:pt x="4475" y="4113"/>
                </a:lnTo>
                <a:lnTo>
                  <a:pt x="4475" y="4114"/>
                </a:lnTo>
                <a:lnTo>
                  <a:pt x="4475" y="4116"/>
                </a:lnTo>
                <a:lnTo>
                  <a:pt x="4475" y="4120"/>
                </a:lnTo>
                <a:lnTo>
                  <a:pt x="4477" y="4124"/>
                </a:lnTo>
                <a:lnTo>
                  <a:pt x="4464" y="4127"/>
                </a:lnTo>
                <a:lnTo>
                  <a:pt x="4453" y="4129"/>
                </a:lnTo>
                <a:lnTo>
                  <a:pt x="4440" y="4127"/>
                </a:lnTo>
                <a:lnTo>
                  <a:pt x="4424" y="4124"/>
                </a:lnTo>
                <a:lnTo>
                  <a:pt x="4424" y="4100"/>
                </a:lnTo>
                <a:lnTo>
                  <a:pt x="4417" y="4100"/>
                </a:lnTo>
                <a:lnTo>
                  <a:pt x="4400" y="4093"/>
                </a:lnTo>
                <a:lnTo>
                  <a:pt x="4384" y="4089"/>
                </a:lnTo>
                <a:lnTo>
                  <a:pt x="4366" y="4085"/>
                </a:lnTo>
                <a:lnTo>
                  <a:pt x="4349" y="4080"/>
                </a:lnTo>
                <a:lnTo>
                  <a:pt x="4335" y="4074"/>
                </a:lnTo>
                <a:lnTo>
                  <a:pt x="4324" y="4065"/>
                </a:lnTo>
                <a:lnTo>
                  <a:pt x="4315" y="4053"/>
                </a:lnTo>
                <a:lnTo>
                  <a:pt x="4311" y="4033"/>
                </a:lnTo>
                <a:lnTo>
                  <a:pt x="4328" y="4022"/>
                </a:lnTo>
                <a:lnTo>
                  <a:pt x="4339" y="4011"/>
                </a:lnTo>
                <a:lnTo>
                  <a:pt x="4348" y="3996"/>
                </a:lnTo>
                <a:lnTo>
                  <a:pt x="4329" y="3994"/>
                </a:lnTo>
                <a:lnTo>
                  <a:pt x="4315" y="3993"/>
                </a:lnTo>
                <a:lnTo>
                  <a:pt x="4304" y="3991"/>
                </a:lnTo>
                <a:lnTo>
                  <a:pt x="4291" y="3989"/>
                </a:lnTo>
                <a:lnTo>
                  <a:pt x="4277" y="3987"/>
                </a:lnTo>
                <a:lnTo>
                  <a:pt x="4280" y="3969"/>
                </a:lnTo>
                <a:lnTo>
                  <a:pt x="4288" y="3954"/>
                </a:lnTo>
                <a:lnTo>
                  <a:pt x="4295" y="3942"/>
                </a:lnTo>
                <a:lnTo>
                  <a:pt x="4300" y="3925"/>
                </a:lnTo>
                <a:lnTo>
                  <a:pt x="4304" y="3904"/>
                </a:lnTo>
                <a:lnTo>
                  <a:pt x="4300" y="3902"/>
                </a:lnTo>
                <a:lnTo>
                  <a:pt x="4300" y="3900"/>
                </a:lnTo>
                <a:lnTo>
                  <a:pt x="4299" y="3898"/>
                </a:lnTo>
                <a:lnTo>
                  <a:pt x="4297" y="3896"/>
                </a:lnTo>
                <a:lnTo>
                  <a:pt x="4286" y="3902"/>
                </a:lnTo>
                <a:lnTo>
                  <a:pt x="4275" y="3907"/>
                </a:lnTo>
                <a:lnTo>
                  <a:pt x="4264" y="3911"/>
                </a:lnTo>
                <a:lnTo>
                  <a:pt x="4248" y="3913"/>
                </a:lnTo>
                <a:lnTo>
                  <a:pt x="4248" y="3904"/>
                </a:lnTo>
                <a:lnTo>
                  <a:pt x="4244" y="3900"/>
                </a:lnTo>
                <a:lnTo>
                  <a:pt x="4242" y="3894"/>
                </a:lnTo>
                <a:lnTo>
                  <a:pt x="4240" y="3887"/>
                </a:lnTo>
                <a:lnTo>
                  <a:pt x="4240" y="3880"/>
                </a:lnTo>
                <a:lnTo>
                  <a:pt x="4257" y="3880"/>
                </a:lnTo>
                <a:lnTo>
                  <a:pt x="4257" y="3860"/>
                </a:lnTo>
                <a:lnTo>
                  <a:pt x="4266" y="3854"/>
                </a:lnTo>
                <a:lnTo>
                  <a:pt x="4273" y="3847"/>
                </a:lnTo>
                <a:lnTo>
                  <a:pt x="4280" y="3840"/>
                </a:lnTo>
                <a:lnTo>
                  <a:pt x="4277" y="3836"/>
                </a:lnTo>
                <a:lnTo>
                  <a:pt x="4273" y="3833"/>
                </a:lnTo>
                <a:lnTo>
                  <a:pt x="4269" y="3827"/>
                </a:lnTo>
                <a:lnTo>
                  <a:pt x="4268" y="3824"/>
                </a:lnTo>
                <a:lnTo>
                  <a:pt x="4264" y="3820"/>
                </a:lnTo>
                <a:lnTo>
                  <a:pt x="4253" y="3816"/>
                </a:lnTo>
                <a:lnTo>
                  <a:pt x="4246" y="3814"/>
                </a:lnTo>
                <a:lnTo>
                  <a:pt x="4239" y="3811"/>
                </a:lnTo>
                <a:lnTo>
                  <a:pt x="4233" y="3807"/>
                </a:lnTo>
                <a:lnTo>
                  <a:pt x="4228" y="3796"/>
                </a:lnTo>
                <a:lnTo>
                  <a:pt x="4220" y="3780"/>
                </a:lnTo>
                <a:lnTo>
                  <a:pt x="4217" y="3760"/>
                </a:lnTo>
                <a:lnTo>
                  <a:pt x="4237" y="3753"/>
                </a:lnTo>
                <a:lnTo>
                  <a:pt x="4251" y="3740"/>
                </a:lnTo>
                <a:lnTo>
                  <a:pt x="4246" y="3738"/>
                </a:lnTo>
                <a:lnTo>
                  <a:pt x="4240" y="3736"/>
                </a:lnTo>
                <a:lnTo>
                  <a:pt x="4235" y="3733"/>
                </a:lnTo>
                <a:lnTo>
                  <a:pt x="4233" y="3729"/>
                </a:lnTo>
                <a:lnTo>
                  <a:pt x="4229" y="3724"/>
                </a:lnTo>
                <a:lnTo>
                  <a:pt x="4228" y="3716"/>
                </a:lnTo>
                <a:lnTo>
                  <a:pt x="4208" y="3716"/>
                </a:lnTo>
                <a:lnTo>
                  <a:pt x="4206" y="3713"/>
                </a:lnTo>
                <a:lnTo>
                  <a:pt x="4206" y="3709"/>
                </a:lnTo>
                <a:lnTo>
                  <a:pt x="4204" y="3705"/>
                </a:lnTo>
                <a:lnTo>
                  <a:pt x="4204" y="3700"/>
                </a:lnTo>
                <a:lnTo>
                  <a:pt x="4222" y="3687"/>
                </a:lnTo>
                <a:lnTo>
                  <a:pt x="4231" y="3673"/>
                </a:lnTo>
                <a:lnTo>
                  <a:pt x="4233" y="3656"/>
                </a:lnTo>
                <a:lnTo>
                  <a:pt x="4235" y="3642"/>
                </a:lnTo>
                <a:lnTo>
                  <a:pt x="4239" y="3625"/>
                </a:lnTo>
                <a:lnTo>
                  <a:pt x="4248" y="3609"/>
                </a:lnTo>
                <a:lnTo>
                  <a:pt x="4251" y="3605"/>
                </a:lnTo>
                <a:lnTo>
                  <a:pt x="4255" y="3604"/>
                </a:lnTo>
                <a:lnTo>
                  <a:pt x="4259" y="3604"/>
                </a:lnTo>
                <a:lnTo>
                  <a:pt x="4264" y="3604"/>
                </a:lnTo>
                <a:lnTo>
                  <a:pt x="4268" y="3604"/>
                </a:lnTo>
                <a:lnTo>
                  <a:pt x="4269" y="3604"/>
                </a:lnTo>
                <a:lnTo>
                  <a:pt x="4271" y="3604"/>
                </a:lnTo>
                <a:lnTo>
                  <a:pt x="4273" y="3600"/>
                </a:lnTo>
                <a:lnTo>
                  <a:pt x="4275" y="3596"/>
                </a:lnTo>
                <a:lnTo>
                  <a:pt x="4277" y="3593"/>
                </a:lnTo>
                <a:lnTo>
                  <a:pt x="4279" y="3587"/>
                </a:lnTo>
                <a:lnTo>
                  <a:pt x="4280" y="3584"/>
                </a:lnTo>
                <a:lnTo>
                  <a:pt x="4291" y="3576"/>
                </a:lnTo>
                <a:lnTo>
                  <a:pt x="4306" y="3571"/>
                </a:lnTo>
                <a:lnTo>
                  <a:pt x="4322" y="3567"/>
                </a:lnTo>
                <a:lnTo>
                  <a:pt x="4337" y="3560"/>
                </a:lnTo>
                <a:lnTo>
                  <a:pt x="4346" y="3551"/>
                </a:lnTo>
                <a:lnTo>
                  <a:pt x="4353" y="3538"/>
                </a:lnTo>
                <a:lnTo>
                  <a:pt x="4360" y="3525"/>
                </a:lnTo>
                <a:lnTo>
                  <a:pt x="4371" y="3516"/>
                </a:lnTo>
                <a:lnTo>
                  <a:pt x="4386" y="3513"/>
                </a:lnTo>
                <a:lnTo>
                  <a:pt x="4402" y="3514"/>
                </a:lnTo>
                <a:lnTo>
                  <a:pt x="4419" y="3520"/>
                </a:lnTo>
                <a:lnTo>
                  <a:pt x="4431" y="3524"/>
                </a:lnTo>
                <a:lnTo>
                  <a:pt x="4431" y="3516"/>
                </a:lnTo>
                <a:lnTo>
                  <a:pt x="4439" y="3504"/>
                </a:lnTo>
                <a:lnTo>
                  <a:pt x="4439" y="3493"/>
                </a:lnTo>
                <a:lnTo>
                  <a:pt x="4435" y="3485"/>
                </a:lnTo>
                <a:lnTo>
                  <a:pt x="4429" y="3476"/>
                </a:lnTo>
                <a:lnTo>
                  <a:pt x="4424" y="3469"/>
                </a:lnTo>
                <a:lnTo>
                  <a:pt x="4422" y="3454"/>
                </a:lnTo>
                <a:lnTo>
                  <a:pt x="4428" y="3440"/>
                </a:lnTo>
                <a:lnTo>
                  <a:pt x="4433" y="3429"/>
                </a:lnTo>
                <a:lnTo>
                  <a:pt x="4437" y="3420"/>
                </a:lnTo>
                <a:lnTo>
                  <a:pt x="4435" y="3411"/>
                </a:lnTo>
                <a:lnTo>
                  <a:pt x="4431" y="3398"/>
                </a:lnTo>
                <a:lnTo>
                  <a:pt x="4428" y="3384"/>
                </a:lnTo>
                <a:close/>
                <a:moveTo>
                  <a:pt x="1000" y="2224"/>
                </a:moveTo>
                <a:lnTo>
                  <a:pt x="1015" y="2227"/>
                </a:lnTo>
                <a:lnTo>
                  <a:pt x="1028" y="2231"/>
                </a:lnTo>
                <a:lnTo>
                  <a:pt x="1040" y="2236"/>
                </a:lnTo>
                <a:lnTo>
                  <a:pt x="1040" y="2247"/>
                </a:lnTo>
                <a:lnTo>
                  <a:pt x="1060" y="2244"/>
                </a:lnTo>
                <a:lnTo>
                  <a:pt x="1062" y="2264"/>
                </a:lnTo>
                <a:lnTo>
                  <a:pt x="1064" y="2276"/>
                </a:lnTo>
                <a:lnTo>
                  <a:pt x="1068" y="2287"/>
                </a:lnTo>
                <a:lnTo>
                  <a:pt x="1071" y="2300"/>
                </a:lnTo>
                <a:lnTo>
                  <a:pt x="1071" y="2316"/>
                </a:lnTo>
                <a:lnTo>
                  <a:pt x="1068" y="2318"/>
                </a:lnTo>
                <a:lnTo>
                  <a:pt x="1064" y="2318"/>
                </a:lnTo>
                <a:lnTo>
                  <a:pt x="1059" y="2320"/>
                </a:lnTo>
                <a:lnTo>
                  <a:pt x="1051" y="2320"/>
                </a:lnTo>
                <a:lnTo>
                  <a:pt x="1042" y="2305"/>
                </a:lnTo>
                <a:lnTo>
                  <a:pt x="1031" y="2294"/>
                </a:lnTo>
                <a:lnTo>
                  <a:pt x="1020" y="2284"/>
                </a:lnTo>
                <a:lnTo>
                  <a:pt x="1011" y="2269"/>
                </a:lnTo>
                <a:lnTo>
                  <a:pt x="1008" y="2253"/>
                </a:lnTo>
                <a:lnTo>
                  <a:pt x="1004" y="2247"/>
                </a:lnTo>
                <a:lnTo>
                  <a:pt x="1002" y="2240"/>
                </a:lnTo>
                <a:lnTo>
                  <a:pt x="1000" y="2233"/>
                </a:lnTo>
                <a:lnTo>
                  <a:pt x="1000" y="2224"/>
                </a:lnTo>
                <a:close/>
                <a:moveTo>
                  <a:pt x="1024" y="2147"/>
                </a:moveTo>
                <a:lnTo>
                  <a:pt x="1037" y="2149"/>
                </a:lnTo>
                <a:lnTo>
                  <a:pt x="1039" y="2154"/>
                </a:lnTo>
                <a:lnTo>
                  <a:pt x="1040" y="2158"/>
                </a:lnTo>
                <a:lnTo>
                  <a:pt x="1042" y="2162"/>
                </a:lnTo>
                <a:lnTo>
                  <a:pt x="1044" y="2165"/>
                </a:lnTo>
                <a:lnTo>
                  <a:pt x="1046" y="2169"/>
                </a:lnTo>
                <a:lnTo>
                  <a:pt x="1048" y="2176"/>
                </a:lnTo>
                <a:lnTo>
                  <a:pt x="1040" y="2178"/>
                </a:lnTo>
                <a:lnTo>
                  <a:pt x="1031" y="2180"/>
                </a:lnTo>
                <a:lnTo>
                  <a:pt x="1020" y="2180"/>
                </a:lnTo>
                <a:lnTo>
                  <a:pt x="1017" y="2176"/>
                </a:lnTo>
                <a:lnTo>
                  <a:pt x="1015" y="2174"/>
                </a:lnTo>
                <a:lnTo>
                  <a:pt x="1013" y="2171"/>
                </a:lnTo>
                <a:lnTo>
                  <a:pt x="1009" y="2169"/>
                </a:lnTo>
                <a:lnTo>
                  <a:pt x="1008" y="2164"/>
                </a:lnTo>
                <a:lnTo>
                  <a:pt x="1006" y="2162"/>
                </a:lnTo>
                <a:lnTo>
                  <a:pt x="1006" y="2158"/>
                </a:lnTo>
                <a:lnTo>
                  <a:pt x="1004" y="2154"/>
                </a:lnTo>
                <a:lnTo>
                  <a:pt x="1004" y="2149"/>
                </a:lnTo>
                <a:lnTo>
                  <a:pt x="1017" y="2147"/>
                </a:lnTo>
                <a:lnTo>
                  <a:pt x="1024" y="2147"/>
                </a:lnTo>
                <a:close/>
                <a:moveTo>
                  <a:pt x="960" y="2136"/>
                </a:moveTo>
                <a:lnTo>
                  <a:pt x="969" y="2138"/>
                </a:lnTo>
                <a:lnTo>
                  <a:pt x="977" y="2140"/>
                </a:lnTo>
                <a:lnTo>
                  <a:pt x="982" y="2142"/>
                </a:lnTo>
                <a:lnTo>
                  <a:pt x="991" y="2144"/>
                </a:lnTo>
                <a:lnTo>
                  <a:pt x="991" y="2164"/>
                </a:lnTo>
                <a:lnTo>
                  <a:pt x="984" y="2164"/>
                </a:lnTo>
                <a:lnTo>
                  <a:pt x="979" y="2162"/>
                </a:lnTo>
                <a:lnTo>
                  <a:pt x="973" y="2160"/>
                </a:lnTo>
                <a:lnTo>
                  <a:pt x="968" y="2156"/>
                </a:lnTo>
                <a:lnTo>
                  <a:pt x="966" y="2154"/>
                </a:lnTo>
                <a:lnTo>
                  <a:pt x="966" y="2153"/>
                </a:lnTo>
                <a:lnTo>
                  <a:pt x="966" y="2153"/>
                </a:lnTo>
                <a:lnTo>
                  <a:pt x="966" y="2151"/>
                </a:lnTo>
                <a:lnTo>
                  <a:pt x="964" y="2149"/>
                </a:lnTo>
                <a:lnTo>
                  <a:pt x="962" y="2145"/>
                </a:lnTo>
                <a:lnTo>
                  <a:pt x="962" y="2144"/>
                </a:lnTo>
                <a:lnTo>
                  <a:pt x="960" y="2142"/>
                </a:lnTo>
                <a:lnTo>
                  <a:pt x="960" y="2140"/>
                </a:lnTo>
                <a:lnTo>
                  <a:pt x="960" y="2136"/>
                </a:lnTo>
                <a:close/>
                <a:moveTo>
                  <a:pt x="748" y="1780"/>
                </a:moveTo>
                <a:lnTo>
                  <a:pt x="777" y="1780"/>
                </a:lnTo>
                <a:lnTo>
                  <a:pt x="777" y="1804"/>
                </a:lnTo>
                <a:lnTo>
                  <a:pt x="791" y="1804"/>
                </a:lnTo>
                <a:lnTo>
                  <a:pt x="791" y="1813"/>
                </a:lnTo>
                <a:lnTo>
                  <a:pt x="795" y="1816"/>
                </a:lnTo>
                <a:lnTo>
                  <a:pt x="795" y="1822"/>
                </a:lnTo>
                <a:lnTo>
                  <a:pt x="797" y="1829"/>
                </a:lnTo>
                <a:lnTo>
                  <a:pt x="797" y="1836"/>
                </a:lnTo>
                <a:lnTo>
                  <a:pt x="780" y="1836"/>
                </a:lnTo>
                <a:lnTo>
                  <a:pt x="777" y="1827"/>
                </a:lnTo>
                <a:lnTo>
                  <a:pt x="775" y="1822"/>
                </a:lnTo>
                <a:lnTo>
                  <a:pt x="771" y="1816"/>
                </a:lnTo>
                <a:lnTo>
                  <a:pt x="766" y="1814"/>
                </a:lnTo>
                <a:lnTo>
                  <a:pt x="760" y="1811"/>
                </a:lnTo>
                <a:lnTo>
                  <a:pt x="751" y="1807"/>
                </a:lnTo>
                <a:lnTo>
                  <a:pt x="748" y="1780"/>
                </a:lnTo>
                <a:close/>
                <a:moveTo>
                  <a:pt x="448" y="1620"/>
                </a:moveTo>
                <a:lnTo>
                  <a:pt x="455" y="1620"/>
                </a:lnTo>
                <a:lnTo>
                  <a:pt x="462" y="1620"/>
                </a:lnTo>
                <a:lnTo>
                  <a:pt x="468" y="1622"/>
                </a:lnTo>
                <a:lnTo>
                  <a:pt x="471" y="1624"/>
                </a:lnTo>
                <a:lnTo>
                  <a:pt x="484" y="1629"/>
                </a:lnTo>
                <a:lnTo>
                  <a:pt x="497" y="1638"/>
                </a:lnTo>
                <a:lnTo>
                  <a:pt x="508" y="1651"/>
                </a:lnTo>
                <a:lnTo>
                  <a:pt x="511" y="1664"/>
                </a:lnTo>
                <a:lnTo>
                  <a:pt x="451" y="1660"/>
                </a:lnTo>
                <a:lnTo>
                  <a:pt x="448" y="1620"/>
                </a:lnTo>
                <a:close/>
                <a:moveTo>
                  <a:pt x="2137" y="0"/>
                </a:moveTo>
                <a:lnTo>
                  <a:pt x="2139" y="16"/>
                </a:lnTo>
                <a:lnTo>
                  <a:pt x="2142" y="25"/>
                </a:lnTo>
                <a:lnTo>
                  <a:pt x="2146" y="31"/>
                </a:lnTo>
                <a:lnTo>
                  <a:pt x="2151" y="36"/>
                </a:lnTo>
                <a:lnTo>
                  <a:pt x="2157" y="44"/>
                </a:lnTo>
                <a:lnTo>
                  <a:pt x="2157" y="49"/>
                </a:lnTo>
                <a:lnTo>
                  <a:pt x="2157" y="54"/>
                </a:lnTo>
                <a:lnTo>
                  <a:pt x="2155" y="60"/>
                </a:lnTo>
                <a:lnTo>
                  <a:pt x="2155" y="65"/>
                </a:lnTo>
                <a:lnTo>
                  <a:pt x="2153" y="69"/>
                </a:lnTo>
                <a:lnTo>
                  <a:pt x="2151" y="73"/>
                </a:lnTo>
                <a:lnTo>
                  <a:pt x="2151" y="85"/>
                </a:lnTo>
                <a:lnTo>
                  <a:pt x="2155" y="98"/>
                </a:lnTo>
                <a:lnTo>
                  <a:pt x="2159" y="107"/>
                </a:lnTo>
                <a:lnTo>
                  <a:pt x="2164" y="116"/>
                </a:lnTo>
                <a:lnTo>
                  <a:pt x="2191" y="120"/>
                </a:lnTo>
                <a:lnTo>
                  <a:pt x="2191" y="133"/>
                </a:lnTo>
                <a:lnTo>
                  <a:pt x="2211" y="147"/>
                </a:lnTo>
                <a:lnTo>
                  <a:pt x="2228" y="164"/>
                </a:lnTo>
                <a:lnTo>
                  <a:pt x="2240" y="158"/>
                </a:lnTo>
                <a:lnTo>
                  <a:pt x="2251" y="149"/>
                </a:lnTo>
                <a:lnTo>
                  <a:pt x="2262" y="142"/>
                </a:lnTo>
                <a:lnTo>
                  <a:pt x="2273" y="133"/>
                </a:lnTo>
                <a:lnTo>
                  <a:pt x="2288" y="127"/>
                </a:lnTo>
                <a:lnTo>
                  <a:pt x="2308" y="124"/>
                </a:lnTo>
                <a:lnTo>
                  <a:pt x="2311" y="131"/>
                </a:lnTo>
                <a:lnTo>
                  <a:pt x="2313" y="138"/>
                </a:lnTo>
                <a:lnTo>
                  <a:pt x="2317" y="145"/>
                </a:lnTo>
                <a:lnTo>
                  <a:pt x="2320" y="153"/>
                </a:lnTo>
                <a:lnTo>
                  <a:pt x="2322" y="154"/>
                </a:lnTo>
                <a:lnTo>
                  <a:pt x="2326" y="156"/>
                </a:lnTo>
                <a:lnTo>
                  <a:pt x="2329" y="156"/>
                </a:lnTo>
                <a:lnTo>
                  <a:pt x="2333" y="158"/>
                </a:lnTo>
                <a:lnTo>
                  <a:pt x="2337" y="160"/>
                </a:lnTo>
                <a:lnTo>
                  <a:pt x="2337" y="184"/>
                </a:lnTo>
                <a:lnTo>
                  <a:pt x="2346" y="211"/>
                </a:lnTo>
                <a:lnTo>
                  <a:pt x="2357" y="233"/>
                </a:lnTo>
                <a:lnTo>
                  <a:pt x="2371" y="253"/>
                </a:lnTo>
                <a:lnTo>
                  <a:pt x="2384" y="245"/>
                </a:lnTo>
                <a:lnTo>
                  <a:pt x="2397" y="240"/>
                </a:lnTo>
                <a:lnTo>
                  <a:pt x="2411" y="236"/>
                </a:lnTo>
                <a:lnTo>
                  <a:pt x="2411" y="249"/>
                </a:lnTo>
                <a:lnTo>
                  <a:pt x="2428" y="249"/>
                </a:lnTo>
                <a:lnTo>
                  <a:pt x="2439" y="249"/>
                </a:lnTo>
                <a:lnTo>
                  <a:pt x="2451" y="249"/>
                </a:lnTo>
                <a:lnTo>
                  <a:pt x="2455" y="267"/>
                </a:lnTo>
                <a:lnTo>
                  <a:pt x="2459" y="289"/>
                </a:lnTo>
                <a:lnTo>
                  <a:pt x="2464" y="307"/>
                </a:lnTo>
                <a:lnTo>
                  <a:pt x="2471" y="320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5" y="324"/>
                </a:lnTo>
                <a:lnTo>
                  <a:pt x="2477" y="324"/>
                </a:lnTo>
                <a:lnTo>
                  <a:pt x="2477" y="320"/>
                </a:lnTo>
                <a:lnTo>
                  <a:pt x="2477" y="316"/>
                </a:lnTo>
                <a:lnTo>
                  <a:pt x="2477" y="316"/>
                </a:lnTo>
                <a:lnTo>
                  <a:pt x="2479" y="314"/>
                </a:lnTo>
                <a:lnTo>
                  <a:pt x="2479" y="314"/>
                </a:lnTo>
                <a:lnTo>
                  <a:pt x="2480" y="314"/>
                </a:lnTo>
                <a:lnTo>
                  <a:pt x="2484" y="313"/>
                </a:lnTo>
                <a:lnTo>
                  <a:pt x="2499" y="307"/>
                </a:lnTo>
                <a:lnTo>
                  <a:pt x="2511" y="311"/>
                </a:lnTo>
                <a:lnTo>
                  <a:pt x="2526" y="314"/>
                </a:lnTo>
                <a:lnTo>
                  <a:pt x="2537" y="316"/>
                </a:lnTo>
                <a:lnTo>
                  <a:pt x="2539" y="314"/>
                </a:lnTo>
                <a:lnTo>
                  <a:pt x="2542" y="313"/>
                </a:lnTo>
                <a:lnTo>
                  <a:pt x="2546" y="311"/>
                </a:lnTo>
                <a:lnTo>
                  <a:pt x="2551" y="307"/>
                </a:lnTo>
                <a:lnTo>
                  <a:pt x="2557" y="305"/>
                </a:lnTo>
                <a:lnTo>
                  <a:pt x="2564" y="304"/>
                </a:lnTo>
                <a:lnTo>
                  <a:pt x="2571" y="313"/>
                </a:lnTo>
                <a:lnTo>
                  <a:pt x="2580" y="320"/>
                </a:lnTo>
                <a:lnTo>
                  <a:pt x="2588" y="327"/>
                </a:lnTo>
                <a:lnTo>
                  <a:pt x="2591" y="340"/>
                </a:lnTo>
                <a:lnTo>
                  <a:pt x="2617" y="336"/>
                </a:lnTo>
                <a:lnTo>
                  <a:pt x="2613" y="354"/>
                </a:lnTo>
                <a:lnTo>
                  <a:pt x="2609" y="367"/>
                </a:lnTo>
                <a:lnTo>
                  <a:pt x="2604" y="380"/>
                </a:lnTo>
                <a:lnTo>
                  <a:pt x="2600" y="396"/>
                </a:lnTo>
                <a:lnTo>
                  <a:pt x="2613" y="405"/>
                </a:lnTo>
                <a:lnTo>
                  <a:pt x="2620" y="418"/>
                </a:lnTo>
                <a:lnTo>
                  <a:pt x="2624" y="436"/>
                </a:lnTo>
                <a:lnTo>
                  <a:pt x="2611" y="442"/>
                </a:lnTo>
                <a:lnTo>
                  <a:pt x="2606" y="453"/>
                </a:lnTo>
                <a:lnTo>
                  <a:pt x="2604" y="469"/>
                </a:lnTo>
                <a:lnTo>
                  <a:pt x="2613" y="474"/>
                </a:lnTo>
                <a:lnTo>
                  <a:pt x="2620" y="480"/>
                </a:lnTo>
                <a:lnTo>
                  <a:pt x="2637" y="476"/>
                </a:lnTo>
                <a:lnTo>
                  <a:pt x="2653" y="476"/>
                </a:lnTo>
                <a:lnTo>
                  <a:pt x="2668" y="480"/>
                </a:lnTo>
                <a:lnTo>
                  <a:pt x="2682" y="482"/>
                </a:lnTo>
                <a:lnTo>
                  <a:pt x="2697" y="480"/>
                </a:lnTo>
                <a:lnTo>
                  <a:pt x="2706" y="476"/>
                </a:lnTo>
                <a:lnTo>
                  <a:pt x="2719" y="469"/>
                </a:lnTo>
                <a:lnTo>
                  <a:pt x="2731" y="462"/>
                </a:lnTo>
                <a:lnTo>
                  <a:pt x="2744" y="456"/>
                </a:lnTo>
                <a:lnTo>
                  <a:pt x="2746" y="438"/>
                </a:lnTo>
                <a:lnTo>
                  <a:pt x="2749" y="420"/>
                </a:lnTo>
                <a:lnTo>
                  <a:pt x="2755" y="404"/>
                </a:lnTo>
                <a:lnTo>
                  <a:pt x="2764" y="391"/>
                </a:lnTo>
                <a:lnTo>
                  <a:pt x="2777" y="380"/>
                </a:lnTo>
                <a:lnTo>
                  <a:pt x="2791" y="376"/>
                </a:lnTo>
                <a:lnTo>
                  <a:pt x="2795" y="378"/>
                </a:lnTo>
                <a:lnTo>
                  <a:pt x="2799" y="378"/>
                </a:lnTo>
                <a:lnTo>
                  <a:pt x="2802" y="380"/>
                </a:lnTo>
                <a:lnTo>
                  <a:pt x="2808" y="380"/>
                </a:lnTo>
                <a:lnTo>
                  <a:pt x="2806" y="405"/>
                </a:lnTo>
                <a:lnTo>
                  <a:pt x="2800" y="425"/>
                </a:lnTo>
                <a:lnTo>
                  <a:pt x="2795" y="445"/>
                </a:lnTo>
                <a:lnTo>
                  <a:pt x="2788" y="469"/>
                </a:lnTo>
                <a:lnTo>
                  <a:pt x="2799" y="473"/>
                </a:lnTo>
                <a:lnTo>
                  <a:pt x="2806" y="478"/>
                </a:lnTo>
                <a:lnTo>
                  <a:pt x="2811" y="485"/>
                </a:lnTo>
                <a:lnTo>
                  <a:pt x="2811" y="500"/>
                </a:lnTo>
                <a:lnTo>
                  <a:pt x="2809" y="511"/>
                </a:lnTo>
                <a:lnTo>
                  <a:pt x="2809" y="522"/>
                </a:lnTo>
                <a:lnTo>
                  <a:pt x="2811" y="536"/>
                </a:lnTo>
                <a:lnTo>
                  <a:pt x="2833" y="534"/>
                </a:lnTo>
                <a:lnTo>
                  <a:pt x="2851" y="536"/>
                </a:lnTo>
                <a:lnTo>
                  <a:pt x="2868" y="540"/>
                </a:lnTo>
                <a:lnTo>
                  <a:pt x="2884" y="547"/>
                </a:lnTo>
                <a:lnTo>
                  <a:pt x="2888" y="564"/>
                </a:lnTo>
                <a:lnTo>
                  <a:pt x="2902" y="573"/>
                </a:lnTo>
                <a:lnTo>
                  <a:pt x="2917" y="574"/>
                </a:lnTo>
                <a:lnTo>
                  <a:pt x="2937" y="573"/>
                </a:lnTo>
                <a:lnTo>
                  <a:pt x="2939" y="584"/>
                </a:lnTo>
                <a:lnTo>
                  <a:pt x="2944" y="596"/>
                </a:lnTo>
                <a:lnTo>
                  <a:pt x="2951" y="604"/>
                </a:lnTo>
                <a:lnTo>
                  <a:pt x="2964" y="605"/>
                </a:lnTo>
                <a:lnTo>
                  <a:pt x="2975" y="613"/>
                </a:lnTo>
                <a:lnTo>
                  <a:pt x="2984" y="624"/>
                </a:lnTo>
                <a:lnTo>
                  <a:pt x="2988" y="629"/>
                </a:lnTo>
                <a:lnTo>
                  <a:pt x="2989" y="634"/>
                </a:lnTo>
                <a:lnTo>
                  <a:pt x="2991" y="642"/>
                </a:lnTo>
                <a:lnTo>
                  <a:pt x="2993" y="647"/>
                </a:lnTo>
                <a:lnTo>
                  <a:pt x="2997" y="653"/>
                </a:lnTo>
                <a:lnTo>
                  <a:pt x="3013" y="642"/>
                </a:lnTo>
                <a:lnTo>
                  <a:pt x="3035" y="634"/>
                </a:lnTo>
                <a:lnTo>
                  <a:pt x="3059" y="629"/>
                </a:lnTo>
                <a:lnTo>
                  <a:pt x="3080" y="624"/>
                </a:lnTo>
                <a:lnTo>
                  <a:pt x="3093" y="638"/>
                </a:lnTo>
                <a:lnTo>
                  <a:pt x="3113" y="651"/>
                </a:lnTo>
                <a:lnTo>
                  <a:pt x="3137" y="660"/>
                </a:lnTo>
                <a:lnTo>
                  <a:pt x="3160" y="664"/>
                </a:lnTo>
                <a:lnTo>
                  <a:pt x="3173" y="653"/>
                </a:lnTo>
                <a:lnTo>
                  <a:pt x="3186" y="645"/>
                </a:lnTo>
                <a:lnTo>
                  <a:pt x="3202" y="642"/>
                </a:lnTo>
                <a:lnTo>
                  <a:pt x="3224" y="640"/>
                </a:lnTo>
                <a:lnTo>
                  <a:pt x="3233" y="649"/>
                </a:lnTo>
                <a:lnTo>
                  <a:pt x="3240" y="653"/>
                </a:lnTo>
                <a:lnTo>
                  <a:pt x="3244" y="653"/>
                </a:lnTo>
                <a:lnTo>
                  <a:pt x="3249" y="651"/>
                </a:lnTo>
                <a:lnTo>
                  <a:pt x="3255" y="647"/>
                </a:lnTo>
                <a:lnTo>
                  <a:pt x="3262" y="647"/>
                </a:lnTo>
                <a:lnTo>
                  <a:pt x="3271" y="647"/>
                </a:lnTo>
                <a:lnTo>
                  <a:pt x="3277" y="651"/>
                </a:lnTo>
                <a:lnTo>
                  <a:pt x="3282" y="654"/>
                </a:lnTo>
                <a:lnTo>
                  <a:pt x="3289" y="658"/>
                </a:lnTo>
                <a:lnTo>
                  <a:pt x="3297" y="660"/>
                </a:lnTo>
                <a:lnTo>
                  <a:pt x="3308" y="685"/>
                </a:lnTo>
                <a:lnTo>
                  <a:pt x="3324" y="709"/>
                </a:lnTo>
                <a:lnTo>
                  <a:pt x="3342" y="731"/>
                </a:lnTo>
                <a:lnTo>
                  <a:pt x="3357" y="753"/>
                </a:lnTo>
                <a:lnTo>
                  <a:pt x="3364" y="776"/>
                </a:lnTo>
                <a:lnTo>
                  <a:pt x="3397" y="776"/>
                </a:lnTo>
                <a:lnTo>
                  <a:pt x="3397" y="753"/>
                </a:lnTo>
                <a:lnTo>
                  <a:pt x="3404" y="753"/>
                </a:lnTo>
                <a:lnTo>
                  <a:pt x="3415" y="749"/>
                </a:lnTo>
                <a:lnTo>
                  <a:pt x="3428" y="749"/>
                </a:lnTo>
                <a:lnTo>
                  <a:pt x="3439" y="754"/>
                </a:lnTo>
                <a:lnTo>
                  <a:pt x="3448" y="760"/>
                </a:lnTo>
                <a:lnTo>
                  <a:pt x="3451" y="765"/>
                </a:lnTo>
                <a:lnTo>
                  <a:pt x="3455" y="771"/>
                </a:lnTo>
                <a:lnTo>
                  <a:pt x="3457" y="778"/>
                </a:lnTo>
                <a:lnTo>
                  <a:pt x="3460" y="784"/>
                </a:lnTo>
                <a:lnTo>
                  <a:pt x="3477" y="780"/>
                </a:lnTo>
                <a:lnTo>
                  <a:pt x="3493" y="782"/>
                </a:lnTo>
                <a:lnTo>
                  <a:pt x="3509" y="784"/>
                </a:lnTo>
                <a:lnTo>
                  <a:pt x="3531" y="784"/>
                </a:lnTo>
                <a:lnTo>
                  <a:pt x="3546" y="767"/>
                </a:lnTo>
                <a:lnTo>
                  <a:pt x="3560" y="753"/>
                </a:lnTo>
                <a:lnTo>
                  <a:pt x="3591" y="756"/>
                </a:lnTo>
                <a:lnTo>
                  <a:pt x="3591" y="767"/>
                </a:lnTo>
                <a:lnTo>
                  <a:pt x="3606" y="776"/>
                </a:lnTo>
                <a:lnTo>
                  <a:pt x="3622" y="785"/>
                </a:lnTo>
                <a:lnTo>
                  <a:pt x="3637" y="796"/>
                </a:lnTo>
                <a:lnTo>
                  <a:pt x="3648" y="809"/>
                </a:lnTo>
                <a:lnTo>
                  <a:pt x="3673" y="800"/>
                </a:lnTo>
                <a:lnTo>
                  <a:pt x="3697" y="796"/>
                </a:lnTo>
                <a:lnTo>
                  <a:pt x="3717" y="800"/>
                </a:lnTo>
                <a:lnTo>
                  <a:pt x="3739" y="805"/>
                </a:lnTo>
                <a:lnTo>
                  <a:pt x="3759" y="811"/>
                </a:lnTo>
                <a:lnTo>
                  <a:pt x="3782" y="816"/>
                </a:lnTo>
                <a:lnTo>
                  <a:pt x="3808" y="820"/>
                </a:lnTo>
                <a:lnTo>
                  <a:pt x="3806" y="842"/>
                </a:lnTo>
                <a:lnTo>
                  <a:pt x="3802" y="865"/>
                </a:lnTo>
                <a:lnTo>
                  <a:pt x="3797" y="887"/>
                </a:lnTo>
                <a:lnTo>
                  <a:pt x="3788" y="904"/>
                </a:lnTo>
                <a:lnTo>
                  <a:pt x="3779" y="911"/>
                </a:lnTo>
                <a:lnTo>
                  <a:pt x="3766" y="916"/>
                </a:lnTo>
                <a:lnTo>
                  <a:pt x="3757" y="924"/>
                </a:lnTo>
                <a:lnTo>
                  <a:pt x="3751" y="953"/>
                </a:lnTo>
                <a:lnTo>
                  <a:pt x="3724" y="973"/>
                </a:lnTo>
                <a:lnTo>
                  <a:pt x="3719" y="985"/>
                </a:lnTo>
                <a:lnTo>
                  <a:pt x="3719" y="996"/>
                </a:lnTo>
                <a:lnTo>
                  <a:pt x="3722" y="1009"/>
                </a:lnTo>
                <a:lnTo>
                  <a:pt x="3722" y="1022"/>
                </a:lnTo>
                <a:lnTo>
                  <a:pt x="3720" y="1036"/>
                </a:lnTo>
                <a:lnTo>
                  <a:pt x="3719" y="1038"/>
                </a:lnTo>
                <a:lnTo>
                  <a:pt x="3717" y="1044"/>
                </a:lnTo>
                <a:lnTo>
                  <a:pt x="3713" y="1047"/>
                </a:lnTo>
                <a:lnTo>
                  <a:pt x="3711" y="1053"/>
                </a:lnTo>
                <a:lnTo>
                  <a:pt x="3708" y="1056"/>
                </a:lnTo>
                <a:lnTo>
                  <a:pt x="3706" y="1062"/>
                </a:lnTo>
                <a:lnTo>
                  <a:pt x="3704" y="1064"/>
                </a:lnTo>
                <a:lnTo>
                  <a:pt x="3708" y="1116"/>
                </a:lnTo>
                <a:lnTo>
                  <a:pt x="3697" y="1138"/>
                </a:lnTo>
                <a:lnTo>
                  <a:pt x="3686" y="1158"/>
                </a:lnTo>
                <a:lnTo>
                  <a:pt x="3675" y="1180"/>
                </a:lnTo>
                <a:lnTo>
                  <a:pt x="3666" y="1205"/>
                </a:lnTo>
                <a:lnTo>
                  <a:pt x="3660" y="1233"/>
                </a:lnTo>
                <a:lnTo>
                  <a:pt x="3669" y="1244"/>
                </a:lnTo>
                <a:lnTo>
                  <a:pt x="3677" y="1256"/>
                </a:lnTo>
                <a:lnTo>
                  <a:pt x="3680" y="1273"/>
                </a:lnTo>
                <a:lnTo>
                  <a:pt x="3675" y="1280"/>
                </a:lnTo>
                <a:lnTo>
                  <a:pt x="3669" y="1298"/>
                </a:lnTo>
                <a:lnTo>
                  <a:pt x="3662" y="1320"/>
                </a:lnTo>
                <a:lnTo>
                  <a:pt x="3657" y="1344"/>
                </a:lnTo>
                <a:lnTo>
                  <a:pt x="3653" y="1369"/>
                </a:lnTo>
                <a:lnTo>
                  <a:pt x="3653" y="1389"/>
                </a:lnTo>
                <a:lnTo>
                  <a:pt x="3657" y="1404"/>
                </a:lnTo>
                <a:lnTo>
                  <a:pt x="3662" y="1413"/>
                </a:lnTo>
                <a:lnTo>
                  <a:pt x="3668" y="1418"/>
                </a:lnTo>
                <a:lnTo>
                  <a:pt x="3673" y="1424"/>
                </a:lnTo>
                <a:lnTo>
                  <a:pt x="3677" y="1431"/>
                </a:lnTo>
                <a:lnTo>
                  <a:pt x="3680" y="1444"/>
                </a:lnTo>
                <a:lnTo>
                  <a:pt x="3668" y="1444"/>
                </a:lnTo>
                <a:lnTo>
                  <a:pt x="3664" y="1453"/>
                </a:lnTo>
                <a:lnTo>
                  <a:pt x="3657" y="1467"/>
                </a:lnTo>
                <a:lnTo>
                  <a:pt x="3657" y="1489"/>
                </a:lnTo>
                <a:lnTo>
                  <a:pt x="3637" y="1489"/>
                </a:lnTo>
                <a:lnTo>
                  <a:pt x="3637" y="1513"/>
                </a:lnTo>
                <a:lnTo>
                  <a:pt x="3628" y="1513"/>
                </a:lnTo>
                <a:lnTo>
                  <a:pt x="3613" y="1520"/>
                </a:lnTo>
                <a:lnTo>
                  <a:pt x="3597" y="1522"/>
                </a:lnTo>
                <a:lnTo>
                  <a:pt x="3579" y="1522"/>
                </a:lnTo>
                <a:lnTo>
                  <a:pt x="3560" y="1520"/>
                </a:lnTo>
                <a:lnTo>
                  <a:pt x="3557" y="1496"/>
                </a:lnTo>
                <a:lnTo>
                  <a:pt x="3542" y="1496"/>
                </a:lnTo>
                <a:lnTo>
                  <a:pt x="3528" y="1496"/>
                </a:lnTo>
                <a:lnTo>
                  <a:pt x="3515" y="1498"/>
                </a:lnTo>
                <a:lnTo>
                  <a:pt x="3508" y="1500"/>
                </a:lnTo>
                <a:lnTo>
                  <a:pt x="3506" y="1504"/>
                </a:lnTo>
                <a:lnTo>
                  <a:pt x="3508" y="1509"/>
                </a:lnTo>
                <a:lnTo>
                  <a:pt x="3508" y="1513"/>
                </a:lnTo>
                <a:lnTo>
                  <a:pt x="3509" y="1516"/>
                </a:lnTo>
                <a:lnTo>
                  <a:pt x="3509" y="1520"/>
                </a:lnTo>
                <a:lnTo>
                  <a:pt x="3508" y="1524"/>
                </a:lnTo>
                <a:lnTo>
                  <a:pt x="3491" y="1527"/>
                </a:lnTo>
                <a:lnTo>
                  <a:pt x="3486" y="1538"/>
                </a:lnTo>
                <a:lnTo>
                  <a:pt x="3480" y="1551"/>
                </a:lnTo>
                <a:lnTo>
                  <a:pt x="3477" y="1560"/>
                </a:lnTo>
                <a:lnTo>
                  <a:pt x="3491" y="1560"/>
                </a:lnTo>
                <a:lnTo>
                  <a:pt x="3502" y="1554"/>
                </a:lnTo>
                <a:lnTo>
                  <a:pt x="3513" y="1554"/>
                </a:lnTo>
                <a:lnTo>
                  <a:pt x="3528" y="1556"/>
                </a:lnTo>
                <a:lnTo>
                  <a:pt x="3524" y="1569"/>
                </a:lnTo>
                <a:lnTo>
                  <a:pt x="3517" y="1576"/>
                </a:lnTo>
                <a:lnTo>
                  <a:pt x="3509" y="1584"/>
                </a:lnTo>
                <a:lnTo>
                  <a:pt x="3504" y="1593"/>
                </a:lnTo>
                <a:lnTo>
                  <a:pt x="3504" y="1616"/>
                </a:lnTo>
                <a:lnTo>
                  <a:pt x="3480" y="1636"/>
                </a:lnTo>
                <a:lnTo>
                  <a:pt x="3475" y="1647"/>
                </a:lnTo>
                <a:lnTo>
                  <a:pt x="3469" y="1658"/>
                </a:lnTo>
                <a:lnTo>
                  <a:pt x="3464" y="1667"/>
                </a:lnTo>
                <a:lnTo>
                  <a:pt x="3459" y="1673"/>
                </a:lnTo>
                <a:lnTo>
                  <a:pt x="3453" y="1678"/>
                </a:lnTo>
                <a:lnTo>
                  <a:pt x="3446" y="1682"/>
                </a:lnTo>
                <a:lnTo>
                  <a:pt x="3440" y="1687"/>
                </a:lnTo>
                <a:lnTo>
                  <a:pt x="3437" y="1693"/>
                </a:lnTo>
                <a:lnTo>
                  <a:pt x="3437" y="1716"/>
                </a:lnTo>
                <a:lnTo>
                  <a:pt x="3424" y="1731"/>
                </a:lnTo>
                <a:lnTo>
                  <a:pt x="3404" y="1744"/>
                </a:lnTo>
                <a:lnTo>
                  <a:pt x="3384" y="1756"/>
                </a:lnTo>
                <a:lnTo>
                  <a:pt x="3368" y="1767"/>
                </a:lnTo>
                <a:lnTo>
                  <a:pt x="3373" y="1807"/>
                </a:lnTo>
                <a:lnTo>
                  <a:pt x="3371" y="1849"/>
                </a:lnTo>
                <a:lnTo>
                  <a:pt x="3349" y="1860"/>
                </a:lnTo>
                <a:lnTo>
                  <a:pt x="3328" y="1882"/>
                </a:lnTo>
                <a:lnTo>
                  <a:pt x="3308" y="1907"/>
                </a:lnTo>
                <a:lnTo>
                  <a:pt x="3291" y="1936"/>
                </a:lnTo>
                <a:lnTo>
                  <a:pt x="3280" y="1967"/>
                </a:lnTo>
                <a:lnTo>
                  <a:pt x="3277" y="1996"/>
                </a:lnTo>
                <a:lnTo>
                  <a:pt x="3297" y="2000"/>
                </a:lnTo>
                <a:lnTo>
                  <a:pt x="3300" y="2014"/>
                </a:lnTo>
                <a:lnTo>
                  <a:pt x="3300" y="2029"/>
                </a:lnTo>
                <a:lnTo>
                  <a:pt x="3299" y="2042"/>
                </a:lnTo>
                <a:lnTo>
                  <a:pt x="3295" y="2058"/>
                </a:lnTo>
                <a:lnTo>
                  <a:pt x="3291" y="2076"/>
                </a:lnTo>
                <a:lnTo>
                  <a:pt x="3279" y="2080"/>
                </a:lnTo>
                <a:lnTo>
                  <a:pt x="3268" y="2085"/>
                </a:lnTo>
                <a:lnTo>
                  <a:pt x="3257" y="2093"/>
                </a:lnTo>
                <a:lnTo>
                  <a:pt x="3259" y="2096"/>
                </a:lnTo>
                <a:lnTo>
                  <a:pt x="3260" y="2100"/>
                </a:lnTo>
                <a:lnTo>
                  <a:pt x="3262" y="2105"/>
                </a:lnTo>
                <a:lnTo>
                  <a:pt x="3262" y="2109"/>
                </a:lnTo>
                <a:lnTo>
                  <a:pt x="3264" y="2116"/>
                </a:lnTo>
                <a:lnTo>
                  <a:pt x="3304" y="2113"/>
                </a:lnTo>
                <a:lnTo>
                  <a:pt x="3315" y="2100"/>
                </a:lnTo>
                <a:lnTo>
                  <a:pt x="3328" y="2087"/>
                </a:lnTo>
                <a:lnTo>
                  <a:pt x="3340" y="2074"/>
                </a:lnTo>
                <a:lnTo>
                  <a:pt x="3348" y="2060"/>
                </a:lnTo>
                <a:lnTo>
                  <a:pt x="3331" y="2060"/>
                </a:lnTo>
                <a:lnTo>
                  <a:pt x="3329" y="2047"/>
                </a:lnTo>
                <a:lnTo>
                  <a:pt x="3328" y="2034"/>
                </a:lnTo>
                <a:lnTo>
                  <a:pt x="3331" y="2024"/>
                </a:lnTo>
                <a:lnTo>
                  <a:pt x="3342" y="2005"/>
                </a:lnTo>
                <a:lnTo>
                  <a:pt x="3360" y="1991"/>
                </a:lnTo>
                <a:lnTo>
                  <a:pt x="3384" y="1978"/>
                </a:lnTo>
                <a:lnTo>
                  <a:pt x="3411" y="1971"/>
                </a:lnTo>
                <a:lnTo>
                  <a:pt x="3442" y="1965"/>
                </a:lnTo>
                <a:lnTo>
                  <a:pt x="3471" y="1964"/>
                </a:lnTo>
                <a:lnTo>
                  <a:pt x="3477" y="1965"/>
                </a:lnTo>
                <a:lnTo>
                  <a:pt x="3482" y="1967"/>
                </a:lnTo>
                <a:lnTo>
                  <a:pt x="3489" y="1969"/>
                </a:lnTo>
                <a:lnTo>
                  <a:pt x="3495" y="1971"/>
                </a:lnTo>
                <a:lnTo>
                  <a:pt x="3500" y="1973"/>
                </a:lnTo>
                <a:lnTo>
                  <a:pt x="3500" y="1982"/>
                </a:lnTo>
                <a:lnTo>
                  <a:pt x="3500" y="1994"/>
                </a:lnTo>
                <a:lnTo>
                  <a:pt x="3500" y="2004"/>
                </a:lnTo>
                <a:lnTo>
                  <a:pt x="3500" y="2009"/>
                </a:lnTo>
                <a:lnTo>
                  <a:pt x="3506" y="2016"/>
                </a:lnTo>
                <a:lnTo>
                  <a:pt x="3511" y="2024"/>
                </a:lnTo>
                <a:lnTo>
                  <a:pt x="3517" y="2031"/>
                </a:lnTo>
                <a:lnTo>
                  <a:pt x="3519" y="2040"/>
                </a:lnTo>
                <a:lnTo>
                  <a:pt x="3520" y="2056"/>
                </a:lnTo>
                <a:lnTo>
                  <a:pt x="3511" y="2069"/>
                </a:lnTo>
                <a:lnTo>
                  <a:pt x="3509" y="2084"/>
                </a:lnTo>
                <a:lnTo>
                  <a:pt x="3511" y="2100"/>
                </a:lnTo>
                <a:lnTo>
                  <a:pt x="3537" y="2100"/>
                </a:lnTo>
                <a:lnTo>
                  <a:pt x="3537" y="2107"/>
                </a:lnTo>
                <a:lnTo>
                  <a:pt x="3539" y="2113"/>
                </a:lnTo>
                <a:lnTo>
                  <a:pt x="3539" y="2118"/>
                </a:lnTo>
                <a:lnTo>
                  <a:pt x="3540" y="2125"/>
                </a:lnTo>
                <a:lnTo>
                  <a:pt x="3540" y="2133"/>
                </a:lnTo>
                <a:lnTo>
                  <a:pt x="3560" y="2133"/>
                </a:lnTo>
                <a:lnTo>
                  <a:pt x="3569" y="2144"/>
                </a:lnTo>
                <a:lnTo>
                  <a:pt x="3577" y="2153"/>
                </a:lnTo>
                <a:lnTo>
                  <a:pt x="3584" y="2162"/>
                </a:lnTo>
                <a:lnTo>
                  <a:pt x="3589" y="2174"/>
                </a:lnTo>
                <a:lnTo>
                  <a:pt x="3591" y="2193"/>
                </a:lnTo>
                <a:lnTo>
                  <a:pt x="3586" y="2204"/>
                </a:lnTo>
                <a:lnTo>
                  <a:pt x="3580" y="2214"/>
                </a:lnTo>
                <a:lnTo>
                  <a:pt x="3571" y="2224"/>
                </a:lnTo>
                <a:lnTo>
                  <a:pt x="3559" y="2231"/>
                </a:lnTo>
                <a:lnTo>
                  <a:pt x="3548" y="2234"/>
                </a:lnTo>
                <a:lnTo>
                  <a:pt x="3539" y="2236"/>
                </a:lnTo>
                <a:lnTo>
                  <a:pt x="3533" y="2242"/>
                </a:lnTo>
                <a:lnTo>
                  <a:pt x="3529" y="2253"/>
                </a:lnTo>
                <a:lnTo>
                  <a:pt x="3528" y="2273"/>
                </a:lnTo>
                <a:lnTo>
                  <a:pt x="3529" y="2274"/>
                </a:lnTo>
                <a:lnTo>
                  <a:pt x="3531" y="2278"/>
                </a:lnTo>
                <a:lnTo>
                  <a:pt x="3531" y="2282"/>
                </a:lnTo>
                <a:lnTo>
                  <a:pt x="3531" y="2289"/>
                </a:lnTo>
                <a:lnTo>
                  <a:pt x="3546" y="2293"/>
                </a:lnTo>
                <a:lnTo>
                  <a:pt x="3559" y="2298"/>
                </a:lnTo>
                <a:lnTo>
                  <a:pt x="3571" y="2305"/>
                </a:lnTo>
                <a:lnTo>
                  <a:pt x="3580" y="2318"/>
                </a:lnTo>
                <a:lnTo>
                  <a:pt x="3584" y="2333"/>
                </a:lnTo>
                <a:lnTo>
                  <a:pt x="3588" y="2342"/>
                </a:lnTo>
                <a:lnTo>
                  <a:pt x="3591" y="2354"/>
                </a:lnTo>
                <a:lnTo>
                  <a:pt x="3591" y="2367"/>
                </a:lnTo>
                <a:lnTo>
                  <a:pt x="3609" y="2376"/>
                </a:lnTo>
                <a:lnTo>
                  <a:pt x="3628" y="2391"/>
                </a:lnTo>
                <a:lnTo>
                  <a:pt x="3642" y="2409"/>
                </a:lnTo>
                <a:lnTo>
                  <a:pt x="3648" y="2429"/>
                </a:lnTo>
                <a:lnTo>
                  <a:pt x="3640" y="2447"/>
                </a:lnTo>
                <a:lnTo>
                  <a:pt x="3639" y="2467"/>
                </a:lnTo>
                <a:lnTo>
                  <a:pt x="3640" y="2493"/>
                </a:lnTo>
                <a:lnTo>
                  <a:pt x="3624" y="2498"/>
                </a:lnTo>
                <a:lnTo>
                  <a:pt x="3608" y="2505"/>
                </a:lnTo>
                <a:lnTo>
                  <a:pt x="3595" y="2516"/>
                </a:lnTo>
                <a:lnTo>
                  <a:pt x="3588" y="2533"/>
                </a:lnTo>
                <a:lnTo>
                  <a:pt x="3568" y="2533"/>
                </a:lnTo>
                <a:lnTo>
                  <a:pt x="3568" y="2549"/>
                </a:lnTo>
                <a:lnTo>
                  <a:pt x="3548" y="2547"/>
                </a:lnTo>
                <a:lnTo>
                  <a:pt x="3535" y="2549"/>
                </a:lnTo>
                <a:lnTo>
                  <a:pt x="3526" y="2549"/>
                </a:lnTo>
                <a:lnTo>
                  <a:pt x="3517" y="2551"/>
                </a:lnTo>
                <a:lnTo>
                  <a:pt x="3506" y="2553"/>
                </a:lnTo>
                <a:lnTo>
                  <a:pt x="3488" y="2556"/>
                </a:lnTo>
                <a:lnTo>
                  <a:pt x="3493" y="2573"/>
                </a:lnTo>
                <a:lnTo>
                  <a:pt x="3500" y="2584"/>
                </a:lnTo>
                <a:lnTo>
                  <a:pt x="3509" y="2591"/>
                </a:lnTo>
                <a:lnTo>
                  <a:pt x="3517" y="2598"/>
                </a:lnTo>
                <a:lnTo>
                  <a:pt x="3524" y="2605"/>
                </a:lnTo>
                <a:lnTo>
                  <a:pt x="3528" y="2620"/>
                </a:lnTo>
                <a:lnTo>
                  <a:pt x="3531" y="2625"/>
                </a:lnTo>
                <a:lnTo>
                  <a:pt x="3533" y="2631"/>
                </a:lnTo>
                <a:lnTo>
                  <a:pt x="3535" y="2638"/>
                </a:lnTo>
                <a:lnTo>
                  <a:pt x="3537" y="2644"/>
                </a:lnTo>
                <a:lnTo>
                  <a:pt x="3548" y="2653"/>
                </a:lnTo>
                <a:lnTo>
                  <a:pt x="3560" y="2660"/>
                </a:lnTo>
                <a:lnTo>
                  <a:pt x="3573" y="2665"/>
                </a:lnTo>
                <a:lnTo>
                  <a:pt x="3591" y="2667"/>
                </a:lnTo>
                <a:lnTo>
                  <a:pt x="3599" y="2667"/>
                </a:lnTo>
                <a:lnTo>
                  <a:pt x="3613" y="2667"/>
                </a:lnTo>
                <a:lnTo>
                  <a:pt x="3628" y="2667"/>
                </a:lnTo>
                <a:lnTo>
                  <a:pt x="3629" y="2687"/>
                </a:lnTo>
                <a:lnTo>
                  <a:pt x="3635" y="2702"/>
                </a:lnTo>
                <a:lnTo>
                  <a:pt x="3640" y="2714"/>
                </a:lnTo>
                <a:lnTo>
                  <a:pt x="3644" y="2729"/>
                </a:lnTo>
                <a:lnTo>
                  <a:pt x="3648" y="2744"/>
                </a:lnTo>
                <a:lnTo>
                  <a:pt x="3624" y="2744"/>
                </a:lnTo>
                <a:lnTo>
                  <a:pt x="3615" y="2764"/>
                </a:lnTo>
                <a:lnTo>
                  <a:pt x="3606" y="2787"/>
                </a:lnTo>
                <a:lnTo>
                  <a:pt x="3600" y="2807"/>
                </a:lnTo>
                <a:lnTo>
                  <a:pt x="3588" y="2807"/>
                </a:lnTo>
                <a:lnTo>
                  <a:pt x="3591" y="2833"/>
                </a:lnTo>
                <a:lnTo>
                  <a:pt x="3604" y="2833"/>
                </a:lnTo>
                <a:lnTo>
                  <a:pt x="3608" y="2847"/>
                </a:lnTo>
                <a:lnTo>
                  <a:pt x="3608" y="2858"/>
                </a:lnTo>
                <a:lnTo>
                  <a:pt x="3606" y="2869"/>
                </a:lnTo>
                <a:lnTo>
                  <a:pt x="3600" y="2884"/>
                </a:lnTo>
                <a:lnTo>
                  <a:pt x="3613" y="2893"/>
                </a:lnTo>
                <a:lnTo>
                  <a:pt x="3626" y="2907"/>
                </a:lnTo>
                <a:lnTo>
                  <a:pt x="3637" y="2922"/>
                </a:lnTo>
                <a:lnTo>
                  <a:pt x="3644" y="2936"/>
                </a:lnTo>
                <a:lnTo>
                  <a:pt x="3675" y="2940"/>
                </a:lnTo>
                <a:lnTo>
                  <a:pt x="3700" y="2949"/>
                </a:lnTo>
                <a:lnTo>
                  <a:pt x="3726" y="2960"/>
                </a:lnTo>
                <a:lnTo>
                  <a:pt x="3749" y="2971"/>
                </a:lnTo>
                <a:lnTo>
                  <a:pt x="3777" y="2980"/>
                </a:lnTo>
                <a:lnTo>
                  <a:pt x="3791" y="2969"/>
                </a:lnTo>
                <a:lnTo>
                  <a:pt x="3813" y="2958"/>
                </a:lnTo>
                <a:lnTo>
                  <a:pt x="3837" y="2951"/>
                </a:lnTo>
                <a:lnTo>
                  <a:pt x="3860" y="2947"/>
                </a:lnTo>
                <a:lnTo>
                  <a:pt x="3864" y="2964"/>
                </a:lnTo>
                <a:lnTo>
                  <a:pt x="3869" y="2974"/>
                </a:lnTo>
                <a:lnTo>
                  <a:pt x="3873" y="2987"/>
                </a:lnTo>
                <a:lnTo>
                  <a:pt x="3877" y="3004"/>
                </a:lnTo>
                <a:lnTo>
                  <a:pt x="3871" y="3007"/>
                </a:lnTo>
                <a:lnTo>
                  <a:pt x="3869" y="3011"/>
                </a:lnTo>
                <a:lnTo>
                  <a:pt x="3868" y="3013"/>
                </a:lnTo>
                <a:lnTo>
                  <a:pt x="3868" y="3016"/>
                </a:lnTo>
                <a:lnTo>
                  <a:pt x="3868" y="3018"/>
                </a:lnTo>
                <a:lnTo>
                  <a:pt x="3868" y="3022"/>
                </a:lnTo>
                <a:lnTo>
                  <a:pt x="3866" y="3027"/>
                </a:lnTo>
                <a:lnTo>
                  <a:pt x="3864" y="3033"/>
                </a:lnTo>
                <a:lnTo>
                  <a:pt x="3855" y="3045"/>
                </a:lnTo>
                <a:lnTo>
                  <a:pt x="3842" y="3056"/>
                </a:lnTo>
                <a:lnTo>
                  <a:pt x="3831" y="3067"/>
                </a:lnTo>
                <a:lnTo>
                  <a:pt x="3822" y="3080"/>
                </a:lnTo>
                <a:lnTo>
                  <a:pt x="3817" y="3100"/>
                </a:lnTo>
                <a:lnTo>
                  <a:pt x="3819" y="3104"/>
                </a:lnTo>
                <a:lnTo>
                  <a:pt x="3822" y="3107"/>
                </a:lnTo>
                <a:lnTo>
                  <a:pt x="3822" y="3111"/>
                </a:lnTo>
                <a:lnTo>
                  <a:pt x="3824" y="3116"/>
                </a:lnTo>
                <a:lnTo>
                  <a:pt x="3824" y="3124"/>
                </a:lnTo>
                <a:lnTo>
                  <a:pt x="3820" y="3127"/>
                </a:lnTo>
                <a:lnTo>
                  <a:pt x="3819" y="3131"/>
                </a:lnTo>
                <a:lnTo>
                  <a:pt x="3819" y="3134"/>
                </a:lnTo>
                <a:lnTo>
                  <a:pt x="3817" y="3136"/>
                </a:lnTo>
                <a:lnTo>
                  <a:pt x="3791" y="3136"/>
                </a:lnTo>
                <a:lnTo>
                  <a:pt x="3788" y="3140"/>
                </a:lnTo>
                <a:lnTo>
                  <a:pt x="3784" y="3144"/>
                </a:lnTo>
                <a:lnTo>
                  <a:pt x="3782" y="3151"/>
                </a:lnTo>
                <a:lnTo>
                  <a:pt x="3779" y="3156"/>
                </a:lnTo>
                <a:lnTo>
                  <a:pt x="3775" y="3160"/>
                </a:lnTo>
                <a:lnTo>
                  <a:pt x="3771" y="3164"/>
                </a:lnTo>
                <a:lnTo>
                  <a:pt x="3744" y="3164"/>
                </a:lnTo>
                <a:lnTo>
                  <a:pt x="3731" y="3184"/>
                </a:lnTo>
                <a:lnTo>
                  <a:pt x="3728" y="3185"/>
                </a:lnTo>
                <a:lnTo>
                  <a:pt x="3724" y="3187"/>
                </a:lnTo>
                <a:lnTo>
                  <a:pt x="3719" y="3189"/>
                </a:lnTo>
                <a:lnTo>
                  <a:pt x="3715" y="3191"/>
                </a:lnTo>
                <a:lnTo>
                  <a:pt x="3711" y="3193"/>
                </a:lnTo>
                <a:lnTo>
                  <a:pt x="3711" y="3224"/>
                </a:lnTo>
                <a:lnTo>
                  <a:pt x="3708" y="3224"/>
                </a:lnTo>
                <a:lnTo>
                  <a:pt x="3695" y="3231"/>
                </a:lnTo>
                <a:lnTo>
                  <a:pt x="3680" y="3234"/>
                </a:lnTo>
                <a:lnTo>
                  <a:pt x="3666" y="3240"/>
                </a:lnTo>
                <a:lnTo>
                  <a:pt x="3657" y="3249"/>
                </a:lnTo>
                <a:lnTo>
                  <a:pt x="3651" y="3260"/>
                </a:lnTo>
                <a:lnTo>
                  <a:pt x="3648" y="3271"/>
                </a:lnTo>
                <a:lnTo>
                  <a:pt x="3642" y="3282"/>
                </a:lnTo>
                <a:lnTo>
                  <a:pt x="3637" y="3293"/>
                </a:lnTo>
                <a:lnTo>
                  <a:pt x="3628" y="3296"/>
                </a:lnTo>
                <a:lnTo>
                  <a:pt x="3617" y="3298"/>
                </a:lnTo>
                <a:lnTo>
                  <a:pt x="3606" y="3298"/>
                </a:lnTo>
                <a:lnTo>
                  <a:pt x="3597" y="3300"/>
                </a:lnTo>
                <a:lnTo>
                  <a:pt x="3591" y="3304"/>
                </a:lnTo>
                <a:lnTo>
                  <a:pt x="3586" y="3314"/>
                </a:lnTo>
                <a:lnTo>
                  <a:pt x="3584" y="3324"/>
                </a:lnTo>
                <a:lnTo>
                  <a:pt x="3580" y="3336"/>
                </a:lnTo>
                <a:lnTo>
                  <a:pt x="3569" y="3347"/>
                </a:lnTo>
                <a:lnTo>
                  <a:pt x="3557" y="3356"/>
                </a:lnTo>
                <a:lnTo>
                  <a:pt x="3544" y="3364"/>
                </a:lnTo>
                <a:lnTo>
                  <a:pt x="3577" y="3360"/>
                </a:lnTo>
                <a:lnTo>
                  <a:pt x="3577" y="3396"/>
                </a:lnTo>
                <a:lnTo>
                  <a:pt x="3569" y="3402"/>
                </a:lnTo>
                <a:lnTo>
                  <a:pt x="3564" y="3407"/>
                </a:lnTo>
                <a:lnTo>
                  <a:pt x="3557" y="3411"/>
                </a:lnTo>
                <a:lnTo>
                  <a:pt x="3544" y="3413"/>
                </a:lnTo>
                <a:lnTo>
                  <a:pt x="3537" y="3411"/>
                </a:lnTo>
                <a:lnTo>
                  <a:pt x="3522" y="3414"/>
                </a:lnTo>
                <a:lnTo>
                  <a:pt x="3506" y="3420"/>
                </a:lnTo>
                <a:lnTo>
                  <a:pt x="3489" y="3427"/>
                </a:lnTo>
                <a:lnTo>
                  <a:pt x="3480" y="3436"/>
                </a:lnTo>
                <a:lnTo>
                  <a:pt x="3479" y="3438"/>
                </a:lnTo>
                <a:lnTo>
                  <a:pt x="3479" y="3442"/>
                </a:lnTo>
                <a:lnTo>
                  <a:pt x="3479" y="3445"/>
                </a:lnTo>
                <a:lnTo>
                  <a:pt x="3480" y="3449"/>
                </a:lnTo>
                <a:lnTo>
                  <a:pt x="3480" y="3456"/>
                </a:lnTo>
                <a:lnTo>
                  <a:pt x="3466" y="3453"/>
                </a:lnTo>
                <a:lnTo>
                  <a:pt x="3455" y="3447"/>
                </a:lnTo>
                <a:lnTo>
                  <a:pt x="3444" y="3444"/>
                </a:lnTo>
                <a:lnTo>
                  <a:pt x="3428" y="3440"/>
                </a:lnTo>
                <a:lnTo>
                  <a:pt x="3424" y="3445"/>
                </a:lnTo>
                <a:lnTo>
                  <a:pt x="3422" y="3449"/>
                </a:lnTo>
                <a:lnTo>
                  <a:pt x="3419" y="3453"/>
                </a:lnTo>
                <a:lnTo>
                  <a:pt x="3417" y="3456"/>
                </a:lnTo>
                <a:lnTo>
                  <a:pt x="3413" y="3462"/>
                </a:lnTo>
                <a:lnTo>
                  <a:pt x="3411" y="3469"/>
                </a:lnTo>
                <a:lnTo>
                  <a:pt x="3413" y="3469"/>
                </a:lnTo>
                <a:lnTo>
                  <a:pt x="3415" y="3469"/>
                </a:lnTo>
                <a:lnTo>
                  <a:pt x="3415" y="3471"/>
                </a:lnTo>
                <a:lnTo>
                  <a:pt x="3417" y="3471"/>
                </a:lnTo>
                <a:lnTo>
                  <a:pt x="3417" y="3473"/>
                </a:lnTo>
                <a:lnTo>
                  <a:pt x="3417" y="3476"/>
                </a:lnTo>
                <a:lnTo>
                  <a:pt x="3411" y="3476"/>
                </a:lnTo>
                <a:lnTo>
                  <a:pt x="3409" y="3478"/>
                </a:lnTo>
                <a:lnTo>
                  <a:pt x="3406" y="3478"/>
                </a:lnTo>
                <a:lnTo>
                  <a:pt x="3402" y="3480"/>
                </a:lnTo>
                <a:lnTo>
                  <a:pt x="3397" y="3480"/>
                </a:lnTo>
                <a:lnTo>
                  <a:pt x="3397" y="3460"/>
                </a:lnTo>
                <a:lnTo>
                  <a:pt x="3328" y="3453"/>
                </a:lnTo>
                <a:lnTo>
                  <a:pt x="3328" y="3460"/>
                </a:lnTo>
                <a:lnTo>
                  <a:pt x="3329" y="3462"/>
                </a:lnTo>
                <a:lnTo>
                  <a:pt x="3329" y="3464"/>
                </a:lnTo>
                <a:lnTo>
                  <a:pt x="3331" y="3465"/>
                </a:lnTo>
                <a:lnTo>
                  <a:pt x="3331" y="3469"/>
                </a:lnTo>
                <a:lnTo>
                  <a:pt x="3331" y="3473"/>
                </a:lnTo>
                <a:lnTo>
                  <a:pt x="3324" y="3476"/>
                </a:lnTo>
                <a:lnTo>
                  <a:pt x="3311" y="3482"/>
                </a:lnTo>
                <a:lnTo>
                  <a:pt x="3291" y="3484"/>
                </a:lnTo>
                <a:lnTo>
                  <a:pt x="3288" y="3473"/>
                </a:lnTo>
                <a:lnTo>
                  <a:pt x="3282" y="3462"/>
                </a:lnTo>
                <a:lnTo>
                  <a:pt x="3277" y="3453"/>
                </a:lnTo>
                <a:lnTo>
                  <a:pt x="3255" y="3442"/>
                </a:lnTo>
                <a:lnTo>
                  <a:pt x="3229" y="3434"/>
                </a:lnTo>
                <a:lnTo>
                  <a:pt x="3200" y="3433"/>
                </a:lnTo>
                <a:lnTo>
                  <a:pt x="3169" y="3431"/>
                </a:lnTo>
                <a:lnTo>
                  <a:pt x="3140" y="3433"/>
                </a:lnTo>
                <a:lnTo>
                  <a:pt x="3142" y="3413"/>
                </a:lnTo>
                <a:lnTo>
                  <a:pt x="3140" y="3396"/>
                </a:lnTo>
                <a:lnTo>
                  <a:pt x="3131" y="3380"/>
                </a:lnTo>
                <a:lnTo>
                  <a:pt x="3128" y="3378"/>
                </a:lnTo>
                <a:lnTo>
                  <a:pt x="3124" y="3376"/>
                </a:lnTo>
                <a:lnTo>
                  <a:pt x="3119" y="3376"/>
                </a:lnTo>
                <a:lnTo>
                  <a:pt x="3111" y="3376"/>
                </a:lnTo>
                <a:lnTo>
                  <a:pt x="3099" y="3384"/>
                </a:lnTo>
                <a:lnTo>
                  <a:pt x="3084" y="3385"/>
                </a:lnTo>
                <a:lnTo>
                  <a:pt x="3066" y="3387"/>
                </a:lnTo>
                <a:lnTo>
                  <a:pt x="3049" y="3385"/>
                </a:lnTo>
                <a:lnTo>
                  <a:pt x="3031" y="3384"/>
                </a:lnTo>
                <a:lnTo>
                  <a:pt x="3028" y="3369"/>
                </a:lnTo>
                <a:lnTo>
                  <a:pt x="3019" y="3360"/>
                </a:lnTo>
                <a:lnTo>
                  <a:pt x="3004" y="3356"/>
                </a:lnTo>
                <a:lnTo>
                  <a:pt x="2984" y="3356"/>
                </a:lnTo>
                <a:lnTo>
                  <a:pt x="2975" y="3373"/>
                </a:lnTo>
                <a:lnTo>
                  <a:pt x="2962" y="3380"/>
                </a:lnTo>
                <a:lnTo>
                  <a:pt x="2946" y="3385"/>
                </a:lnTo>
                <a:lnTo>
                  <a:pt x="2926" y="3385"/>
                </a:lnTo>
                <a:lnTo>
                  <a:pt x="2900" y="3384"/>
                </a:lnTo>
                <a:lnTo>
                  <a:pt x="2899" y="3384"/>
                </a:lnTo>
                <a:lnTo>
                  <a:pt x="2897" y="3382"/>
                </a:lnTo>
                <a:lnTo>
                  <a:pt x="2895" y="3382"/>
                </a:lnTo>
                <a:lnTo>
                  <a:pt x="2891" y="3382"/>
                </a:lnTo>
                <a:lnTo>
                  <a:pt x="2888" y="3380"/>
                </a:lnTo>
                <a:lnTo>
                  <a:pt x="2888" y="3373"/>
                </a:lnTo>
                <a:lnTo>
                  <a:pt x="2889" y="3367"/>
                </a:lnTo>
                <a:lnTo>
                  <a:pt x="2889" y="3362"/>
                </a:lnTo>
                <a:lnTo>
                  <a:pt x="2891" y="3358"/>
                </a:lnTo>
                <a:lnTo>
                  <a:pt x="2891" y="3353"/>
                </a:lnTo>
                <a:lnTo>
                  <a:pt x="2888" y="3353"/>
                </a:lnTo>
                <a:lnTo>
                  <a:pt x="2888" y="3347"/>
                </a:lnTo>
                <a:lnTo>
                  <a:pt x="2760" y="3340"/>
                </a:lnTo>
                <a:lnTo>
                  <a:pt x="2753" y="3324"/>
                </a:lnTo>
                <a:lnTo>
                  <a:pt x="2746" y="3311"/>
                </a:lnTo>
                <a:lnTo>
                  <a:pt x="2735" y="3302"/>
                </a:lnTo>
                <a:lnTo>
                  <a:pt x="2717" y="3296"/>
                </a:lnTo>
                <a:lnTo>
                  <a:pt x="2713" y="3298"/>
                </a:lnTo>
                <a:lnTo>
                  <a:pt x="2708" y="3300"/>
                </a:lnTo>
                <a:lnTo>
                  <a:pt x="2704" y="3300"/>
                </a:lnTo>
                <a:lnTo>
                  <a:pt x="2699" y="3302"/>
                </a:lnTo>
                <a:lnTo>
                  <a:pt x="2697" y="3304"/>
                </a:lnTo>
                <a:lnTo>
                  <a:pt x="2695" y="3307"/>
                </a:lnTo>
                <a:lnTo>
                  <a:pt x="2693" y="3311"/>
                </a:lnTo>
                <a:lnTo>
                  <a:pt x="2693" y="3314"/>
                </a:lnTo>
                <a:lnTo>
                  <a:pt x="2691" y="3318"/>
                </a:lnTo>
                <a:lnTo>
                  <a:pt x="2689" y="3322"/>
                </a:lnTo>
                <a:lnTo>
                  <a:pt x="2688" y="3324"/>
                </a:lnTo>
                <a:lnTo>
                  <a:pt x="2675" y="3331"/>
                </a:lnTo>
                <a:lnTo>
                  <a:pt x="2660" y="3334"/>
                </a:lnTo>
                <a:lnTo>
                  <a:pt x="2648" y="3340"/>
                </a:lnTo>
                <a:lnTo>
                  <a:pt x="2631" y="3373"/>
                </a:lnTo>
                <a:lnTo>
                  <a:pt x="2622" y="3376"/>
                </a:lnTo>
                <a:lnTo>
                  <a:pt x="2609" y="3376"/>
                </a:lnTo>
                <a:lnTo>
                  <a:pt x="2600" y="3380"/>
                </a:lnTo>
                <a:lnTo>
                  <a:pt x="2597" y="3384"/>
                </a:lnTo>
                <a:lnTo>
                  <a:pt x="2595" y="3387"/>
                </a:lnTo>
                <a:lnTo>
                  <a:pt x="2595" y="3389"/>
                </a:lnTo>
                <a:lnTo>
                  <a:pt x="2593" y="3393"/>
                </a:lnTo>
                <a:lnTo>
                  <a:pt x="2593" y="3394"/>
                </a:lnTo>
                <a:lnTo>
                  <a:pt x="2589" y="3396"/>
                </a:lnTo>
                <a:lnTo>
                  <a:pt x="2586" y="3398"/>
                </a:lnTo>
                <a:lnTo>
                  <a:pt x="2580" y="3400"/>
                </a:lnTo>
                <a:lnTo>
                  <a:pt x="2577" y="3420"/>
                </a:lnTo>
                <a:lnTo>
                  <a:pt x="2548" y="3429"/>
                </a:lnTo>
                <a:lnTo>
                  <a:pt x="2520" y="3442"/>
                </a:lnTo>
                <a:lnTo>
                  <a:pt x="2495" y="3460"/>
                </a:lnTo>
                <a:lnTo>
                  <a:pt x="2475" y="3482"/>
                </a:lnTo>
                <a:lnTo>
                  <a:pt x="2457" y="3509"/>
                </a:lnTo>
                <a:lnTo>
                  <a:pt x="2446" y="3540"/>
                </a:lnTo>
                <a:lnTo>
                  <a:pt x="2440" y="3576"/>
                </a:lnTo>
                <a:lnTo>
                  <a:pt x="2424" y="3576"/>
                </a:lnTo>
                <a:lnTo>
                  <a:pt x="2424" y="3580"/>
                </a:lnTo>
                <a:lnTo>
                  <a:pt x="2429" y="3585"/>
                </a:lnTo>
                <a:lnTo>
                  <a:pt x="2431" y="3593"/>
                </a:lnTo>
                <a:lnTo>
                  <a:pt x="2435" y="3598"/>
                </a:lnTo>
                <a:lnTo>
                  <a:pt x="2437" y="3609"/>
                </a:lnTo>
                <a:lnTo>
                  <a:pt x="2424" y="3609"/>
                </a:lnTo>
                <a:lnTo>
                  <a:pt x="2420" y="3618"/>
                </a:lnTo>
                <a:lnTo>
                  <a:pt x="2417" y="3629"/>
                </a:lnTo>
                <a:lnTo>
                  <a:pt x="2413" y="3636"/>
                </a:lnTo>
                <a:lnTo>
                  <a:pt x="2411" y="3640"/>
                </a:lnTo>
                <a:lnTo>
                  <a:pt x="2422" y="3649"/>
                </a:lnTo>
                <a:lnTo>
                  <a:pt x="2428" y="3656"/>
                </a:lnTo>
                <a:lnTo>
                  <a:pt x="2433" y="3662"/>
                </a:lnTo>
                <a:lnTo>
                  <a:pt x="2435" y="3671"/>
                </a:lnTo>
                <a:lnTo>
                  <a:pt x="2437" y="3684"/>
                </a:lnTo>
                <a:lnTo>
                  <a:pt x="2437" y="3704"/>
                </a:lnTo>
                <a:lnTo>
                  <a:pt x="2431" y="3705"/>
                </a:lnTo>
                <a:lnTo>
                  <a:pt x="2429" y="3705"/>
                </a:lnTo>
                <a:lnTo>
                  <a:pt x="2428" y="3705"/>
                </a:lnTo>
                <a:lnTo>
                  <a:pt x="2426" y="3707"/>
                </a:lnTo>
                <a:lnTo>
                  <a:pt x="2424" y="3707"/>
                </a:lnTo>
                <a:lnTo>
                  <a:pt x="2433" y="3720"/>
                </a:lnTo>
                <a:lnTo>
                  <a:pt x="2437" y="3733"/>
                </a:lnTo>
                <a:lnTo>
                  <a:pt x="2439" y="3747"/>
                </a:lnTo>
                <a:lnTo>
                  <a:pt x="2444" y="3764"/>
                </a:lnTo>
                <a:lnTo>
                  <a:pt x="2451" y="3773"/>
                </a:lnTo>
                <a:lnTo>
                  <a:pt x="2459" y="3778"/>
                </a:lnTo>
                <a:lnTo>
                  <a:pt x="2466" y="3784"/>
                </a:lnTo>
                <a:lnTo>
                  <a:pt x="2471" y="3791"/>
                </a:lnTo>
                <a:lnTo>
                  <a:pt x="2477" y="3800"/>
                </a:lnTo>
                <a:lnTo>
                  <a:pt x="2480" y="3816"/>
                </a:lnTo>
                <a:lnTo>
                  <a:pt x="2471" y="3818"/>
                </a:lnTo>
                <a:lnTo>
                  <a:pt x="2462" y="3820"/>
                </a:lnTo>
                <a:lnTo>
                  <a:pt x="2451" y="3820"/>
                </a:lnTo>
                <a:lnTo>
                  <a:pt x="2442" y="3822"/>
                </a:lnTo>
                <a:lnTo>
                  <a:pt x="2433" y="3818"/>
                </a:lnTo>
                <a:lnTo>
                  <a:pt x="2424" y="3813"/>
                </a:lnTo>
                <a:lnTo>
                  <a:pt x="2415" y="3807"/>
                </a:lnTo>
                <a:lnTo>
                  <a:pt x="2404" y="3805"/>
                </a:lnTo>
                <a:lnTo>
                  <a:pt x="2391" y="3809"/>
                </a:lnTo>
                <a:lnTo>
                  <a:pt x="2391" y="3816"/>
                </a:lnTo>
                <a:lnTo>
                  <a:pt x="2375" y="3822"/>
                </a:lnTo>
                <a:lnTo>
                  <a:pt x="2355" y="3827"/>
                </a:lnTo>
                <a:lnTo>
                  <a:pt x="2333" y="3834"/>
                </a:lnTo>
                <a:lnTo>
                  <a:pt x="2315" y="3842"/>
                </a:lnTo>
                <a:lnTo>
                  <a:pt x="2304" y="3853"/>
                </a:lnTo>
                <a:lnTo>
                  <a:pt x="2302" y="3854"/>
                </a:lnTo>
                <a:lnTo>
                  <a:pt x="2300" y="3858"/>
                </a:lnTo>
                <a:lnTo>
                  <a:pt x="2300" y="3862"/>
                </a:lnTo>
                <a:lnTo>
                  <a:pt x="2300" y="3869"/>
                </a:lnTo>
                <a:lnTo>
                  <a:pt x="2284" y="3871"/>
                </a:lnTo>
                <a:lnTo>
                  <a:pt x="2266" y="3873"/>
                </a:lnTo>
                <a:lnTo>
                  <a:pt x="2251" y="3876"/>
                </a:lnTo>
                <a:lnTo>
                  <a:pt x="2240" y="3876"/>
                </a:lnTo>
                <a:lnTo>
                  <a:pt x="2237" y="3874"/>
                </a:lnTo>
                <a:lnTo>
                  <a:pt x="2233" y="3871"/>
                </a:lnTo>
                <a:lnTo>
                  <a:pt x="2231" y="3867"/>
                </a:lnTo>
                <a:lnTo>
                  <a:pt x="2229" y="3862"/>
                </a:lnTo>
                <a:lnTo>
                  <a:pt x="2228" y="3858"/>
                </a:lnTo>
                <a:lnTo>
                  <a:pt x="2224" y="3856"/>
                </a:lnTo>
                <a:lnTo>
                  <a:pt x="2202" y="3845"/>
                </a:lnTo>
                <a:lnTo>
                  <a:pt x="2180" y="3840"/>
                </a:lnTo>
                <a:lnTo>
                  <a:pt x="2155" y="3840"/>
                </a:lnTo>
                <a:lnTo>
                  <a:pt x="2128" y="3840"/>
                </a:lnTo>
                <a:lnTo>
                  <a:pt x="2120" y="3853"/>
                </a:lnTo>
                <a:lnTo>
                  <a:pt x="2111" y="3862"/>
                </a:lnTo>
                <a:lnTo>
                  <a:pt x="2097" y="3867"/>
                </a:lnTo>
                <a:lnTo>
                  <a:pt x="2077" y="3869"/>
                </a:lnTo>
                <a:lnTo>
                  <a:pt x="2071" y="3860"/>
                </a:lnTo>
                <a:lnTo>
                  <a:pt x="2064" y="3853"/>
                </a:lnTo>
                <a:lnTo>
                  <a:pt x="2064" y="3838"/>
                </a:lnTo>
                <a:lnTo>
                  <a:pt x="2064" y="3829"/>
                </a:lnTo>
                <a:lnTo>
                  <a:pt x="2066" y="3820"/>
                </a:lnTo>
                <a:lnTo>
                  <a:pt x="2068" y="3809"/>
                </a:lnTo>
                <a:lnTo>
                  <a:pt x="2064" y="3809"/>
                </a:lnTo>
                <a:lnTo>
                  <a:pt x="2064" y="3804"/>
                </a:lnTo>
                <a:lnTo>
                  <a:pt x="2060" y="3804"/>
                </a:lnTo>
                <a:lnTo>
                  <a:pt x="2060" y="3809"/>
                </a:lnTo>
                <a:lnTo>
                  <a:pt x="2059" y="3813"/>
                </a:lnTo>
                <a:lnTo>
                  <a:pt x="2057" y="3816"/>
                </a:lnTo>
                <a:lnTo>
                  <a:pt x="2057" y="3822"/>
                </a:lnTo>
                <a:lnTo>
                  <a:pt x="2057" y="3829"/>
                </a:lnTo>
                <a:lnTo>
                  <a:pt x="2035" y="3825"/>
                </a:lnTo>
                <a:lnTo>
                  <a:pt x="2020" y="3818"/>
                </a:lnTo>
                <a:lnTo>
                  <a:pt x="2004" y="3811"/>
                </a:lnTo>
                <a:lnTo>
                  <a:pt x="1984" y="3804"/>
                </a:lnTo>
                <a:lnTo>
                  <a:pt x="1984" y="3793"/>
                </a:lnTo>
                <a:lnTo>
                  <a:pt x="1988" y="3787"/>
                </a:lnTo>
                <a:lnTo>
                  <a:pt x="1991" y="3780"/>
                </a:lnTo>
                <a:lnTo>
                  <a:pt x="1991" y="3774"/>
                </a:lnTo>
                <a:lnTo>
                  <a:pt x="1993" y="3769"/>
                </a:lnTo>
                <a:lnTo>
                  <a:pt x="1991" y="3764"/>
                </a:lnTo>
                <a:lnTo>
                  <a:pt x="1988" y="3753"/>
                </a:lnTo>
                <a:lnTo>
                  <a:pt x="1979" y="3749"/>
                </a:lnTo>
                <a:lnTo>
                  <a:pt x="1968" y="3747"/>
                </a:lnTo>
                <a:lnTo>
                  <a:pt x="1951" y="3749"/>
                </a:lnTo>
                <a:lnTo>
                  <a:pt x="1940" y="3738"/>
                </a:lnTo>
                <a:lnTo>
                  <a:pt x="1926" y="3734"/>
                </a:lnTo>
                <a:lnTo>
                  <a:pt x="1908" y="3736"/>
                </a:lnTo>
                <a:lnTo>
                  <a:pt x="1906" y="3742"/>
                </a:lnTo>
                <a:lnTo>
                  <a:pt x="1904" y="3745"/>
                </a:lnTo>
                <a:lnTo>
                  <a:pt x="1902" y="3749"/>
                </a:lnTo>
                <a:lnTo>
                  <a:pt x="1899" y="3753"/>
                </a:lnTo>
                <a:lnTo>
                  <a:pt x="1897" y="3756"/>
                </a:lnTo>
                <a:lnTo>
                  <a:pt x="1893" y="3754"/>
                </a:lnTo>
                <a:lnTo>
                  <a:pt x="1891" y="3754"/>
                </a:lnTo>
                <a:lnTo>
                  <a:pt x="1891" y="3754"/>
                </a:lnTo>
                <a:lnTo>
                  <a:pt x="1889" y="3753"/>
                </a:lnTo>
                <a:lnTo>
                  <a:pt x="1888" y="3753"/>
                </a:lnTo>
                <a:lnTo>
                  <a:pt x="1879" y="3738"/>
                </a:lnTo>
                <a:lnTo>
                  <a:pt x="1871" y="3727"/>
                </a:lnTo>
                <a:lnTo>
                  <a:pt x="1864" y="3716"/>
                </a:lnTo>
                <a:lnTo>
                  <a:pt x="1853" y="3709"/>
                </a:lnTo>
                <a:lnTo>
                  <a:pt x="1839" y="3705"/>
                </a:lnTo>
                <a:lnTo>
                  <a:pt x="1817" y="3704"/>
                </a:lnTo>
                <a:lnTo>
                  <a:pt x="1811" y="3707"/>
                </a:lnTo>
                <a:lnTo>
                  <a:pt x="1804" y="3707"/>
                </a:lnTo>
                <a:lnTo>
                  <a:pt x="1797" y="3709"/>
                </a:lnTo>
                <a:lnTo>
                  <a:pt x="1788" y="3707"/>
                </a:lnTo>
                <a:lnTo>
                  <a:pt x="1780" y="3693"/>
                </a:lnTo>
                <a:lnTo>
                  <a:pt x="1771" y="3684"/>
                </a:lnTo>
                <a:lnTo>
                  <a:pt x="1755" y="3680"/>
                </a:lnTo>
                <a:lnTo>
                  <a:pt x="1731" y="3680"/>
                </a:lnTo>
                <a:lnTo>
                  <a:pt x="1713" y="3671"/>
                </a:lnTo>
                <a:lnTo>
                  <a:pt x="1688" y="3664"/>
                </a:lnTo>
                <a:lnTo>
                  <a:pt x="1662" y="3658"/>
                </a:lnTo>
                <a:lnTo>
                  <a:pt x="1637" y="3656"/>
                </a:lnTo>
                <a:lnTo>
                  <a:pt x="1635" y="3662"/>
                </a:lnTo>
                <a:lnTo>
                  <a:pt x="1633" y="3667"/>
                </a:lnTo>
                <a:lnTo>
                  <a:pt x="1633" y="3673"/>
                </a:lnTo>
                <a:lnTo>
                  <a:pt x="1631" y="3680"/>
                </a:lnTo>
                <a:lnTo>
                  <a:pt x="1629" y="3693"/>
                </a:lnTo>
                <a:lnTo>
                  <a:pt x="1633" y="3705"/>
                </a:lnTo>
                <a:lnTo>
                  <a:pt x="1637" y="3724"/>
                </a:lnTo>
                <a:lnTo>
                  <a:pt x="1602" y="3725"/>
                </a:lnTo>
                <a:lnTo>
                  <a:pt x="1575" y="3727"/>
                </a:lnTo>
                <a:lnTo>
                  <a:pt x="1551" y="3724"/>
                </a:lnTo>
                <a:lnTo>
                  <a:pt x="1528" y="3716"/>
                </a:lnTo>
                <a:lnTo>
                  <a:pt x="1526" y="3722"/>
                </a:lnTo>
                <a:lnTo>
                  <a:pt x="1522" y="3725"/>
                </a:lnTo>
                <a:lnTo>
                  <a:pt x="1519" y="3729"/>
                </a:lnTo>
                <a:lnTo>
                  <a:pt x="1515" y="3731"/>
                </a:lnTo>
                <a:lnTo>
                  <a:pt x="1508" y="3731"/>
                </a:lnTo>
                <a:lnTo>
                  <a:pt x="1500" y="3733"/>
                </a:lnTo>
                <a:lnTo>
                  <a:pt x="1495" y="3725"/>
                </a:lnTo>
                <a:lnTo>
                  <a:pt x="1491" y="3720"/>
                </a:lnTo>
                <a:lnTo>
                  <a:pt x="1486" y="3716"/>
                </a:lnTo>
                <a:lnTo>
                  <a:pt x="1482" y="3713"/>
                </a:lnTo>
                <a:lnTo>
                  <a:pt x="1477" y="3707"/>
                </a:lnTo>
                <a:lnTo>
                  <a:pt x="1451" y="3718"/>
                </a:lnTo>
                <a:lnTo>
                  <a:pt x="1424" y="3722"/>
                </a:lnTo>
                <a:lnTo>
                  <a:pt x="1391" y="3724"/>
                </a:lnTo>
                <a:lnTo>
                  <a:pt x="1382" y="3714"/>
                </a:lnTo>
                <a:lnTo>
                  <a:pt x="1375" y="3705"/>
                </a:lnTo>
                <a:lnTo>
                  <a:pt x="1368" y="3696"/>
                </a:lnTo>
                <a:lnTo>
                  <a:pt x="1364" y="3680"/>
                </a:lnTo>
                <a:lnTo>
                  <a:pt x="1348" y="3678"/>
                </a:lnTo>
                <a:lnTo>
                  <a:pt x="1339" y="3674"/>
                </a:lnTo>
                <a:lnTo>
                  <a:pt x="1329" y="3669"/>
                </a:lnTo>
                <a:lnTo>
                  <a:pt x="1320" y="3664"/>
                </a:lnTo>
                <a:lnTo>
                  <a:pt x="1308" y="3660"/>
                </a:lnTo>
                <a:lnTo>
                  <a:pt x="1302" y="3665"/>
                </a:lnTo>
                <a:lnTo>
                  <a:pt x="1293" y="3671"/>
                </a:lnTo>
                <a:lnTo>
                  <a:pt x="1282" y="3676"/>
                </a:lnTo>
                <a:lnTo>
                  <a:pt x="1269" y="3678"/>
                </a:lnTo>
                <a:lnTo>
                  <a:pt x="1260" y="3676"/>
                </a:lnTo>
                <a:lnTo>
                  <a:pt x="1251" y="3669"/>
                </a:lnTo>
                <a:lnTo>
                  <a:pt x="1249" y="3673"/>
                </a:lnTo>
                <a:lnTo>
                  <a:pt x="1248" y="3676"/>
                </a:lnTo>
                <a:lnTo>
                  <a:pt x="1248" y="3678"/>
                </a:lnTo>
                <a:lnTo>
                  <a:pt x="1246" y="3678"/>
                </a:lnTo>
                <a:lnTo>
                  <a:pt x="1242" y="3680"/>
                </a:lnTo>
                <a:lnTo>
                  <a:pt x="1239" y="3680"/>
                </a:lnTo>
                <a:lnTo>
                  <a:pt x="1231" y="3680"/>
                </a:lnTo>
                <a:lnTo>
                  <a:pt x="1197" y="3636"/>
                </a:lnTo>
                <a:lnTo>
                  <a:pt x="1193" y="3634"/>
                </a:lnTo>
                <a:lnTo>
                  <a:pt x="1189" y="3634"/>
                </a:lnTo>
                <a:lnTo>
                  <a:pt x="1186" y="3634"/>
                </a:lnTo>
                <a:lnTo>
                  <a:pt x="1182" y="3634"/>
                </a:lnTo>
                <a:lnTo>
                  <a:pt x="1180" y="3633"/>
                </a:lnTo>
                <a:lnTo>
                  <a:pt x="1175" y="3622"/>
                </a:lnTo>
                <a:lnTo>
                  <a:pt x="1173" y="3614"/>
                </a:lnTo>
                <a:lnTo>
                  <a:pt x="1173" y="3609"/>
                </a:lnTo>
                <a:lnTo>
                  <a:pt x="1168" y="3604"/>
                </a:lnTo>
                <a:lnTo>
                  <a:pt x="1157" y="3600"/>
                </a:lnTo>
                <a:lnTo>
                  <a:pt x="1142" y="3604"/>
                </a:lnTo>
                <a:lnTo>
                  <a:pt x="1124" y="3602"/>
                </a:lnTo>
                <a:lnTo>
                  <a:pt x="1102" y="3594"/>
                </a:lnTo>
                <a:lnTo>
                  <a:pt x="1080" y="3585"/>
                </a:lnTo>
                <a:lnTo>
                  <a:pt x="1057" y="3576"/>
                </a:lnTo>
                <a:lnTo>
                  <a:pt x="1035" y="3565"/>
                </a:lnTo>
                <a:lnTo>
                  <a:pt x="1015" y="3558"/>
                </a:lnTo>
                <a:lnTo>
                  <a:pt x="1000" y="3553"/>
                </a:lnTo>
                <a:lnTo>
                  <a:pt x="999" y="3547"/>
                </a:lnTo>
                <a:lnTo>
                  <a:pt x="997" y="3540"/>
                </a:lnTo>
                <a:lnTo>
                  <a:pt x="995" y="3533"/>
                </a:lnTo>
                <a:lnTo>
                  <a:pt x="991" y="3529"/>
                </a:lnTo>
                <a:lnTo>
                  <a:pt x="991" y="3536"/>
                </a:lnTo>
                <a:lnTo>
                  <a:pt x="988" y="3545"/>
                </a:lnTo>
                <a:lnTo>
                  <a:pt x="984" y="3553"/>
                </a:lnTo>
                <a:lnTo>
                  <a:pt x="980" y="3558"/>
                </a:lnTo>
                <a:lnTo>
                  <a:pt x="971" y="3560"/>
                </a:lnTo>
                <a:lnTo>
                  <a:pt x="957" y="3560"/>
                </a:lnTo>
                <a:lnTo>
                  <a:pt x="955" y="3558"/>
                </a:lnTo>
                <a:lnTo>
                  <a:pt x="953" y="3558"/>
                </a:lnTo>
                <a:lnTo>
                  <a:pt x="953" y="3558"/>
                </a:lnTo>
                <a:lnTo>
                  <a:pt x="951" y="3558"/>
                </a:lnTo>
                <a:lnTo>
                  <a:pt x="948" y="3556"/>
                </a:lnTo>
                <a:lnTo>
                  <a:pt x="946" y="3551"/>
                </a:lnTo>
                <a:lnTo>
                  <a:pt x="944" y="3547"/>
                </a:lnTo>
                <a:lnTo>
                  <a:pt x="942" y="3542"/>
                </a:lnTo>
                <a:lnTo>
                  <a:pt x="940" y="3536"/>
                </a:lnTo>
                <a:lnTo>
                  <a:pt x="940" y="3529"/>
                </a:lnTo>
                <a:lnTo>
                  <a:pt x="955" y="3514"/>
                </a:lnTo>
                <a:lnTo>
                  <a:pt x="964" y="3496"/>
                </a:lnTo>
                <a:lnTo>
                  <a:pt x="968" y="3473"/>
                </a:lnTo>
                <a:lnTo>
                  <a:pt x="953" y="3462"/>
                </a:lnTo>
                <a:lnTo>
                  <a:pt x="937" y="3454"/>
                </a:lnTo>
                <a:lnTo>
                  <a:pt x="917" y="3449"/>
                </a:lnTo>
                <a:lnTo>
                  <a:pt x="917" y="3453"/>
                </a:lnTo>
                <a:lnTo>
                  <a:pt x="911" y="3453"/>
                </a:lnTo>
                <a:lnTo>
                  <a:pt x="911" y="3464"/>
                </a:lnTo>
                <a:lnTo>
                  <a:pt x="891" y="3464"/>
                </a:lnTo>
                <a:lnTo>
                  <a:pt x="891" y="3458"/>
                </a:lnTo>
                <a:lnTo>
                  <a:pt x="889" y="3453"/>
                </a:lnTo>
                <a:lnTo>
                  <a:pt x="888" y="3451"/>
                </a:lnTo>
                <a:lnTo>
                  <a:pt x="884" y="3447"/>
                </a:lnTo>
                <a:lnTo>
                  <a:pt x="880" y="3444"/>
                </a:lnTo>
                <a:lnTo>
                  <a:pt x="875" y="3442"/>
                </a:lnTo>
                <a:lnTo>
                  <a:pt x="871" y="3442"/>
                </a:lnTo>
                <a:lnTo>
                  <a:pt x="868" y="3442"/>
                </a:lnTo>
                <a:lnTo>
                  <a:pt x="862" y="3444"/>
                </a:lnTo>
                <a:lnTo>
                  <a:pt x="857" y="3444"/>
                </a:lnTo>
                <a:lnTo>
                  <a:pt x="853" y="3434"/>
                </a:lnTo>
                <a:lnTo>
                  <a:pt x="848" y="3427"/>
                </a:lnTo>
                <a:lnTo>
                  <a:pt x="844" y="3420"/>
                </a:lnTo>
                <a:lnTo>
                  <a:pt x="842" y="3411"/>
                </a:lnTo>
                <a:lnTo>
                  <a:pt x="840" y="3396"/>
                </a:lnTo>
                <a:lnTo>
                  <a:pt x="849" y="3394"/>
                </a:lnTo>
                <a:lnTo>
                  <a:pt x="864" y="3393"/>
                </a:lnTo>
                <a:lnTo>
                  <a:pt x="879" y="3391"/>
                </a:lnTo>
                <a:lnTo>
                  <a:pt x="888" y="3389"/>
                </a:lnTo>
                <a:lnTo>
                  <a:pt x="899" y="3378"/>
                </a:lnTo>
                <a:lnTo>
                  <a:pt x="906" y="3365"/>
                </a:lnTo>
                <a:lnTo>
                  <a:pt x="911" y="3353"/>
                </a:lnTo>
                <a:lnTo>
                  <a:pt x="937" y="3333"/>
                </a:lnTo>
                <a:lnTo>
                  <a:pt x="946" y="3305"/>
                </a:lnTo>
                <a:lnTo>
                  <a:pt x="951" y="3274"/>
                </a:lnTo>
                <a:lnTo>
                  <a:pt x="955" y="3244"/>
                </a:lnTo>
                <a:lnTo>
                  <a:pt x="960" y="3213"/>
                </a:lnTo>
                <a:lnTo>
                  <a:pt x="977" y="3151"/>
                </a:lnTo>
                <a:lnTo>
                  <a:pt x="995" y="3087"/>
                </a:lnTo>
                <a:lnTo>
                  <a:pt x="1011" y="3024"/>
                </a:lnTo>
                <a:lnTo>
                  <a:pt x="1015" y="3007"/>
                </a:lnTo>
                <a:lnTo>
                  <a:pt x="1019" y="2987"/>
                </a:lnTo>
                <a:lnTo>
                  <a:pt x="1022" y="2964"/>
                </a:lnTo>
                <a:lnTo>
                  <a:pt x="1024" y="2938"/>
                </a:lnTo>
                <a:lnTo>
                  <a:pt x="1029" y="2914"/>
                </a:lnTo>
                <a:lnTo>
                  <a:pt x="1035" y="2893"/>
                </a:lnTo>
                <a:lnTo>
                  <a:pt x="1042" y="2874"/>
                </a:lnTo>
                <a:lnTo>
                  <a:pt x="1051" y="2862"/>
                </a:lnTo>
                <a:lnTo>
                  <a:pt x="1064" y="2856"/>
                </a:lnTo>
                <a:lnTo>
                  <a:pt x="1075" y="2853"/>
                </a:lnTo>
                <a:lnTo>
                  <a:pt x="1088" y="2853"/>
                </a:lnTo>
                <a:lnTo>
                  <a:pt x="1100" y="2853"/>
                </a:lnTo>
                <a:lnTo>
                  <a:pt x="1104" y="2820"/>
                </a:lnTo>
                <a:lnTo>
                  <a:pt x="1086" y="2807"/>
                </a:lnTo>
                <a:lnTo>
                  <a:pt x="1071" y="2793"/>
                </a:lnTo>
                <a:lnTo>
                  <a:pt x="1068" y="2793"/>
                </a:lnTo>
                <a:lnTo>
                  <a:pt x="1066" y="2800"/>
                </a:lnTo>
                <a:lnTo>
                  <a:pt x="1064" y="2804"/>
                </a:lnTo>
                <a:lnTo>
                  <a:pt x="1062" y="2807"/>
                </a:lnTo>
                <a:lnTo>
                  <a:pt x="1059" y="2809"/>
                </a:lnTo>
                <a:lnTo>
                  <a:pt x="1053" y="2811"/>
                </a:lnTo>
                <a:lnTo>
                  <a:pt x="1044" y="2813"/>
                </a:lnTo>
                <a:lnTo>
                  <a:pt x="1046" y="2751"/>
                </a:lnTo>
                <a:lnTo>
                  <a:pt x="1055" y="2689"/>
                </a:lnTo>
                <a:lnTo>
                  <a:pt x="1068" y="2631"/>
                </a:lnTo>
                <a:lnTo>
                  <a:pt x="1080" y="2576"/>
                </a:lnTo>
                <a:lnTo>
                  <a:pt x="1080" y="2520"/>
                </a:lnTo>
                <a:lnTo>
                  <a:pt x="1086" y="2493"/>
                </a:lnTo>
                <a:lnTo>
                  <a:pt x="1091" y="2464"/>
                </a:lnTo>
                <a:lnTo>
                  <a:pt x="1097" y="2440"/>
                </a:lnTo>
                <a:lnTo>
                  <a:pt x="1100" y="2438"/>
                </a:lnTo>
                <a:lnTo>
                  <a:pt x="1102" y="2438"/>
                </a:lnTo>
                <a:lnTo>
                  <a:pt x="1106" y="2436"/>
                </a:lnTo>
                <a:lnTo>
                  <a:pt x="1111" y="2436"/>
                </a:lnTo>
                <a:lnTo>
                  <a:pt x="1113" y="2438"/>
                </a:lnTo>
                <a:lnTo>
                  <a:pt x="1113" y="2444"/>
                </a:lnTo>
                <a:lnTo>
                  <a:pt x="1113" y="2447"/>
                </a:lnTo>
                <a:lnTo>
                  <a:pt x="1113" y="2451"/>
                </a:lnTo>
                <a:lnTo>
                  <a:pt x="1111" y="2454"/>
                </a:lnTo>
                <a:lnTo>
                  <a:pt x="1111" y="2456"/>
                </a:lnTo>
                <a:lnTo>
                  <a:pt x="1122" y="2469"/>
                </a:lnTo>
                <a:lnTo>
                  <a:pt x="1139" y="2480"/>
                </a:lnTo>
                <a:lnTo>
                  <a:pt x="1157" y="2489"/>
                </a:lnTo>
                <a:lnTo>
                  <a:pt x="1173" y="2498"/>
                </a:lnTo>
                <a:lnTo>
                  <a:pt x="1184" y="2513"/>
                </a:lnTo>
                <a:lnTo>
                  <a:pt x="1191" y="2533"/>
                </a:lnTo>
                <a:lnTo>
                  <a:pt x="1197" y="2558"/>
                </a:lnTo>
                <a:lnTo>
                  <a:pt x="1200" y="2584"/>
                </a:lnTo>
                <a:lnTo>
                  <a:pt x="1204" y="2609"/>
                </a:lnTo>
                <a:lnTo>
                  <a:pt x="1209" y="2633"/>
                </a:lnTo>
                <a:lnTo>
                  <a:pt x="1217" y="2654"/>
                </a:lnTo>
                <a:lnTo>
                  <a:pt x="1228" y="2673"/>
                </a:lnTo>
                <a:lnTo>
                  <a:pt x="1244" y="2684"/>
                </a:lnTo>
                <a:lnTo>
                  <a:pt x="1249" y="2687"/>
                </a:lnTo>
                <a:lnTo>
                  <a:pt x="1255" y="2689"/>
                </a:lnTo>
                <a:lnTo>
                  <a:pt x="1260" y="2691"/>
                </a:lnTo>
                <a:lnTo>
                  <a:pt x="1268" y="2693"/>
                </a:lnTo>
                <a:lnTo>
                  <a:pt x="1268" y="2707"/>
                </a:lnTo>
                <a:lnTo>
                  <a:pt x="1268" y="2722"/>
                </a:lnTo>
                <a:lnTo>
                  <a:pt x="1271" y="2733"/>
                </a:lnTo>
                <a:lnTo>
                  <a:pt x="1277" y="2684"/>
                </a:lnTo>
                <a:lnTo>
                  <a:pt x="1262" y="2674"/>
                </a:lnTo>
                <a:lnTo>
                  <a:pt x="1251" y="2664"/>
                </a:lnTo>
                <a:lnTo>
                  <a:pt x="1240" y="2653"/>
                </a:lnTo>
                <a:lnTo>
                  <a:pt x="1240" y="2553"/>
                </a:lnTo>
                <a:lnTo>
                  <a:pt x="1224" y="2553"/>
                </a:lnTo>
                <a:lnTo>
                  <a:pt x="1215" y="2529"/>
                </a:lnTo>
                <a:lnTo>
                  <a:pt x="1208" y="2505"/>
                </a:lnTo>
                <a:lnTo>
                  <a:pt x="1197" y="2484"/>
                </a:lnTo>
                <a:lnTo>
                  <a:pt x="1188" y="2474"/>
                </a:lnTo>
                <a:lnTo>
                  <a:pt x="1173" y="2460"/>
                </a:lnTo>
                <a:lnTo>
                  <a:pt x="1153" y="2444"/>
                </a:lnTo>
                <a:lnTo>
                  <a:pt x="1129" y="2425"/>
                </a:lnTo>
                <a:lnTo>
                  <a:pt x="1108" y="2409"/>
                </a:lnTo>
                <a:lnTo>
                  <a:pt x="1086" y="2396"/>
                </a:lnTo>
                <a:lnTo>
                  <a:pt x="1066" y="2385"/>
                </a:lnTo>
                <a:lnTo>
                  <a:pt x="1051" y="2380"/>
                </a:lnTo>
                <a:lnTo>
                  <a:pt x="1057" y="2340"/>
                </a:lnTo>
                <a:lnTo>
                  <a:pt x="1068" y="2336"/>
                </a:lnTo>
                <a:lnTo>
                  <a:pt x="1080" y="2331"/>
                </a:lnTo>
                <a:lnTo>
                  <a:pt x="1088" y="2324"/>
                </a:lnTo>
                <a:lnTo>
                  <a:pt x="1084" y="2318"/>
                </a:lnTo>
                <a:lnTo>
                  <a:pt x="1082" y="2313"/>
                </a:lnTo>
                <a:lnTo>
                  <a:pt x="1082" y="2307"/>
                </a:lnTo>
                <a:lnTo>
                  <a:pt x="1084" y="2302"/>
                </a:lnTo>
                <a:lnTo>
                  <a:pt x="1088" y="2296"/>
                </a:lnTo>
                <a:lnTo>
                  <a:pt x="1091" y="2293"/>
                </a:lnTo>
                <a:lnTo>
                  <a:pt x="1095" y="2291"/>
                </a:lnTo>
                <a:lnTo>
                  <a:pt x="1097" y="2291"/>
                </a:lnTo>
                <a:lnTo>
                  <a:pt x="1100" y="2287"/>
                </a:lnTo>
                <a:lnTo>
                  <a:pt x="1102" y="2285"/>
                </a:lnTo>
                <a:lnTo>
                  <a:pt x="1104" y="2280"/>
                </a:lnTo>
                <a:lnTo>
                  <a:pt x="1097" y="2267"/>
                </a:lnTo>
                <a:lnTo>
                  <a:pt x="1099" y="2254"/>
                </a:lnTo>
                <a:lnTo>
                  <a:pt x="1102" y="2244"/>
                </a:lnTo>
                <a:lnTo>
                  <a:pt x="1108" y="2233"/>
                </a:lnTo>
                <a:lnTo>
                  <a:pt x="1099" y="2222"/>
                </a:lnTo>
                <a:lnTo>
                  <a:pt x="1091" y="2209"/>
                </a:lnTo>
                <a:lnTo>
                  <a:pt x="1084" y="2196"/>
                </a:lnTo>
                <a:lnTo>
                  <a:pt x="1075" y="2185"/>
                </a:lnTo>
                <a:lnTo>
                  <a:pt x="1060" y="2180"/>
                </a:lnTo>
                <a:lnTo>
                  <a:pt x="1064" y="2149"/>
                </a:lnTo>
                <a:lnTo>
                  <a:pt x="1069" y="2145"/>
                </a:lnTo>
                <a:lnTo>
                  <a:pt x="1077" y="2142"/>
                </a:lnTo>
                <a:lnTo>
                  <a:pt x="1080" y="2138"/>
                </a:lnTo>
                <a:lnTo>
                  <a:pt x="1086" y="2133"/>
                </a:lnTo>
                <a:lnTo>
                  <a:pt x="1089" y="2127"/>
                </a:lnTo>
                <a:lnTo>
                  <a:pt x="1091" y="2120"/>
                </a:lnTo>
                <a:lnTo>
                  <a:pt x="1091" y="2116"/>
                </a:lnTo>
                <a:lnTo>
                  <a:pt x="1089" y="2116"/>
                </a:lnTo>
                <a:lnTo>
                  <a:pt x="1089" y="2114"/>
                </a:lnTo>
                <a:lnTo>
                  <a:pt x="1089" y="2113"/>
                </a:lnTo>
                <a:lnTo>
                  <a:pt x="1088" y="2107"/>
                </a:lnTo>
                <a:lnTo>
                  <a:pt x="1068" y="2107"/>
                </a:lnTo>
                <a:lnTo>
                  <a:pt x="1066" y="2114"/>
                </a:lnTo>
                <a:lnTo>
                  <a:pt x="1062" y="2116"/>
                </a:lnTo>
                <a:lnTo>
                  <a:pt x="1060" y="2120"/>
                </a:lnTo>
                <a:lnTo>
                  <a:pt x="1057" y="2122"/>
                </a:lnTo>
                <a:lnTo>
                  <a:pt x="1051" y="2124"/>
                </a:lnTo>
                <a:lnTo>
                  <a:pt x="1044" y="2124"/>
                </a:lnTo>
                <a:lnTo>
                  <a:pt x="1037" y="2111"/>
                </a:lnTo>
                <a:lnTo>
                  <a:pt x="1024" y="2102"/>
                </a:lnTo>
                <a:lnTo>
                  <a:pt x="1009" y="2096"/>
                </a:lnTo>
                <a:lnTo>
                  <a:pt x="988" y="2096"/>
                </a:lnTo>
                <a:lnTo>
                  <a:pt x="986" y="2087"/>
                </a:lnTo>
                <a:lnTo>
                  <a:pt x="986" y="2082"/>
                </a:lnTo>
                <a:lnTo>
                  <a:pt x="982" y="2074"/>
                </a:lnTo>
                <a:lnTo>
                  <a:pt x="980" y="2069"/>
                </a:lnTo>
                <a:lnTo>
                  <a:pt x="960" y="2060"/>
                </a:lnTo>
                <a:lnTo>
                  <a:pt x="935" y="2051"/>
                </a:lnTo>
                <a:lnTo>
                  <a:pt x="911" y="2040"/>
                </a:lnTo>
                <a:lnTo>
                  <a:pt x="893" y="2025"/>
                </a:lnTo>
                <a:lnTo>
                  <a:pt x="880" y="2013"/>
                </a:lnTo>
                <a:lnTo>
                  <a:pt x="880" y="1984"/>
                </a:lnTo>
                <a:lnTo>
                  <a:pt x="873" y="1971"/>
                </a:lnTo>
                <a:lnTo>
                  <a:pt x="864" y="1954"/>
                </a:lnTo>
                <a:lnTo>
                  <a:pt x="857" y="1940"/>
                </a:lnTo>
                <a:lnTo>
                  <a:pt x="844" y="1927"/>
                </a:lnTo>
                <a:lnTo>
                  <a:pt x="829" y="1913"/>
                </a:lnTo>
                <a:lnTo>
                  <a:pt x="817" y="1900"/>
                </a:lnTo>
                <a:lnTo>
                  <a:pt x="804" y="1884"/>
                </a:lnTo>
                <a:lnTo>
                  <a:pt x="795" y="1865"/>
                </a:lnTo>
                <a:lnTo>
                  <a:pt x="791" y="1844"/>
                </a:lnTo>
                <a:lnTo>
                  <a:pt x="811" y="1824"/>
                </a:lnTo>
                <a:lnTo>
                  <a:pt x="826" y="1798"/>
                </a:lnTo>
                <a:lnTo>
                  <a:pt x="837" y="1767"/>
                </a:lnTo>
                <a:lnTo>
                  <a:pt x="828" y="1764"/>
                </a:lnTo>
                <a:lnTo>
                  <a:pt x="822" y="1758"/>
                </a:lnTo>
                <a:lnTo>
                  <a:pt x="815" y="1753"/>
                </a:lnTo>
                <a:lnTo>
                  <a:pt x="808" y="1747"/>
                </a:lnTo>
                <a:lnTo>
                  <a:pt x="795" y="1745"/>
                </a:lnTo>
                <a:lnTo>
                  <a:pt x="780" y="1744"/>
                </a:lnTo>
                <a:lnTo>
                  <a:pt x="768" y="1740"/>
                </a:lnTo>
                <a:lnTo>
                  <a:pt x="766" y="1738"/>
                </a:lnTo>
                <a:lnTo>
                  <a:pt x="766" y="1736"/>
                </a:lnTo>
                <a:lnTo>
                  <a:pt x="766" y="1734"/>
                </a:lnTo>
                <a:lnTo>
                  <a:pt x="764" y="1733"/>
                </a:lnTo>
                <a:lnTo>
                  <a:pt x="764" y="1729"/>
                </a:lnTo>
                <a:lnTo>
                  <a:pt x="771" y="1725"/>
                </a:lnTo>
                <a:lnTo>
                  <a:pt x="779" y="1724"/>
                </a:lnTo>
                <a:lnTo>
                  <a:pt x="782" y="1720"/>
                </a:lnTo>
                <a:lnTo>
                  <a:pt x="788" y="1716"/>
                </a:lnTo>
                <a:lnTo>
                  <a:pt x="786" y="1696"/>
                </a:lnTo>
                <a:lnTo>
                  <a:pt x="784" y="1673"/>
                </a:lnTo>
                <a:lnTo>
                  <a:pt x="780" y="1673"/>
                </a:lnTo>
                <a:lnTo>
                  <a:pt x="769" y="1682"/>
                </a:lnTo>
                <a:lnTo>
                  <a:pt x="757" y="1689"/>
                </a:lnTo>
                <a:lnTo>
                  <a:pt x="740" y="1693"/>
                </a:lnTo>
                <a:lnTo>
                  <a:pt x="731" y="1680"/>
                </a:lnTo>
                <a:lnTo>
                  <a:pt x="720" y="1676"/>
                </a:lnTo>
                <a:lnTo>
                  <a:pt x="700" y="1676"/>
                </a:lnTo>
                <a:lnTo>
                  <a:pt x="697" y="1662"/>
                </a:lnTo>
                <a:lnTo>
                  <a:pt x="691" y="1651"/>
                </a:lnTo>
                <a:lnTo>
                  <a:pt x="684" y="1642"/>
                </a:lnTo>
                <a:lnTo>
                  <a:pt x="679" y="1633"/>
                </a:lnTo>
                <a:lnTo>
                  <a:pt x="671" y="1620"/>
                </a:lnTo>
                <a:lnTo>
                  <a:pt x="682" y="1616"/>
                </a:lnTo>
                <a:lnTo>
                  <a:pt x="691" y="1614"/>
                </a:lnTo>
                <a:lnTo>
                  <a:pt x="704" y="1613"/>
                </a:lnTo>
                <a:lnTo>
                  <a:pt x="704" y="1616"/>
                </a:lnTo>
                <a:lnTo>
                  <a:pt x="708" y="1616"/>
                </a:lnTo>
                <a:lnTo>
                  <a:pt x="702" y="1605"/>
                </a:lnTo>
                <a:lnTo>
                  <a:pt x="697" y="1596"/>
                </a:lnTo>
                <a:lnTo>
                  <a:pt x="691" y="1584"/>
                </a:lnTo>
                <a:lnTo>
                  <a:pt x="695" y="1580"/>
                </a:lnTo>
                <a:lnTo>
                  <a:pt x="697" y="1576"/>
                </a:lnTo>
                <a:lnTo>
                  <a:pt x="700" y="1573"/>
                </a:lnTo>
                <a:lnTo>
                  <a:pt x="684" y="1573"/>
                </a:lnTo>
                <a:lnTo>
                  <a:pt x="668" y="1567"/>
                </a:lnTo>
                <a:lnTo>
                  <a:pt x="649" y="1567"/>
                </a:lnTo>
                <a:lnTo>
                  <a:pt x="631" y="1573"/>
                </a:lnTo>
                <a:lnTo>
                  <a:pt x="609" y="1578"/>
                </a:lnTo>
                <a:lnTo>
                  <a:pt x="584" y="1580"/>
                </a:lnTo>
                <a:lnTo>
                  <a:pt x="569" y="1562"/>
                </a:lnTo>
                <a:lnTo>
                  <a:pt x="549" y="1549"/>
                </a:lnTo>
                <a:lnTo>
                  <a:pt x="526" y="1542"/>
                </a:lnTo>
                <a:lnTo>
                  <a:pt x="500" y="1540"/>
                </a:lnTo>
                <a:lnTo>
                  <a:pt x="497" y="1560"/>
                </a:lnTo>
                <a:lnTo>
                  <a:pt x="480" y="1560"/>
                </a:lnTo>
                <a:lnTo>
                  <a:pt x="479" y="1544"/>
                </a:lnTo>
                <a:lnTo>
                  <a:pt x="477" y="1533"/>
                </a:lnTo>
                <a:lnTo>
                  <a:pt x="471" y="1524"/>
                </a:lnTo>
                <a:lnTo>
                  <a:pt x="468" y="1516"/>
                </a:lnTo>
                <a:lnTo>
                  <a:pt x="464" y="1504"/>
                </a:lnTo>
                <a:lnTo>
                  <a:pt x="451" y="1500"/>
                </a:lnTo>
                <a:lnTo>
                  <a:pt x="444" y="1494"/>
                </a:lnTo>
                <a:lnTo>
                  <a:pt x="439" y="1489"/>
                </a:lnTo>
                <a:lnTo>
                  <a:pt x="431" y="1484"/>
                </a:lnTo>
                <a:lnTo>
                  <a:pt x="377" y="1476"/>
                </a:lnTo>
                <a:lnTo>
                  <a:pt x="373" y="1473"/>
                </a:lnTo>
                <a:lnTo>
                  <a:pt x="371" y="1469"/>
                </a:lnTo>
                <a:lnTo>
                  <a:pt x="369" y="1464"/>
                </a:lnTo>
                <a:lnTo>
                  <a:pt x="368" y="1460"/>
                </a:lnTo>
                <a:lnTo>
                  <a:pt x="366" y="1454"/>
                </a:lnTo>
                <a:lnTo>
                  <a:pt x="364" y="1453"/>
                </a:lnTo>
                <a:lnTo>
                  <a:pt x="351" y="1447"/>
                </a:lnTo>
                <a:lnTo>
                  <a:pt x="333" y="1444"/>
                </a:lnTo>
                <a:lnTo>
                  <a:pt x="309" y="1440"/>
                </a:lnTo>
                <a:lnTo>
                  <a:pt x="289" y="1438"/>
                </a:lnTo>
                <a:lnTo>
                  <a:pt x="271" y="1436"/>
                </a:lnTo>
                <a:lnTo>
                  <a:pt x="260" y="1433"/>
                </a:lnTo>
                <a:lnTo>
                  <a:pt x="251" y="1422"/>
                </a:lnTo>
                <a:lnTo>
                  <a:pt x="244" y="1409"/>
                </a:lnTo>
                <a:lnTo>
                  <a:pt x="237" y="1400"/>
                </a:lnTo>
                <a:lnTo>
                  <a:pt x="224" y="1393"/>
                </a:lnTo>
                <a:lnTo>
                  <a:pt x="224" y="1404"/>
                </a:lnTo>
                <a:lnTo>
                  <a:pt x="184" y="1400"/>
                </a:lnTo>
                <a:lnTo>
                  <a:pt x="180" y="1407"/>
                </a:lnTo>
                <a:lnTo>
                  <a:pt x="175" y="1413"/>
                </a:lnTo>
                <a:lnTo>
                  <a:pt x="171" y="1418"/>
                </a:lnTo>
                <a:lnTo>
                  <a:pt x="166" y="1424"/>
                </a:lnTo>
                <a:lnTo>
                  <a:pt x="160" y="1429"/>
                </a:lnTo>
                <a:lnTo>
                  <a:pt x="108" y="1424"/>
                </a:lnTo>
                <a:lnTo>
                  <a:pt x="109" y="1405"/>
                </a:lnTo>
                <a:lnTo>
                  <a:pt x="106" y="1385"/>
                </a:lnTo>
                <a:lnTo>
                  <a:pt x="100" y="1365"/>
                </a:lnTo>
                <a:lnTo>
                  <a:pt x="89" y="1349"/>
                </a:lnTo>
                <a:lnTo>
                  <a:pt x="75" y="1334"/>
                </a:lnTo>
                <a:lnTo>
                  <a:pt x="57" y="1327"/>
                </a:lnTo>
                <a:lnTo>
                  <a:pt x="48" y="1329"/>
                </a:lnTo>
                <a:lnTo>
                  <a:pt x="37" y="1327"/>
                </a:lnTo>
                <a:lnTo>
                  <a:pt x="26" y="1325"/>
                </a:lnTo>
                <a:lnTo>
                  <a:pt x="17" y="1320"/>
                </a:lnTo>
                <a:lnTo>
                  <a:pt x="15" y="1316"/>
                </a:lnTo>
                <a:lnTo>
                  <a:pt x="13" y="1314"/>
                </a:lnTo>
                <a:lnTo>
                  <a:pt x="13" y="1309"/>
                </a:lnTo>
                <a:lnTo>
                  <a:pt x="11" y="1304"/>
                </a:lnTo>
                <a:lnTo>
                  <a:pt x="17" y="1304"/>
                </a:lnTo>
                <a:lnTo>
                  <a:pt x="17" y="1300"/>
                </a:lnTo>
                <a:lnTo>
                  <a:pt x="46" y="1298"/>
                </a:lnTo>
                <a:lnTo>
                  <a:pt x="73" y="1294"/>
                </a:lnTo>
                <a:lnTo>
                  <a:pt x="102" y="1291"/>
                </a:lnTo>
                <a:lnTo>
                  <a:pt x="131" y="1289"/>
                </a:lnTo>
                <a:lnTo>
                  <a:pt x="128" y="1253"/>
                </a:lnTo>
                <a:lnTo>
                  <a:pt x="117" y="1247"/>
                </a:lnTo>
                <a:lnTo>
                  <a:pt x="104" y="1240"/>
                </a:lnTo>
                <a:lnTo>
                  <a:pt x="93" y="1236"/>
                </a:lnTo>
                <a:lnTo>
                  <a:pt x="84" y="1236"/>
                </a:lnTo>
                <a:lnTo>
                  <a:pt x="79" y="1242"/>
                </a:lnTo>
                <a:lnTo>
                  <a:pt x="73" y="1247"/>
                </a:lnTo>
                <a:lnTo>
                  <a:pt x="68" y="1253"/>
                </a:lnTo>
                <a:lnTo>
                  <a:pt x="60" y="1253"/>
                </a:lnTo>
                <a:lnTo>
                  <a:pt x="60" y="1244"/>
                </a:lnTo>
                <a:lnTo>
                  <a:pt x="57" y="1233"/>
                </a:lnTo>
                <a:lnTo>
                  <a:pt x="53" y="1216"/>
                </a:lnTo>
                <a:lnTo>
                  <a:pt x="51" y="1200"/>
                </a:lnTo>
                <a:lnTo>
                  <a:pt x="60" y="1200"/>
                </a:lnTo>
                <a:lnTo>
                  <a:pt x="73" y="1198"/>
                </a:lnTo>
                <a:lnTo>
                  <a:pt x="89" y="1202"/>
                </a:lnTo>
                <a:lnTo>
                  <a:pt x="111" y="1205"/>
                </a:lnTo>
                <a:lnTo>
                  <a:pt x="133" y="1211"/>
                </a:lnTo>
                <a:lnTo>
                  <a:pt x="153" y="1211"/>
                </a:lnTo>
                <a:lnTo>
                  <a:pt x="171" y="1204"/>
                </a:lnTo>
                <a:lnTo>
                  <a:pt x="155" y="1202"/>
                </a:lnTo>
                <a:lnTo>
                  <a:pt x="137" y="1200"/>
                </a:lnTo>
                <a:lnTo>
                  <a:pt x="137" y="1193"/>
                </a:lnTo>
                <a:lnTo>
                  <a:pt x="137" y="1189"/>
                </a:lnTo>
                <a:lnTo>
                  <a:pt x="139" y="1184"/>
                </a:lnTo>
                <a:lnTo>
                  <a:pt x="140" y="1180"/>
                </a:lnTo>
                <a:lnTo>
                  <a:pt x="128" y="1180"/>
                </a:lnTo>
                <a:lnTo>
                  <a:pt x="120" y="1185"/>
                </a:lnTo>
                <a:lnTo>
                  <a:pt x="109" y="1187"/>
                </a:lnTo>
                <a:lnTo>
                  <a:pt x="97" y="1187"/>
                </a:lnTo>
                <a:lnTo>
                  <a:pt x="97" y="1173"/>
                </a:lnTo>
                <a:lnTo>
                  <a:pt x="128" y="1156"/>
                </a:lnTo>
                <a:lnTo>
                  <a:pt x="128" y="1153"/>
                </a:lnTo>
                <a:lnTo>
                  <a:pt x="111" y="1153"/>
                </a:lnTo>
                <a:lnTo>
                  <a:pt x="95" y="1167"/>
                </a:lnTo>
                <a:lnTo>
                  <a:pt x="75" y="1176"/>
                </a:lnTo>
                <a:lnTo>
                  <a:pt x="51" y="1182"/>
                </a:lnTo>
                <a:lnTo>
                  <a:pt x="28" y="1184"/>
                </a:lnTo>
                <a:lnTo>
                  <a:pt x="4" y="1184"/>
                </a:lnTo>
                <a:lnTo>
                  <a:pt x="4" y="1176"/>
                </a:lnTo>
                <a:lnTo>
                  <a:pt x="0" y="1162"/>
                </a:lnTo>
                <a:lnTo>
                  <a:pt x="0" y="1145"/>
                </a:lnTo>
                <a:lnTo>
                  <a:pt x="4" y="1125"/>
                </a:lnTo>
                <a:lnTo>
                  <a:pt x="11" y="1107"/>
                </a:lnTo>
                <a:lnTo>
                  <a:pt x="19" y="1093"/>
                </a:lnTo>
                <a:lnTo>
                  <a:pt x="28" y="1084"/>
                </a:lnTo>
                <a:lnTo>
                  <a:pt x="42" y="1078"/>
                </a:lnTo>
                <a:lnTo>
                  <a:pt x="60" y="1076"/>
                </a:lnTo>
                <a:lnTo>
                  <a:pt x="60" y="1064"/>
                </a:lnTo>
                <a:lnTo>
                  <a:pt x="84" y="1058"/>
                </a:lnTo>
                <a:lnTo>
                  <a:pt x="104" y="1051"/>
                </a:lnTo>
                <a:lnTo>
                  <a:pt x="126" y="1042"/>
                </a:lnTo>
                <a:lnTo>
                  <a:pt x="148" y="1036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51" y="1038"/>
                </a:lnTo>
                <a:lnTo>
                  <a:pt x="151" y="1040"/>
                </a:lnTo>
                <a:lnTo>
                  <a:pt x="151" y="1053"/>
                </a:lnTo>
                <a:lnTo>
                  <a:pt x="180" y="1047"/>
                </a:lnTo>
                <a:lnTo>
                  <a:pt x="180" y="1036"/>
                </a:lnTo>
                <a:lnTo>
                  <a:pt x="188" y="1036"/>
                </a:lnTo>
                <a:lnTo>
                  <a:pt x="197" y="1034"/>
                </a:lnTo>
                <a:lnTo>
                  <a:pt x="208" y="1034"/>
                </a:lnTo>
                <a:lnTo>
                  <a:pt x="217" y="1036"/>
                </a:lnTo>
                <a:lnTo>
                  <a:pt x="224" y="1036"/>
                </a:lnTo>
                <a:lnTo>
                  <a:pt x="226" y="1034"/>
                </a:lnTo>
                <a:lnTo>
                  <a:pt x="228" y="1033"/>
                </a:lnTo>
                <a:lnTo>
                  <a:pt x="229" y="1031"/>
                </a:lnTo>
                <a:lnTo>
                  <a:pt x="231" y="1029"/>
                </a:lnTo>
                <a:lnTo>
                  <a:pt x="235" y="1025"/>
                </a:lnTo>
                <a:lnTo>
                  <a:pt x="239" y="1024"/>
                </a:lnTo>
                <a:lnTo>
                  <a:pt x="244" y="1022"/>
                </a:lnTo>
                <a:lnTo>
                  <a:pt x="251" y="1020"/>
                </a:lnTo>
                <a:lnTo>
                  <a:pt x="253" y="1027"/>
                </a:lnTo>
                <a:lnTo>
                  <a:pt x="255" y="1033"/>
                </a:lnTo>
                <a:lnTo>
                  <a:pt x="257" y="1036"/>
                </a:lnTo>
                <a:lnTo>
                  <a:pt x="260" y="1040"/>
                </a:lnTo>
                <a:lnTo>
                  <a:pt x="266" y="1042"/>
                </a:lnTo>
                <a:lnTo>
                  <a:pt x="271" y="1044"/>
                </a:lnTo>
                <a:lnTo>
                  <a:pt x="273" y="1049"/>
                </a:lnTo>
                <a:lnTo>
                  <a:pt x="273" y="1053"/>
                </a:lnTo>
                <a:lnTo>
                  <a:pt x="275" y="1056"/>
                </a:lnTo>
                <a:lnTo>
                  <a:pt x="277" y="1060"/>
                </a:lnTo>
                <a:lnTo>
                  <a:pt x="284" y="1060"/>
                </a:lnTo>
                <a:lnTo>
                  <a:pt x="284" y="1051"/>
                </a:lnTo>
                <a:lnTo>
                  <a:pt x="286" y="1045"/>
                </a:lnTo>
                <a:lnTo>
                  <a:pt x="288" y="1040"/>
                </a:lnTo>
                <a:lnTo>
                  <a:pt x="291" y="1036"/>
                </a:lnTo>
                <a:lnTo>
                  <a:pt x="297" y="1033"/>
                </a:lnTo>
                <a:lnTo>
                  <a:pt x="311" y="1027"/>
                </a:lnTo>
                <a:lnTo>
                  <a:pt x="326" y="1029"/>
                </a:lnTo>
                <a:lnTo>
                  <a:pt x="340" y="1034"/>
                </a:lnTo>
                <a:lnTo>
                  <a:pt x="355" y="1040"/>
                </a:lnTo>
                <a:lnTo>
                  <a:pt x="368" y="1044"/>
                </a:lnTo>
                <a:lnTo>
                  <a:pt x="371" y="1031"/>
                </a:lnTo>
                <a:lnTo>
                  <a:pt x="373" y="1022"/>
                </a:lnTo>
                <a:lnTo>
                  <a:pt x="375" y="1011"/>
                </a:lnTo>
                <a:lnTo>
                  <a:pt x="377" y="996"/>
                </a:lnTo>
                <a:lnTo>
                  <a:pt x="386" y="987"/>
                </a:lnTo>
                <a:lnTo>
                  <a:pt x="395" y="982"/>
                </a:lnTo>
                <a:lnTo>
                  <a:pt x="408" y="976"/>
                </a:lnTo>
                <a:lnTo>
                  <a:pt x="417" y="982"/>
                </a:lnTo>
                <a:lnTo>
                  <a:pt x="426" y="987"/>
                </a:lnTo>
                <a:lnTo>
                  <a:pt x="437" y="993"/>
                </a:lnTo>
                <a:lnTo>
                  <a:pt x="448" y="984"/>
                </a:lnTo>
                <a:lnTo>
                  <a:pt x="462" y="976"/>
                </a:lnTo>
                <a:lnTo>
                  <a:pt x="480" y="971"/>
                </a:lnTo>
                <a:lnTo>
                  <a:pt x="497" y="967"/>
                </a:lnTo>
                <a:lnTo>
                  <a:pt x="497" y="973"/>
                </a:lnTo>
                <a:lnTo>
                  <a:pt x="497" y="974"/>
                </a:lnTo>
                <a:lnTo>
                  <a:pt x="499" y="976"/>
                </a:lnTo>
                <a:lnTo>
                  <a:pt x="499" y="978"/>
                </a:lnTo>
                <a:lnTo>
                  <a:pt x="500" y="980"/>
                </a:lnTo>
                <a:lnTo>
                  <a:pt x="508" y="973"/>
                </a:lnTo>
                <a:lnTo>
                  <a:pt x="517" y="969"/>
                </a:lnTo>
                <a:lnTo>
                  <a:pt x="531" y="967"/>
                </a:lnTo>
                <a:lnTo>
                  <a:pt x="531" y="993"/>
                </a:lnTo>
                <a:lnTo>
                  <a:pt x="537" y="991"/>
                </a:lnTo>
                <a:lnTo>
                  <a:pt x="540" y="989"/>
                </a:lnTo>
                <a:lnTo>
                  <a:pt x="542" y="989"/>
                </a:lnTo>
                <a:lnTo>
                  <a:pt x="544" y="989"/>
                </a:lnTo>
                <a:lnTo>
                  <a:pt x="548" y="989"/>
                </a:lnTo>
                <a:lnTo>
                  <a:pt x="549" y="993"/>
                </a:lnTo>
                <a:lnTo>
                  <a:pt x="551" y="996"/>
                </a:lnTo>
                <a:lnTo>
                  <a:pt x="549" y="1000"/>
                </a:lnTo>
                <a:lnTo>
                  <a:pt x="546" y="1004"/>
                </a:lnTo>
                <a:lnTo>
                  <a:pt x="544" y="1009"/>
                </a:lnTo>
                <a:lnTo>
                  <a:pt x="551" y="1009"/>
                </a:lnTo>
                <a:lnTo>
                  <a:pt x="557" y="1011"/>
                </a:lnTo>
                <a:lnTo>
                  <a:pt x="560" y="1011"/>
                </a:lnTo>
                <a:lnTo>
                  <a:pt x="566" y="1013"/>
                </a:lnTo>
                <a:lnTo>
                  <a:pt x="571" y="1013"/>
                </a:lnTo>
                <a:lnTo>
                  <a:pt x="571" y="1033"/>
                </a:lnTo>
                <a:lnTo>
                  <a:pt x="580" y="1038"/>
                </a:lnTo>
                <a:lnTo>
                  <a:pt x="589" y="1047"/>
                </a:lnTo>
                <a:lnTo>
                  <a:pt x="599" y="1056"/>
                </a:lnTo>
                <a:lnTo>
                  <a:pt x="604" y="1064"/>
                </a:lnTo>
                <a:lnTo>
                  <a:pt x="604" y="1089"/>
                </a:lnTo>
                <a:lnTo>
                  <a:pt x="608" y="1093"/>
                </a:lnTo>
                <a:lnTo>
                  <a:pt x="613" y="1096"/>
                </a:lnTo>
                <a:lnTo>
                  <a:pt x="617" y="1100"/>
                </a:lnTo>
                <a:lnTo>
                  <a:pt x="624" y="1104"/>
                </a:lnTo>
                <a:lnTo>
                  <a:pt x="628" y="1107"/>
                </a:lnTo>
                <a:lnTo>
                  <a:pt x="631" y="1113"/>
                </a:lnTo>
                <a:lnTo>
                  <a:pt x="628" y="1118"/>
                </a:lnTo>
                <a:lnTo>
                  <a:pt x="626" y="1124"/>
                </a:lnTo>
                <a:lnTo>
                  <a:pt x="624" y="1131"/>
                </a:lnTo>
                <a:lnTo>
                  <a:pt x="624" y="1140"/>
                </a:lnTo>
                <a:lnTo>
                  <a:pt x="631" y="1140"/>
                </a:lnTo>
                <a:lnTo>
                  <a:pt x="646" y="1122"/>
                </a:lnTo>
                <a:lnTo>
                  <a:pt x="666" y="1104"/>
                </a:lnTo>
                <a:lnTo>
                  <a:pt x="689" y="1087"/>
                </a:lnTo>
                <a:lnTo>
                  <a:pt x="713" y="1073"/>
                </a:lnTo>
                <a:lnTo>
                  <a:pt x="739" y="1062"/>
                </a:lnTo>
                <a:lnTo>
                  <a:pt x="760" y="1056"/>
                </a:lnTo>
                <a:lnTo>
                  <a:pt x="760" y="1064"/>
                </a:lnTo>
                <a:lnTo>
                  <a:pt x="762" y="1065"/>
                </a:lnTo>
                <a:lnTo>
                  <a:pt x="762" y="1067"/>
                </a:lnTo>
                <a:lnTo>
                  <a:pt x="762" y="1069"/>
                </a:lnTo>
                <a:lnTo>
                  <a:pt x="764" y="1073"/>
                </a:lnTo>
                <a:lnTo>
                  <a:pt x="764" y="1076"/>
                </a:lnTo>
                <a:lnTo>
                  <a:pt x="777" y="1076"/>
                </a:lnTo>
                <a:lnTo>
                  <a:pt x="777" y="1082"/>
                </a:lnTo>
                <a:lnTo>
                  <a:pt x="779" y="1087"/>
                </a:lnTo>
                <a:lnTo>
                  <a:pt x="780" y="1091"/>
                </a:lnTo>
                <a:lnTo>
                  <a:pt x="784" y="1093"/>
                </a:lnTo>
                <a:lnTo>
                  <a:pt x="789" y="1094"/>
                </a:lnTo>
                <a:lnTo>
                  <a:pt x="797" y="1096"/>
                </a:lnTo>
                <a:lnTo>
                  <a:pt x="797" y="1093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800" y="1089"/>
                </a:lnTo>
                <a:lnTo>
                  <a:pt x="804" y="1089"/>
                </a:lnTo>
                <a:lnTo>
                  <a:pt x="804" y="1076"/>
                </a:lnTo>
                <a:lnTo>
                  <a:pt x="809" y="1074"/>
                </a:lnTo>
                <a:lnTo>
                  <a:pt x="815" y="1074"/>
                </a:lnTo>
                <a:lnTo>
                  <a:pt x="817" y="1074"/>
                </a:lnTo>
                <a:lnTo>
                  <a:pt x="820" y="1074"/>
                </a:lnTo>
                <a:lnTo>
                  <a:pt x="824" y="1076"/>
                </a:lnTo>
                <a:lnTo>
                  <a:pt x="835" y="1089"/>
                </a:lnTo>
                <a:lnTo>
                  <a:pt x="842" y="1102"/>
                </a:lnTo>
                <a:lnTo>
                  <a:pt x="844" y="1116"/>
                </a:lnTo>
                <a:lnTo>
                  <a:pt x="848" y="1129"/>
                </a:lnTo>
                <a:lnTo>
                  <a:pt x="851" y="1140"/>
                </a:lnTo>
                <a:lnTo>
                  <a:pt x="859" y="1131"/>
                </a:lnTo>
                <a:lnTo>
                  <a:pt x="866" y="1122"/>
                </a:lnTo>
                <a:lnTo>
                  <a:pt x="871" y="1113"/>
                </a:lnTo>
                <a:lnTo>
                  <a:pt x="866" y="1111"/>
                </a:lnTo>
                <a:lnTo>
                  <a:pt x="862" y="1111"/>
                </a:lnTo>
                <a:lnTo>
                  <a:pt x="859" y="1111"/>
                </a:lnTo>
                <a:lnTo>
                  <a:pt x="857" y="1107"/>
                </a:lnTo>
                <a:lnTo>
                  <a:pt x="844" y="1091"/>
                </a:lnTo>
                <a:lnTo>
                  <a:pt x="837" y="1069"/>
                </a:lnTo>
                <a:lnTo>
                  <a:pt x="844" y="1062"/>
                </a:lnTo>
                <a:lnTo>
                  <a:pt x="849" y="1056"/>
                </a:lnTo>
                <a:lnTo>
                  <a:pt x="857" y="1053"/>
                </a:lnTo>
                <a:lnTo>
                  <a:pt x="871" y="1053"/>
                </a:lnTo>
                <a:lnTo>
                  <a:pt x="877" y="1051"/>
                </a:lnTo>
                <a:lnTo>
                  <a:pt x="880" y="1049"/>
                </a:lnTo>
                <a:lnTo>
                  <a:pt x="886" y="1049"/>
                </a:lnTo>
                <a:lnTo>
                  <a:pt x="891" y="1047"/>
                </a:lnTo>
                <a:lnTo>
                  <a:pt x="888" y="1080"/>
                </a:lnTo>
                <a:lnTo>
                  <a:pt x="891" y="1080"/>
                </a:lnTo>
                <a:lnTo>
                  <a:pt x="891" y="1084"/>
                </a:lnTo>
                <a:lnTo>
                  <a:pt x="904" y="1084"/>
                </a:lnTo>
                <a:lnTo>
                  <a:pt x="926" y="1084"/>
                </a:lnTo>
                <a:lnTo>
                  <a:pt x="953" y="1082"/>
                </a:lnTo>
                <a:lnTo>
                  <a:pt x="980" y="1080"/>
                </a:lnTo>
                <a:lnTo>
                  <a:pt x="1006" y="1078"/>
                </a:lnTo>
                <a:lnTo>
                  <a:pt x="1026" y="1074"/>
                </a:lnTo>
                <a:lnTo>
                  <a:pt x="1037" y="1073"/>
                </a:lnTo>
                <a:lnTo>
                  <a:pt x="1009" y="1064"/>
                </a:lnTo>
                <a:lnTo>
                  <a:pt x="989" y="1053"/>
                </a:lnTo>
                <a:lnTo>
                  <a:pt x="977" y="1038"/>
                </a:lnTo>
                <a:lnTo>
                  <a:pt x="968" y="1022"/>
                </a:lnTo>
                <a:lnTo>
                  <a:pt x="964" y="1002"/>
                </a:lnTo>
                <a:lnTo>
                  <a:pt x="964" y="980"/>
                </a:lnTo>
                <a:lnTo>
                  <a:pt x="966" y="956"/>
                </a:lnTo>
                <a:lnTo>
                  <a:pt x="968" y="931"/>
                </a:lnTo>
                <a:lnTo>
                  <a:pt x="968" y="904"/>
                </a:lnTo>
                <a:lnTo>
                  <a:pt x="957" y="904"/>
                </a:lnTo>
                <a:lnTo>
                  <a:pt x="957" y="885"/>
                </a:lnTo>
                <a:lnTo>
                  <a:pt x="957" y="865"/>
                </a:lnTo>
                <a:lnTo>
                  <a:pt x="959" y="845"/>
                </a:lnTo>
                <a:lnTo>
                  <a:pt x="957" y="827"/>
                </a:lnTo>
                <a:lnTo>
                  <a:pt x="951" y="813"/>
                </a:lnTo>
                <a:lnTo>
                  <a:pt x="944" y="800"/>
                </a:lnTo>
                <a:lnTo>
                  <a:pt x="937" y="789"/>
                </a:lnTo>
                <a:lnTo>
                  <a:pt x="933" y="776"/>
                </a:lnTo>
                <a:lnTo>
                  <a:pt x="931" y="760"/>
                </a:lnTo>
                <a:lnTo>
                  <a:pt x="920" y="756"/>
                </a:lnTo>
                <a:lnTo>
                  <a:pt x="913" y="753"/>
                </a:lnTo>
                <a:lnTo>
                  <a:pt x="908" y="747"/>
                </a:lnTo>
                <a:lnTo>
                  <a:pt x="897" y="744"/>
                </a:lnTo>
                <a:lnTo>
                  <a:pt x="895" y="725"/>
                </a:lnTo>
                <a:lnTo>
                  <a:pt x="891" y="713"/>
                </a:lnTo>
                <a:lnTo>
                  <a:pt x="888" y="700"/>
                </a:lnTo>
                <a:lnTo>
                  <a:pt x="884" y="687"/>
                </a:lnTo>
                <a:lnTo>
                  <a:pt x="884" y="674"/>
                </a:lnTo>
                <a:lnTo>
                  <a:pt x="886" y="662"/>
                </a:lnTo>
                <a:lnTo>
                  <a:pt x="889" y="649"/>
                </a:lnTo>
                <a:lnTo>
                  <a:pt x="891" y="633"/>
                </a:lnTo>
                <a:lnTo>
                  <a:pt x="880" y="627"/>
                </a:lnTo>
                <a:lnTo>
                  <a:pt x="879" y="627"/>
                </a:lnTo>
                <a:lnTo>
                  <a:pt x="877" y="625"/>
                </a:lnTo>
                <a:lnTo>
                  <a:pt x="875" y="625"/>
                </a:lnTo>
                <a:lnTo>
                  <a:pt x="871" y="625"/>
                </a:lnTo>
                <a:lnTo>
                  <a:pt x="868" y="624"/>
                </a:lnTo>
                <a:lnTo>
                  <a:pt x="868" y="596"/>
                </a:lnTo>
                <a:lnTo>
                  <a:pt x="877" y="596"/>
                </a:lnTo>
                <a:lnTo>
                  <a:pt x="886" y="594"/>
                </a:lnTo>
                <a:lnTo>
                  <a:pt x="899" y="598"/>
                </a:lnTo>
                <a:lnTo>
                  <a:pt x="913" y="604"/>
                </a:lnTo>
                <a:lnTo>
                  <a:pt x="928" y="611"/>
                </a:lnTo>
                <a:lnTo>
                  <a:pt x="944" y="616"/>
                </a:lnTo>
                <a:lnTo>
                  <a:pt x="957" y="620"/>
                </a:lnTo>
                <a:lnTo>
                  <a:pt x="973" y="622"/>
                </a:lnTo>
                <a:lnTo>
                  <a:pt x="984" y="618"/>
                </a:lnTo>
                <a:lnTo>
                  <a:pt x="993" y="611"/>
                </a:lnTo>
                <a:lnTo>
                  <a:pt x="1002" y="605"/>
                </a:lnTo>
                <a:lnTo>
                  <a:pt x="1011" y="600"/>
                </a:lnTo>
                <a:lnTo>
                  <a:pt x="1060" y="604"/>
                </a:lnTo>
                <a:lnTo>
                  <a:pt x="1062" y="609"/>
                </a:lnTo>
                <a:lnTo>
                  <a:pt x="1062" y="614"/>
                </a:lnTo>
                <a:lnTo>
                  <a:pt x="1064" y="620"/>
                </a:lnTo>
                <a:lnTo>
                  <a:pt x="1064" y="627"/>
                </a:lnTo>
                <a:lnTo>
                  <a:pt x="1066" y="633"/>
                </a:lnTo>
                <a:lnTo>
                  <a:pt x="1068" y="636"/>
                </a:lnTo>
                <a:lnTo>
                  <a:pt x="1068" y="642"/>
                </a:lnTo>
                <a:lnTo>
                  <a:pt x="1068" y="647"/>
                </a:lnTo>
                <a:lnTo>
                  <a:pt x="1057" y="658"/>
                </a:lnTo>
                <a:lnTo>
                  <a:pt x="1053" y="669"/>
                </a:lnTo>
                <a:lnTo>
                  <a:pt x="1055" y="682"/>
                </a:lnTo>
                <a:lnTo>
                  <a:pt x="1062" y="693"/>
                </a:lnTo>
                <a:lnTo>
                  <a:pt x="1069" y="707"/>
                </a:lnTo>
                <a:lnTo>
                  <a:pt x="1077" y="720"/>
                </a:lnTo>
                <a:lnTo>
                  <a:pt x="1082" y="736"/>
                </a:lnTo>
                <a:lnTo>
                  <a:pt x="1080" y="753"/>
                </a:lnTo>
                <a:lnTo>
                  <a:pt x="1086" y="753"/>
                </a:lnTo>
                <a:lnTo>
                  <a:pt x="1089" y="754"/>
                </a:lnTo>
                <a:lnTo>
                  <a:pt x="1093" y="754"/>
                </a:lnTo>
                <a:lnTo>
                  <a:pt x="1097" y="756"/>
                </a:lnTo>
                <a:lnTo>
                  <a:pt x="1100" y="744"/>
                </a:lnTo>
                <a:lnTo>
                  <a:pt x="1109" y="736"/>
                </a:lnTo>
                <a:lnTo>
                  <a:pt x="1122" y="734"/>
                </a:lnTo>
                <a:lnTo>
                  <a:pt x="1139" y="734"/>
                </a:lnTo>
                <a:lnTo>
                  <a:pt x="1157" y="736"/>
                </a:lnTo>
                <a:lnTo>
                  <a:pt x="1168" y="745"/>
                </a:lnTo>
                <a:lnTo>
                  <a:pt x="1186" y="751"/>
                </a:lnTo>
                <a:lnTo>
                  <a:pt x="1204" y="756"/>
                </a:lnTo>
                <a:lnTo>
                  <a:pt x="1224" y="760"/>
                </a:lnTo>
                <a:lnTo>
                  <a:pt x="1240" y="764"/>
                </a:lnTo>
                <a:lnTo>
                  <a:pt x="1280" y="760"/>
                </a:lnTo>
                <a:lnTo>
                  <a:pt x="1311" y="771"/>
                </a:lnTo>
                <a:lnTo>
                  <a:pt x="1340" y="785"/>
                </a:lnTo>
                <a:lnTo>
                  <a:pt x="1368" y="796"/>
                </a:lnTo>
                <a:lnTo>
                  <a:pt x="1379" y="791"/>
                </a:lnTo>
                <a:lnTo>
                  <a:pt x="1389" y="787"/>
                </a:lnTo>
                <a:lnTo>
                  <a:pt x="1402" y="787"/>
                </a:lnTo>
                <a:lnTo>
                  <a:pt x="1417" y="784"/>
                </a:lnTo>
                <a:lnTo>
                  <a:pt x="1433" y="774"/>
                </a:lnTo>
                <a:lnTo>
                  <a:pt x="1446" y="762"/>
                </a:lnTo>
                <a:lnTo>
                  <a:pt x="1460" y="749"/>
                </a:lnTo>
                <a:lnTo>
                  <a:pt x="1477" y="740"/>
                </a:lnTo>
                <a:lnTo>
                  <a:pt x="1493" y="736"/>
                </a:lnTo>
                <a:lnTo>
                  <a:pt x="1511" y="734"/>
                </a:lnTo>
                <a:lnTo>
                  <a:pt x="1529" y="733"/>
                </a:lnTo>
                <a:lnTo>
                  <a:pt x="1546" y="731"/>
                </a:lnTo>
                <a:lnTo>
                  <a:pt x="1560" y="725"/>
                </a:lnTo>
                <a:lnTo>
                  <a:pt x="1571" y="716"/>
                </a:lnTo>
                <a:lnTo>
                  <a:pt x="1568" y="716"/>
                </a:lnTo>
                <a:lnTo>
                  <a:pt x="1549" y="725"/>
                </a:lnTo>
                <a:lnTo>
                  <a:pt x="1529" y="727"/>
                </a:lnTo>
                <a:lnTo>
                  <a:pt x="1508" y="725"/>
                </a:lnTo>
                <a:lnTo>
                  <a:pt x="1486" y="722"/>
                </a:lnTo>
                <a:lnTo>
                  <a:pt x="1464" y="720"/>
                </a:lnTo>
                <a:lnTo>
                  <a:pt x="1457" y="711"/>
                </a:lnTo>
                <a:lnTo>
                  <a:pt x="1451" y="702"/>
                </a:lnTo>
                <a:lnTo>
                  <a:pt x="1448" y="687"/>
                </a:lnTo>
                <a:lnTo>
                  <a:pt x="1459" y="676"/>
                </a:lnTo>
                <a:lnTo>
                  <a:pt x="1466" y="662"/>
                </a:lnTo>
                <a:lnTo>
                  <a:pt x="1471" y="645"/>
                </a:lnTo>
                <a:lnTo>
                  <a:pt x="1477" y="629"/>
                </a:lnTo>
                <a:lnTo>
                  <a:pt x="1486" y="614"/>
                </a:lnTo>
                <a:lnTo>
                  <a:pt x="1497" y="604"/>
                </a:lnTo>
                <a:lnTo>
                  <a:pt x="1509" y="600"/>
                </a:lnTo>
                <a:lnTo>
                  <a:pt x="1522" y="596"/>
                </a:lnTo>
                <a:lnTo>
                  <a:pt x="1537" y="593"/>
                </a:lnTo>
                <a:lnTo>
                  <a:pt x="1555" y="580"/>
                </a:lnTo>
                <a:lnTo>
                  <a:pt x="1575" y="564"/>
                </a:lnTo>
                <a:lnTo>
                  <a:pt x="1597" y="551"/>
                </a:lnTo>
                <a:lnTo>
                  <a:pt x="1620" y="540"/>
                </a:lnTo>
                <a:lnTo>
                  <a:pt x="1653" y="533"/>
                </a:lnTo>
                <a:lnTo>
                  <a:pt x="1686" y="525"/>
                </a:lnTo>
                <a:lnTo>
                  <a:pt x="1719" y="518"/>
                </a:lnTo>
                <a:lnTo>
                  <a:pt x="1749" y="509"/>
                </a:lnTo>
                <a:lnTo>
                  <a:pt x="1777" y="496"/>
                </a:lnTo>
                <a:lnTo>
                  <a:pt x="1786" y="489"/>
                </a:lnTo>
                <a:lnTo>
                  <a:pt x="1799" y="478"/>
                </a:lnTo>
                <a:lnTo>
                  <a:pt x="1813" y="464"/>
                </a:lnTo>
                <a:lnTo>
                  <a:pt x="1826" y="449"/>
                </a:lnTo>
                <a:lnTo>
                  <a:pt x="1837" y="438"/>
                </a:lnTo>
                <a:lnTo>
                  <a:pt x="1844" y="427"/>
                </a:lnTo>
                <a:lnTo>
                  <a:pt x="1848" y="414"/>
                </a:lnTo>
                <a:lnTo>
                  <a:pt x="1848" y="405"/>
                </a:lnTo>
                <a:lnTo>
                  <a:pt x="1849" y="398"/>
                </a:lnTo>
                <a:lnTo>
                  <a:pt x="1860" y="393"/>
                </a:lnTo>
                <a:lnTo>
                  <a:pt x="1873" y="389"/>
                </a:lnTo>
                <a:lnTo>
                  <a:pt x="1884" y="391"/>
                </a:lnTo>
                <a:lnTo>
                  <a:pt x="1897" y="396"/>
                </a:lnTo>
                <a:lnTo>
                  <a:pt x="1897" y="389"/>
                </a:lnTo>
                <a:lnTo>
                  <a:pt x="1882" y="384"/>
                </a:lnTo>
                <a:lnTo>
                  <a:pt x="1871" y="374"/>
                </a:lnTo>
                <a:lnTo>
                  <a:pt x="1864" y="364"/>
                </a:lnTo>
                <a:lnTo>
                  <a:pt x="1860" y="347"/>
                </a:lnTo>
                <a:lnTo>
                  <a:pt x="1862" y="344"/>
                </a:lnTo>
                <a:lnTo>
                  <a:pt x="1862" y="340"/>
                </a:lnTo>
                <a:lnTo>
                  <a:pt x="1862" y="334"/>
                </a:lnTo>
                <a:lnTo>
                  <a:pt x="1862" y="329"/>
                </a:lnTo>
                <a:lnTo>
                  <a:pt x="1864" y="324"/>
                </a:lnTo>
                <a:lnTo>
                  <a:pt x="1877" y="320"/>
                </a:lnTo>
                <a:lnTo>
                  <a:pt x="1877" y="320"/>
                </a:lnTo>
                <a:lnTo>
                  <a:pt x="1875" y="318"/>
                </a:lnTo>
                <a:lnTo>
                  <a:pt x="1873" y="316"/>
                </a:lnTo>
                <a:lnTo>
                  <a:pt x="1869" y="314"/>
                </a:lnTo>
                <a:lnTo>
                  <a:pt x="1868" y="313"/>
                </a:lnTo>
                <a:lnTo>
                  <a:pt x="1864" y="313"/>
                </a:lnTo>
                <a:lnTo>
                  <a:pt x="1864" y="313"/>
                </a:lnTo>
                <a:lnTo>
                  <a:pt x="1868" y="253"/>
                </a:lnTo>
                <a:lnTo>
                  <a:pt x="1871" y="240"/>
                </a:lnTo>
                <a:lnTo>
                  <a:pt x="1869" y="227"/>
                </a:lnTo>
                <a:lnTo>
                  <a:pt x="1868" y="214"/>
                </a:lnTo>
                <a:lnTo>
                  <a:pt x="1864" y="196"/>
                </a:lnTo>
                <a:lnTo>
                  <a:pt x="1864" y="176"/>
                </a:lnTo>
                <a:lnTo>
                  <a:pt x="1871" y="158"/>
                </a:lnTo>
                <a:lnTo>
                  <a:pt x="1877" y="144"/>
                </a:lnTo>
                <a:lnTo>
                  <a:pt x="1875" y="129"/>
                </a:lnTo>
                <a:lnTo>
                  <a:pt x="1871" y="114"/>
                </a:lnTo>
                <a:lnTo>
                  <a:pt x="1868" y="96"/>
                </a:lnTo>
                <a:lnTo>
                  <a:pt x="1882" y="89"/>
                </a:lnTo>
                <a:lnTo>
                  <a:pt x="1891" y="82"/>
                </a:lnTo>
                <a:lnTo>
                  <a:pt x="1899" y="73"/>
                </a:lnTo>
                <a:lnTo>
                  <a:pt x="1908" y="64"/>
                </a:lnTo>
                <a:lnTo>
                  <a:pt x="1933" y="53"/>
                </a:lnTo>
                <a:lnTo>
                  <a:pt x="1960" y="45"/>
                </a:lnTo>
                <a:lnTo>
                  <a:pt x="1989" y="40"/>
                </a:lnTo>
                <a:lnTo>
                  <a:pt x="2020" y="33"/>
                </a:lnTo>
                <a:lnTo>
                  <a:pt x="2055" y="20"/>
                </a:lnTo>
                <a:lnTo>
                  <a:pt x="2095" y="7"/>
                </a:lnTo>
                <a:lnTo>
                  <a:pt x="2137" y="0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728383" y="2940687"/>
            <a:ext cx="2140723" cy="1079212"/>
            <a:chOff x="4320398" y="1245513"/>
            <a:chExt cx="2874451" cy="1079212"/>
          </a:xfrm>
        </p:grpSpPr>
        <p:sp>
          <p:nvSpPr>
            <p:cNvPr id="13" name="TextBox 12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510022" y="2940687"/>
            <a:ext cx="2140723" cy="1079212"/>
            <a:chOff x="4320398" y="1245513"/>
            <a:chExt cx="2874451" cy="1079212"/>
          </a:xfrm>
        </p:grpSpPr>
        <p:sp>
          <p:nvSpPr>
            <p:cNvPr id="16" name="TextBox 15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291661" y="2940687"/>
            <a:ext cx="2140723" cy="1079212"/>
            <a:chOff x="4320398" y="1245513"/>
            <a:chExt cx="2874451" cy="1079212"/>
          </a:xfrm>
        </p:grpSpPr>
        <p:sp>
          <p:nvSpPr>
            <p:cNvPr id="19" name="TextBox 18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Round Same Side Corner Rectangle 8"/>
          <p:cNvSpPr/>
          <p:nvPr/>
        </p:nvSpPr>
        <p:spPr>
          <a:xfrm>
            <a:off x="1892260" y="4080556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ound Same Side Corner Rectangle 20"/>
          <p:cNvSpPr/>
          <p:nvPr/>
        </p:nvSpPr>
        <p:spPr>
          <a:xfrm rot="10800000">
            <a:off x="778505" y="4078061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27181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90452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ound Same Side Corner Rectangle 8"/>
          <p:cNvSpPr/>
          <p:nvPr/>
        </p:nvSpPr>
        <p:spPr>
          <a:xfrm>
            <a:off x="4623344" y="4080556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 Same Side Corner Rectangle 20"/>
          <p:cNvSpPr/>
          <p:nvPr/>
        </p:nvSpPr>
        <p:spPr>
          <a:xfrm rot="10800000">
            <a:off x="3509589" y="4078061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58265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52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21536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Round Same Side Corner Rectangle 8"/>
          <p:cNvSpPr/>
          <p:nvPr/>
        </p:nvSpPr>
        <p:spPr>
          <a:xfrm>
            <a:off x="7453744" y="4080556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ound Same Side Corner Rectangle 20"/>
          <p:cNvSpPr/>
          <p:nvPr/>
        </p:nvSpPr>
        <p:spPr>
          <a:xfrm rot="10800000">
            <a:off x="6339989" y="4078061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688665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751936" y="4150694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7943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FCB4F2A3-79D4-4735-88D2-62243805F894}"/>
              </a:ext>
            </a:extLst>
          </p:cNvPr>
          <p:cNvGrpSpPr/>
          <p:nvPr/>
        </p:nvGrpSpPr>
        <p:grpSpPr>
          <a:xfrm>
            <a:off x="3393598" y="3976962"/>
            <a:ext cx="2307923" cy="756084"/>
            <a:chOff x="4493712" y="5612841"/>
            <a:chExt cx="3077231" cy="100811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9EE59DC3-EB3D-454F-BAF6-37437D96141F}"/>
                </a:ext>
              </a:extLst>
            </p:cNvPr>
            <p:cNvSpPr/>
            <p:nvPr/>
          </p:nvSpPr>
          <p:spPr>
            <a:xfrm>
              <a:off x="4870943" y="5612841"/>
              <a:ext cx="2700000" cy="1008112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>
                <a:solidFill>
                  <a:srgbClr val="FEB856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26F88D45-1FCD-4C4F-9F76-79F320EEB69A}"/>
                </a:ext>
              </a:extLst>
            </p:cNvPr>
            <p:cNvSpPr/>
            <p:nvPr/>
          </p:nvSpPr>
          <p:spPr>
            <a:xfrm>
              <a:off x="4493712" y="5740517"/>
              <a:ext cx="752762" cy="7527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rgbClr val="FEB856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061AC392-42EB-48B6-94A3-C62DBDFDE9FB}"/>
                </a:ext>
              </a:extLst>
            </p:cNvPr>
            <p:cNvGrpSpPr/>
            <p:nvPr/>
          </p:nvGrpSpPr>
          <p:grpSpPr>
            <a:xfrm>
              <a:off x="5380443" y="5656468"/>
              <a:ext cx="2098288" cy="922956"/>
              <a:chOff x="3131840" y="2204864"/>
              <a:chExt cx="3096344" cy="922956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853755FA-60BB-438B-B611-0DEC90986E95}"/>
                  </a:ext>
                </a:extLst>
              </p:cNvPr>
              <p:cNvSpPr txBox="1"/>
              <p:nvPr/>
            </p:nvSpPr>
            <p:spPr>
              <a:xfrm>
                <a:off x="3131840" y="2204864"/>
                <a:ext cx="3096344" cy="30777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900" b="1" dirty="0">
                    <a:solidFill>
                      <a:srgbClr val="FEB856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900" b="1" dirty="0">
                  <a:solidFill>
                    <a:srgbClr val="FEB85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79DE92B3-1A07-40BF-9675-23A1ED72C866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rgbClr val="FEB856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900" dirty="0">
                  <a:solidFill>
                    <a:srgbClr val="FEB85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" name="Donut 39">
              <a:extLst>
                <a:ext uri="{FF2B5EF4-FFF2-40B4-BE49-F238E27FC236}">
                  <a16:creationId xmlns:a16="http://schemas.microsoft.com/office/drawing/2014/main" xmlns="" id="{973198B3-97D1-4F93-B2EB-A984A56E8C1C}"/>
                </a:ext>
              </a:extLst>
            </p:cNvPr>
            <p:cNvSpPr/>
            <p:nvPr/>
          </p:nvSpPr>
          <p:spPr>
            <a:xfrm>
              <a:off x="4690943" y="5935979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>
                <a:solidFill>
                  <a:srgbClr val="FEB856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2B40CB5E-F918-436F-BB20-B3264262F277}"/>
              </a:ext>
            </a:extLst>
          </p:cNvPr>
          <p:cNvGrpSpPr/>
          <p:nvPr/>
        </p:nvGrpSpPr>
        <p:grpSpPr>
          <a:xfrm>
            <a:off x="422855" y="3976962"/>
            <a:ext cx="2308496" cy="756084"/>
            <a:chOff x="465936" y="5605076"/>
            <a:chExt cx="3077994" cy="100811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D4F66922-980D-4459-A324-63A4956654A5}"/>
                </a:ext>
              </a:extLst>
            </p:cNvPr>
            <p:cNvSpPr/>
            <p:nvPr/>
          </p:nvSpPr>
          <p:spPr>
            <a:xfrm>
              <a:off x="843930" y="5605076"/>
              <a:ext cx="2700000" cy="1008112"/>
            </a:xfrm>
            <a:prstGeom prst="rect">
              <a:avLst/>
            </a:prstGeom>
            <a:solidFill>
              <a:srgbClr val="FEB856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rgbClr val="FEB856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9032E53D-E173-462C-8599-FF901397E941}"/>
                </a:ext>
              </a:extLst>
            </p:cNvPr>
            <p:cNvSpPr/>
            <p:nvPr/>
          </p:nvSpPr>
          <p:spPr>
            <a:xfrm>
              <a:off x="465936" y="5732751"/>
              <a:ext cx="752762" cy="7527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>
                <a:solidFill>
                  <a:srgbClr val="FEB856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B9DC2E6D-0ABB-410F-B61D-CDECFDAAEF07}"/>
                </a:ext>
              </a:extLst>
            </p:cNvPr>
            <p:cNvGrpSpPr/>
            <p:nvPr/>
          </p:nvGrpSpPr>
          <p:grpSpPr>
            <a:xfrm>
              <a:off x="1327603" y="5656468"/>
              <a:ext cx="2098288" cy="922956"/>
              <a:chOff x="3131840" y="2204864"/>
              <a:chExt cx="3096344" cy="922956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B44703F3-30D0-4D5A-A8F4-054C0101FB23}"/>
                  </a:ext>
                </a:extLst>
              </p:cNvPr>
              <p:cNvSpPr txBox="1"/>
              <p:nvPr/>
            </p:nvSpPr>
            <p:spPr>
              <a:xfrm>
                <a:off x="3131840" y="2204864"/>
                <a:ext cx="3096344" cy="30777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9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9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9401311A-C15E-416E-BF08-976CAC22CBC2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" name="Oval 21">
              <a:extLst>
                <a:ext uri="{FF2B5EF4-FFF2-40B4-BE49-F238E27FC236}">
                  <a16:creationId xmlns:a16="http://schemas.microsoft.com/office/drawing/2014/main" xmlns="" id="{301C5005-6140-4207-A8E5-C3EFBCA57B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8743" y="5946203"/>
              <a:ext cx="336743" cy="33955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25" dirty="0">
                <a:solidFill>
                  <a:srgbClr val="FEB856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F74C30D3-23B5-4F28-B87B-20A959C1E102}"/>
              </a:ext>
            </a:extLst>
          </p:cNvPr>
          <p:cNvGrpSpPr/>
          <p:nvPr/>
        </p:nvGrpSpPr>
        <p:grpSpPr>
          <a:xfrm>
            <a:off x="6363768" y="3976962"/>
            <a:ext cx="2307923" cy="756084"/>
            <a:chOff x="8387152" y="5553825"/>
            <a:chExt cx="3077231" cy="100811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923D8206-F745-4B3E-97A4-A2D3485491A3}"/>
                </a:ext>
              </a:extLst>
            </p:cNvPr>
            <p:cNvSpPr/>
            <p:nvPr/>
          </p:nvSpPr>
          <p:spPr>
            <a:xfrm>
              <a:off x="8764383" y="5553825"/>
              <a:ext cx="2700000" cy="1008112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>
                <a:solidFill>
                  <a:srgbClr val="FEB856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8CECFF8E-C846-4CB5-B53D-42428B5CBD1B}"/>
                </a:ext>
              </a:extLst>
            </p:cNvPr>
            <p:cNvSpPr/>
            <p:nvPr/>
          </p:nvSpPr>
          <p:spPr>
            <a:xfrm>
              <a:off x="8387152" y="5681501"/>
              <a:ext cx="752762" cy="7527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rgbClr val="FEB856"/>
                </a:solidFill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D8B1819D-C4D2-4EFD-9801-7496CE8017D1}"/>
                </a:ext>
              </a:extLst>
            </p:cNvPr>
            <p:cNvGrpSpPr/>
            <p:nvPr/>
          </p:nvGrpSpPr>
          <p:grpSpPr>
            <a:xfrm>
              <a:off x="9273883" y="5597452"/>
              <a:ext cx="2098288" cy="922956"/>
              <a:chOff x="3131840" y="2204864"/>
              <a:chExt cx="3096344" cy="922956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41308B14-94E8-4C31-9DCD-B061C33C5A5B}"/>
                  </a:ext>
                </a:extLst>
              </p:cNvPr>
              <p:cNvSpPr txBox="1"/>
              <p:nvPr/>
            </p:nvSpPr>
            <p:spPr>
              <a:xfrm>
                <a:off x="3131840" y="2204864"/>
                <a:ext cx="3096344" cy="30777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900" b="1" dirty="0">
                    <a:solidFill>
                      <a:srgbClr val="FEB856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900" b="1" dirty="0">
                  <a:solidFill>
                    <a:srgbClr val="FEB85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20949B4A-881B-45AE-9E52-C18C8081218A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rgbClr val="FEB856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900" dirty="0">
                  <a:solidFill>
                    <a:srgbClr val="FEB85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4" name="Rounded Rectangle 29">
            <a:extLst>
              <a:ext uri="{FF2B5EF4-FFF2-40B4-BE49-F238E27FC236}">
                <a16:creationId xmlns:a16="http://schemas.microsoft.com/office/drawing/2014/main" xmlns="" id="{7A46D175-2C6E-45EB-A5CD-64D6F5E90B52}"/>
              </a:ext>
            </a:extLst>
          </p:cNvPr>
          <p:cNvSpPr/>
          <p:nvPr/>
        </p:nvSpPr>
        <p:spPr>
          <a:xfrm>
            <a:off x="6500281" y="4210242"/>
            <a:ext cx="291545" cy="266081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rgbClr val="FEB856"/>
              </a:solidFill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xmlns="" id="{72D6E950-CBF4-46EA-B2E1-2371B5B58BB2}"/>
              </a:ext>
            </a:extLst>
          </p:cNvPr>
          <p:cNvSpPr txBox="1">
            <a:spLocks/>
          </p:cNvSpPr>
          <p:nvPr/>
        </p:nvSpPr>
        <p:spPr>
          <a:xfrm>
            <a:off x="2339752" y="-164554"/>
            <a:ext cx="6949367" cy="136887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5400" b="1" spc="225" dirty="0" smtClean="0">
                <a:solidFill>
                  <a:srgbClr val="FEB856"/>
                </a:solidFill>
                <a:latin typeface="+mj-lt"/>
                <a:cs typeface="Arial" pitchFamily="34" charset="0"/>
              </a:rPr>
              <a:t>SALES NOW</a:t>
            </a:r>
            <a:endParaRPr lang="en-US" altLang="ko-KR" sz="5400" b="1" spc="225" dirty="0">
              <a:solidFill>
                <a:srgbClr val="FEB856"/>
              </a:solidFill>
              <a:latin typeface="+mj-lt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0AEE779-9765-4A7D-8788-DC0B0A15AB48}"/>
              </a:ext>
            </a:extLst>
          </p:cNvPr>
          <p:cNvSpPr txBox="1"/>
          <p:nvPr/>
        </p:nvSpPr>
        <p:spPr>
          <a:xfrm>
            <a:off x="616309" y="1226836"/>
            <a:ext cx="400115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rgbClr val="FEB856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rgbClr val="FEB856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rgbClr val="FEB856"/>
              </a:solidFill>
              <a:cs typeface="Arial" pitchFamily="34" charset="0"/>
            </a:endParaRP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xmlns="" id="{088143C2-A7C6-4EB1-808A-2AC928D141AE}"/>
              </a:ext>
            </a:extLst>
          </p:cNvPr>
          <p:cNvSpPr txBox="1">
            <a:spLocks/>
          </p:cNvSpPr>
          <p:nvPr/>
        </p:nvSpPr>
        <p:spPr>
          <a:xfrm>
            <a:off x="669304" y="3156868"/>
            <a:ext cx="3895169" cy="751478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900" dirty="0">
                <a:solidFill>
                  <a:srgbClr val="FEB856"/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sz="900" dirty="0">
                <a:solidFill>
                  <a:srgbClr val="FEB856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xmlns="" id="{088143C2-A7C6-4EB1-808A-2AC928D141AE}"/>
              </a:ext>
            </a:extLst>
          </p:cNvPr>
          <p:cNvSpPr txBox="1">
            <a:spLocks/>
          </p:cNvSpPr>
          <p:nvPr/>
        </p:nvSpPr>
        <p:spPr>
          <a:xfrm>
            <a:off x="679067" y="2483055"/>
            <a:ext cx="3895169" cy="751478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900" dirty="0">
                <a:solidFill>
                  <a:srgbClr val="FEB856"/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sz="900" dirty="0">
                <a:solidFill>
                  <a:srgbClr val="FEB856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xmlns="" id="{088143C2-A7C6-4EB1-808A-2AC928D141AE}"/>
              </a:ext>
            </a:extLst>
          </p:cNvPr>
          <p:cNvSpPr txBox="1">
            <a:spLocks/>
          </p:cNvSpPr>
          <p:nvPr/>
        </p:nvSpPr>
        <p:spPr>
          <a:xfrm>
            <a:off x="706388" y="1809241"/>
            <a:ext cx="3895169" cy="751478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900" dirty="0">
                <a:solidFill>
                  <a:srgbClr val="FEB856"/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sz="900" dirty="0">
                <a:solidFill>
                  <a:srgbClr val="FEB856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7806" y="1540328"/>
            <a:ext cx="3621065" cy="219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xmlns="" id="{58320ADA-FEEF-4936-AA6C-86957A82730D}"/>
              </a:ext>
            </a:extLst>
          </p:cNvPr>
          <p:cNvSpPr txBox="1">
            <a:spLocks/>
          </p:cNvSpPr>
          <p:nvPr/>
        </p:nvSpPr>
        <p:spPr>
          <a:xfrm>
            <a:off x="1384315" y="104447"/>
            <a:ext cx="6205817" cy="79505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500" b="1" spc="225" dirty="0">
                <a:latin typeface="+mj-lt"/>
                <a:cs typeface="Arial" pitchFamily="34" charset="0"/>
              </a:rPr>
              <a:t>FINANCIAL CRISIS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23D89D21-80D2-4617-BB4A-2141DAE2C44B}"/>
              </a:ext>
            </a:extLst>
          </p:cNvPr>
          <p:cNvGrpSpPr/>
          <p:nvPr/>
        </p:nvGrpSpPr>
        <p:grpSpPr>
          <a:xfrm>
            <a:off x="6425598" y="2072171"/>
            <a:ext cx="2329069" cy="1417380"/>
            <a:chOff x="3866265" y="1132018"/>
            <a:chExt cx="4217679" cy="188984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294B50C8-A6D5-4FA3-A0E7-B6FB7CF810D2}"/>
                </a:ext>
              </a:extLst>
            </p:cNvPr>
            <p:cNvSpPr txBox="1"/>
            <p:nvPr/>
          </p:nvSpPr>
          <p:spPr>
            <a:xfrm>
              <a:off x="3866267" y="1790751"/>
              <a:ext cx="4217677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DE7A405-3FC2-41F0-9006-08A7B6952AE3}"/>
                </a:ext>
              </a:extLst>
            </p:cNvPr>
            <p:cNvSpPr txBox="1"/>
            <p:nvPr/>
          </p:nvSpPr>
          <p:spPr>
            <a:xfrm>
              <a:off x="3866265" y="1132018"/>
              <a:ext cx="421767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Simple PowerPoint Presentation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347614"/>
            <a:ext cx="4938751" cy="35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63688" y="25735"/>
            <a:ext cx="7380312" cy="776530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rgbClr val="FEB856"/>
                </a:solidFill>
              </a:rPr>
              <a:t>Columns Layout</a:t>
            </a:r>
            <a:endParaRPr lang="ko-KR" altLang="en-US" dirty="0">
              <a:solidFill>
                <a:srgbClr val="FEB856"/>
              </a:solidFill>
            </a:endParaRPr>
          </a:p>
        </p:txBody>
      </p:sp>
      <p:sp>
        <p:nvSpPr>
          <p:cNvPr id="7" name="Frame 6"/>
          <p:cNvSpPr/>
          <p:nvPr/>
        </p:nvSpPr>
        <p:spPr>
          <a:xfrm>
            <a:off x="2267664" y="1167534"/>
            <a:ext cx="6156336" cy="3435965"/>
          </a:xfrm>
          <a:prstGeom prst="frame">
            <a:avLst>
              <a:gd name="adj1" fmla="val 18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01516" y="1409352"/>
            <a:ext cx="5688632" cy="2952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2738914" y="1577126"/>
            <a:ext cx="5274840" cy="2635295"/>
            <a:chOff x="2753544" y="1635646"/>
            <a:chExt cx="5274840" cy="2635295"/>
          </a:xfrm>
          <a:solidFill>
            <a:srgbClr val="FEB856"/>
          </a:solidFill>
        </p:grpSpPr>
        <p:sp>
          <p:nvSpPr>
            <p:cNvPr id="9" name="TextBox 8"/>
            <p:cNvSpPr txBox="1"/>
            <p:nvPr/>
          </p:nvSpPr>
          <p:spPr>
            <a:xfrm>
              <a:off x="2753544" y="1962617"/>
              <a:ext cx="5274840" cy="230832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Easy to change colors, photos and Text. Easy to change colors, photos and Text.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753544" y="1635646"/>
              <a:ext cx="5274840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03388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63688" y="25735"/>
            <a:ext cx="7380312" cy="776530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rgbClr val="FEB856"/>
                </a:solidFill>
              </a:rPr>
              <a:t>Columns Layout</a:t>
            </a:r>
            <a:endParaRPr lang="ko-KR" altLang="en-US" dirty="0">
              <a:solidFill>
                <a:srgbClr val="FEB856"/>
              </a:solidFill>
            </a:endParaRPr>
          </a:p>
        </p:txBody>
      </p:sp>
      <p:sp>
        <p:nvSpPr>
          <p:cNvPr id="7" name="Frame 6"/>
          <p:cNvSpPr/>
          <p:nvPr/>
        </p:nvSpPr>
        <p:spPr>
          <a:xfrm>
            <a:off x="2267664" y="1167534"/>
            <a:ext cx="2952408" cy="3435965"/>
          </a:xfrm>
          <a:prstGeom prst="frame">
            <a:avLst>
              <a:gd name="adj1" fmla="val 18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01516" y="1409352"/>
            <a:ext cx="2459657" cy="2952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Frame 8"/>
          <p:cNvSpPr/>
          <p:nvPr/>
        </p:nvSpPr>
        <p:spPr>
          <a:xfrm>
            <a:off x="5486079" y="1167534"/>
            <a:ext cx="2952408" cy="3435965"/>
          </a:xfrm>
          <a:prstGeom prst="frame">
            <a:avLst>
              <a:gd name="adj1" fmla="val 185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32455" y="1409352"/>
            <a:ext cx="2459657" cy="2952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2613934" y="1480473"/>
            <a:ext cx="2259868" cy="2810087"/>
            <a:chOff x="1950834" y="1235851"/>
            <a:chExt cx="2880320" cy="2810087"/>
          </a:xfrm>
          <a:solidFill>
            <a:srgbClr val="FEB856"/>
          </a:solidFill>
        </p:grpSpPr>
        <p:sp>
          <p:nvSpPr>
            <p:cNvPr id="11" name="TextBox 10"/>
            <p:cNvSpPr txBox="1"/>
            <p:nvPr/>
          </p:nvSpPr>
          <p:spPr>
            <a:xfrm>
              <a:off x="1950834" y="1552948"/>
              <a:ext cx="2880320" cy="24929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50834" y="1235851"/>
              <a:ext cx="2880320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832349" y="1480473"/>
            <a:ext cx="2259868" cy="2810087"/>
            <a:chOff x="1950834" y="1235851"/>
            <a:chExt cx="2880320" cy="2810087"/>
          </a:xfrm>
          <a:solidFill>
            <a:srgbClr val="FEB856"/>
          </a:solidFill>
        </p:grpSpPr>
        <p:sp>
          <p:nvSpPr>
            <p:cNvPr id="15" name="TextBox 14"/>
            <p:cNvSpPr txBox="1"/>
            <p:nvPr/>
          </p:nvSpPr>
          <p:spPr>
            <a:xfrm>
              <a:off x="1950834" y="1552948"/>
              <a:ext cx="2880320" cy="24929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950834" y="1235851"/>
              <a:ext cx="2880320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2360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53"/>
          <p:cNvSpPr>
            <a:spLocks noGrp="1"/>
          </p:cNvSpPr>
          <p:nvPr>
            <p:ph type="title" idx="4294967295"/>
          </p:nvPr>
        </p:nvSpPr>
        <p:spPr>
          <a:xfrm>
            <a:off x="1763688" y="25735"/>
            <a:ext cx="7380312" cy="776530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Agenda Layout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6" name="AutoShape 92"/>
          <p:cNvSpPr>
            <a:spLocks noChangeArrowheads="1"/>
          </p:cNvSpPr>
          <p:nvPr/>
        </p:nvSpPr>
        <p:spPr bwMode="auto">
          <a:xfrm flipH="1">
            <a:off x="2209207" y="1249624"/>
            <a:ext cx="758752" cy="601257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800" dirty="0">
                <a:solidFill>
                  <a:schemeClr val="tx1"/>
                </a:solidFill>
              </a:rPr>
              <a:t>A</a:t>
            </a:r>
            <a:endParaRPr kumimoji="0"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57" name="AutoShape 92"/>
          <p:cNvSpPr>
            <a:spLocks noChangeArrowheads="1"/>
          </p:cNvSpPr>
          <p:nvPr/>
        </p:nvSpPr>
        <p:spPr bwMode="auto">
          <a:xfrm flipH="1">
            <a:off x="2209207" y="2152033"/>
            <a:ext cx="758752" cy="601257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prstDash val="solid"/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800" dirty="0">
                <a:solidFill>
                  <a:schemeClr val="tx1"/>
                </a:solidFill>
              </a:rPr>
              <a:t>B</a:t>
            </a:r>
            <a:endParaRPr kumimoji="0"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58" name="AutoShape 92"/>
          <p:cNvSpPr>
            <a:spLocks noChangeArrowheads="1"/>
          </p:cNvSpPr>
          <p:nvPr/>
        </p:nvSpPr>
        <p:spPr bwMode="auto">
          <a:xfrm flipH="1">
            <a:off x="2209207" y="3054442"/>
            <a:ext cx="758752" cy="601257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800" dirty="0">
                <a:solidFill>
                  <a:schemeClr val="tx1"/>
                </a:solidFill>
              </a:rPr>
              <a:t>C</a:t>
            </a:r>
            <a:endParaRPr kumimoji="0"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59" name="AutoShape 92"/>
          <p:cNvSpPr>
            <a:spLocks noChangeArrowheads="1"/>
          </p:cNvSpPr>
          <p:nvPr/>
        </p:nvSpPr>
        <p:spPr bwMode="auto">
          <a:xfrm flipH="1">
            <a:off x="2209207" y="3956851"/>
            <a:ext cx="758752" cy="601257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prstDash val="solid"/>
            <a:headEnd/>
            <a:tailEnd/>
          </a:ln>
          <a:effectLst>
            <a:outerShdw blurRad="25400" dist="1905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800" dirty="0">
                <a:solidFill>
                  <a:schemeClr val="tx1"/>
                </a:solidFill>
              </a:rPr>
              <a:t>D</a:t>
            </a:r>
            <a:endParaRPr kumimoji="0"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61" name="AutoShape 92"/>
          <p:cNvSpPr>
            <a:spLocks noChangeArrowheads="1"/>
          </p:cNvSpPr>
          <p:nvPr/>
        </p:nvSpPr>
        <p:spPr bwMode="auto">
          <a:xfrm flipH="1">
            <a:off x="3145306" y="1155702"/>
            <a:ext cx="5278694" cy="73262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AutoShape 92"/>
          <p:cNvSpPr>
            <a:spLocks noChangeArrowheads="1"/>
          </p:cNvSpPr>
          <p:nvPr/>
        </p:nvSpPr>
        <p:spPr bwMode="auto">
          <a:xfrm flipH="1">
            <a:off x="3145306" y="2058111"/>
            <a:ext cx="5278694" cy="73262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AutoShape 92"/>
          <p:cNvSpPr>
            <a:spLocks noChangeArrowheads="1"/>
          </p:cNvSpPr>
          <p:nvPr/>
        </p:nvSpPr>
        <p:spPr bwMode="auto">
          <a:xfrm flipH="1">
            <a:off x="3145309" y="2960520"/>
            <a:ext cx="5278693" cy="732620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AutoShape 92"/>
          <p:cNvSpPr>
            <a:spLocks noChangeArrowheads="1"/>
          </p:cNvSpPr>
          <p:nvPr/>
        </p:nvSpPr>
        <p:spPr bwMode="auto">
          <a:xfrm flipH="1">
            <a:off x="3145306" y="3862929"/>
            <a:ext cx="5278694" cy="73262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3305099" y="1253258"/>
            <a:ext cx="4752528" cy="546274"/>
            <a:chOff x="2299400" y="1781114"/>
            <a:chExt cx="4576856" cy="546274"/>
          </a:xfrm>
        </p:grpSpPr>
        <p:sp>
          <p:nvSpPr>
            <p:cNvPr id="67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3305099" y="2155667"/>
            <a:ext cx="4752528" cy="546274"/>
            <a:chOff x="2299400" y="1781114"/>
            <a:chExt cx="4576856" cy="546274"/>
          </a:xfrm>
        </p:grpSpPr>
        <p:sp>
          <p:nvSpPr>
            <p:cNvPr id="70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3305099" y="3058076"/>
            <a:ext cx="4752528" cy="546274"/>
            <a:chOff x="2299400" y="1781114"/>
            <a:chExt cx="4576856" cy="546274"/>
          </a:xfrm>
        </p:grpSpPr>
        <p:sp>
          <p:nvSpPr>
            <p:cNvPr id="73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305099" y="3960485"/>
            <a:ext cx="4752528" cy="546274"/>
            <a:chOff x="2299400" y="1781114"/>
            <a:chExt cx="4576856" cy="546274"/>
          </a:xfrm>
        </p:grpSpPr>
        <p:sp>
          <p:nvSpPr>
            <p:cNvPr id="76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0785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0458" y="4006600"/>
            <a:ext cx="5472608" cy="540000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840458" y="4556168"/>
            <a:ext cx="5472608" cy="252000"/>
          </a:xfrm>
        </p:spPr>
        <p:txBody>
          <a:bodyPr/>
          <a:lstStyle/>
          <a:p>
            <a:pPr lvl="0"/>
            <a:r>
              <a:rPr lang="en-US" altLang="ko-KR" sz="1200" dirty="0"/>
              <a:t>This text can be replaced with your own text</a:t>
            </a:r>
            <a:endParaRPr lang="ko-KR" altLang="en-US" sz="1200" dirty="0"/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3121025" y="563563"/>
            <a:ext cx="3013075" cy="293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5"/>
          <p:cNvSpPr>
            <a:spLocks noEditPoints="1"/>
          </p:cNvSpPr>
          <p:nvPr/>
        </p:nvSpPr>
        <p:spPr bwMode="auto">
          <a:xfrm rot="18803599">
            <a:off x="3082925" y="603251"/>
            <a:ext cx="2987675" cy="2962274"/>
          </a:xfrm>
          <a:custGeom>
            <a:avLst/>
            <a:gdLst>
              <a:gd name="T0" fmla="*/ 58 w 116"/>
              <a:gd name="T1" fmla="*/ 115 h 115"/>
              <a:gd name="T2" fmla="*/ 10 w 116"/>
              <a:gd name="T3" fmla="*/ 109 h 115"/>
              <a:gd name="T4" fmla="*/ 6 w 116"/>
              <a:gd name="T5" fmla="*/ 106 h 115"/>
              <a:gd name="T6" fmla="*/ 0 w 116"/>
              <a:gd name="T7" fmla="*/ 53 h 115"/>
              <a:gd name="T8" fmla="*/ 58 w 116"/>
              <a:gd name="T9" fmla="*/ 0 h 115"/>
              <a:gd name="T10" fmla="*/ 115 w 116"/>
              <a:gd name="T11" fmla="*/ 54 h 115"/>
              <a:gd name="T12" fmla="*/ 58 w 116"/>
              <a:gd name="T13" fmla="*/ 115 h 115"/>
              <a:gd name="T14" fmla="*/ 58 w 116"/>
              <a:gd name="T15" fmla="*/ 8 h 115"/>
              <a:gd name="T16" fmla="*/ 8 w 116"/>
              <a:gd name="T17" fmla="*/ 57 h 115"/>
              <a:gd name="T18" fmla="*/ 57 w 116"/>
              <a:gd name="T19" fmla="*/ 107 h 115"/>
              <a:gd name="T20" fmla="*/ 107 w 116"/>
              <a:gd name="T21" fmla="*/ 58 h 115"/>
              <a:gd name="T22" fmla="*/ 58 w 116"/>
              <a:gd name="T23" fmla="*/ 8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6" h="115">
                <a:moveTo>
                  <a:pt x="58" y="115"/>
                </a:moveTo>
                <a:cubicBezTo>
                  <a:pt x="42" y="113"/>
                  <a:pt x="26" y="111"/>
                  <a:pt x="10" y="109"/>
                </a:cubicBezTo>
                <a:cubicBezTo>
                  <a:pt x="9" y="109"/>
                  <a:pt x="6" y="107"/>
                  <a:pt x="6" y="106"/>
                </a:cubicBezTo>
                <a:cubicBezTo>
                  <a:pt x="4" y="88"/>
                  <a:pt x="1" y="71"/>
                  <a:pt x="0" y="53"/>
                </a:cubicBezTo>
                <a:cubicBezTo>
                  <a:pt x="0" y="24"/>
                  <a:pt x="27" y="0"/>
                  <a:pt x="58" y="0"/>
                </a:cubicBezTo>
                <a:cubicBezTo>
                  <a:pt x="88" y="0"/>
                  <a:pt x="114" y="24"/>
                  <a:pt x="115" y="54"/>
                </a:cubicBezTo>
                <a:cubicBezTo>
                  <a:pt x="116" y="88"/>
                  <a:pt x="92" y="115"/>
                  <a:pt x="58" y="115"/>
                </a:cubicBezTo>
                <a:close/>
                <a:moveTo>
                  <a:pt x="58" y="8"/>
                </a:moveTo>
                <a:cubicBezTo>
                  <a:pt x="31" y="8"/>
                  <a:pt x="9" y="30"/>
                  <a:pt x="8" y="57"/>
                </a:cubicBezTo>
                <a:cubicBezTo>
                  <a:pt x="8" y="84"/>
                  <a:pt x="30" y="107"/>
                  <a:pt x="57" y="107"/>
                </a:cubicBezTo>
                <a:cubicBezTo>
                  <a:pt x="85" y="107"/>
                  <a:pt x="107" y="85"/>
                  <a:pt x="107" y="58"/>
                </a:cubicBezTo>
                <a:cubicBezTo>
                  <a:pt x="107" y="31"/>
                  <a:pt x="85" y="9"/>
                  <a:pt x="58" y="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/>
          <p:cNvSpPr>
            <a:spLocks noEditPoints="1"/>
          </p:cNvSpPr>
          <p:nvPr/>
        </p:nvSpPr>
        <p:spPr bwMode="auto">
          <a:xfrm>
            <a:off x="3933825" y="1608138"/>
            <a:ext cx="1260475" cy="849312"/>
          </a:xfrm>
          <a:custGeom>
            <a:avLst/>
            <a:gdLst>
              <a:gd name="T0" fmla="*/ 0 w 49"/>
              <a:gd name="T1" fmla="*/ 27 h 33"/>
              <a:gd name="T2" fmla="*/ 0 w 49"/>
              <a:gd name="T3" fmla="*/ 0 h 33"/>
              <a:gd name="T4" fmla="*/ 21 w 49"/>
              <a:gd name="T5" fmla="*/ 4 h 33"/>
              <a:gd name="T6" fmla="*/ 28 w 49"/>
              <a:gd name="T7" fmla="*/ 4 h 33"/>
              <a:gd name="T8" fmla="*/ 49 w 49"/>
              <a:gd name="T9" fmla="*/ 0 h 33"/>
              <a:gd name="T10" fmla="*/ 49 w 49"/>
              <a:gd name="T11" fmla="*/ 27 h 33"/>
              <a:gd name="T12" fmla="*/ 26 w 49"/>
              <a:gd name="T13" fmla="*/ 33 h 33"/>
              <a:gd name="T14" fmla="*/ 23 w 49"/>
              <a:gd name="T15" fmla="*/ 33 h 33"/>
              <a:gd name="T16" fmla="*/ 0 w 49"/>
              <a:gd name="T17" fmla="*/ 27 h 33"/>
              <a:gd name="T18" fmla="*/ 47 w 49"/>
              <a:gd name="T19" fmla="*/ 2 h 33"/>
              <a:gd name="T20" fmla="*/ 30 w 49"/>
              <a:gd name="T21" fmla="*/ 5 h 33"/>
              <a:gd name="T22" fmla="*/ 26 w 49"/>
              <a:gd name="T23" fmla="*/ 8 h 33"/>
              <a:gd name="T24" fmla="*/ 26 w 49"/>
              <a:gd name="T25" fmla="*/ 30 h 33"/>
              <a:gd name="T26" fmla="*/ 47 w 49"/>
              <a:gd name="T27" fmla="*/ 26 h 33"/>
              <a:gd name="T28" fmla="*/ 47 w 49"/>
              <a:gd name="T29" fmla="*/ 2 h 33"/>
              <a:gd name="T30" fmla="*/ 23 w 49"/>
              <a:gd name="T31" fmla="*/ 30 h 33"/>
              <a:gd name="T32" fmla="*/ 23 w 49"/>
              <a:gd name="T33" fmla="*/ 10 h 33"/>
              <a:gd name="T34" fmla="*/ 19 w 49"/>
              <a:gd name="T35" fmla="*/ 5 h 33"/>
              <a:gd name="T36" fmla="*/ 2 w 49"/>
              <a:gd name="T37" fmla="*/ 2 h 33"/>
              <a:gd name="T38" fmla="*/ 2 w 49"/>
              <a:gd name="T39" fmla="*/ 26 h 33"/>
              <a:gd name="T40" fmla="*/ 23 w 49"/>
              <a:gd name="T41" fmla="*/ 3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9" h="33">
                <a:moveTo>
                  <a:pt x="0" y="27"/>
                </a:moveTo>
                <a:cubicBezTo>
                  <a:pt x="0" y="19"/>
                  <a:pt x="0" y="10"/>
                  <a:pt x="0" y="0"/>
                </a:cubicBezTo>
                <a:cubicBezTo>
                  <a:pt x="8" y="1"/>
                  <a:pt x="15" y="3"/>
                  <a:pt x="21" y="4"/>
                </a:cubicBezTo>
                <a:cubicBezTo>
                  <a:pt x="23" y="4"/>
                  <a:pt x="26" y="4"/>
                  <a:pt x="28" y="4"/>
                </a:cubicBezTo>
                <a:cubicBezTo>
                  <a:pt x="35" y="3"/>
                  <a:pt x="41" y="1"/>
                  <a:pt x="49" y="0"/>
                </a:cubicBezTo>
                <a:cubicBezTo>
                  <a:pt x="49" y="11"/>
                  <a:pt x="49" y="19"/>
                  <a:pt x="49" y="27"/>
                </a:cubicBezTo>
                <a:cubicBezTo>
                  <a:pt x="41" y="29"/>
                  <a:pt x="33" y="31"/>
                  <a:pt x="26" y="33"/>
                </a:cubicBezTo>
                <a:cubicBezTo>
                  <a:pt x="25" y="33"/>
                  <a:pt x="24" y="33"/>
                  <a:pt x="23" y="33"/>
                </a:cubicBezTo>
                <a:cubicBezTo>
                  <a:pt x="16" y="31"/>
                  <a:pt x="9" y="29"/>
                  <a:pt x="0" y="27"/>
                </a:cubicBezTo>
                <a:close/>
                <a:moveTo>
                  <a:pt x="47" y="2"/>
                </a:moveTo>
                <a:cubicBezTo>
                  <a:pt x="41" y="3"/>
                  <a:pt x="36" y="4"/>
                  <a:pt x="30" y="5"/>
                </a:cubicBezTo>
                <a:cubicBezTo>
                  <a:pt x="29" y="5"/>
                  <a:pt x="27" y="7"/>
                  <a:pt x="26" y="8"/>
                </a:cubicBezTo>
                <a:cubicBezTo>
                  <a:pt x="26" y="16"/>
                  <a:pt x="26" y="23"/>
                  <a:pt x="26" y="30"/>
                </a:cubicBezTo>
                <a:cubicBezTo>
                  <a:pt x="34" y="29"/>
                  <a:pt x="40" y="28"/>
                  <a:pt x="47" y="26"/>
                </a:cubicBezTo>
                <a:cubicBezTo>
                  <a:pt x="47" y="19"/>
                  <a:pt x="47" y="11"/>
                  <a:pt x="47" y="2"/>
                </a:cubicBezTo>
                <a:close/>
                <a:moveTo>
                  <a:pt x="23" y="30"/>
                </a:moveTo>
                <a:cubicBezTo>
                  <a:pt x="23" y="23"/>
                  <a:pt x="23" y="17"/>
                  <a:pt x="23" y="10"/>
                </a:cubicBezTo>
                <a:cubicBezTo>
                  <a:pt x="23" y="8"/>
                  <a:pt x="21" y="6"/>
                  <a:pt x="19" y="5"/>
                </a:cubicBezTo>
                <a:cubicBezTo>
                  <a:pt x="14" y="4"/>
                  <a:pt x="8" y="3"/>
                  <a:pt x="2" y="2"/>
                </a:cubicBezTo>
                <a:cubicBezTo>
                  <a:pt x="2" y="11"/>
                  <a:pt x="2" y="19"/>
                  <a:pt x="2" y="26"/>
                </a:cubicBezTo>
                <a:cubicBezTo>
                  <a:pt x="9" y="28"/>
                  <a:pt x="15" y="29"/>
                  <a:pt x="23" y="3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4627563" y="1787525"/>
            <a:ext cx="669925" cy="747712"/>
          </a:xfrm>
          <a:custGeom>
            <a:avLst/>
            <a:gdLst>
              <a:gd name="T0" fmla="*/ 24 w 26"/>
              <a:gd name="T1" fmla="*/ 23 h 29"/>
              <a:gd name="T2" fmla="*/ 24 w 26"/>
              <a:gd name="T3" fmla="*/ 0 h 29"/>
              <a:gd name="T4" fmla="*/ 26 w 26"/>
              <a:gd name="T5" fmla="*/ 0 h 29"/>
              <a:gd name="T6" fmla="*/ 26 w 26"/>
              <a:gd name="T7" fmla="*/ 29 h 29"/>
              <a:gd name="T8" fmla="*/ 1 w 26"/>
              <a:gd name="T9" fmla="*/ 29 h 29"/>
              <a:gd name="T10" fmla="*/ 0 w 26"/>
              <a:gd name="T11" fmla="*/ 27 h 29"/>
              <a:gd name="T12" fmla="*/ 24 w 26"/>
              <a:gd name="T13" fmla="*/ 23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" h="29">
                <a:moveTo>
                  <a:pt x="24" y="23"/>
                </a:moveTo>
                <a:cubicBezTo>
                  <a:pt x="24" y="16"/>
                  <a:pt x="24" y="8"/>
                  <a:pt x="24" y="0"/>
                </a:cubicBezTo>
                <a:cubicBezTo>
                  <a:pt x="25" y="0"/>
                  <a:pt x="25" y="0"/>
                  <a:pt x="26" y="0"/>
                </a:cubicBezTo>
                <a:cubicBezTo>
                  <a:pt x="26" y="9"/>
                  <a:pt x="26" y="19"/>
                  <a:pt x="26" y="29"/>
                </a:cubicBezTo>
                <a:cubicBezTo>
                  <a:pt x="17" y="29"/>
                  <a:pt x="9" y="29"/>
                  <a:pt x="1" y="29"/>
                </a:cubicBezTo>
                <a:cubicBezTo>
                  <a:pt x="1" y="28"/>
                  <a:pt x="1" y="27"/>
                  <a:pt x="0" y="27"/>
                </a:cubicBezTo>
                <a:cubicBezTo>
                  <a:pt x="8" y="25"/>
                  <a:pt x="16" y="24"/>
                  <a:pt x="24" y="2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3830638" y="1787525"/>
            <a:ext cx="642938" cy="747712"/>
          </a:xfrm>
          <a:custGeom>
            <a:avLst/>
            <a:gdLst>
              <a:gd name="T0" fmla="*/ 25 w 25"/>
              <a:gd name="T1" fmla="*/ 29 h 29"/>
              <a:gd name="T2" fmla="*/ 0 w 25"/>
              <a:gd name="T3" fmla="*/ 29 h 29"/>
              <a:gd name="T4" fmla="*/ 0 w 25"/>
              <a:gd name="T5" fmla="*/ 0 h 29"/>
              <a:gd name="T6" fmla="*/ 2 w 25"/>
              <a:gd name="T7" fmla="*/ 0 h 29"/>
              <a:gd name="T8" fmla="*/ 2 w 25"/>
              <a:gd name="T9" fmla="*/ 23 h 29"/>
              <a:gd name="T10" fmla="*/ 25 w 25"/>
              <a:gd name="T11" fmla="*/ 26 h 29"/>
              <a:gd name="T12" fmla="*/ 25 w 25"/>
              <a:gd name="T13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" h="29">
                <a:moveTo>
                  <a:pt x="25" y="29"/>
                </a:moveTo>
                <a:cubicBezTo>
                  <a:pt x="17" y="29"/>
                  <a:pt x="9" y="29"/>
                  <a:pt x="0" y="29"/>
                </a:cubicBezTo>
                <a:cubicBezTo>
                  <a:pt x="0" y="19"/>
                  <a:pt x="0" y="9"/>
                  <a:pt x="0" y="0"/>
                </a:cubicBezTo>
                <a:cubicBezTo>
                  <a:pt x="1" y="0"/>
                  <a:pt x="1" y="0"/>
                  <a:pt x="2" y="0"/>
                </a:cubicBezTo>
                <a:cubicBezTo>
                  <a:pt x="2" y="8"/>
                  <a:pt x="2" y="16"/>
                  <a:pt x="2" y="23"/>
                </a:cubicBezTo>
                <a:cubicBezTo>
                  <a:pt x="10" y="24"/>
                  <a:pt x="18" y="25"/>
                  <a:pt x="25" y="26"/>
                </a:cubicBezTo>
                <a:cubicBezTo>
                  <a:pt x="25" y="27"/>
                  <a:pt x="25" y="28"/>
                  <a:pt x="25" y="2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92176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782BD68-75FD-46D0-999C-2044E140F28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1520" y="2571750"/>
            <a:ext cx="8680450" cy="544513"/>
          </a:xfrm>
          <a:prstGeom prst="rect">
            <a:avLst/>
          </a:prstGeom>
          <a:solidFill>
            <a:srgbClr val="FEB856"/>
          </a:solidFill>
        </p:spPr>
        <p:txBody>
          <a:bodyPr/>
          <a:lstStyle/>
          <a:p>
            <a:pPr marL="0" indent="0" algn="ctr">
              <a:buNone/>
            </a:pPr>
            <a:r>
              <a:rPr lang="en-US" altLang="ko-KR" b="1" dirty="0" smtClean="0">
                <a:solidFill>
                  <a:schemeClr val="bg1"/>
                </a:solidFill>
              </a:rPr>
              <a:t>www.plantillaspower-point.com</a:t>
            </a:r>
            <a:endParaRPr lang="en-US" altLang="ko-K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6921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782BD68-75FD-46D0-999C-2044E140F2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1CBBB4"/>
                </a:solidFill>
              </a:rPr>
              <a:t>Fully Editable Shapes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83" y="647723"/>
            <a:ext cx="3281567" cy="268359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702758"/>
            <a:ext cx="3105975" cy="257352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0846" y="1323953"/>
            <a:ext cx="1581698" cy="133113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239" y="3362311"/>
            <a:ext cx="2702496" cy="172217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5444" y="3463094"/>
            <a:ext cx="1665000" cy="1620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8443" y="3479329"/>
            <a:ext cx="3070951" cy="49049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5381" y="4058279"/>
            <a:ext cx="2897074" cy="102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5758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782BD68-75FD-46D0-999C-2044E140F2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FEB856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646" y="855538"/>
            <a:ext cx="2655000" cy="42525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1995686"/>
            <a:ext cx="4072312" cy="29127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224" y="1213494"/>
            <a:ext cx="2027180" cy="156438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8319" y="3147814"/>
            <a:ext cx="2104225" cy="161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809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782BD68-75FD-46D0-999C-2044E140F2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FEB856"/>
                </a:solidFill>
              </a:rPr>
              <a:t>Fully Editable Shapes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059582"/>
            <a:ext cx="5430121" cy="84961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1059582"/>
            <a:ext cx="2021942" cy="155534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577" y="1920408"/>
            <a:ext cx="2149540" cy="301629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0199" y="2313217"/>
            <a:ext cx="2272500" cy="25987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8184" y="2732850"/>
            <a:ext cx="2144908" cy="212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5232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782BD68-75FD-46D0-999C-2044E140F2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FEB856"/>
                </a:solidFill>
              </a:rPr>
              <a:t>Fully Editable Shapes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059582"/>
            <a:ext cx="3746659" cy="375906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865" y="1085187"/>
            <a:ext cx="3048750" cy="27562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984" y="4087397"/>
            <a:ext cx="1901250" cy="7312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240" y="4099492"/>
            <a:ext cx="1935000" cy="6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747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95BC25F4-E181-446F-87FC-C1F937EB2A06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CE46A10B-FCDC-4D12-BB26-362023A6AFCA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26DACDD5-EBE0-43D9-AE25-B1CF6368E819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53B4037A-A22A-4F13-B526-CF18D8A4442A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2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3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4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5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2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2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0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0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1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2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4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7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8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0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1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2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3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4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9207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4498F118-A499-4B21-B862-4AD590EA9D7F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05678D4C-A154-419A-8044-17CD223A0494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E192646D-F832-4640-A440-31D8FC06FD8E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9689410B-7998-49A7-884A-73F8E4A21EE4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97" name="Isosceles Triangle 68">
            <a:extLst>
              <a:ext uri="{FF2B5EF4-FFF2-40B4-BE49-F238E27FC236}">
                <a16:creationId xmlns:a16="http://schemas.microsoft.com/office/drawing/2014/main" xmlns="" id="{C692AC20-037B-463D-966D-2856F62E76DD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Rectangle 9">
            <a:extLst>
              <a:ext uri="{FF2B5EF4-FFF2-40B4-BE49-F238E27FC236}">
                <a16:creationId xmlns:a16="http://schemas.microsoft.com/office/drawing/2014/main" xmlns="" id="{69EAB4AC-CD81-4677-B899-06FB5FAECCA5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Isosceles Triangle 8">
            <a:extLst>
              <a:ext uri="{FF2B5EF4-FFF2-40B4-BE49-F238E27FC236}">
                <a16:creationId xmlns:a16="http://schemas.microsoft.com/office/drawing/2014/main" xmlns="" id="{CD23E3F1-E2DD-41E9-A492-E08967771EDD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0" name="Donut 8">
            <a:extLst>
              <a:ext uri="{FF2B5EF4-FFF2-40B4-BE49-F238E27FC236}">
                <a16:creationId xmlns:a16="http://schemas.microsoft.com/office/drawing/2014/main" xmlns="" id="{76465097-E922-46E2-B251-BBC0EA60CD70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Freeform 18">
            <a:extLst>
              <a:ext uri="{FF2B5EF4-FFF2-40B4-BE49-F238E27FC236}">
                <a16:creationId xmlns:a16="http://schemas.microsoft.com/office/drawing/2014/main" xmlns="" id="{71DA4CE2-CAF8-4788-BA78-8A7D8B1F3961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2" name="Oval 7">
            <a:extLst>
              <a:ext uri="{FF2B5EF4-FFF2-40B4-BE49-F238E27FC236}">
                <a16:creationId xmlns:a16="http://schemas.microsoft.com/office/drawing/2014/main" xmlns="" id="{C2405C1E-9542-4A62-A12D-4BE168228C0B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3" name="Freeform 20">
            <a:extLst>
              <a:ext uri="{FF2B5EF4-FFF2-40B4-BE49-F238E27FC236}">
                <a16:creationId xmlns:a16="http://schemas.microsoft.com/office/drawing/2014/main" xmlns="" id="{910A5CCB-2B2B-4C0C-AB79-A2FA4CDF2115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4" name="Rounded Rectangle 25">
            <a:extLst>
              <a:ext uri="{FF2B5EF4-FFF2-40B4-BE49-F238E27FC236}">
                <a16:creationId xmlns:a16="http://schemas.microsoft.com/office/drawing/2014/main" xmlns="" id="{850DEBF6-997F-4777-B74A-0A42E2CDE3A1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5" name="Block Arc 41">
            <a:extLst>
              <a:ext uri="{FF2B5EF4-FFF2-40B4-BE49-F238E27FC236}">
                <a16:creationId xmlns:a16="http://schemas.microsoft.com/office/drawing/2014/main" xmlns="" id="{C742B2C9-EC55-49E8-8782-4D337B636CCD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6" name="Round Same Side Corner Rectangle 11">
            <a:extLst>
              <a:ext uri="{FF2B5EF4-FFF2-40B4-BE49-F238E27FC236}">
                <a16:creationId xmlns:a16="http://schemas.microsoft.com/office/drawing/2014/main" xmlns="" id="{B0A6A0BA-12A9-4F43-8861-52075AA126DB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7" name="Donut 39">
            <a:extLst>
              <a:ext uri="{FF2B5EF4-FFF2-40B4-BE49-F238E27FC236}">
                <a16:creationId xmlns:a16="http://schemas.microsoft.com/office/drawing/2014/main" xmlns="" id="{191760F2-FBF7-48C8-A78F-31389395C4A9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8" name="Freeform 25">
            <a:extLst>
              <a:ext uri="{FF2B5EF4-FFF2-40B4-BE49-F238E27FC236}">
                <a16:creationId xmlns:a16="http://schemas.microsoft.com/office/drawing/2014/main" xmlns="" id="{CAAA6178-F4E0-4D32-B062-4E1CEC611C49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9" name="Rectangle 36">
            <a:extLst>
              <a:ext uri="{FF2B5EF4-FFF2-40B4-BE49-F238E27FC236}">
                <a16:creationId xmlns:a16="http://schemas.microsoft.com/office/drawing/2014/main" xmlns="" id="{7BB14088-86F4-44BD-8760-62160D72F890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Rounded Rectangle 27">
            <a:extLst>
              <a:ext uri="{FF2B5EF4-FFF2-40B4-BE49-F238E27FC236}">
                <a16:creationId xmlns:a16="http://schemas.microsoft.com/office/drawing/2014/main" xmlns="" id="{403FB4AF-9235-4421-9276-6EE998F28911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1" name="Rounded Rectangle 7">
            <a:extLst>
              <a:ext uri="{FF2B5EF4-FFF2-40B4-BE49-F238E27FC236}">
                <a16:creationId xmlns:a16="http://schemas.microsoft.com/office/drawing/2014/main" xmlns="" id="{ECB1B772-5B55-4868-B47B-2E99355362A7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2" name="Chord 15">
            <a:extLst>
              <a:ext uri="{FF2B5EF4-FFF2-40B4-BE49-F238E27FC236}">
                <a16:creationId xmlns:a16="http://schemas.microsoft.com/office/drawing/2014/main" xmlns="" id="{B03FC901-7790-409A-B229-E6E873056567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3" name="Rectangle 16">
            <a:extLst>
              <a:ext uri="{FF2B5EF4-FFF2-40B4-BE49-F238E27FC236}">
                <a16:creationId xmlns:a16="http://schemas.microsoft.com/office/drawing/2014/main" xmlns="" id="{E87F8649-8323-4D6A-8352-7D5C525ED499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4" name="Rounded Rectangle 6">
            <a:extLst>
              <a:ext uri="{FF2B5EF4-FFF2-40B4-BE49-F238E27FC236}">
                <a16:creationId xmlns:a16="http://schemas.microsoft.com/office/drawing/2014/main" xmlns="" id="{5C396F5D-F3D2-496A-9F49-9DAACF8975FF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5" name="Rounded Rectangle 6">
            <a:extLst>
              <a:ext uri="{FF2B5EF4-FFF2-40B4-BE49-F238E27FC236}">
                <a16:creationId xmlns:a16="http://schemas.microsoft.com/office/drawing/2014/main" xmlns="" id="{E56D2ACD-6D66-4257-A6DF-718A7F293D0E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6" name="Rounded Rectangle 6">
            <a:extLst>
              <a:ext uri="{FF2B5EF4-FFF2-40B4-BE49-F238E27FC236}">
                <a16:creationId xmlns:a16="http://schemas.microsoft.com/office/drawing/2014/main" xmlns="" id="{F81CB714-0336-42CE-8DA0-71106759B212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7" name="Rounded Rectangle 6">
            <a:extLst>
              <a:ext uri="{FF2B5EF4-FFF2-40B4-BE49-F238E27FC236}">
                <a16:creationId xmlns:a16="http://schemas.microsoft.com/office/drawing/2014/main" xmlns="" id="{84FDBDB9-E7B9-4669-B5DA-B1E68D90DE3D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8" name="Teardrop 6">
            <a:extLst>
              <a:ext uri="{FF2B5EF4-FFF2-40B4-BE49-F238E27FC236}">
                <a16:creationId xmlns:a16="http://schemas.microsoft.com/office/drawing/2014/main" xmlns="" id="{65241009-5883-4937-A4C6-AE43C3AD0952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9" name="Donut 24">
            <a:extLst>
              <a:ext uri="{FF2B5EF4-FFF2-40B4-BE49-F238E27FC236}">
                <a16:creationId xmlns:a16="http://schemas.microsoft.com/office/drawing/2014/main" xmlns="" id="{8EE2A6C6-A048-4EF3-BFD3-16C924C76946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0" name="Chord 38">
            <a:extLst>
              <a:ext uri="{FF2B5EF4-FFF2-40B4-BE49-F238E27FC236}">
                <a16:creationId xmlns:a16="http://schemas.microsoft.com/office/drawing/2014/main" xmlns="" id="{26DD1361-24C9-4626-99FF-4C0A4B437A63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Heart 38">
            <a:extLst>
              <a:ext uri="{FF2B5EF4-FFF2-40B4-BE49-F238E27FC236}">
                <a16:creationId xmlns:a16="http://schemas.microsoft.com/office/drawing/2014/main" xmlns="" id="{39C9F67F-9D33-48FC-8854-AE7EFF107876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Round Same Side Corner Rectangle 19">
            <a:extLst>
              <a:ext uri="{FF2B5EF4-FFF2-40B4-BE49-F238E27FC236}">
                <a16:creationId xmlns:a16="http://schemas.microsoft.com/office/drawing/2014/main" xmlns="" id="{482F9721-1AF0-4D24-82EE-D8364A6BA7AA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3" name="Rectangle 23">
            <a:extLst>
              <a:ext uri="{FF2B5EF4-FFF2-40B4-BE49-F238E27FC236}">
                <a16:creationId xmlns:a16="http://schemas.microsoft.com/office/drawing/2014/main" xmlns="" id="{C1C95AE6-258C-433E-B844-962F6F8D7FA5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Oval 31">
            <a:extLst>
              <a:ext uri="{FF2B5EF4-FFF2-40B4-BE49-F238E27FC236}">
                <a16:creationId xmlns:a16="http://schemas.microsoft.com/office/drawing/2014/main" xmlns="" id="{ADB3A9A9-65BB-425E-B5D8-F1BFB7777A23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Rectangle 23">
            <a:extLst>
              <a:ext uri="{FF2B5EF4-FFF2-40B4-BE49-F238E27FC236}">
                <a16:creationId xmlns:a16="http://schemas.microsoft.com/office/drawing/2014/main" xmlns="" id="{8489585B-F909-4C5D-92E4-703532232E1B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" name="Oval 31">
            <a:extLst>
              <a:ext uri="{FF2B5EF4-FFF2-40B4-BE49-F238E27FC236}">
                <a16:creationId xmlns:a16="http://schemas.microsoft.com/office/drawing/2014/main" xmlns="" id="{9E001AD0-005A-4DB6-9477-D948C23678B3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7" name="Teardrop 17">
            <a:extLst>
              <a:ext uri="{FF2B5EF4-FFF2-40B4-BE49-F238E27FC236}">
                <a16:creationId xmlns:a16="http://schemas.microsoft.com/office/drawing/2014/main" xmlns="" id="{81D2B469-8B15-4C14-8AC6-79E708EF3FE5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Rectangle 23">
            <a:extLst>
              <a:ext uri="{FF2B5EF4-FFF2-40B4-BE49-F238E27FC236}">
                <a16:creationId xmlns:a16="http://schemas.microsoft.com/office/drawing/2014/main" xmlns="" id="{96518934-CB22-4EC8-85E1-1BC1652A4F74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Round Same Side Corner Rectangle 8">
            <a:extLst>
              <a:ext uri="{FF2B5EF4-FFF2-40B4-BE49-F238E27FC236}">
                <a16:creationId xmlns:a16="http://schemas.microsoft.com/office/drawing/2014/main" xmlns="" id="{4DC7AD97-A10C-432F-80E8-212A4AF0C796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Round Same Side Corner Rectangle 20">
            <a:extLst>
              <a:ext uri="{FF2B5EF4-FFF2-40B4-BE49-F238E27FC236}">
                <a16:creationId xmlns:a16="http://schemas.microsoft.com/office/drawing/2014/main" xmlns="" id="{1CEE5CC5-D0F9-4453-8571-2E4547DB6E62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Donut 87">
            <a:extLst>
              <a:ext uri="{FF2B5EF4-FFF2-40B4-BE49-F238E27FC236}">
                <a16:creationId xmlns:a16="http://schemas.microsoft.com/office/drawing/2014/main" xmlns="" id="{2B3DFCC9-5689-4A27-982D-29B314564BE2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2" name="Donut 90">
            <a:extLst>
              <a:ext uri="{FF2B5EF4-FFF2-40B4-BE49-F238E27FC236}">
                <a16:creationId xmlns:a16="http://schemas.microsoft.com/office/drawing/2014/main" xmlns="" id="{610B2AF9-12CD-4FEE-BE7C-2CED6A425159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3" name="Oval 6">
            <a:extLst>
              <a:ext uri="{FF2B5EF4-FFF2-40B4-BE49-F238E27FC236}">
                <a16:creationId xmlns:a16="http://schemas.microsoft.com/office/drawing/2014/main" xmlns="" id="{9A93F1FA-9EE7-42BF-84D7-8DF484E4805D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Block Arc 25">
            <a:extLst>
              <a:ext uri="{FF2B5EF4-FFF2-40B4-BE49-F238E27FC236}">
                <a16:creationId xmlns:a16="http://schemas.microsoft.com/office/drawing/2014/main" xmlns="" id="{34553534-6A9A-4929-A9B3-CEBBA4B94DB3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5" name="Block Arc 31">
            <a:extLst>
              <a:ext uri="{FF2B5EF4-FFF2-40B4-BE49-F238E27FC236}">
                <a16:creationId xmlns:a16="http://schemas.microsoft.com/office/drawing/2014/main" xmlns="" id="{97B99C87-7B4A-486F-899B-5B7FE7F2577F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6" name="Freeform 53">
            <a:extLst>
              <a:ext uri="{FF2B5EF4-FFF2-40B4-BE49-F238E27FC236}">
                <a16:creationId xmlns:a16="http://schemas.microsoft.com/office/drawing/2014/main" xmlns="" id="{69CCCDF1-07FC-4FF1-8949-24AEC7BFB5EA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Block Arc 10">
            <a:extLst>
              <a:ext uri="{FF2B5EF4-FFF2-40B4-BE49-F238E27FC236}">
                <a16:creationId xmlns:a16="http://schemas.microsoft.com/office/drawing/2014/main" xmlns="" id="{8A989C51-ACA7-47E0-85BC-E9DD9009C82E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8" name="Freeform 55">
            <a:extLst>
              <a:ext uri="{FF2B5EF4-FFF2-40B4-BE49-F238E27FC236}">
                <a16:creationId xmlns:a16="http://schemas.microsoft.com/office/drawing/2014/main" xmlns="" id="{196F8FE2-0C65-4ECE-A125-5DFFE7D96925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 Same Side Corner Rectangle 36">
            <a:extLst>
              <a:ext uri="{FF2B5EF4-FFF2-40B4-BE49-F238E27FC236}">
                <a16:creationId xmlns:a16="http://schemas.microsoft.com/office/drawing/2014/main" xmlns="" id="{D7CB4A16-7AE8-4EA8-92A7-23A60B3DBFF0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Oval 21">
            <a:extLst>
              <a:ext uri="{FF2B5EF4-FFF2-40B4-BE49-F238E27FC236}">
                <a16:creationId xmlns:a16="http://schemas.microsoft.com/office/drawing/2014/main" xmlns="" id="{6A0E1A36-E7F1-4FE7-8B0D-4BCFCBC7CC59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1" name="Oval 32">
            <a:extLst>
              <a:ext uri="{FF2B5EF4-FFF2-40B4-BE49-F238E27FC236}">
                <a16:creationId xmlns:a16="http://schemas.microsoft.com/office/drawing/2014/main" xmlns="" id="{C669368A-9B56-47B5-9912-F5FB8F192832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70393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807A9AEA-C0F5-4469-859C-E3E9E1991932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EA41082-C1C5-40F8-8D2F-400E5693C3A1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306866B8-C718-43A9-91FC-D2A414737C6C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3DBB5BE7-5A9F-4A27-BD47-5C2668E4BB49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8" name="Freeform 47">
            <a:extLst>
              <a:ext uri="{FF2B5EF4-FFF2-40B4-BE49-F238E27FC236}">
                <a16:creationId xmlns:a16="http://schemas.microsoft.com/office/drawing/2014/main" xmlns="" id="{25D44AA8-2EA0-4B22-B947-4E4A853CC230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48">
            <a:extLst>
              <a:ext uri="{FF2B5EF4-FFF2-40B4-BE49-F238E27FC236}">
                <a16:creationId xmlns:a16="http://schemas.microsoft.com/office/drawing/2014/main" xmlns="" id="{CEF84B1A-8E33-4078-95F6-C09FED6454EB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49">
            <a:extLst>
              <a:ext uri="{FF2B5EF4-FFF2-40B4-BE49-F238E27FC236}">
                <a16:creationId xmlns:a16="http://schemas.microsoft.com/office/drawing/2014/main" xmlns="" id="{5DF14D4A-ECCF-45CB-885D-D35AD6504B9F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Freeform 50">
            <a:extLst>
              <a:ext uri="{FF2B5EF4-FFF2-40B4-BE49-F238E27FC236}">
                <a16:creationId xmlns:a16="http://schemas.microsoft.com/office/drawing/2014/main" xmlns="" id="{27D48AA8-6142-40F6-B65E-9038A51A10CF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Teardrop 9">
            <a:extLst>
              <a:ext uri="{FF2B5EF4-FFF2-40B4-BE49-F238E27FC236}">
                <a16:creationId xmlns:a16="http://schemas.microsoft.com/office/drawing/2014/main" xmlns="" id="{9570AB69-4CAD-46A2-A48A-45D9300E4CDD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Freeform 97">
            <a:extLst>
              <a:ext uri="{FF2B5EF4-FFF2-40B4-BE49-F238E27FC236}">
                <a16:creationId xmlns:a16="http://schemas.microsoft.com/office/drawing/2014/main" xmlns="" id="{A972CE6F-F5D4-4682-9B1D-1582D8D93064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Donut 22">
            <a:extLst>
              <a:ext uri="{FF2B5EF4-FFF2-40B4-BE49-F238E27FC236}">
                <a16:creationId xmlns:a16="http://schemas.microsoft.com/office/drawing/2014/main" xmlns="" id="{9B680A56-3B92-473F-A53C-38CE174E97CC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99">
            <a:extLst>
              <a:ext uri="{FF2B5EF4-FFF2-40B4-BE49-F238E27FC236}">
                <a16:creationId xmlns:a16="http://schemas.microsoft.com/office/drawing/2014/main" xmlns="" id="{D6DBC51E-2810-4FB3-BE5B-471EC41A0EA3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Oval 10">
            <a:extLst>
              <a:ext uri="{FF2B5EF4-FFF2-40B4-BE49-F238E27FC236}">
                <a16:creationId xmlns:a16="http://schemas.microsoft.com/office/drawing/2014/main" xmlns="" id="{B11AC4FA-4047-42DF-8E4B-6AD12B2C84C3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Freeform 101">
            <a:extLst>
              <a:ext uri="{FF2B5EF4-FFF2-40B4-BE49-F238E27FC236}">
                <a16:creationId xmlns:a16="http://schemas.microsoft.com/office/drawing/2014/main" xmlns="" id="{0172A4FA-6DDC-4529-A7BF-73A693294149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8" name="Group 102">
            <a:extLst>
              <a:ext uri="{FF2B5EF4-FFF2-40B4-BE49-F238E27FC236}">
                <a16:creationId xmlns:a16="http://schemas.microsoft.com/office/drawing/2014/main" xmlns="" id="{FFA1D9C8-1BD8-4770-8738-E455CCF84B4C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9" name="Freeform 103">
              <a:extLst>
                <a:ext uri="{FF2B5EF4-FFF2-40B4-BE49-F238E27FC236}">
                  <a16:creationId xmlns:a16="http://schemas.microsoft.com/office/drawing/2014/main" xmlns="" id="{7E73BD10-41E8-4EFE-A986-55C1129028A5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Freeform 104">
              <a:extLst>
                <a:ext uri="{FF2B5EF4-FFF2-40B4-BE49-F238E27FC236}">
                  <a16:creationId xmlns:a16="http://schemas.microsoft.com/office/drawing/2014/main" xmlns="" id="{3677C9BD-B234-498F-B17E-D35B440BD46F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Freeform 105">
              <a:extLst>
                <a:ext uri="{FF2B5EF4-FFF2-40B4-BE49-F238E27FC236}">
                  <a16:creationId xmlns:a16="http://schemas.microsoft.com/office/drawing/2014/main" xmlns="" id="{41A2690E-0C0E-411C-866C-180A3C4A3B6E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Freeform 106">
              <a:extLst>
                <a:ext uri="{FF2B5EF4-FFF2-40B4-BE49-F238E27FC236}">
                  <a16:creationId xmlns:a16="http://schemas.microsoft.com/office/drawing/2014/main" xmlns="" id="{0D5A411F-15D4-4420-BA11-D651C5EE06F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3" name="Freeform 107">
            <a:extLst>
              <a:ext uri="{FF2B5EF4-FFF2-40B4-BE49-F238E27FC236}">
                <a16:creationId xmlns:a16="http://schemas.microsoft.com/office/drawing/2014/main" xmlns="" id="{54D3865D-7BB9-4E79-BB52-E5FB3FE1DBCA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Freeform 108">
            <a:extLst>
              <a:ext uri="{FF2B5EF4-FFF2-40B4-BE49-F238E27FC236}">
                <a16:creationId xmlns:a16="http://schemas.microsoft.com/office/drawing/2014/main" xmlns="" id="{DA5BBDFF-1E8D-4537-B368-0262F076FBEB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Oval 8">
            <a:extLst>
              <a:ext uri="{FF2B5EF4-FFF2-40B4-BE49-F238E27FC236}">
                <a16:creationId xmlns:a16="http://schemas.microsoft.com/office/drawing/2014/main" xmlns="" id="{ADBF72EA-7001-4CED-8F28-72977AAFD192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6" name="Group 110">
            <a:extLst>
              <a:ext uri="{FF2B5EF4-FFF2-40B4-BE49-F238E27FC236}">
                <a16:creationId xmlns:a16="http://schemas.microsoft.com/office/drawing/2014/main" xmlns="" id="{69D04DAB-05F3-42C0-A4B8-136B3DBCB46F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7" name="Freeform 111">
              <a:extLst>
                <a:ext uri="{FF2B5EF4-FFF2-40B4-BE49-F238E27FC236}">
                  <a16:creationId xmlns:a16="http://schemas.microsoft.com/office/drawing/2014/main" xmlns="" id="{AD31AAD5-B59E-469C-AA3C-BFC05BD40BF2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Oval 37">
              <a:extLst>
                <a:ext uri="{FF2B5EF4-FFF2-40B4-BE49-F238E27FC236}">
                  <a16:creationId xmlns:a16="http://schemas.microsoft.com/office/drawing/2014/main" xmlns="" id="{0D455B06-F7A3-4987-8265-F92B6039F299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9" name="Rectangle 19">
            <a:extLst>
              <a:ext uri="{FF2B5EF4-FFF2-40B4-BE49-F238E27FC236}">
                <a16:creationId xmlns:a16="http://schemas.microsoft.com/office/drawing/2014/main" xmlns="" id="{11D2D096-9A21-49BA-959E-5946EF781403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Freeform 114">
            <a:extLst>
              <a:ext uri="{FF2B5EF4-FFF2-40B4-BE49-F238E27FC236}">
                <a16:creationId xmlns:a16="http://schemas.microsoft.com/office/drawing/2014/main" xmlns="" id="{68C3574F-50CF-409A-9385-E8062A2F0A46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ed Rectangle 31">
            <a:extLst>
              <a:ext uri="{FF2B5EF4-FFF2-40B4-BE49-F238E27FC236}">
                <a16:creationId xmlns:a16="http://schemas.microsoft.com/office/drawing/2014/main" xmlns="" id="{C11DAB95-B58C-4AC8-A0D9-8C5E3924D5F0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Oval 47">
            <a:extLst>
              <a:ext uri="{FF2B5EF4-FFF2-40B4-BE49-F238E27FC236}">
                <a16:creationId xmlns:a16="http://schemas.microsoft.com/office/drawing/2014/main" xmlns="" id="{8E92EE63-5C44-46CD-916E-659175FA30C0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50">
            <a:extLst>
              <a:ext uri="{FF2B5EF4-FFF2-40B4-BE49-F238E27FC236}">
                <a16:creationId xmlns:a16="http://schemas.microsoft.com/office/drawing/2014/main" xmlns="" id="{C035C16D-8F1A-46E2-8362-AC405AA9F294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Heart 17">
            <a:extLst>
              <a:ext uri="{FF2B5EF4-FFF2-40B4-BE49-F238E27FC236}">
                <a16:creationId xmlns:a16="http://schemas.microsoft.com/office/drawing/2014/main" xmlns="" id="{6467A75C-E1D9-4D04-9307-14745C2C435B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ounded Rectangle 25">
            <a:extLst>
              <a:ext uri="{FF2B5EF4-FFF2-40B4-BE49-F238E27FC236}">
                <a16:creationId xmlns:a16="http://schemas.microsoft.com/office/drawing/2014/main" xmlns="" id="{B3FFA062-8448-4AFD-B25E-2DC61432B1B4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Chord 32">
            <a:extLst>
              <a:ext uri="{FF2B5EF4-FFF2-40B4-BE49-F238E27FC236}">
                <a16:creationId xmlns:a16="http://schemas.microsoft.com/office/drawing/2014/main" xmlns="" id="{B67BC2E6-C1CD-4135-8EF2-4DE41CAE5246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ed Rectangle 40">
            <a:extLst>
              <a:ext uri="{FF2B5EF4-FFF2-40B4-BE49-F238E27FC236}">
                <a16:creationId xmlns:a16="http://schemas.microsoft.com/office/drawing/2014/main" xmlns="" id="{6B343C00-4B95-4F9C-8154-E96C252BE0F1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Rounded Rectangle 7">
            <a:extLst>
              <a:ext uri="{FF2B5EF4-FFF2-40B4-BE49-F238E27FC236}">
                <a16:creationId xmlns:a16="http://schemas.microsoft.com/office/drawing/2014/main" xmlns="" id="{25B398E1-594E-449D-8D7D-4FB68B2EA631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Rounded Rectangle 17">
            <a:extLst>
              <a:ext uri="{FF2B5EF4-FFF2-40B4-BE49-F238E27FC236}">
                <a16:creationId xmlns:a16="http://schemas.microsoft.com/office/drawing/2014/main" xmlns="" id="{2456B1D1-2657-438D-B714-4435BD0BC0FD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Oval 21">
            <a:extLst>
              <a:ext uri="{FF2B5EF4-FFF2-40B4-BE49-F238E27FC236}">
                <a16:creationId xmlns:a16="http://schemas.microsoft.com/office/drawing/2014/main" xmlns="" id="{08091A30-4C67-452A-ABEC-5349B355CC56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Oval 25">
            <a:extLst>
              <a:ext uri="{FF2B5EF4-FFF2-40B4-BE49-F238E27FC236}">
                <a16:creationId xmlns:a16="http://schemas.microsoft.com/office/drawing/2014/main" xmlns="" id="{D9ECEF96-48FC-4AB1-A07D-C399180B8D92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Block Arc 20">
            <a:extLst>
              <a:ext uri="{FF2B5EF4-FFF2-40B4-BE49-F238E27FC236}">
                <a16:creationId xmlns:a16="http://schemas.microsoft.com/office/drawing/2014/main" xmlns="" id="{AAE1948E-5FC4-4930-821A-ECF72DC5C16D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Block Arc 11">
            <a:extLst>
              <a:ext uri="{FF2B5EF4-FFF2-40B4-BE49-F238E27FC236}">
                <a16:creationId xmlns:a16="http://schemas.microsoft.com/office/drawing/2014/main" xmlns="" id="{1E821166-F490-4540-8A4D-8E96F8E8DB05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Rectangle 21">
            <a:extLst>
              <a:ext uri="{FF2B5EF4-FFF2-40B4-BE49-F238E27FC236}">
                <a16:creationId xmlns:a16="http://schemas.microsoft.com/office/drawing/2014/main" xmlns="" id="{C7441E4B-3BAD-4EF9-A04C-3CB3DD67ED01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 Same Side Corner Rectangle 8">
            <a:extLst>
              <a:ext uri="{FF2B5EF4-FFF2-40B4-BE49-F238E27FC236}">
                <a16:creationId xmlns:a16="http://schemas.microsoft.com/office/drawing/2014/main" xmlns="" id="{9710EED5-FBCF-4BBE-BA8F-B7F747DEB81F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ed Rectangle 51">
            <a:extLst>
              <a:ext uri="{FF2B5EF4-FFF2-40B4-BE49-F238E27FC236}">
                <a16:creationId xmlns:a16="http://schemas.microsoft.com/office/drawing/2014/main" xmlns="" id="{CFB6B260-7C7E-43C7-BF98-5976D59CDD34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4" name="Isosceles Triangle 5">
            <a:extLst>
              <a:ext uri="{FF2B5EF4-FFF2-40B4-BE49-F238E27FC236}">
                <a16:creationId xmlns:a16="http://schemas.microsoft.com/office/drawing/2014/main" xmlns="" id="{6BC1306C-3993-46CA-B54C-BC25CB7BBB64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Trapezoid 22">
            <a:extLst>
              <a:ext uri="{FF2B5EF4-FFF2-40B4-BE49-F238E27FC236}">
                <a16:creationId xmlns:a16="http://schemas.microsoft.com/office/drawing/2014/main" xmlns="" id="{25633E4C-D93F-41AF-B21C-8F639361279A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Rounded Rectangle 20">
            <a:extLst>
              <a:ext uri="{FF2B5EF4-FFF2-40B4-BE49-F238E27FC236}">
                <a16:creationId xmlns:a16="http://schemas.microsoft.com/office/drawing/2014/main" xmlns="" id="{49EE5A0D-25A7-4F5E-ACE3-CA2016CE4C7F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Trapezoid 28">
            <a:extLst>
              <a:ext uri="{FF2B5EF4-FFF2-40B4-BE49-F238E27FC236}">
                <a16:creationId xmlns:a16="http://schemas.microsoft.com/office/drawing/2014/main" xmlns="" id="{CD00E21D-1C8A-4E50-9154-502BBA97521B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8" name="Rounded Rectangle 2">
            <a:extLst>
              <a:ext uri="{FF2B5EF4-FFF2-40B4-BE49-F238E27FC236}">
                <a16:creationId xmlns:a16="http://schemas.microsoft.com/office/drawing/2014/main" xmlns="" id="{1B171601-A510-428A-8C75-87E9C16756A8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9" name="Rounded Rectangle 8">
            <a:extLst>
              <a:ext uri="{FF2B5EF4-FFF2-40B4-BE49-F238E27FC236}">
                <a16:creationId xmlns:a16="http://schemas.microsoft.com/office/drawing/2014/main" xmlns="" id="{AB6BA1B0-F393-42DD-B3B1-A534D68E8B31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0" name="Rounded Rectangle 2">
            <a:extLst>
              <a:ext uri="{FF2B5EF4-FFF2-40B4-BE49-F238E27FC236}">
                <a16:creationId xmlns:a16="http://schemas.microsoft.com/office/drawing/2014/main" xmlns="" id="{4232B228-AC61-4AF1-B645-3BCEF53F5A40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1" name="Rounded Rectangle 3">
            <a:extLst>
              <a:ext uri="{FF2B5EF4-FFF2-40B4-BE49-F238E27FC236}">
                <a16:creationId xmlns:a16="http://schemas.microsoft.com/office/drawing/2014/main" xmlns="" id="{BA21423A-BF04-4925-BBF0-1C77A42431D9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2" name="Rounded Rectangle 10">
            <a:extLst>
              <a:ext uri="{FF2B5EF4-FFF2-40B4-BE49-F238E27FC236}">
                <a16:creationId xmlns:a16="http://schemas.microsoft.com/office/drawing/2014/main" xmlns="" id="{A82B81BD-BC4C-41B0-A980-D217FF774A87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" name="Block Arc 6">
            <a:extLst>
              <a:ext uri="{FF2B5EF4-FFF2-40B4-BE49-F238E27FC236}">
                <a16:creationId xmlns:a16="http://schemas.microsoft.com/office/drawing/2014/main" xmlns="" id="{BE6A38F7-8C76-4E11-AD19-C9489720C056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Left Arrow 1">
            <a:extLst>
              <a:ext uri="{FF2B5EF4-FFF2-40B4-BE49-F238E27FC236}">
                <a16:creationId xmlns:a16="http://schemas.microsoft.com/office/drawing/2014/main" xmlns="" id="{9D0B345A-EB68-42A9-B2AA-43029AF3DA0B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Oval 35">
            <a:extLst>
              <a:ext uri="{FF2B5EF4-FFF2-40B4-BE49-F238E27FC236}">
                <a16:creationId xmlns:a16="http://schemas.microsoft.com/office/drawing/2014/main" xmlns="" id="{3A111CFB-C1FA-4C53-BA34-1BFDDBE0E968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5812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37"/>
          <p:cNvSpPr txBox="1">
            <a:spLocks noGrp="1"/>
          </p:cNvSpPr>
          <p:nvPr>
            <p:ph type="title"/>
          </p:nvPr>
        </p:nvSpPr>
        <p:spPr>
          <a:xfrm>
            <a:off x="1069950" y="539500"/>
            <a:ext cx="7004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Recycling Activities</a:t>
            </a:r>
            <a:endParaRPr dirty="0"/>
          </a:p>
        </p:txBody>
      </p:sp>
      <p:sp>
        <p:nvSpPr>
          <p:cNvPr id="1142" name="Google Shape;1142;p37"/>
          <p:cNvSpPr txBox="1">
            <a:spLocks noGrp="1"/>
          </p:cNvSpPr>
          <p:nvPr>
            <p:ph type="body" idx="1"/>
          </p:nvPr>
        </p:nvSpPr>
        <p:spPr>
          <a:xfrm>
            <a:off x="1185346" y="3078269"/>
            <a:ext cx="20979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 dirty="0"/>
              <a:t>Mercury is the closest planet to the Sun and the smallest one in the Solar System</a:t>
            </a:r>
            <a:endParaRPr sz="1800" dirty="0"/>
          </a:p>
        </p:txBody>
      </p:sp>
      <p:sp>
        <p:nvSpPr>
          <p:cNvPr id="1143" name="Google Shape;1143;p37"/>
          <p:cNvSpPr txBox="1">
            <a:spLocks noGrp="1"/>
          </p:cNvSpPr>
          <p:nvPr>
            <p:ph type="body" idx="2"/>
          </p:nvPr>
        </p:nvSpPr>
        <p:spPr>
          <a:xfrm>
            <a:off x="6086547" y="3078269"/>
            <a:ext cx="21030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/>
              <a:t>Despite being red, Mars is a cold place, not hot. It’s full of iron oxide dust</a:t>
            </a:r>
            <a:endParaRPr sz="1800"/>
          </a:p>
        </p:txBody>
      </p:sp>
      <p:sp>
        <p:nvSpPr>
          <p:cNvPr id="1144" name="Google Shape;1144;p37"/>
          <p:cNvSpPr txBox="1">
            <a:spLocks noGrp="1"/>
          </p:cNvSpPr>
          <p:nvPr>
            <p:ph type="subTitle" idx="3"/>
          </p:nvPr>
        </p:nvSpPr>
        <p:spPr>
          <a:xfrm>
            <a:off x="1190526" y="2643758"/>
            <a:ext cx="20979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145" name="Google Shape;1145;p37"/>
          <p:cNvSpPr txBox="1">
            <a:spLocks noGrp="1"/>
          </p:cNvSpPr>
          <p:nvPr>
            <p:ph type="subTitle" idx="4"/>
          </p:nvPr>
        </p:nvSpPr>
        <p:spPr>
          <a:xfrm>
            <a:off x="6086459" y="2643758"/>
            <a:ext cx="2103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146" name="Google Shape;1146;p37"/>
          <p:cNvSpPr txBox="1">
            <a:spLocks noGrp="1"/>
          </p:cNvSpPr>
          <p:nvPr>
            <p:ph type="body" idx="5"/>
          </p:nvPr>
        </p:nvSpPr>
        <p:spPr>
          <a:xfrm>
            <a:off x="3635984" y="3078269"/>
            <a:ext cx="21030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/>
              <a:t>Venus has a beautiful name and is the second planet from the Sun</a:t>
            </a:r>
            <a:endParaRPr sz="1800"/>
          </a:p>
        </p:txBody>
      </p:sp>
      <p:sp>
        <p:nvSpPr>
          <p:cNvPr id="1147" name="Google Shape;1147;p37"/>
          <p:cNvSpPr txBox="1">
            <a:spLocks noGrp="1"/>
          </p:cNvSpPr>
          <p:nvPr>
            <p:ph type="subTitle" idx="6"/>
          </p:nvPr>
        </p:nvSpPr>
        <p:spPr>
          <a:xfrm>
            <a:off x="3635896" y="2643758"/>
            <a:ext cx="21030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148" name="Google Shape;1148;p37"/>
          <p:cNvSpPr txBox="1"/>
          <p:nvPr/>
        </p:nvSpPr>
        <p:spPr>
          <a:xfrm>
            <a:off x="4442374" y="5403861"/>
            <a:ext cx="1648200" cy="6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2" name="Rectángulo 61"/>
          <p:cNvSpPr/>
          <p:nvPr/>
        </p:nvSpPr>
        <p:spPr>
          <a:xfrm>
            <a:off x="241300" y="215900"/>
            <a:ext cx="8674100" cy="4711700"/>
          </a:xfrm>
          <a:prstGeom prst="rect">
            <a:avLst/>
          </a:prstGeom>
          <a:noFill/>
          <a:ln w="76200">
            <a:solidFill>
              <a:srgbClr val="9FED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381" y="1944782"/>
            <a:ext cx="561829" cy="667834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2374" y="1964319"/>
            <a:ext cx="561829" cy="66783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044" y="1934174"/>
            <a:ext cx="561829" cy="66783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987824" y="2364581"/>
            <a:ext cx="5472608" cy="542078"/>
          </a:xfrm>
        </p:spPr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987824" y="2914149"/>
            <a:ext cx="5472608" cy="276687"/>
          </a:xfrm>
        </p:spPr>
        <p:txBody>
          <a:bodyPr/>
          <a:lstStyle/>
          <a:p>
            <a:r>
              <a:rPr lang="en-US" altLang="ko-KR" sz="1200" dirty="0">
                <a:cs typeface="Arial" pitchFamily="34" charset="0"/>
              </a:rPr>
              <a:t>This text can be replaced with your own text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755576" y="2251398"/>
            <a:ext cx="1657350" cy="1055687"/>
          </a:xfrm>
          <a:custGeom>
            <a:avLst/>
            <a:gdLst>
              <a:gd name="T0" fmla="*/ 170 w 1527"/>
              <a:gd name="T1" fmla="*/ 616 h 973"/>
              <a:gd name="T2" fmla="*/ 119 w 1527"/>
              <a:gd name="T3" fmla="*/ 468 h 973"/>
              <a:gd name="T4" fmla="*/ 97 w 1527"/>
              <a:gd name="T5" fmla="*/ 307 h 973"/>
              <a:gd name="T6" fmla="*/ 356 w 1527"/>
              <a:gd name="T7" fmla="*/ 281 h 973"/>
              <a:gd name="T8" fmla="*/ 357 w 1527"/>
              <a:gd name="T9" fmla="*/ 85 h 973"/>
              <a:gd name="T10" fmla="*/ 527 w 1527"/>
              <a:gd name="T11" fmla="*/ 0 h 973"/>
              <a:gd name="T12" fmla="*/ 1526 w 1527"/>
              <a:gd name="T13" fmla="*/ 132 h 973"/>
              <a:gd name="T14" fmla="*/ 1400 w 1527"/>
              <a:gd name="T15" fmla="*/ 301 h 973"/>
              <a:gd name="T16" fmla="*/ 1339 w 1527"/>
              <a:gd name="T17" fmla="*/ 464 h 973"/>
              <a:gd name="T18" fmla="*/ 1362 w 1527"/>
              <a:gd name="T19" fmla="*/ 566 h 973"/>
              <a:gd name="T20" fmla="*/ 1450 w 1527"/>
              <a:gd name="T21" fmla="*/ 675 h 973"/>
              <a:gd name="T22" fmla="*/ 1406 w 1527"/>
              <a:gd name="T23" fmla="*/ 869 h 973"/>
              <a:gd name="T24" fmla="*/ 1450 w 1527"/>
              <a:gd name="T25" fmla="*/ 973 h 973"/>
              <a:gd name="T26" fmla="*/ 155 w 1527"/>
              <a:gd name="T27" fmla="*/ 973 h 973"/>
              <a:gd name="T28" fmla="*/ 154 w 1527"/>
              <a:gd name="T29" fmla="*/ 673 h 973"/>
              <a:gd name="T30" fmla="*/ 1368 w 1527"/>
              <a:gd name="T31" fmla="*/ 745 h 973"/>
              <a:gd name="T32" fmla="*/ 346 w 1527"/>
              <a:gd name="T33" fmla="*/ 743 h 973"/>
              <a:gd name="T34" fmla="*/ 292 w 1527"/>
              <a:gd name="T35" fmla="*/ 867 h 973"/>
              <a:gd name="T36" fmla="*/ 1312 w 1527"/>
              <a:gd name="T37" fmla="*/ 905 h 973"/>
              <a:gd name="T38" fmla="*/ 1368 w 1527"/>
              <a:gd name="T39" fmla="*/ 745 h 973"/>
              <a:gd name="T40" fmla="*/ 560 w 1527"/>
              <a:gd name="T41" fmla="*/ 231 h 973"/>
              <a:gd name="T42" fmla="*/ 1421 w 1527"/>
              <a:gd name="T43" fmla="*/ 223 h 973"/>
              <a:gd name="T44" fmla="*/ 1372 w 1527"/>
              <a:gd name="T45" fmla="*/ 68 h 973"/>
              <a:gd name="T46" fmla="*/ 533 w 1527"/>
              <a:gd name="T47" fmla="*/ 69 h 973"/>
              <a:gd name="T48" fmla="*/ 303 w 1527"/>
              <a:gd name="T49" fmla="*/ 649 h 973"/>
              <a:gd name="T50" fmla="*/ 1313 w 1527"/>
              <a:gd name="T51" fmla="*/ 519 h 973"/>
              <a:gd name="T52" fmla="*/ 303 w 1527"/>
              <a:gd name="T53" fmla="*/ 649 h 973"/>
              <a:gd name="T54" fmla="*/ 325 w 1527"/>
              <a:gd name="T55" fmla="*/ 358 h 973"/>
              <a:gd name="T56" fmla="*/ 1292 w 1527"/>
              <a:gd name="T57" fmla="*/ 441 h 973"/>
              <a:gd name="T58" fmla="*/ 278 w 1527"/>
              <a:gd name="T59" fmla="*/ 465 h 973"/>
              <a:gd name="T60" fmla="*/ 270 w 1527"/>
              <a:gd name="T61" fmla="*/ 355 h 973"/>
              <a:gd name="T62" fmla="*/ 139 w 1527"/>
              <a:gd name="T63" fmla="*/ 410 h 973"/>
              <a:gd name="T64" fmla="*/ 278 w 1527"/>
              <a:gd name="T65" fmla="*/ 465 h 973"/>
              <a:gd name="T66" fmla="*/ 500 w 1527"/>
              <a:gd name="T67" fmla="*/ 152 h 973"/>
              <a:gd name="T68" fmla="*/ 404 w 1527"/>
              <a:gd name="T69" fmla="*/ 83 h 973"/>
              <a:gd name="T70" fmla="*/ 255 w 1527"/>
              <a:gd name="T71" fmla="*/ 627 h 973"/>
              <a:gd name="T72" fmla="*/ 255 w 1527"/>
              <a:gd name="T73" fmla="*/ 627 h 9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27" h="973">
                <a:moveTo>
                  <a:pt x="189" y="673"/>
                </a:moveTo>
                <a:cubicBezTo>
                  <a:pt x="182" y="653"/>
                  <a:pt x="173" y="635"/>
                  <a:pt x="170" y="616"/>
                </a:cubicBezTo>
                <a:cubicBezTo>
                  <a:pt x="167" y="596"/>
                  <a:pt x="167" y="574"/>
                  <a:pt x="168" y="554"/>
                </a:cubicBezTo>
                <a:cubicBezTo>
                  <a:pt x="172" y="513"/>
                  <a:pt x="168" y="478"/>
                  <a:pt x="119" y="468"/>
                </a:cubicBezTo>
                <a:cubicBezTo>
                  <a:pt x="113" y="467"/>
                  <a:pt x="104" y="459"/>
                  <a:pt x="104" y="454"/>
                </a:cubicBezTo>
                <a:cubicBezTo>
                  <a:pt x="101" y="405"/>
                  <a:pt x="97" y="356"/>
                  <a:pt x="97" y="307"/>
                </a:cubicBezTo>
                <a:cubicBezTo>
                  <a:pt x="97" y="284"/>
                  <a:pt x="117" y="280"/>
                  <a:pt x="138" y="280"/>
                </a:cubicBezTo>
                <a:cubicBezTo>
                  <a:pt x="213" y="281"/>
                  <a:pt x="289" y="281"/>
                  <a:pt x="356" y="281"/>
                </a:cubicBezTo>
                <a:cubicBezTo>
                  <a:pt x="368" y="257"/>
                  <a:pt x="379" y="238"/>
                  <a:pt x="388" y="219"/>
                </a:cubicBezTo>
                <a:cubicBezTo>
                  <a:pt x="397" y="200"/>
                  <a:pt x="374" y="101"/>
                  <a:pt x="357" y="85"/>
                </a:cubicBezTo>
                <a:cubicBezTo>
                  <a:pt x="339" y="68"/>
                  <a:pt x="343" y="48"/>
                  <a:pt x="367" y="37"/>
                </a:cubicBezTo>
                <a:cubicBezTo>
                  <a:pt x="418" y="14"/>
                  <a:pt x="469" y="0"/>
                  <a:pt x="527" y="0"/>
                </a:cubicBezTo>
                <a:cubicBezTo>
                  <a:pt x="813" y="2"/>
                  <a:pt x="1099" y="1"/>
                  <a:pt x="1386" y="1"/>
                </a:cubicBezTo>
                <a:cubicBezTo>
                  <a:pt x="1475" y="1"/>
                  <a:pt x="1521" y="43"/>
                  <a:pt x="1526" y="132"/>
                </a:cubicBezTo>
                <a:cubicBezTo>
                  <a:pt x="1527" y="160"/>
                  <a:pt x="1525" y="189"/>
                  <a:pt x="1517" y="216"/>
                </a:cubicBezTo>
                <a:cubicBezTo>
                  <a:pt x="1501" y="276"/>
                  <a:pt x="1461" y="302"/>
                  <a:pt x="1400" y="301"/>
                </a:cubicBezTo>
                <a:cubicBezTo>
                  <a:pt x="1369" y="300"/>
                  <a:pt x="1340" y="322"/>
                  <a:pt x="1339" y="352"/>
                </a:cubicBezTo>
                <a:cubicBezTo>
                  <a:pt x="1338" y="389"/>
                  <a:pt x="1339" y="426"/>
                  <a:pt x="1339" y="464"/>
                </a:cubicBezTo>
                <a:cubicBezTo>
                  <a:pt x="1356" y="467"/>
                  <a:pt x="1370" y="469"/>
                  <a:pt x="1392" y="473"/>
                </a:cubicBezTo>
                <a:cubicBezTo>
                  <a:pt x="1381" y="505"/>
                  <a:pt x="1365" y="535"/>
                  <a:pt x="1362" y="566"/>
                </a:cubicBezTo>
                <a:cubicBezTo>
                  <a:pt x="1358" y="600"/>
                  <a:pt x="1367" y="635"/>
                  <a:pt x="1371" y="671"/>
                </a:cubicBezTo>
                <a:cubicBezTo>
                  <a:pt x="1399" y="673"/>
                  <a:pt x="1423" y="674"/>
                  <a:pt x="1450" y="675"/>
                </a:cubicBezTo>
                <a:cubicBezTo>
                  <a:pt x="1450" y="696"/>
                  <a:pt x="1450" y="717"/>
                  <a:pt x="1450" y="731"/>
                </a:cubicBezTo>
                <a:cubicBezTo>
                  <a:pt x="1393" y="767"/>
                  <a:pt x="1410" y="822"/>
                  <a:pt x="1406" y="869"/>
                </a:cubicBezTo>
                <a:cubicBezTo>
                  <a:pt x="1404" y="897"/>
                  <a:pt x="1418" y="910"/>
                  <a:pt x="1450" y="905"/>
                </a:cubicBezTo>
                <a:cubicBezTo>
                  <a:pt x="1450" y="927"/>
                  <a:pt x="1450" y="947"/>
                  <a:pt x="1450" y="973"/>
                </a:cubicBezTo>
                <a:cubicBezTo>
                  <a:pt x="1437" y="973"/>
                  <a:pt x="1424" y="973"/>
                  <a:pt x="1411" y="973"/>
                </a:cubicBezTo>
                <a:cubicBezTo>
                  <a:pt x="993" y="973"/>
                  <a:pt x="574" y="973"/>
                  <a:pt x="155" y="973"/>
                </a:cubicBezTo>
                <a:cubicBezTo>
                  <a:pt x="75" y="973"/>
                  <a:pt x="2" y="903"/>
                  <a:pt x="1" y="825"/>
                </a:cubicBezTo>
                <a:cubicBezTo>
                  <a:pt x="0" y="748"/>
                  <a:pt x="74" y="675"/>
                  <a:pt x="154" y="673"/>
                </a:cubicBezTo>
                <a:cubicBezTo>
                  <a:pt x="168" y="673"/>
                  <a:pt x="182" y="673"/>
                  <a:pt x="189" y="673"/>
                </a:cubicBezTo>
                <a:close/>
                <a:moveTo>
                  <a:pt x="1368" y="745"/>
                </a:moveTo>
                <a:cubicBezTo>
                  <a:pt x="1366" y="744"/>
                  <a:pt x="1363" y="743"/>
                  <a:pt x="1361" y="743"/>
                </a:cubicBezTo>
                <a:cubicBezTo>
                  <a:pt x="1023" y="743"/>
                  <a:pt x="684" y="742"/>
                  <a:pt x="346" y="743"/>
                </a:cubicBezTo>
                <a:cubicBezTo>
                  <a:pt x="332" y="743"/>
                  <a:pt x="316" y="750"/>
                  <a:pt x="307" y="759"/>
                </a:cubicBezTo>
                <a:cubicBezTo>
                  <a:pt x="277" y="791"/>
                  <a:pt x="281" y="830"/>
                  <a:pt x="292" y="867"/>
                </a:cubicBezTo>
                <a:cubicBezTo>
                  <a:pt x="303" y="902"/>
                  <a:pt x="332" y="905"/>
                  <a:pt x="364" y="905"/>
                </a:cubicBezTo>
                <a:cubicBezTo>
                  <a:pt x="680" y="905"/>
                  <a:pt x="996" y="905"/>
                  <a:pt x="1312" y="905"/>
                </a:cubicBezTo>
                <a:cubicBezTo>
                  <a:pt x="1326" y="905"/>
                  <a:pt x="1339" y="905"/>
                  <a:pt x="1349" y="905"/>
                </a:cubicBezTo>
                <a:cubicBezTo>
                  <a:pt x="1356" y="849"/>
                  <a:pt x="1362" y="798"/>
                  <a:pt x="1368" y="745"/>
                </a:cubicBezTo>
                <a:close/>
                <a:moveTo>
                  <a:pt x="549" y="230"/>
                </a:moveTo>
                <a:cubicBezTo>
                  <a:pt x="553" y="230"/>
                  <a:pt x="557" y="231"/>
                  <a:pt x="560" y="231"/>
                </a:cubicBezTo>
                <a:cubicBezTo>
                  <a:pt x="837" y="232"/>
                  <a:pt x="1113" y="232"/>
                  <a:pt x="1390" y="231"/>
                </a:cubicBezTo>
                <a:cubicBezTo>
                  <a:pt x="1400" y="231"/>
                  <a:pt x="1414" y="229"/>
                  <a:pt x="1421" y="223"/>
                </a:cubicBezTo>
                <a:cubicBezTo>
                  <a:pt x="1453" y="191"/>
                  <a:pt x="1448" y="150"/>
                  <a:pt x="1439" y="112"/>
                </a:cubicBezTo>
                <a:cubicBezTo>
                  <a:pt x="1432" y="78"/>
                  <a:pt x="1406" y="68"/>
                  <a:pt x="1372" y="68"/>
                </a:cubicBezTo>
                <a:cubicBezTo>
                  <a:pt x="1104" y="70"/>
                  <a:pt x="836" y="69"/>
                  <a:pt x="568" y="69"/>
                </a:cubicBezTo>
                <a:cubicBezTo>
                  <a:pt x="556" y="69"/>
                  <a:pt x="544" y="69"/>
                  <a:pt x="533" y="69"/>
                </a:cubicBezTo>
                <a:cubicBezTo>
                  <a:pt x="539" y="124"/>
                  <a:pt x="544" y="176"/>
                  <a:pt x="549" y="230"/>
                </a:cubicBezTo>
                <a:close/>
                <a:moveTo>
                  <a:pt x="303" y="649"/>
                </a:moveTo>
                <a:cubicBezTo>
                  <a:pt x="640" y="643"/>
                  <a:pt x="975" y="638"/>
                  <a:pt x="1313" y="632"/>
                </a:cubicBezTo>
                <a:cubicBezTo>
                  <a:pt x="1313" y="593"/>
                  <a:pt x="1313" y="558"/>
                  <a:pt x="1313" y="519"/>
                </a:cubicBezTo>
                <a:cubicBezTo>
                  <a:pt x="975" y="525"/>
                  <a:pt x="639" y="531"/>
                  <a:pt x="303" y="537"/>
                </a:cubicBezTo>
                <a:cubicBezTo>
                  <a:pt x="303" y="576"/>
                  <a:pt x="303" y="610"/>
                  <a:pt x="303" y="649"/>
                </a:cubicBezTo>
                <a:close/>
                <a:moveTo>
                  <a:pt x="1292" y="331"/>
                </a:moveTo>
                <a:cubicBezTo>
                  <a:pt x="969" y="340"/>
                  <a:pt x="648" y="349"/>
                  <a:pt x="325" y="358"/>
                </a:cubicBezTo>
                <a:cubicBezTo>
                  <a:pt x="325" y="397"/>
                  <a:pt x="325" y="432"/>
                  <a:pt x="325" y="467"/>
                </a:cubicBezTo>
                <a:cubicBezTo>
                  <a:pt x="649" y="459"/>
                  <a:pt x="970" y="450"/>
                  <a:pt x="1292" y="441"/>
                </a:cubicBezTo>
                <a:cubicBezTo>
                  <a:pt x="1292" y="404"/>
                  <a:pt x="1292" y="371"/>
                  <a:pt x="1292" y="331"/>
                </a:cubicBezTo>
                <a:close/>
                <a:moveTo>
                  <a:pt x="278" y="465"/>
                </a:moveTo>
                <a:cubicBezTo>
                  <a:pt x="278" y="431"/>
                  <a:pt x="279" y="402"/>
                  <a:pt x="278" y="373"/>
                </a:cubicBezTo>
                <a:cubicBezTo>
                  <a:pt x="278" y="366"/>
                  <a:pt x="274" y="356"/>
                  <a:pt x="270" y="355"/>
                </a:cubicBezTo>
                <a:cubicBezTo>
                  <a:pt x="228" y="343"/>
                  <a:pt x="186" y="334"/>
                  <a:pt x="139" y="322"/>
                </a:cubicBezTo>
                <a:cubicBezTo>
                  <a:pt x="139" y="359"/>
                  <a:pt x="138" y="384"/>
                  <a:pt x="139" y="410"/>
                </a:cubicBezTo>
                <a:cubicBezTo>
                  <a:pt x="139" y="417"/>
                  <a:pt x="145" y="428"/>
                  <a:pt x="151" y="430"/>
                </a:cubicBezTo>
                <a:cubicBezTo>
                  <a:pt x="191" y="442"/>
                  <a:pt x="233" y="453"/>
                  <a:pt x="278" y="465"/>
                </a:cubicBezTo>
                <a:close/>
                <a:moveTo>
                  <a:pt x="415" y="229"/>
                </a:moveTo>
                <a:cubicBezTo>
                  <a:pt x="503" y="238"/>
                  <a:pt x="507" y="237"/>
                  <a:pt x="500" y="152"/>
                </a:cubicBezTo>
                <a:cubicBezTo>
                  <a:pt x="492" y="44"/>
                  <a:pt x="497" y="66"/>
                  <a:pt x="408" y="79"/>
                </a:cubicBezTo>
                <a:cubicBezTo>
                  <a:pt x="406" y="79"/>
                  <a:pt x="405" y="82"/>
                  <a:pt x="404" y="83"/>
                </a:cubicBezTo>
                <a:cubicBezTo>
                  <a:pt x="408" y="132"/>
                  <a:pt x="411" y="179"/>
                  <a:pt x="415" y="229"/>
                </a:cubicBezTo>
                <a:close/>
                <a:moveTo>
                  <a:pt x="255" y="627"/>
                </a:moveTo>
                <a:cubicBezTo>
                  <a:pt x="260" y="526"/>
                  <a:pt x="260" y="526"/>
                  <a:pt x="221" y="520"/>
                </a:cubicBezTo>
                <a:cubicBezTo>
                  <a:pt x="209" y="607"/>
                  <a:pt x="209" y="610"/>
                  <a:pt x="255" y="627"/>
                </a:cubicBezTo>
                <a:close/>
              </a:path>
            </a:pathLst>
          </a:custGeom>
          <a:solidFill>
            <a:srgbClr val="FAB7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 noEditPoints="1"/>
          </p:cNvSpPr>
          <p:nvPr/>
        </p:nvSpPr>
        <p:spPr bwMode="auto">
          <a:xfrm flipH="1">
            <a:off x="6588224" y="2239602"/>
            <a:ext cx="1696007" cy="1079277"/>
          </a:xfrm>
          <a:custGeom>
            <a:avLst/>
            <a:gdLst>
              <a:gd name="T0" fmla="*/ 171 w 1528"/>
              <a:gd name="T1" fmla="*/ 616 h 973"/>
              <a:gd name="T2" fmla="*/ 119 w 1528"/>
              <a:gd name="T3" fmla="*/ 468 h 973"/>
              <a:gd name="T4" fmla="*/ 97 w 1528"/>
              <a:gd name="T5" fmla="*/ 307 h 973"/>
              <a:gd name="T6" fmla="*/ 356 w 1528"/>
              <a:gd name="T7" fmla="*/ 280 h 973"/>
              <a:gd name="T8" fmla="*/ 357 w 1528"/>
              <a:gd name="T9" fmla="*/ 85 h 973"/>
              <a:gd name="T10" fmla="*/ 527 w 1528"/>
              <a:gd name="T11" fmla="*/ 0 h 973"/>
              <a:gd name="T12" fmla="*/ 1526 w 1528"/>
              <a:gd name="T13" fmla="*/ 132 h 973"/>
              <a:gd name="T14" fmla="*/ 1400 w 1528"/>
              <a:gd name="T15" fmla="*/ 301 h 973"/>
              <a:gd name="T16" fmla="*/ 1339 w 1528"/>
              <a:gd name="T17" fmla="*/ 464 h 973"/>
              <a:gd name="T18" fmla="*/ 1362 w 1528"/>
              <a:gd name="T19" fmla="*/ 566 h 973"/>
              <a:gd name="T20" fmla="*/ 1450 w 1528"/>
              <a:gd name="T21" fmla="*/ 675 h 973"/>
              <a:gd name="T22" fmla="*/ 1406 w 1528"/>
              <a:gd name="T23" fmla="*/ 869 h 973"/>
              <a:gd name="T24" fmla="*/ 1450 w 1528"/>
              <a:gd name="T25" fmla="*/ 973 h 973"/>
              <a:gd name="T26" fmla="*/ 156 w 1528"/>
              <a:gd name="T27" fmla="*/ 973 h 973"/>
              <a:gd name="T28" fmla="*/ 154 w 1528"/>
              <a:gd name="T29" fmla="*/ 673 h 973"/>
              <a:gd name="T30" fmla="*/ 1368 w 1528"/>
              <a:gd name="T31" fmla="*/ 745 h 973"/>
              <a:gd name="T32" fmla="*/ 346 w 1528"/>
              <a:gd name="T33" fmla="*/ 743 h 973"/>
              <a:gd name="T34" fmla="*/ 292 w 1528"/>
              <a:gd name="T35" fmla="*/ 867 h 973"/>
              <a:gd name="T36" fmla="*/ 1313 w 1528"/>
              <a:gd name="T37" fmla="*/ 905 h 973"/>
              <a:gd name="T38" fmla="*/ 1368 w 1528"/>
              <a:gd name="T39" fmla="*/ 745 h 973"/>
              <a:gd name="T40" fmla="*/ 560 w 1528"/>
              <a:gd name="T41" fmla="*/ 231 h 973"/>
              <a:gd name="T42" fmla="*/ 1421 w 1528"/>
              <a:gd name="T43" fmla="*/ 223 h 973"/>
              <a:gd name="T44" fmla="*/ 1372 w 1528"/>
              <a:gd name="T45" fmla="*/ 68 h 973"/>
              <a:gd name="T46" fmla="*/ 533 w 1528"/>
              <a:gd name="T47" fmla="*/ 69 h 973"/>
              <a:gd name="T48" fmla="*/ 303 w 1528"/>
              <a:gd name="T49" fmla="*/ 649 h 973"/>
              <a:gd name="T50" fmla="*/ 1313 w 1528"/>
              <a:gd name="T51" fmla="*/ 519 h 973"/>
              <a:gd name="T52" fmla="*/ 303 w 1528"/>
              <a:gd name="T53" fmla="*/ 649 h 973"/>
              <a:gd name="T54" fmla="*/ 325 w 1528"/>
              <a:gd name="T55" fmla="*/ 358 h 973"/>
              <a:gd name="T56" fmla="*/ 1292 w 1528"/>
              <a:gd name="T57" fmla="*/ 441 h 973"/>
              <a:gd name="T58" fmla="*/ 278 w 1528"/>
              <a:gd name="T59" fmla="*/ 465 h 973"/>
              <a:gd name="T60" fmla="*/ 270 w 1528"/>
              <a:gd name="T61" fmla="*/ 355 h 973"/>
              <a:gd name="T62" fmla="*/ 139 w 1528"/>
              <a:gd name="T63" fmla="*/ 410 h 973"/>
              <a:gd name="T64" fmla="*/ 278 w 1528"/>
              <a:gd name="T65" fmla="*/ 465 h 973"/>
              <a:gd name="T66" fmla="*/ 501 w 1528"/>
              <a:gd name="T67" fmla="*/ 152 h 973"/>
              <a:gd name="T68" fmla="*/ 404 w 1528"/>
              <a:gd name="T69" fmla="*/ 83 h 973"/>
              <a:gd name="T70" fmla="*/ 255 w 1528"/>
              <a:gd name="T71" fmla="*/ 627 h 973"/>
              <a:gd name="T72" fmla="*/ 255 w 1528"/>
              <a:gd name="T73" fmla="*/ 627 h 9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28" h="973">
                <a:moveTo>
                  <a:pt x="189" y="673"/>
                </a:moveTo>
                <a:cubicBezTo>
                  <a:pt x="182" y="653"/>
                  <a:pt x="174" y="635"/>
                  <a:pt x="171" y="616"/>
                </a:cubicBezTo>
                <a:cubicBezTo>
                  <a:pt x="167" y="596"/>
                  <a:pt x="167" y="574"/>
                  <a:pt x="169" y="554"/>
                </a:cubicBezTo>
                <a:cubicBezTo>
                  <a:pt x="172" y="513"/>
                  <a:pt x="168" y="478"/>
                  <a:pt x="119" y="468"/>
                </a:cubicBezTo>
                <a:cubicBezTo>
                  <a:pt x="113" y="467"/>
                  <a:pt x="105" y="459"/>
                  <a:pt x="104" y="454"/>
                </a:cubicBezTo>
                <a:cubicBezTo>
                  <a:pt x="101" y="405"/>
                  <a:pt x="97" y="356"/>
                  <a:pt x="97" y="307"/>
                </a:cubicBezTo>
                <a:cubicBezTo>
                  <a:pt x="97" y="284"/>
                  <a:pt x="117" y="280"/>
                  <a:pt x="138" y="280"/>
                </a:cubicBezTo>
                <a:cubicBezTo>
                  <a:pt x="214" y="281"/>
                  <a:pt x="289" y="280"/>
                  <a:pt x="356" y="280"/>
                </a:cubicBezTo>
                <a:cubicBezTo>
                  <a:pt x="368" y="256"/>
                  <a:pt x="379" y="238"/>
                  <a:pt x="388" y="219"/>
                </a:cubicBezTo>
                <a:cubicBezTo>
                  <a:pt x="397" y="200"/>
                  <a:pt x="374" y="101"/>
                  <a:pt x="357" y="85"/>
                </a:cubicBezTo>
                <a:cubicBezTo>
                  <a:pt x="340" y="68"/>
                  <a:pt x="343" y="48"/>
                  <a:pt x="367" y="37"/>
                </a:cubicBezTo>
                <a:cubicBezTo>
                  <a:pt x="418" y="14"/>
                  <a:pt x="469" y="0"/>
                  <a:pt x="527" y="0"/>
                </a:cubicBezTo>
                <a:cubicBezTo>
                  <a:pt x="813" y="2"/>
                  <a:pt x="1100" y="1"/>
                  <a:pt x="1386" y="1"/>
                </a:cubicBezTo>
                <a:cubicBezTo>
                  <a:pt x="1475" y="1"/>
                  <a:pt x="1521" y="43"/>
                  <a:pt x="1526" y="132"/>
                </a:cubicBezTo>
                <a:cubicBezTo>
                  <a:pt x="1528" y="160"/>
                  <a:pt x="1525" y="189"/>
                  <a:pt x="1518" y="216"/>
                </a:cubicBezTo>
                <a:cubicBezTo>
                  <a:pt x="1501" y="276"/>
                  <a:pt x="1461" y="302"/>
                  <a:pt x="1400" y="301"/>
                </a:cubicBezTo>
                <a:cubicBezTo>
                  <a:pt x="1369" y="300"/>
                  <a:pt x="1341" y="322"/>
                  <a:pt x="1339" y="352"/>
                </a:cubicBezTo>
                <a:cubicBezTo>
                  <a:pt x="1338" y="389"/>
                  <a:pt x="1339" y="425"/>
                  <a:pt x="1339" y="464"/>
                </a:cubicBezTo>
                <a:cubicBezTo>
                  <a:pt x="1356" y="467"/>
                  <a:pt x="1370" y="469"/>
                  <a:pt x="1392" y="473"/>
                </a:cubicBezTo>
                <a:cubicBezTo>
                  <a:pt x="1381" y="505"/>
                  <a:pt x="1365" y="535"/>
                  <a:pt x="1362" y="566"/>
                </a:cubicBezTo>
                <a:cubicBezTo>
                  <a:pt x="1358" y="599"/>
                  <a:pt x="1367" y="635"/>
                  <a:pt x="1371" y="671"/>
                </a:cubicBezTo>
                <a:cubicBezTo>
                  <a:pt x="1399" y="673"/>
                  <a:pt x="1423" y="674"/>
                  <a:pt x="1450" y="675"/>
                </a:cubicBezTo>
                <a:cubicBezTo>
                  <a:pt x="1450" y="696"/>
                  <a:pt x="1450" y="717"/>
                  <a:pt x="1450" y="731"/>
                </a:cubicBezTo>
                <a:cubicBezTo>
                  <a:pt x="1394" y="767"/>
                  <a:pt x="1410" y="822"/>
                  <a:pt x="1406" y="869"/>
                </a:cubicBezTo>
                <a:cubicBezTo>
                  <a:pt x="1404" y="897"/>
                  <a:pt x="1419" y="910"/>
                  <a:pt x="1450" y="905"/>
                </a:cubicBezTo>
                <a:cubicBezTo>
                  <a:pt x="1450" y="927"/>
                  <a:pt x="1450" y="947"/>
                  <a:pt x="1450" y="973"/>
                </a:cubicBezTo>
                <a:cubicBezTo>
                  <a:pt x="1438" y="973"/>
                  <a:pt x="1424" y="973"/>
                  <a:pt x="1411" y="973"/>
                </a:cubicBezTo>
                <a:cubicBezTo>
                  <a:pt x="993" y="973"/>
                  <a:pt x="574" y="973"/>
                  <a:pt x="156" y="973"/>
                </a:cubicBezTo>
                <a:cubicBezTo>
                  <a:pt x="75" y="973"/>
                  <a:pt x="2" y="903"/>
                  <a:pt x="1" y="825"/>
                </a:cubicBezTo>
                <a:cubicBezTo>
                  <a:pt x="0" y="748"/>
                  <a:pt x="74" y="675"/>
                  <a:pt x="154" y="673"/>
                </a:cubicBezTo>
                <a:cubicBezTo>
                  <a:pt x="168" y="673"/>
                  <a:pt x="183" y="673"/>
                  <a:pt x="189" y="673"/>
                </a:cubicBezTo>
                <a:close/>
                <a:moveTo>
                  <a:pt x="1368" y="745"/>
                </a:moveTo>
                <a:cubicBezTo>
                  <a:pt x="1366" y="744"/>
                  <a:pt x="1363" y="743"/>
                  <a:pt x="1361" y="743"/>
                </a:cubicBezTo>
                <a:cubicBezTo>
                  <a:pt x="1023" y="742"/>
                  <a:pt x="684" y="742"/>
                  <a:pt x="346" y="743"/>
                </a:cubicBezTo>
                <a:cubicBezTo>
                  <a:pt x="333" y="743"/>
                  <a:pt x="316" y="750"/>
                  <a:pt x="307" y="759"/>
                </a:cubicBezTo>
                <a:cubicBezTo>
                  <a:pt x="277" y="791"/>
                  <a:pt x="281" y="830"/>
                  <a:pt x="292" y="867"/>
                </a:cubicBezTo>
                <a:cubicBezTo>
                  <a:pt x="303" y="902"/>
                  <a:pt x="332" y="905"/>
                  <a:pt x="364" y="905"/>
                </a:cubicBezTo>
                <a:cubicBezTo>
                  <a:pt x="680" y="905"/>
                  <a:pt x="996" y="905"/>
                  <a:pt x="1313" y="905"/>
                </a:cubicBezTo>
                <a:cubicBezTo>
                  <a:pt x="1326" y="905"/>
                  <a:pt x="1339" y="905"/>
                  <a:pt x="1349" y="905"/>
                </a:cubicBezTo>
                <a:cubicBezTo>
                  <a:pt x="1356" y="849"/>
                  <a:pt x="1362" y="798"/>
                  <a:pt x="1368" y="745"/>
                </a:cubicBezTo>
                <a:close/>
                <a:moveTo>
                  <a:pt x="549" y="230"/>
                </a:moveTo>
                <a:cubicBezTo>
                  <a:pt x="553" y="230"/>
                  <a:pt x="557" y="231"/>
                  <a:pt x="560" y="231"/>
                </a:cubicBezTo>
                <a:cubicBezTo>
                  <a:pt x="837" y="231"/>
                  <a:pt x="1114" y="232"/>
                  <a:pt x="1390" y="231"/>
                </a:cubicBezTo>
                <a:cubicBezTo>
                  <a:pt x="1401" y="231"/>
                  <a:pt x="1414" y="229"/>
                  <a:pt x="1421" y="223"/>
                </a:cubicBezTo>
                <a:cubicBezTo>
                  <a:pt x="1453" y="191"/>
                  <a:pt x="1448" y="150"/>
                  <a:pt x="1440" y="111"/>
                </a:cubicBezTo>
                <a:cubicBezTo>
                  <a:pt x="1432" y="77"/>
                  <a:pt x="1407" y="68"/>
                  <a:pt x="1372" y="68"/>
                </a:cubicBezTo>
                <a:cubicBezTo>
                  <a:pt x="1104" y="69"/>
                  <a:pt x="836" y="69"/>
                  <a:pt x="568" y="69"/>
                </a:cubicBezTo>
                <a:cubicBezTo>
                  <a:pt x="557" y="69"/>
                  <a:pt x="545" y="69"/>
                  <a:pt x="533" y="69"/>
                </a:cubicBezTo>
                <a:cubicBezTo>
                  <a:pt x="539" y="124"/>
                  <a:pt x="544" y="176"/>
                  <a:pt x="549" y="230"/>
                </a:cubicBezTo>
                <a:close/>
                <a:moveTo>
                  <a:pt x="303" y="649"/>
                </a:moveTo>
                <a:cubicBezTo>
                  <a:pt x="640" y="643"/>
                  <a:pt x="975" y="638"/>
                  <a:pt x="1313" y="632"/>
                </a:cubicBezTo>
                <a:cubicBezTo>
                  <a:pt x="1313" y="593"/>
                  <a:pt x="1313" y="558"/>
                  <a:pt x="1313" y="519"/>
                </a:cubicBezTo>
                <a:cubicBezTo>
                  <a:pt x="976" y="525"/>
                  <a:pt x="639" y="531"/>
                  <a:pt x="303" y="537"/>
                </a:cubicBezTo>
                <a:cubicBezTo>
                  <a:pt x="303" y="576"/>
                  <a:pt x="303" y="610"/>
                  <a:pt x="303" y="649"/>
                </a:cubicBezTo>
                <a:close/>
                <a:moveTo>
                  <a:pt x="1292" y="331"/>
                </a:moveTo>
                <a:cubicBezTo>
                  <a:pt x="969" y="340"/>
                  <a:pt x="648" y="349"/>
                  <a:pt x="325" y="358"/>
                </a:cubicBezTo>
                <a:cubicBezTo>
                  <a:pt x="325" y="397"/>
                  <a:pt x="325" y="431"/>
                  <a:pt x="325" y="467"/>
                </a:cubicBezTo>
                <a:cubicBezTo>
                  <a:pt x="650" y="459"/>
                  <a:pt x="970" y="450"/>
                  <a:pt x="1292" y="441"/>
                </a:cubicBezTo>
                <a:cubicBezTo>
                  <a:pt x="1292" y="404"/>
                  <a:pt x="1292" y="371"/>
                  <a:pt x="1292" y="331"/>
                </a:cubicBezTo>
                <a:close/>
                <a:moveTo>
                  <a:pt x="278" y="465"/>
                </a:moveTo>
                <a:cubicBezTo>
                  <a:pt x="278" y="431"/>
                  <a:pt x="279" y="402"/>
                  <a:pt x="278" y="372"/>
                </a:cubicBezTo>
                <a:cubicBezTo>
                  <a:pt x="278" y="366"/>
                  <a:pt x="274" y="356"/>
                  <a:pt x="270" y="355"/>
                </a:cubicBezTo>
                <a:cubicBezTo>
                  <a:pt x="228" y="343"/>
                  <a:pt x="187" y="334"/>
                  <a:pt x="139" y="322"/>
                </a:cubicBezTo>
                <a:cubicBezTo>
                  <a:pt x="139" y="359"/>
                  <a:pt x="138" y="384"/>
                  <a:pt x="139" y="410"/>
                </a:cubicBezTo>
                <a:cubicBezTo>
                  <a:pt x="140" y="417"/>
                  <a:pt x="145" y="428"/>
                  <a:pt x="151" y="430"/>
                </a:cubicBezTo>
                <a:cubicBezTo>
                  <a:pt x="192" y="442"/>
                  <a:pt x="233" y="453"/>
                  <a:pt x="278" y="465"/>
                </a:cubicBezTo>
                <a:close/>
                <a:moveTo>
                  <a:pt x="415" y="229"/>
                </a:moveTo>
                <a:cubicBezTo>
                  <a:pt x="503" y="238"/>
                  <a:pt x="507" y="237"/>
                  <a:pt x="501" y="152"/>
                </a:cubicBezTo>
                <a:cubicBezTo>
                  <a:pt x="492" y="44"/>
                  <a:pt x="497" y="66"/>
                  <a:pt x="408" y="79"/>
                </a:cubicBezTo>
                <a:cubicBezTo>
                  <a:pt x="407" y="79"/>
                  <a:pt x="405" y="82"/>
                  <a:pt x="404" y="83"/>
                </a:cubicBezTo>
                <a:cubicBezTo>
                  <a:pt x="408" y="132"/>
                  <a:pt x="412" y="179"/>
                  <a:pt x="415" y="229"/>
                </a:cubicBezTo>
                <a:close/>
                <a:moveTo>
                  <a:pt x="255" y="627"/>
                </a:moveTo>
                <a:cubicBezTo>
                  <a:pt x="261" y="526"/>
                  <a:pt x="261" y="526"/>
                  <a:pt x="221" y="520"/>
                </a:cubicBezTo>
                <a:cubicBezTo>
                  <a:pt x="209" y="607"/>
                  <a:pt x="210" y="610"/>
                  <a:pt x="255" y="627"/>
                </a:cubicBezTo>
                <a:close/>
              </a:path>
            </a:pathLst>
          </a:custGeom>
          <a:solidFill>
            <a:srgbClr val="2EB5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48000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32"/>
          <p:cNvSpPr txBox="1">
            <a:spLocks noGrp="1"/>
          </p:cNvSpPr>
          <p:nvPr>
            <p:ph type="title"/>
          </p:nvPr>
        </p:nvSpPr>
        <p:spPr>
          <a:xfrm>
            <a:off x="1763688" y="3723878"/>
            <a:ext cx="5472608" cy="5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— Someone Famous</a:t>
            </a:r>
            <a:endParaRPr sz="1600" dirty="0"/>
          </a:p>
        </p:txBody>
      </p:sp>
      <p:sp>
        <p:nvSpPr>
          <p:cNvPr id="675" name="Google Shape;675;p32"/>
          <p:cNvSpPr txBox="1">
            <a:spLocks noGrp="1"/>
          </p:cNvSpPr>
          <p:nvPr>
            <p:ph type="body" sz="quarter" idx="10"/>
          </p:nvPr>
        </p:nvSpPr>
        <p:spPr>
          <a:xfrm>
            <a:off x="1763688" y="4103131"/>
            <a:ext cx="5472608" cy="2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 dirty="0"/>
              <a:t>“This is a quote. Words full of wisdom that someone important said and can make the reader get inspired.”</a:t>
            </a:r>
            <a:endParaRPr sz="1600" dirty="0"/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3070226" y="977900"/>
            <a:ext cx="3122613" cy="2447926"/>
          </a:xfrm>
          <a:custGeom>
            <a:avLst/>
            <a:gdLst>
              <a:gd name="T0" fmla="*/ 19 w 307"/>
              <a:gd name="T1" fmla="*/ 131 h 240"/>
              <a:gd name="T2" fmla="*/ 20 w 307"/>
              <a:gd name="T3" fmla="*/ 107 h 240"/>
              <a:gd name="T4" fmla="*/ 6 w 307"/>
              <a:gd name="T5" fmla="*/ 94 h 240"/>
              <a:gd name="T6" fmla="*/ 19 w 307"/>
              <a:gd name="T7" fmla="*/ 85 h 240"/>
              <a:gd name="T8" fmla="*/ 32 w 307"/>
              <a:gd name="T9" fmla="*/ 23 h 240"/>
              <a:gd name="T10" fmla="*/ 163 w 307"/>
              <a:gd name="T11" fmla="*/ 4 h 240"/>
              <a:gd name="T12" fmla="*/ 198 w 307"/>
              <a:gd name="T13" fmla="*/ 0 h 240"/>
              <a:gd name="T14" fmla="*/ 302 w 307"/>
              <a:gd name="T15" fmla="*/ 33 h 240"/>
              <a:gd name="T16" fmla="*/ 297 w 307"/>
              <a:gd name="T17" fmla="*/ 40 h 240"/>
              <a:gd name="T18" fmla="*/ 286 w 307"/>
              <a:gd name="T19" fmla="*/ 70 h 240"/>
              <a:gd name="T20" fmla="*/ 304 w 307"/>
              <a:gd name="T21" fmla="*/ 79 h 240"/>
              <a:gd name="T22" fmla="*/ 307 w 307"/>
              <a:gd name="T23" fmla="*/ 82 h 240"/>
              <a:gd name="T24" fmla="*/ 291 w 307"/>
              <a:gd name="T25" fmla="*/ 87 h 240"/>
              <a:gd name="T26" fmla="*/ 285 w 307"/>
              <a:gd name="T27" fmla="*/ 144 h 240"/>
              <a:gd name="T28" fmla="*/ 292 w 307"/>
              <a:gd name="T29" fmla="*/ 152 h 240"/>
              <a:gd name="T30" fmla="*/ 276 w 307"/>
              <a:gd name="T31" fmla="*/ 171 h 240"/>
              <a:gd name="T32" fmla="*/ 291 w 307"/>
              <a:gd name="T33" fmla="*/ 192 h 240"/>
              <a:gd name="T34" fmla="*/ 298 w 307"/>
              <a:gd name="T35" fmla="*/ 198 h 240"/>
              <a:gd name="T36" fmla="*/ 266 w 307"/>
              <a:gd name="T37" fmla="*/ 206 h 240"/>
              <a:gd name="T38" fmla="*/ 127 w 307"/>
              <a:gd name="T39" fmla="*/ 239 h 240"/>
              <a:gd name="T40" fmla="*/ 5 w 307"/>
              <a:gd name="T41" fmla="*/ 192 h 240"/>
              <a:gd name="T42" fmla="*/ 0 w 307"/>
              <a:gd name="T43" fmla="*/ 174 h 240"/>
              <a:gd name="T44" fmla="*/ 8 w 307"/>
              <a:gd name="T45" fmla="*/ 143 h 240"/>
              <a:gd name="T46" fmla="*/ 0 w 307"/>
              <a:gd name="T47" fmla="*/ 139 h 240"/>
              <a:gd name="T48" fmla="*/ 139 w 307"/>
              <a:gd name="T49" fmla="*/ 75 h 240"/>
              <a:gd name="T50" fmla="*/ 32 w 307"/>
              <a:gd name="T51" fmla="*/ 37 h 240"/>
              <a:gd name="T52" fmla="*/ 23 w 307"/>
              <a:gd name="T53" fmla="*/ 72 h 240"/>
              <a:gd name="T54" fmla="*/ 88 w 307"/>
              <a:gd name="T55" fmla="*/ 94 h 240"/>
              <a:gd name="T56" fmla="*/ 169 w 307"/>
              <a:gd name="T57" fmla="*/ 166 h 240"/>
              <a:gd name="T58" fmla="*/ 275 w 307"/>
              <a:gd name="T59" fmla="*/ 136 h 240"/>
              <a:gd name="T60" fmla="*/ 287 w 307"/>
              <a:gd name="T61" fmla="*/ 102 h 240"/>
              <a:gd name="T62" fmla="*/ 171 w 307"/>
              <a:gd name="T63" fmla="*/ 128 h 240"/>
              <a:gd name="T64" fmla="*/ 169 w 307"/>
              <a:gd name="T65" fmla="*/ 159 h 240"/>
              <a:gd name="T66" fmla="*/ 129 w 307"/>
              <a:gd name="T67" fmla="*/ 224 h 240"/>
              <a:gd name="T68" fmla="*/ 127 w 307"/>
              <a:gd name="T69" fmla="*/ 186 h 240"/>
              <a:gd name="T70" fmla="*/ 11 w 307"/>
              <a:gd name="T71" fmla="*/ 158 h 240"/>
              <a:gd name="T72" fmla="*/ 21 w 307"/>
              <a:gd name="T73" fmla="*/ 193 h 240"/>
              <a:gd name="T74" fmla="*/ 129 w 307"/>
              <a:gd name="T75" fmla="*/ 224 h 240"/>
              <a:gd name="T76" fmla="*/ 25 w 307"/>
              <a:gd name="T77" fmla="*/ 101 h 240"/>
              <a:gd name="T78" fmla="*/ 163 w 307"/>
              <a:gd name="T79" fmla="*/ 166 h 240"/>
              <a:gd name="T80" fmla="*/ 283 w 307"/>
              <a:gd name="T81" fmla="*/ 44 h 240"/>
              <a:gd name="T82" fmla="*/ 144 w 307"/>
              <a:gd name="T83" fmla="*/ 108 h 240"/>
              <a:gd name="T84" fmla="*/ 283 w 307"/>
              <a:gd name="T85" fmla="*/ 44 h 240"/>
              <a:gd name="T86" fmla="*/ 270 w 307"/>
              <a:gd name="T87" fmla="*/ 160 h 240"/>
              <a:gd name="T88" fmla="*/ 177 w 307"/>
              <a:gd name="T89" fmla="*/ 180 h 240"/>
              <a:gd name="T90" fmla="*/ 162 w 307"/>
              <a:gd name="T91" fmla="*/ 182 h 240"/>
              <a:gd name="T92" fmla="*/ 136 w 307"/>
              <a:gd name="T93" fmla="*/ 187 h 240"/>
              <a:gd name="T94" fmla="*/ 270 w 307"/>
              <a:gd name="T95" fmla="*/ 19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07" h="240">
                <a:moveTo>
                  <a:pt x="0" y="139"/>
                </a:moveTo>
                <a:cubicBezTo>
                  <a:pt x="5" y="134"/>
                  <a:pt x="12" y="133"/>
                  <a:pt x="19" y="131"/>
                </a:cubicBezTo>
                <a:cubicBezTo>
                  <a:pt x="21" y="130"/>
                  <a:pt x="22" y="129"/>
                  <a:pt x="22" y="126"/>
                </a:cubicBezTo>
                <a:cubicBezTo>
                  <a:pt x="22" y="120"/>
                  <a:pt x="23" y="113"/>
                  <a:pt x="20" y="107"/>
                </a:cubicBezTo>
                <a:cubicBezTo>
                  <a:pt x="19" y="102"/>
                  <a:pt x="16" y="99"/>
                  <a:pt x="11" y="97"/>
                </a:cubicBezTo>
                <a:cubicBezTo>
                  <a:pt x="9" y="97"/>
                  <a:pt x="7" y="95"/>
                  <a:pt x="6" y="94"/>
                </a:cubicBezTo>
                <a:cubicBezTo>
                  <a:pt x="4" y="92"/>
                  <a:pt x="5" y="89"/>
                  <a:pt x="7" y="88"/>
                </a:cubicBezTo>
                <a:cubicBezTo>
                  <a:pt x="11" y="87"/>
                  <a:pt x="15" y="86"/>
                  <a:pt x="19" y="85"/>
                </a:cubicBezTo>
                <a:cubicBezTo>
                  <a:pt x="9" y="71"/>
                  <a:pt x="7" y="56"/>
                  <a:pt x="11" y="41"/>
                </a:cubicBezTo>
                <a:cubicBezTo>
                  <a:pt x="13" y="30"/>
                  <a:pt x="20" y="24"/>
                  <a:pt x="32" y="23"/>
                </a:cubicBezTo>
                <a:cubicBezTo>
                  <a:pt x="54" y="19"/>
                  <a:pt x="77" y="16"/>
                  <a:pt x="100" y="13"/>
                </a:cubicBezTo>
                <a:cubicBezTo>
                  <a:pt x="121" y="10"/>
                  <a:pt x="142" y="7"/>
                  <a:pt x="163" y="4"/>
                </a:cubicBezTo>
                <a:cubicBezTo>
                  <a:pt x="173" y="3"/>
                  <a:pt x="184" y="1"/>
                  <a:pt x="195" y="0"/>
                </a:cubicBezTo>
                <a:cubicBezTo>
                  <a:pt x="196" y="0"/>
                  <a:pt x="197" y="0"/>
                  <a:pt x="198" y="0"/>
                </a:cubicBezTo>
                <a:cubicBezTo>
                  <a:pt x="232" y="10"/>
                  <a:pt x="266" y="20"/>
                  <a:pt x="299" y="31"/>
                </a:cubicBezTo>
                <a:cubicBezTo>
                  <a:pt x="301" y="31"/>
                  <a:pt x="302" y="32"/>
                  <a:pt x="302" y="33"/>
                </a:cubicBezTo>
                <a:cubicBezTo>
                  <a:pt x="303" y="35"/>
                  <a:pt x="302" y="36"/>
                  <a:pt x="301" y="37"/>
                </a:cubicBezTo>
                <a:cubicBezTo>
                  <a:pt x="300" y="38"/>
                  <a:pt x="298" y="39"/>
                  <a:pt x="297" y="40"/>
                </a:cubicBezTo>
                <a:cubicBezTo>
                  <a:pt x="291" y="41"/>
                  <a:pt x="287" y="46"/>
                  <a:pt x="287" y="51"/>
                </a:cubicBezTo>
                <a:cubicBezTo>
                  <a:pt x="286" y="57"/>
                  <a:pt x="286" y="64"/>
                  <a:pt x="286" y="70"/>
                </a:cubicBezTo>
                <a:cubicBezTo>
                  <a:pt x="285" y="71"/>
                  <a:pt x="287" y="72"/>
                  <a:pt x="288" y="73"/>
                </a:cubicBezTo>
                <a:cubicBezTo>
                  <a:pt x="293" y="75"/>
                  <a:pt x="298" y="77"/>
                  <a:pt x="304" y="79"/>
                </a:cubicBezTo>
                <a:cubicBezTo>
                  <a:pt x="305" y="79"/>
                  <a:pt x="305" y="80"/>
                  <a:pt x="306" y="80"/>
                </a:cubicBezTo>
                <a:cubicBezTo>
                  <a:pt x="306" y="81"/>
                  <a:pt x="307" y="82"/>
                  <a:pt x="307" y="82"/>
                </a:cubicBezTo>
                <a:cubicBezTo>
                  <a:pt x="307" y="83"/>
                  <a:pt x="306" y="84"/>
                  <a:pt x="305" y="84"/>
                </a:cubicBezTo>
                <a:cubicBezTo>
                  <a:pt x="301" y="85"/>
                  <a:pt x="296" y="86"/>
                  <a:pt x="291" y="87"/>
                </a:cubicBezTo>
                <a:cubicBezTo>
                  <a:pt x="298" y="96"/>
                  <a:pt x="299" y="107"/>
                  <a:pt x="298" y="117"/>
                </a:cubicBezTo>
                <a:cubicBezTo>
                  <a:pt x="297" y="127"/>
                  <a:pt x="294" y="137"/>
                  <a:pt x="285" y="144"/>
                </a:cubicBezTo>
                <a:cubicBezTo>
                  <a:pt x="287" y="145"/>
                  <a:pt x="289" y="145"/>
                  <a:pt x="291" y="146"/>
                </a:cubicBezTo>
                <a:cubicBezTo>
                  <a:pt x="294" y="147"/>
                  <a:pt x="294" y="150"/>
                  <a:pt x="292" y="152"/>
                </a:cubicBezTo>
                <a:cubicBezTo>
                  <a:pt x="291" y="153"/>
                  <a:pt x="289" y="154"/>
                  <a:pt x="288" y="155"/>
                </a:cubicBezTo>
                <a:cubicBezTo>
                  <a:pt x="280" y="157"/>
                  <a:pt x="277" y="163"/>
                  <a:pt x="276" y="171"/>
                </a:cubicBezTo>
                <a:cubicBezTo>
                  <a:pt x="276" y="176"/>
                  <a:pt x="276" y="182"/>
                  <a:pt x="276" y="187"/>
                </a:cubicBezTo>
                <a:cubicBezTo>
                  <a:pt x="281" y="189"/>
                  <a:pt x="286" y="191"/>
                  <a:pt x="291" y="192"/>
                </a:cubicBezTo>
                <a:cubicBezTo>
                  <a:pt x="293" y="193"/>
                  <a:pt x="294" y="194"/>
                  <a:pt x="296" y="195"/>
                </a:cubicBezTo>
                <a:cubicBezTo>
                  <a:pt x="297" y="195"/>
                  <a:pt x="297" y="197"/>
                  <a:pt x="298" y="198"/>
                </a:cubicBezTo>
                <a:cubicBezTo>
                  <a:pt x="297" y="198"/>
                  <a:pt x="296" y="199"/>
                  <a:pt x="295" y="199"/>
                </a:cubicBezTo>
                <a:cubicBezTo>
                  <a:pt x="286" y="202"/>
                  <a:pt x="276" y="204"/>
                  <a:pt x="266" y="206"/>
                </a:cubicBezTo>
                <a:cubicBezTo>
                  <a:pt x="221" y="217"/>
                  <a:pt x="176" y="228"/>
                  <a:pt x="131" y="239"/>
                </a:cubicBezTo>
                <a:cubicBezTo>
                  <a:pt x="129" y="240"/>
                  <a:pt x="128" y="239"/>
                  <a:pt x="127" y="239"/>
                </a:cubicBezTo>
                <a:cubicBezTo>
                  <a:pt x="90" y="227"/>
                  <a:pt x="53" y="215"/>
                  <a:pt x="16" y="203"/>
                </a:cubicBezTo>
                <a:cubicBezTo>
                  <a:pt x="11" y="201"/>
                  <a:pt x="7" y="197"/>
                  <a:pt x="5" y="192"/>
                </a:cubicBezTo>
                <a:cubicBezTo>
                  <a:pt x="3" y="187"/>
                  <a:pt x="2" y="182"/>
                  <a:pt x="1" y="177"/>
                </a:cubicBezTo>
                <a:cubicBezTo>
                  <a:pt x="0" y="176"/>
                  <a:pt x="0" y="175"/>
                  <a:pt x="0" y="174"/>
                </a:cubicBezTo>
                <a:cubicBezTo>
                  <a:pt x="0" y="170"/>
                  <a:pt x="0" y="166"/>
                  <a:pt x="0" y="161"/>
                </a:cubicBezTo>
                <a:cubicBezTo>
                  <a:pt x="2" y="155"/>
                  <a:pt x="3" y="148"/>
                  <a:pt x="8" y="143"/>
                </a:cubicBezTo>
                <a:cubicBezTo>
                  <a:pt x="5" y="142"/>
                  <a:pt x="3" y="142"/>
                  <a:pt x="0" y="141"/>
                </a:cubicBezTo>
                <a:cubicBezTo>
                  <a:pt x="0" y="140"/>
                  <a:pt x="0" y="140"/>
                  <a:pt x="0" y="139"/>
                </a:cubicBezTo>
                <a:close/>
                <a:moveTo>
                  <a:pt x="138" y="108"/>
                </a:moveTo>
                <a:cubicBezTo>
                  <a:pt x="139" y="97"/>
                  <a:pt x="139" y="86"/>
                  <a:pt x="139" y="75"/>
                </a:cubicBezTo>
                <a:cubicBezTo>
                  <a:pt x="140" y="72"/>
                  <a:pt x="139" y="71"/>
                  <a:pt x="136" y="71"/>
                </a:cubicBezTo>
                <a:cubicBezTo>
                  <a:pt x="102" y="59"/>
                  <a:pt x="67" y="48"/>
                  <a:pt x="32" y="37"/>
                </a:cubicBezTo>
                <a:cubicBezTo>
                  <a:pt x="27" y="35"/>
                  <a:pt x="22" y="37"/>
                  <a:pt x="21" y="42"/>
                </a:cubicBezTo>
                <a:cubicBezTo>
                  <a:pt x="18" y="52"/>
                  <a:pt x="19" y="62"/>
                  <a:pt x="23" y="72"/>
                </a:cubicBezTo>
                <a:cubicBezTo>
                  <a:pt x="24" y="75"/>
                  <a:pt x="26" y="77"/>
                  <a:pt x="30" y="78"/>
                </a:cubicBezTo>
                <a:cubicBezTo>
                  <a:pt x="49" y="83"/>
                  <a:pt x="69" y="89"/>
                  <a:pt x="88" y="94"/>
                </a:cubicBezTo>
                <a:cubicBezTo>
                  <a:pt x="105" y="99"/>
                  <a:pt x="121" y="104"/>
                  <a:pt x="138" y="108"/>
                </a:cubicBezTo>
                <a:close/>
                <a:moveTo>
                  <a:pt x="169" y="166"/>
                </a:moveTo>
                <a:cubicBezTo>
                  <a:pt x="171" y="166"/>
                  <a:pt x="172" y="165"/>
                  <a:pt x="173" y="165"/>
                </a:cubicBezTo>
                <a:cubicBezTo>
                  <a:pt x="207" y="155"/>
                  <a:pt x="241" y="146"/>
                  <a:pt x="275" y="136"/>
                </a:cubicBezTo>
                <a:cubicBezTo>
                  <a:pt x="281" y="135"/>
                  <a:pt x="285" y="132"/>
                  <a:pt x="286" y="126"/>
                </a:cubicBezTo>
                <a:cubicBezTo>
                  <a:pt x="289" y="118"/>
                  <a:pt x="289" y="110"/>
                  <a:pt x="287" y="102"/>
                </a:cubicBezTo>
                <a:cubicBezTo>
                  <a:pt x="286" y="95"/>
                  <a:pt x="282" y="92"/>
                  <a:pt x="275" y="94"/>
                </a:cubicBezTo>
                <a:cubicBezTo>
                  <a:pt x="240" y="106"/>
                  <a:pt x="206" y="117"/>
                  <a:pt x="171" y="128"/>
                </a:cubicBezTo>
                <a:cubicBezTo>
                  <a:pt x="169" y="129"/>
                  <a:pt x="168" y="130"/>
                  <a:pt x="168" y="132"/>
                </a:cubicBezTo>
                <a:cubicBezTo>
                  <a:pt x="168" y="141"/>
                  <a:pt x="169" y="150"/>
                  <a:pt x="169" y="159"/>
                </a:cubicBezTo>
                <a:cubicBezTo>
                  <a:pt x="169" y="161"/>
                  <a:pt x="169" y="163"/>
                  <a:pt x="169" y="166"/>
                </a:cubicBezTo>
                <a:close/>
                <a:moveTo>
                  <a:pt x="129" y="224"/>
                </a:moveTo>
                <a:cubicBezTo>
                  <a:pt x="129" y="212"/>
                  <a:pt x="130" y="201"/>
                  <a:pt x="130" y="190"/>
                </a:cubicBezTo>
                <a:cubicBezTo>
                  <a:pt x="130" y="188"/>
                  <a:pt x="130" y="187"/>
                  <a:pt x="127" y="186"/>
                </a:cubicBezTo>
                <a:cubicBezTo>
                  <a:pt x="92" y="175"/>
                  <a:pt x="58" y="163"/>
                  <a:pt x="23" y="152"/>
                </a:cubicBezTo>
                <a:cubicBezTo>
                  <a:pt x="17" y="150"/>
                  <a:pt x="13" y="153"/>
                  <a:pt x="11" y="158"/>
                </a:cubicBezTo>
                <a:cubicBezTo>
                  <a:pt x="9" y="168"/>
                  <a:pt x="9" y="178"/>
                  <a:pt x="13" y="187"/>
                </a:cubicBezTo>
                <a:cubicBezTo>
                  <a:pt x="15" y="190"/>
                  <a:pt x="17" y="192"/>
                  <a:pt x="21" y="193"/>
                </a:cubicBezTo>
                <a:cubicBezTo>
                  <a:pt x="46" y="200"/>
                  <a:pt x="72" y="208"/>
                  <a:pt x="98" y="215"/>
                </a:cubicBezTo>
                <a:cubicBezTo>
                  <a:pt x="108" y="218"/>
                  <a:pt x="118" y="221"/>
                  <a:pt x="129" y="224"/>
                </a:cubicBezTo>
                <a:close/>
                <a:moveTo>
                  <a:pt x="162" y="129"/>
                </a:moveTo>
                <a:cubicBezTo>
                  <a:pt x="116" y="120"/>
                  <a:pt x="71" y="111"/>
                  <a:pt x="25" y="101"/>
                </a:cubicBezTo>
                <a:cubicBezTo>
                  <a:pt x="29" y="112"/>
                  <a:pt x="29" y="122"/>
                  <a:pt x="28" y="132"/>
                </a:cubicBezTo>
                <a:cubicBezTo>
                  <a:pt x="73" y="144"/>
                  <a:pt x="118" y="155"/>
                  <a:pt x="163" y="166"/>
                </a:cubicBezTo>
                <a:cubicBezTo>
                  <a:pt x="163" y="154"/>
                  <a:pt x="162" y="142"/>
                  <a:pt x="162" y="129"/>
                </a:cubicBezTo>
                <a:close/>
                <a:moveTo>
                  <a:pt x="283" y="44"/>
                </a:moveTo>
                <a:cubicBezTo>
                  <a:pt x="237" y="53"/>
                  <a:pt x="191" y="63"/>
                  <a:pt x="146" y="72"/>
                </a:cubicBezTo>
                <a:cubicBezTo>
                  <a:pt x="145" y="84"/>
                  <a:pt x="145" y="96"/>
                  <a:pt x="144" y="108"/>
                </a:cubicBezTo>
                <a:cubicBezTo>
                  <a:pt x="190" y="97"/>
                  <a:pt x="235" y="86"/>
                  <a:pt x="280" y="75"/>
                </a:cubicBezTo>
                <a:cubicBezTo>
                  <a:pt x="279" y="64"/>
                  <a:pt x="278" y="54"/>
                  <a:pt x="283" y="44"/>
                </a:cubicBezTo>
                <a:close/>
                <a:moveTo>
                  <a:pt x="273" y="159"/>
                </a:moveTo>
                <a:cubicBezTo>
                  <a:pt x="272" y="159"/>
                  <a:pt x="271" y="159"/>
                  <a:pt x="270" y="160"/>
                </a:cubicBezTo>
                <a:cubicBezTo>
                  <a:pt x="253" y="163"/>
                  <a:pt x="236" y="166"/>
                  <a:pt x="219" y="170"/>
                </a:cubicBezTo>
                <a:cubicBezTo>
                  <a:pt x="205" y="173"/>
                  <a:pt x="191" y="176"/>
                  <a:pt x="177" y="180"/>
                </a:cubicBezTo>
                <a:cubicBezTo>
                  <a:pt x="173" y="181"/>
                  <a:pt x="169" y="183"/>
                  <a:pt x="165" y="181"/>
                </a:cubicBezTo>
                <a:cubicBezTo>
                  <a:pt x="164" y="181"/>
                  <a:pt x="163" y="182"/>
                  <a:pt x="162" y="182"/>
                </a:cubicBezTo>
                <a:cubicBezTo>
                  <a:pt x="160" y="182"/>
                  <a:pt x="157" y="183"/>
                  <a:pt x="154" y="183"/>
                </a:cubicBezTo>
                <a:cubicBezTo>
                  <a:pt x="148" y="185"/>
                  <a:pt x="142" y="186"/>
                  <a:pt x="136" y="187"/>
                </a:cubicBezTo>
                <a:cubicBezTo>
                  <a:pt x="136" y="199"/>
                  <a:pt x="135" y="211"/>
                  <a:pt x="135" y="224"/>
                </a:cubicBezTo>
                <a:cubicBezTo>
                  <a:pt x="180" y="212"/>
                  <a:pt x="225" y="201"/>
                  <a:pt x="270" y="190"/>
                </a:cubicBezTo>
                <a:cubicBezTo>
                  <a:pt x="269" y="179"/>
                  <a:pt x="269" y="169"/>
                  <a:pt x="273" y="1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153645" y="152400"/>
            <a:ext cx="9151701" cy="986408"/>
          </a:xfrm>
          <a:prstGeom prst="rect">
            <a:avLst/>
          </a:prstGeom>
          <a:solidFill>
            <a:srgbClr val="2EB5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33" name="Grupo 32"/>
          <p:cNvGrpSpPr/>
          <p:nvPr/>
        </p:nvGrpSpPr>
        <p:grpSpPr>
          <a:xfrm flipH="1">
            <a:off x="8049487" y="223654"/>
            <a:ext cx="942199" cy="748729"/>
            <a:chOff x="7994651" y="185737"/>
            <a:chExt cx="773113" cy="614363"/>
          </a:xfrm>
          <a:solidFill>
            <a:schemeClr val="bg1"/>
          </a:solidFill>
        </p:grpSpPr>
        <p:sp>
          <p:nvSpPr>
            <p:cNvPr id="34" name="Freeform 5"/>
            <p:cNvSpPr>
              <a:spLocks noEditPoints="1"/>
            </p:cNvSpPr>
            <p:nvPr userDrawn="1"/>
          </p:nvSpPr>
          <p:spPr bwMode="auto">
            <a:xfrm>
              <a:off x="7994651" y="185737"/>
              <a:ext cx="773113" cy="614363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6"/>
            <p:cNvSpPr>
              <a:spLocks/>
            </p:cNvSpPr>
            <p:nvPr userDrawn="1"/>
          </p:nvSpPr>
          <p:spPr bwMode="auto">
            <a:xfrm>
              <a:off x="8399463" y="417513"/>
              <a:ext cx="79375" cy="25400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8399463" y="715963"/>
              <a:ext cx="84138" cy="25400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8"/>
            <p:cNvSpPr>
              <a:spLocks/>
            </p:cNvSpPr>
            <p:nvPr userDrawn="1"/>
          </p:nvSpPr>
          <p:spPr bwMode="auto">
            <a:xfrm>
              <a:off x="8399463" y="371475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9"/>
            <p:cNvSpPr>
              <a:spLocks/>
            </p:cNvSpPr>
            <p:nvPr userDrawn="1"/>
          </p:nvSpPr>
          <p:spPr bwMode="auto">
            <a:xfrm>
              <a:off x="8396288" y="501650"/>
              <a:ext cx="87313" cy="28575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0"/>
            <p:cNvSpPr>
              <a:spLocks/>
            </p:cNvSpPr>
            <p:nvPr userDrawn="1"/>
          </p:nvSpPr>
          <p:spPr bwMode="auto">
            <a:xfrm>
              <a:off x="8399463" y="458788"/>
              <a:ext cx="84138" cy="25400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1"/>
            <p:cNvSpPr>
              <a:spLocks/>
            </p:cNvSpPr>
            <p:nvPr userDrawn="1"/>
          </p:nvSpPr>
          <p:spPr bwMode="auto">
            <a:xfrm>
              <a:off x="8053388" y="627063"/>
              <a:ext cx="57150" cy="5556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2"/>
            <p:cNvSpPr>
              <a:spLocks/>
            </p:cNvSpPr>
            <p:nvPr userDrawn="1"/>
          </p:nvSpPr>
          <p:spPr bwMode="auto">
            <a:xfrm>
              <a:off x="8053388" y="371475"/>
              <a:ext cx="57150" cy="53975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3"/>
            <p:cNvSpPr>
              <a:spLocks/>
            </p:cNvSpPr>
            <p:nvPr userDrawn="1"/>
          </p:nvSpPr>
          <p:spPr bwMode="auto">
            <a:xfrm>
              <a:off x="8189913" y="422275"/>
              <a:ext cx="25400" cy="117475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4"/>
            <p:cNvSpPr>
              <a:spLocks/>
            </p:cNvSpPr>
            <p:nvPr userDrawn="1"/>
          </p:nvSpPr>
          <p:spPr bwMode="auto">
            <a:xfrm>
              <a:off x="8189913" y="627063"/>
              <a:ext cx="25400" cy="96838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5"/>
            <p:cNvSpPr>
              <a:spLocks/>
            </p:cNvSpPr>
            <p:nvPr userDrawn="1"/>
          </p:nvSpPr>
          <p:spPr bwMode="auto">
            <a:xfrm>
              <a:off x="8659813" y="703263"/>
              <a:ext cx="49213" cy="38100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5" name="Grupo 44"/>
          <p:cNvGrpSpPr/>
          <p:nvPr/>
        </p:nvGrpSpPr>
        <p:grpSpPr>
          <a:xfrm>
            <a:off x="475928" y="272514"/>
            <a:ext cx="857708" cy="679986"/>
            <a:chOff x="542925" y="244475"/>
            <a:chExt cx="704850" cy="558801"/>
          </a:xfrm>
        </p:grpSpPr>
        <p:sp>
          <p:nvSpPr>
            <p:cNvPr id="46" name="Freeform 19"/>
            <p:cNvSpPr>
              <a:spLocks noEditPoints="1"/>
            </p:cNvSpPr>
            <p:nvPr userDrawn="1"/>
          </p:nvSpPr>
          <p:spPr bwMode="auto">
            <a:xfrm>
              <a:off x="542925" y="244475"/>
              <a:ext cx="704850" cy="558801"/>
            </a:xfrm>
            <a:custGeom>
              <a:avLst/>
              <a:gdLst>
                <a:gd name="T0" fmla="*/ 41 w 185"/>
                <a:gd name="T1" fmla="*/ 0 h 146"/>
                <a:gd name="T2" fmla="*/ 58 w 185"/>
                <a:gd name="T3" fmla="*/ 27 h 146"/>
                <a:gd name="T4" fmla="*/ 90 w 185"/>
                <a:gd name="T5" fmla="*/ 15 h 146"/>
                <a:gd name="T6" fmla="*/ 123 w 185"/>
                <a:gd name="T7" fmla="*/ 31 h 146"/>
                <a:gd name="T8" fmla="*/ 150 w 185"/>
                <a:gd name="T9" fmla="*/ 11 h 146"/>
                <a:gd name="T10" fmla="*/ 155 w 185"/>
                <a:gd name="T11" fmla="*/ 145 h 146"/>
                <a:gd name="T12" fmla="*/ 129 w 185"/>
                <a:gd name="T13" fmla="*/ 58 h 146"/>
                <a:gd name="T14" fmla="*/ 129 w 185"/>
                <a:gd name="T15" fmla="*/ 140 h 146"/>
                <a:gd name="T16" fmla="*/ 2 w 185"/>
                <a:gd name="T17" fmla="*/ 145 h 146"/>
                <a:gd name="T18" fmla="*/ 0 w 185"/>
                <a:gd name="T19" fmla="*/ 0 h 146"/>
                <a:gd name="T20" fmla="*/ 90 w 185"/>
                <a:gd name="T21" fmla="*/ 139 h 146"/>
                <a:gd name="T22" fmla="*/ 122 w 185"/>
                <a:gd name="T23" fmla="*/ 38 h 146"/>
                <a:gd name="T24" fmla="*/ 35 w 185"/>
                <a:gd name="T25" fmla="*/ 30 h 146"/>
                <a:gd name="T26" fmla="*/ 6 w 185"/>
                <a:gd name="T27" fmla="*/ 127 h 146"/>
                <a:gd name="T28" fmla="*/ 35 w 185"/>
                <a:gd name="T29" fmla="*/ 30 h 146"/>
                <a:gd name="T30" fmla="*/ 42 w 185"/>
                <a:gd name="T31" fmla="*/ 139 h 146"/>
                <a:gd name="T32" fmla="*/ 58 w 185"/>
                <a:gd name="T33" fmla="*/ 34 h 146"/>
                <a:gd name="T34" fmla="*/ 177 w 185"/>
                <a:gd name="T35" fmla="*/ 133 h 146"/>
                <a:gd name="T36" fmla="*/ 138 w 185"/>
                <a:gd name="T37" fmla="*/ 62 h 146"/>
                <a:gd name="T38" fmla="*/ 177 w 185"/>
                <a:gd name="T39" fmla="*/ 133 h 146"/>
                <a:gd name="T40" fmla="*/ 83 w 185"/>
                <a:gd name="T41" fmla="*/ 61 h 146"/>
                <a:gd name="T42" fmla="*/ 65 w 185"/>
                <a:gd name="T43" fmla="*/ 128 h 146"/>
                <a:gd name="T44" fmla="*/ 127 w 185"/>
                <a:gd name="T45" fmla="*/ 24 h 146"/>
                <a:gd name="T46" fmla="*/ 151 w 185"/>
                <a:gd name="T47" fmla="*/ 39 h 146"/>
                <a:gd name="T48" fmla="*/ 127 w 185"/>
                <a:gd name="T49" fmla="*/ 24 h 146"/>
                <a:gd name="T50" fmla="*/ 83 w 185"/>
                <a:gd name="T51" fmla="*/ 35 h 146"/>
                <a:gd name="T52" fmla="*/ 65 w 185"/>
                <a:gd name="T53" fmla="*/ 21 h 146"/>
                <a:gd name="T54" fmla="*/ 6 w 185"/>
                <a:gd name="T55" fmla="*/ 134 h 146"/>
                <a:gd name="T56" fmla="*/ 31 w 185"/>
                <a:gd name="T57" fmla="*/ 139 h 146"/>
                <a:gd name="T58" fmla="*/ 6 w 185"/>
                <a:gd name="T59" fmla="*/ 134 h 146"/>
                <a:gd name="T60" fmla="*/ 6 w 185"/>
                <a:gd name="T61" fmla="*/ 18 h 146"/>
                <a:gd name="T62" fmla="*/ 35 w 185"/>
                <a:gd name="T63" fmla="*/ 24 h 146"/>
                <a:gd name="T64" fmla="*/ 21 w 185"/>
                <a:gd name="T65" fmla="*/ 12 h 146"/>
                <a:gd name="T66" fmla="*/ 35 w 185"/>
                <a:gd name="T67" fmla="*/ 9 h 146"/>
                <a:gd name="T68" fmla="*/ 9 w 185"/>
                <a:gd name="T69" fmla="*/ 6 h 146"/>
                <a:gd name="T70" fmla="*/ 10 w 185"/>
                <a:gd name="T71" fmla="*/ 11 h 146"/>
                <a:gd name="T72" fmla="*/ 153 w 185"/>
                <a:gd name="T73" fmla="*/ 46 h 146"/>
                <a:gd name="T74" fmla="*/ 154 w 185"/>
                <a:gd name="T75" fmla="*/ 51 h 146"/>
                <a:gd name="T76" fmla="*/ 83 w 185"/>
                <a:gd name="T77" fmla="*/ 135 h 146"/>
                <a:gd name="T78" fmla="*/ 78 w 185"/>
                <a:gd name="T79" fmla="*/ 139 h 146"/>
                <a:gd name="T80" fmla="*/ 84 w 185"/>
                <a:gd name="T81" fmla="*/ 43 h 146"/>
                <a:gd name="T82" fmla="*/ 84 w 185"/>
                <a:gd name="T83" fmla="*/ 43 h 146"/>
                <a:gd name="T84" fmla="*/ 65 w 185"/>
                <a:gd name="T85" fmla="*/ 54 h 146"/>
                <a:gd name="T86" fmla="*/ 83 w 185"/>
                <a:gd name="T87" fmla="*/ 5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5" h="146">
                  <a:moveTo>
                    <a:pt x="0" y="0"/>
                  </a:moveTo>
                  <a:cubicBezTo>
                    <a:pt x="14" y="0"/>
                    <a:pt x="27" y="0"/>
                    <a:pt x="41" y="0"/>
                  </a:cubicBezTo>
                  <a:cubicBezTo>
                    <a:pt x="41" y="9"/>
                    <a:pt x="41" y="18"/>
                    <a:pt x="41" y="27"/>
                  </a:cubicBezTo>
                  <a:cubicBezTo>
                    <a:pt x="48" y="27"/>
                    <a:pt x="53" y="27"/>
                    <a:pt x="58" y="27"/>
                  </a:cubicBezTo>
                  <a:cubicBezTo>
                    <a:pt x="58" y="23"/>
                    <a:pt x="58" y="19"/>
                    <a:pt x="59" y="15"/>
                  </a:cubicBezTo>
                  <a:cubicBezTo>
                    <a:pt x="69" y="15"/>
                    <a:pt x="79" y="15"/>
                    <a:pt x="90" y="15"/>
                  </a:cubicBezTo>
                  <a:cubicBezTo>
                    <a:pt x="90" y="20"/>
                    <a:pt x="90" y="25"/>
                    <a:pt x="90" y="31"/>
                  </a:cubicBezTo>
                  <a:cubicBezTo>
                    <a:pt x="101" y="31"/>
                    <a:pt x="111" y="31"/>
                    <a:pt x="123" y="31"/>
                  </a:cubicBezTo>
                  <a:cubicBezTo>
                    <a:pt x="122" y="27"/>
                    <a:pt x="121" y="24"/>
                    <a:pt x="120" y="20"/>
                  </a:cubicBezTo>
                  <a:cubicBezTo>
                    <a:pt x="130" y="17"/>
                    <a:pt x="140" y="14"/>
                    <a:pt x="150" y="11"/>
                  </a:cubicBezTo>
                  <a:cubicBezTo>
                    <a:pt x="162" y="53"/>
                    <a:pt x="173" y="95"/>
                    <a:pt x="185" y="137"/>
                  </a:cubicBezTo>
                  <a:cubicBezTo>
                    <a:pt x="175" y="140"/>
                    <a:pt x="165" y="142"/>
                    <a:pt x="155" y="145"/>
                  </a:cubicBezTo>
                  <a:cubicBezTo>
                    <a:pt x="146" y="116"/>
                    <a:pt x="138" y="87"/>
                    <a:pt x="130" y="58"/>
                  </a:cubicBezTo>
                  <a:cubicBezTo>
                    <a:pt x="130" y="58"/>
                    <a:pt x="129" y="58"/>
                    <a:pt x="129" y="58"/>
                  </a:cubicBezTo>
                  <a:cubicBezTo>
                    <a:pt x="129" y="60"/>
                    <a:pt x="129" y="62"/>
                    <a:pt x="129" y="63"/>
                  </a:cubicBezTo>
                  <a:cubicBezTo>
                    <a:pt x="129" y="89"/>
                    <a:pt x="129" y="114"/>
                    <a:pt x="129" y="140"/>
                  </a:cubicBezTo>
                  <a:cubicBezTo>
                    <a:pt x="129" y="143"/>
                    <a:pt x="129" y="146"/>
                    <a:pt x="125" y="146"/>
                  </a:cubicBezTo>
                  <a:cubicBezTo>
                    <a:pt x="84" y="145"/>
                    <a:pt x="43" y="145"/>
                    <a:pt x="2" y="145"/>
                  </a:cubicBezTo>
                  <a:cubicBezTo>
                    <a:pt x="2" y="145"/>
                    <a:pt x="1" y="145"/>
                    <a:pt x="0" y="145"/>
                  </a:cubicBezTo>
                  <a:cubicBezTo>
                    <a:pt x="0" y="97"/>
                    <a:pt x="0" y="49"/>
                    <a:pt x="0" y="0"/>
                  </a:cubicBezTo>
                  <a:close/>
                  <a:moveTo>
                    <a:pt x="90" y="38"/>
                  </a:moveTo>
                  <a:cubicBezTo>
                    <a:pt x="90" y="72"/>
                    <a:pt x="90" y="106"/>
                    <a:pt x="90" y="139"/>
                  </a:cubicBezTo>
                  <a:cubicBezTo>
                    <a:pt x="101" y="139"/>
                    <a:pt x="112" y="139"/>
                    <a:pt x="122" y="139"/>
                  </a:cubicBezTo>
                  <a:cubicBezTo>
                    <a:pt x="122" y="105"/>
                    <a:pt x="122" y="72"/>
                    <a:pt x="122" y="38"/>
                  </a:cubicBezTo>
                  <a:cubicBezTo>
                    <a:pt x="111" y="38"/>
                    <a:pt x="101" y="38"/>
                    <a:pt x="90" y="38"/>
                  </a:cubicBezTo>
                  <a:close/>
                  <a:moveTo>
                    <a:pt x="35" y="30"/>
                  </a:moveTo>
                  <a:cubicBezTo>
                    <a:pt x="25" y="30"/>
                    <a:pt x="16" y="30"/>
                    <a:pt x="6" y="30"/>
                  </a:cubicBezTo>
                  <a:cubicBezTo>
                    <a:pt x="6" y="62"/>
                    <a:pt x="6" y="95"/>
                    <a:pt x="6" y="127"/>
                  </a:cubicBezTo>
                  <a:cubicBezTo>
                    <a:pt x="16" y="127"/>
                    <a:pt x="25" y="127"/>
                    <a:pt x="35" y="127"/>
                  </a:cubicBezTo>
                  <a:cubicBezTo>
                    <a:pt x="35" y="95"/>
                    <a:pt x="35" y="62"/>
                    <a:pt x="35" y="30"/>
                  </a:cubicBezTo>
                  <a:close/>
                  <a:moveTo>
                    <a:pt x="42" y="34"/>
                  </a:moveTo>
                  <a:cubicBezTo>
                    <a:pt x="42" y="69"/>
                    <a:pt x="42" y="104"/>
                    <a:pt x="42" y="139"/>
                  </a:cubicBezTo>
                  <a:cubicBezTo>
                    <a:pt x="48" y="139"/>
                    <a:pt x="53" y="139"/>
                    <a:pt x="58" y="139"/>
                  </a:cubicBezTo>
                  <a:cubicBezTo>
                    <a:pt x="58" y="104"/>
                    <a:pt x="58" y="69"/>
                    <a:pt x="58" y="34"/>
                  </a:cubicBezTo>
                  <a:cubicBezTo>
                    <a:pt x="53" y="34"/>
                    <a:pt x="48" y="34"/>
                    <a:pt x="42" y="34"/>
                  </a:cubicBezTo>
                  <a:close/>
                  <a:moveTo>
                    <a:pt x="177" y="133"/>
                  </a:moveTo>
                  <a:cubicBezTo>
                    <a:pt x="170" y="107"/>
                    <a:pt x="163" y="82"/>
                    <a:pt x="156" y="57"/>
                  </a:cubicBezTo>
                  <a:cubicBezTo>
                    <a:pt x="150" y="59"/>
                    <a:pt x="144" y="61"/>
                    <a:pt x="138" y="62"/>
                  </a:cubicBezTo>
                  <a:cubicBezTo>
                    <a:pt x="145" y="88"/>
                    <a:pt x="152" y="113"/>
                    <a:pt x="159" y="138"/>
                  </a:cubicBezTo>
                  <a:cubicBezTo>
                    <a:pt x="165" y="136"/>
                    <a:pt x="171" y="134"/>
                    <a:pt x="177" y="133"/>
                  </a:cubicBezTo>
                  <a:close/>
                  <a:moveTo>
                    <a:pt x="83" y="128"/>
                  </a:moveTo>
                  <a:cubicBezTo>
                    <a:pt x="83" y="106"/>
                    <a:pt x="83" y="83"/>
                    <a:pt x="83" y="61"/>
                  </a:cubicBezTo>
                  <a:cubicBezTo>
                    <a:pt x="77" y="61"/>
                    <a:pt x="71" y="61"/>
                    <a:pt x="65" y="61"/>
                  </a:cubicBezTo>
                  <a:cubicBezTo>
                    <a:pt x="65" y="84"/>
                    <a:pt x="65" y="106"/>
                    <a:pt x="65" y="128"/>
                  </a:cubicBezTo>
                  <a:cubicBezTo>
                    <a:pt x="71" y="128"/>
                    <a:pt x="77" y="128"/>
                    <a:pt x="83" y="128"/>
                  </a:cubicBezTo>
                  <a:close/>
                  <a:moveTo>
                    <a:pt x="127" y="24"/>
                  </a:moveTo>
                  <a:cubicBezTo>
                    <a:pt x="129" y="31"/>
                    <a:pt x="131" y="38"/>
                    <a:pt x="133" y="45"/>
                  </a:cubicBezTo>
                  <a:cubicBezTo>
                    <a:pt x="140" y="43"/>
                    <a:pt x="146" y="41"/>
                    <a:pt x="151" y="39"/>
                  </a:cubicBezTo>
                  <a:cubicBezTo>
                    <a:pt x="149" y="32"/>
                    <a:pt x="148" y="26"/>
                    <a:pt x="146" y="19"/>
                  </a:cubicBezTo>
                  <a:cubicBezTo>
                    <a:pt x="139" y="21"/>
                    <a:pt x="134" y="22"/>
                    <a:pt x="127" y="24"/>
                  </a:cubicBezTo>
                  <a:close/>
                  <a:moveTo>
                    <a:pt x="65" y="35"/>
                  </a:moveTo>
                  <a:cubicBezTo>
                    <a:pt x="71" y="35"/>
                    <a:pt x="77" y="35"/>
                    <a:pt x="83" y="35"/>
                  </a:cubicBezTo>
                  <a:cubicBezTo>
                    <a:pt x="83" y="30"/>
                    <a:pt x="83" y="26"/>
                    <a:pt x="83" y="21"/>
                  </a:cubicBezTo>
                  <a:cubicBezTo>
                    <a:pt x="77" y="21"/>
                    <a:pt x="71" y="21"/>
                    <a:pt x="65" y="21"/>
                  </a:cubicBezTo>
                  <a:cubicBezTo>
                    <a:pt x="65" y="26"/>
                    <a:pt x="65" y="30"/>
                    <a:pt x="65" y="35"/>
                  </a:cubicBezTo>
                  <a:close/>
                  <a:moveTo>
                    <a:pt x="6" y="134"/>
                  </a:moveTo>
                  <a:cubicBezTo>
                    <a:pt x="5" y="138"/>
                    <a:pt x="6" y="139"/>
                    <a:pt x="10" y="139"/>
                  </a:cubicBezTo>
                  <a:cubicBezTo>
                    <a:pt x="17" y="139"/>
                    <a:pt x="24" y="139"/>
                    <a:pt x="31" y="139"/>
                  </a:cubicBezTo>
                  <a:cubicBezTo>
                    <a:pt x="36" y="139"/>
                    <a:pt x="36" y="139"/>
                    <a:pt x="34" y="134"/>
                  </a:cubicBezTo>
                  <a:cubicBezTo>
                    <a:pt x="25" y="134"/>
                    <a:pt x="16" y="134"/>
                    <a:pt x="6" y="134"/>
                  </a:cubicBezTo>
                  <a:close/>
                  <a:moveTo>
                    <a:pt x="35" y="18"/>
                  </a:moveTo>
                  <a:cubicBezTo>
                    <a:pt x="25" y="18"/>
                    <a:pt x="16" y="18"/>
                    <a:pt x="6" y="18"/>
                  </a:cubicBezTo>
                  <a:cubicBezTo>
                    <a:pt x="6" y="20"/>
                    <a:pt x="6" y="22"/>
                    <a:pt x="6" y="24"/>
                  </a:cubicBezTo>
                  <a:cubicBezTo>
                    <a:pt x="16" y="24"/>
                    <a:pt x="26" y="24"/>
                    <a:pt x="35" y="24"/>
                  </a:cubicBezTo>
                  <a:cubicBezTo>
                    <a:pt x="35" y="22"/>
                    <a:pt x="35" y="20"/>
                    <a:pt x="35" y="18"/>
                  </a:cubicBezTo>
                  <a:close/>
                  <a:moveTo>
                    <a:pt x="21" y="12"/>
                  </a:moveTo>
                  <a:cubicBezTo>
                    <a:pt x="24" y="12"/>
                    <a:pt x="28" y="12"/>
                    <a:pt x="32" y="11"/>
                  </a:cubicBezTo>
                  <a:cubicBezTo>
                    <a:pt x="33" y="11"/>
                    <a:pt x="34" y="10"/>
                    <a:pt x="35" y="9"/>
                  </a:cubicBezTo>
                  <a:cubicBezTo>
                    <a:pt x="34" y="8"/>
                    <a:pt x="33" y="6"/>
                    <a:pt x="32" y="6"/>
                  </a:cubicBezTo>
                  <a:cubicBezTo>
                    <a:pt x="25" y="6"/>
                    <a:pt x="17" y="6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7" y="10"/>
                    <a:pt x="8" y="11"/>
                    <a:pt x="10" y="11"/>
                  </a:cubicBezTo>
                  <a:cubicBezTo>
                    <a:pt x="13" y="12"/>
                    <a:pt x="17" y="12"/>
                    <a:pt x="21" y="12"/>
                  </a:cubicBezTo>
                  <a:close/>
                  <a:moveTo>
                    <a:pt x="153" y="46"/>
                  </a:moveTo>
                  <a:cubicBezTo>
                    <a:pt x="135" y="49"/>
                    <a:pt x="135" y="50"/>
                    <a:pt x="137" y="56"/>
                  </a:cubicBezTo>
                  <a:cubicBezTo>
                    <a:pt x="143" y="54"/>
                    <a:pt x="148" y="53"/>
                    <a:pt x="154" y="51"/>
                  </a:cubicBezTo>
                  <a:cubicBezTo>
                    <a:pt x="154" y="49"/>
                    <a:pt x="154" y="48"/>
                    <a:pt x="153" y="46"/>
                  </a:cubicBezTo>
                  <a:close/>
                  <a:moveTo>
                    <a:pt x="83" y="135"/>
                  </a:moveTo>
                  <a:cubicBezTo>
                    <a:pt x="77" y="135"/>
                    <a:pt x="71" y="135"/>
                    <a:pt x="63" y="135"/>
                  </a:cubicBezTo>
                  <a:cubicBezTo>
                    <a:pt x="68" y="142"/>
                    <a:pt x="74" y="139"/>
                    <a:pt x="78" y="139"/>
                  </a:cubicBezTo>
                  <a:cubicBezTo>
                    <a:pt x="80" y="140"/>
                    <a:pt x="84" y="141"/>
                    <a:pt x="83" y="135"/>
                  </a:cubicBezTo>
                  <a:close/>
                  <a:moveTo>
                    <a:pt x="84" y="43"/>
                  </a:moveTo>
                  <a:cubicBezTo>
                    <a:pt x="77" y="43"/>
                    <a:pt x="71" y="43"/>
                    <a:pt x="64" y="43"/>
                  </a:cubicBezTo>
                  <a:cubicBezTo>
                    <a:pt x="69" y="46"/>
                    <a:pt x="80" y="46"/>
                    <a:pt x="84" y="43"/>
                  </a:cubicBezTo>
                  <a:close/>
                  <a:moveTo>
                    <a:pt x="65" y="52"/>
                  </a:moveTo>
                  <a:cubicBezTo>
                    <a:pt x="65" y="53"/>
                    <a:pt x="65" y="53"/>
                    <a:pt x="65" y="54"/>
                  </a:cubicBezTo>
                  <a:cubicBezTo>
                    <a:pt x="71" y="54"/>
                    <a:pt x="77" y="54"/>
                    <a:pt x="83" y="54"/>
                  </a:cubicBezTo>
                  <a:cubicBezTo>
                    <a:pt x="83" y="53"/>
                    <a:pt x="83" y="53"/>
                    <a:pt x="83" y="52"/>
                  </a:cubicBezTo>
                  <a:cubicBezTo>
                    <a:pt x="77" y="52"/>
                    <a:pt x="71" y="52"/>
                    <a:pt x="65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0"/>
            <p:cNvSpPr>
              <a:spLocks/>
            </p:cNvSpPr>
            <p:nvPr userDrawn="1"/>
          </p:nvSpPr>
          <p:spPr bwMode="auto">
            <a:xfrm>
              <a:off x="912813" y="454025"/>
              <a:ext cx="73025" cy="23813"/>
            </a:xfrm>
            <a:custGeom>
              <a:avLst/>
              <a:gdLst>
                <a:gd name="T0" fmla="*/ 19 w 19"/>
                <a:gd name="T1" fmla="*/ 6 h 6"/>
                <a:gd name="T2" fmla="*/ 0 w 19"/>
                <a:gd name="T3" fmla="*/ 6 h 6"/>
                <a:gd name="T4" fmla="*/ 0 w 19"/>
                <a:gd name="T5" fmla="*/ 0 h 6"/>
                <a:gd name="T6" fmla="*/ 19 w 19"/>
                <a:gd name="T7" fmla="*/ 0 h 6"/>
                <a:gd name="T8" fmla="*/ 19 w 1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cubicBezTo>
                    <a:pt x="12" y="6"/>
                    <a:pt x="6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"/>
                    <a:pt x="19" y="3"/>
                    <a:pt x="19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1"/>
            <p:cNvSpPr>
              <a:spLocks/>
            </p:cNvSpPr>
            <p:nvPr userDrawn="1"/>
          </p:nvSpPr>
          <p:spPr bwMode="auto">
            <a:xfrm>
              <a:off x="912813" y="725488"/>
              <a:ext cx="76200" cy="23813"/>
            </a:xfrm>
            <a:custGeom>
              <a:avLst/>
              <a:gdLst>
                <a:gd name="T0" fmla="*/ 19 w 20"/>
                <a:gd name="T1" fmla="*/ 0 h 6"/>
                <a:gd name="T2" fmla="*/ 15 w 20"/>
                <a:gd name="T3" fmla="*/ 6 h 6"/>
                <a:gd name="T4" fmla="*/ 0 w 20"/>
                <a:gd name="T5" fmla="*/ 6 h 6"/>
                <a:gd name="T6" fmla="*/ 0 w 20"/>
                <a:gd name="T7" fmla="*/ 0 h 6"/>
                <a:gd name="T8" fmla="*/ 19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19" y="0"/>
                  </a:moveTo>
                  <a:cubicBezTo>
                    <a:pt x="20" y="4"/>
                    <a:pt x="19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2"/>
            <p:cNvSpPr>
              <a:spLocks/>
            </p:cNvSpPr>
            <p:nvPr userDrawn="1"/>
          </p:nvSpPr>
          <p:spPr bwMode="auto">
            <a:xfrm>
              <a:off x="912813" y="412750"/>
              <a:ext cx="76200" cy="22225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0 h 6"/>
                <a:gd name="T4" fmla="*/ 18 w 20"/>
                <a:gd name="T5" fmla="*/ 0 h 6"/>
                <a:gd name="T6" fmla="*/ 15 w 20"/>
                <a:gd name="T7" fmla="*/ 6 h 6"/>
                <a:gd name="T8" fmla="*/ 0 w 2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20" y="4"/>
                    <a:pt x="20" y="6"/>
                    <a:pt x="15" y="6"/>
                  </a:cubicBezTo>
                  <a:cubicBezTo>
                    <a:pt x="10" y="6"/>
                    <a:pt x="5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3"/>
            <p:cNvSpPr>
              <a:spLocks/>
            </p:cNvSpPr>
            <p:nvPr userDrawn="1"/>
          </p:nvSpPr>
          <p:spPr bwMode="auto">
            <a:xfrm>
              <a:off x="909638" y="530225"/>
              <a:ext cx="79375" cy="26988"/>
            </a:xfrm>
            <a:custGeom>
              <a:avLst/>
              <a:gdLst>
                <a:gd name="T0" fmla="*/ 20 w 21"/>
                <a:gd name="T1" fmla="*/ 7 h 7"/>
                <a:gd name="T2" fmla="*/ 1 w 21"/>
                <a:gd name="T3" fmla="*/ 7 h 7"/>
                <a:gd name="T4" fmla="*/ 6 w 21"/>
                <a:gd name="T5" fmla="*/ 1 h 7"/>
                <a:gd name="T6" fmla="*/ 15 w 21"/>
                <a:gd name="T7" fmla="*/ 1 h 7"/>
                <a:gd name="T8" fmla="*/ 20 w 2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7">
                  <a:moveTo>
                    <a:pt x="20" y="7"/>
                  </a:moveTo>
                  <a:cubicBezTo>
                    <a:pt x="14" y="7"/>
                    <a:pt x="8" y="7"/>
                    <a:pt x="1" y="7"/>
                  </a:cubicBezTo>
                  <a:cubicBezTo>
                    <a:pt x="0" y="2"/>
                    <a:pt x="1" y="0"/>
                    <a:pt x="6" y="1"/>
                  </a:cubicBezTo>
                  <a:cubicBezTo>
                    <a:pt x="9" y="1"/>
                    <a:pt x="12" y="1"/>
                    <a:pt x="15" y="1"/>
                  </a:cubicBezTo>
                  <a:cubicBezTo>
                    <a:pt x="20" y="0"/>
                    <a:pt x="21" y="2"/>
                    <a:pt x="20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4"/>
            <p:cNvSpPr>
              <a:spLocks/>
            </p:cNvSpPr>
            <p:nvPr userDrawn="1"/>
          </p:nvSpPr>
          <p:spPr bwMode="auto">
            <a:xfrm>
              <a:off x="912813" y="492125"/>
              <a:ext cx="76200" cy="23813"/>
            </a:xfrm>
            <a:custGeom>
              <a:avLst/>
              <a:gdLst>
                <a:gd name="T0" fmla="*/ 0 w 20"/>
                <a:gd name="T1" fmla="*/ 6 h 6"/>
                <a:gd name="T2" fmla="*/ 0 w 20"/>
                <a:gd name="T3" fmla="*/ 1 h 6"/>
                <a:gd name="T4" fmla="*/ 2 w 20"/>
                <a:gd name="T5" fmla="*/ 0 h 6"/>
                <a:gd name="T6" fmla="*/ 15 w 20"/>
                <a:gd name="T7" fmla="*/ 0 h 6"/>
                <a:gd name="T8" fmla="*/ 18 w 20"/>
                <a:gd name="T9" fmla="*/ 6 h 6"/>
                <a:gd name="T10" fmla="*/ 0 w 20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0" y="6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6" y="0"/>
                    <a:pt x="10" y="0"/>
                    <a:pt x="15" y="0"/>
                  </a:cubicBezTo>
                  <a:cubicBezTo>
                    <a:pt x="19" y="0"/>
                    <a:pt x="20" y="2"/>
                    <a:pt x="18" y="6"/>
                  </a:cubicBezTo>
                  <a:cubicBezTo>
                    <a:pt x="12" y="6"/>
                    <a:pt x="6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5"/>
            <p:cNvSpPr>
              <a:spLocks/>
            </p:cNvSpPr>
            <p:nvPr userDrawn="1"/>
          </p:nvSpPr>
          <p:spPr bwMode="auto">
            <a:xfrm>
              <a:off x="596900" y="646113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6 h 13"/>
                <a:gd name="T6" fmla="*/ 7 w 14"/>
                <a:gd name="T7" fmla="*/ 1 h 13"/>
                <a:gd name="T8" fmla="*/ 14 w 14"/>
                <a:gd name="T9" fmla="*/ 5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2"/>
                    <a:pt x="7" y="13"/>
                  </a:cubicBezTo>
                  <a:cubicBezTo>
                    <a:pt x="3" y="13"/>
                    <a:pt x="0" y="10"/>
                    <a:pt x="1" y="6"/>
                  </a:cubicBezTo>
                  <a:cubicBezTo>
                    <a:pt x="1" y="2"/>
                    <a:pt x="3" y="0"/>
                    <a:pt x="7" y="1"/>
                  </a:cubicBezTo>
                  <a:cubicBezTo>
                    <a:pt x="9" y="1"/>
                    <a:pt x="11" y="4"/>
                    <a:pt x="14" y="5"/>
                  </a:cubicBezTo>
                  <a:cubicBezTo>
                    <a:pt x="14" y="6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6"/>
            <p:cNvSpPr>
              <a:spLocks/>
            </p:cNvSpPr>
            <p:nvPr userDrawn="1"/>
          </p:nvSpPr>
          <p:spPr bwMode="auto">
            <a:xfrm>
              <a:off x="596900" y="412750"/>
              <a:ext cx="53975" cy="49213"/>
            </a:xfrm>
            <a:custGeom>
              <a:avLst/>
              <a:gdLst>
                <a:gd name="T0" fmla="*/ 14 w 14"/>
                <a:gd name="T1" fmla="*/ 8 h 13"/>
                <a:gd name="T2" fmla="*/ 7 w 14"/>
                <a:gd name="T3" fmla="*/ 13 h 13"/>
                <a:gd name="T4" fmla="*/ 1 w 14"/>
                <a:gd name="T5" fmla="*/ 7 h 13"/>
                <a:gd name="T6" fmla="*/ 7 w 14"/>
                <a:gd name="T7" fmla="*/ 1 h 13"/>
                <a:gd name="T8" fmla="*/ 14 w 14"/>
                <a:gd name="T9" fmla="*/ 6 h 13"/>
                <a:gd name="T10" fmla="*/ 14 w 14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14" y="8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2"/>
                    <a:pt x="1" y="9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9" y="1"/>
                    <a:pt x="11" y="4"/>
                    <a:pt x="14" y="6"/>
                  </a:cubicBezTo>
                  <a:cubicBezTo>
                    <a:pt x="14" y="7"/>
                    <a:pt x="14" y="7"/>
                    <a:pt x="1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7"/>
            <p:cNvSpPr>
              <a:spLocks/>
            </p:cNvSpPr>
            <p:nvPr userDrawn="1"/>
          </p:nvSpPr>
          <p:spPr bwMode="auto">
            <a:xfrm>
              <a:off x="722313" y="458788"/>
              <a:ext cx="23813" cy="106363"/>
            </a:xfrm>
            <a:custGeom>
              <a:avLst/>
              <a:gdLst>
                <a:gd name="T0" fmla="*/ 0 w 6"/>
                <a:gd name="T1" fmla="*/ 26 h 28"/>
                <a:gd name="T2" fmla="*/ 0 w 6"/>
                <a:gd name="T3" fmla="*/ 3 h 28"/>
                <a:gd name="T4" fmla="*/ 3 w 6"/>
                <a:gd name="T5" fmla="*/ 0 h 28"/>
                <a:gd name="T6" fmla="*/ 6 w 6"/>
                <a:gd name="T7" fmla="*/ 3 h 28"/>
                <a:gd name="T8" fmla="*/ 6 w 6"/>
                <a:gd name="T9" fmla="*/ 22 h 28"/>
                <a:gd name="T10" fmla="*/ 0 w 6"/>
                <a:gd name="T11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8">
                  <a:moveTo>
                    <a:pt x="0" y="26"/>
                  </a:moveTo>
                  <a:cubicBezTo>
                    <a:pt x="0" y="18"/>
                    <a:pt x="0" y="11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1"/>
                    <a:pt x="6" y="2"/>
                    <a:pt x="6" y="3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7"/>
                    <a:pt x="5" y="28"/>
                    <a:pt x="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8"/>
            <p:cNvSpPr>
              <a:spLocks/>
            </p:cNvSpPr>
            <p:nvPr userDrawn="1"/>
          </p:nvSpPr>
          <p:spPr bwMode="auto">
            <a:xfrm>
              <a:off x="722313" y="646113"/>
              <a:ext cx="23813" cy="87313"/>
            </a:xfrm>
            <a:custGeom>
              <a:avLst/>
              <a:gdLst>
                <a:gd name="T0" fmla="*/ 0 w 6"/>
                <a:gd name="T1" fmla="*/ 22 h 23"/>
                <a:gd name="T2" fmla="*/ 0 w 6"/>
                <a:gd name="T3" fmla="*/ 0 h 23"/>
                <a:gd name="T4" fmla="*/ 6 w 6"/>
                <a:gd name="T5" fmla="*/ 0 h 23"/>
                <a:gd name="T6" fmla="*/ 6 w 6"/>
                <a:gd name="T7" fmla="*/ 2 h 23"/>
                <a:gd name="T8" fmla="*/ 6 w 6"/>
                <a:gd name="T9" fmla="*/ 18 h 23"/>
                <a:gd name="T10" fmla="*/ 0 w 6"/>
                <a:gd name="T1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3">
                  <a:moveTo>
                    <a:pt x="0" y="22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8"/>
                    <a:pt x="6" y="13"/>
                    <a:pt x="6" y="18"/>
                  </a:cubicBezTo>
                  <a:cubicBezTo>
                    <a:pt x="6" y="22"/>
                    <a:pt x="4" y="23"/>
                    <a:pt x="0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9"/>
            <p:cNvSpPr>
              <a:spLocks/>
            </p:cNvSpPr>
            <p:nvPr userDrawn="1"/>
          </p:nvSpPr>
          <p:spPr bwMode="auto">
            <a:xfrm>
              <a:off x="1149350" y="714375"/>
              <a:ext cx="46038" cy="34925"/>
            </a:xfrm>
            <a:custGeom>
              <a:avLst/>
              <a:gdLst>
                <a:gd name="T0" fmla="*/ 0 w 12"/>
                <a:gd name="T1" fmla="*/ 4 h 9"/>
                <a:gd name="T2" fmla="*/ 7 w 12"/>
                <a:gd name="T3" fmla="*/ 0 h 9"/>
                <a:gd name="T4" fmla="*/ 12 w 12"/>
                <a:gd name="T5" fmla="*/ 4 h 9"/>
                <a:gd name="T6" fmla="*/ 7 w 12"/>
                <a:gd name="T7" fmla="*/ 9 h 9"/>
                <a:gd name="T8" fmla="*/ 0 w 12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0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0"/>
                    <a:pt x="10" y="3"/>
                    <a:pt x="12" y="4"/>
                  </a:cubicBezTo>
                  <a:cubicBezTo>
                    <a:pt x="10" y="6"/>
                    <a:pt x="9" y="8"/>
                    <a:pt x="7" y="9"/>
                  </a:cubicBezTo>
                  <a:cubicBezTo>
                    <a:pt x="5" y="9"/>
                    <a:pt x="3" y="7"/>
                    <a:pt x="0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734" name="Google Shape;734;p33"/>
          <p:cNvSpPr txBox="1">
            <a:spLocks noGrp="1"/>
          </p:cNvSpPr>
          <p:nvPr>
            <p:ph type="title"/>
          </p:nvPr>
        </p:nvSpPr>
        <p:spPr>
          <a:xfrm>
            <a:off x="803368" y="26059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Table of Contents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35" name="Google Shape;735;p33"/>
          <p:cNvSpPr txBox="1">
            <a:spLocks noGrp="1"/>
          </p:cNvSpPr>
          <p:nvPr>
            <p:ph type="title" idx="2"/>
          </p:nvPr>
        </p:nvSpPr>
        <p:spPr>
          <a:xfrm>
            <a:off x="809195" y="3435846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Recycling Day</a:t>
            </a:r>
            <a:endParaRPr/>
          </a:p>
        </p:txBody>
      </p:sp>
      <p:sp>
        <p:nvSpPr>
          <p:cNvPr id="736" name="Google Shape;736;p33"/>
          <p:cNvSpPr txBox="1">
            <a:spLocks noGrp="1"/>
          </p:cNvSpPr>
          <p:nvPr>
            <p:ph type="subTitle" idx="1"/>
          </p:nvPr>
        </p:nvSpPr>
        <p:spPr>
          <a:xfrm>
            <a:off x="809195" y="3831871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You could describe the topic of the section here</a:t>
            </a:r>
            <a:endParaRPr/>
          </a:p>
        </p:txBody>
      </p:sp>
      <p:sp>
        <p:nvSpPr>
          <p:cNvPr id="737" name="Google Shape;737;p33"/>
          <p:cNvSpPr txBox="1">
            <a:spLocks noGrp="1"/>
          </p:cNvSpPr>
          <p:nvPr>
            <p:ph type="title" idx="3"/>
          </p:nvPr>
        </p:nvSpPr>
        <p:spPr>
          <a:xfrm>
            <a:off x="3508464" y="3435846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Plastic Recycling</a:t>
            </a:r>
            <a:endParaRPr/>
          </a:p>
        </p:txBody>
      </p:sp>
      <p:sp>
        <p:nvSpPr>
          <p:cNvPr id="738" name="Google Shape;738;p33"/>
          <p:cNvSpPr txBox="1">
            <a:spLocks noGrp="1"/>
          </p:cNvSpPr>
          <p:nvPr>
            <p:ph type="subTitle" idx="4"/>
          </p:nvPr>
        </p:nvSpPr>
        <p:spPr>
          <a:xfrm>
            <a:off x="3508464" y="3831871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You could describe the topic of the section here</a:t>
            </a:r>
            <a:endParaRPr/>
          </a:p>
        </p:txBody>
      </p:sp>
      <p:sp>
        <p:nvSpPr>
          <p:cNvPr id="743" name="Google Shape;743;p33"/>
          <p:cNvSpPr txBox="1">
            <a:spLocks noGrp="1"/>
          </p:cNvSpPr>
          <p:nvPr>
            <p:ph type="title" idx="9"/>
          </p:nvPr>
        </p:nvSpPr>
        <p:spPr>
          <a:xfrm>
            <a:off x="6207740" y="3435846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Glass Recycling</a:t>
            </a:r>
            <a:endParaRPr/>
          </a:p>
        </p:txBody>
      </p:sp>
      <p:sp>
        <p:nvSpPr>
          <p:cNvPr id="744" name="Google Shape;744;p33"/>
          <p:cNvSpPr txBox="1">
            <a:spLocks noGrp="1"/>
          </p:cNvSpPr>
          <p:nvPr>
            <p:ph type="subTitle" idx="13"/>
          </p:nvPr>
        </p:nvSpPr>
        <p:spPr>
          <a:xfrm>
            <a:off x="6207740" y="3831871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You could describe the topic of the section here</a:t>
            </a:r>
            <a:endParaRPr/>
          </a:p>
        </p:txBody>
      </p:sp>
      <p:sp>
        <p:nvSpPr>
          <p:cNvPr id="747" name="Google Shape;747;p33"/>
          <p:cNvSpPr txBox="1">
            <a:spLocks noGrp="1"/>
          </p:cNvSpPr>
          <p:nvPr>
            <p:ph type="title" idx="16"/>
          </p:nvPr>
        </p:nvSpPr>
        <p:spPr>
          <a:xfrm>
            <a:off x="1641845" y="3220807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FFC000"/>
                </a:solidFill>
              </a:rPr>
              <a:t>01.</a:t>
            </a:r>
            <a:endParaRPr sz="2400" b="1" dirty="0">
              <a:solidFill>
                <a:srgbClr val="FFC000"/>
              </a:solidFill>
            </a:endParaRPr>
          </a:p>
        </p:txBody>
      </p:sp>
      <p:sp>
        <p:nvSpPr>
          <p:cNvPr id="748" name="Google Shape;748;p33"/>
          <p:cNvSpPr txBox="1">
            <a:spLocks noGrp="1"/>
          </p:cNvSpPr>
          <p:nvPr>
            <p:ph type="title" idx="17"/>
          </p:nvPr>
        </p:nvSpPr>
        <p:spPr>
          <a:xfrm>
            <a:off x="4341114" y="3220807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C000"/>
                </a:solidFill>
              </a:rPr>
              <a:t>02.</a:t>
            </a:r>
            <a:endParaRPr sz="2400" b="1">
              <a:solidFill>
                <a:srgbClr val="FFC000"/>
              </a:solidFill>
            </a:endParaRPr>
          </a:p>
        </p:txBody>
      </p:sp>
      <p:sp>
        <p:nvSpPr>
          <p:cNvPr id="749" name="Google Shape;749;p33"/>
          <p:cNvSpPr txBox="1">
            <a:spLocks noGrp="1"/>
          </p:cNvSpPr>
          <p:nvPr>
            <p:ph type="title" idx="18"/>
          </p:nvPr>
        </p:nvSpPr>
        <p:spPr>
          <a:xfrm>
            <a:off x="7040390" y="3220807"/>
            <a:ext cx="640200" cy="31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C000"/>
                </a:solidFill>
              </a:rPr>
              <a:t>03.</a:t>
            </a:r>
            <a:endParaRPr sz="2400" b="1">
              <a:solidFill>
                <a:srgbClr val="FFC000"/>
              </a:solidFill>
            </a:endParaRPr>
          </a:p>
        </p:txBody>
      </p:sp>
      <p:grpSp>
        <p:nvGrpSpPr>
          <p:cNvPr id="753" name="Google Shape;753;p33"/>
          <p:cNvGrpSpPr/>
          <p:nvPr/>
        </p:nvGrpSpPr>
        <p:grpSpPr>
          <a:xfrm>
            <a:off x="1548388" y="538209"/>
            <a:ext cx="621842" cy="422480"/>
            <a:chOff x="5769501" y="1227448"/>
            <a:chExt cx="471986" cy="320644"/>
          </a:xfrm>
        </p:grpSpPr>
        <p:sp>
          <p:nvSpPr>
            <p:cNvPr id="754" name="Google Shape;754;p33"/>
            <p:cNvSpPr/>
            <p:nvPr/>
          </p:nvSpPr>
          <p:spPr>
            <a:xfrm>
              <a:off x="5785592" y="1243537"/>
              <a:ext cx="439801" cy="289017"/>
            </a:xfrm>
            <a:custGeom>
              <a:avLst/>
              <a:gdLst/>
              <a:ahLst/>
              <a:cxnLst/>
              <a:rect l="l" t="t" r="r" b="b"/>
              <a:pathLst>
                <a:path w="11943" h="7850" extrusionOk="0">
                  <a:moveTo>
                    <a:pt x="7725" y="0"/>
                  </a:moveTo>
                  <a:cubicBezTo>
                    <a:pt x="6619" y="0"/>
                    <a:pt x="5623" y="533"/>
                    <a:pt x="5009" y="1352"/>
                  </a:cubicBezTo>
                  <a:cubicBezTo>
                    <a:pt x="4654" y="1201"/>
                    <a:pt x="4259" y="1120"/>
                    <a:pt x="3862" y="1120"/>
                  </a:cubicBezTo>
                  <a:cubicBezTo>
                    <a:pt x="2211" y="1120"/>
                    <a:pt x="887" y="2444"/>
                    <a:pt x="887" y="4095"/>
                  </a:cubicBezTo>
                  <a:cubicBezTo>
                    <a:pt x="887" y="4313"/>
                    <a:pt x="914" y="4546"/>
                    <a:pt x="969" y="4750"/>
                  </a:cubicBezTo>
                  <a:cubicBezTo>
                    <a:pt x="395" y="4996"/>
                    <a:pt x="0" y="5569"/>
                    <a:pt x="0" y="6239"/>
                  </a:cubicBezTo>
                  <a:cubicBezTo>
                    <a:pt x="0" y="7125"/>
                    <a:pt x="710" y="7849"/>
                    <a:pt x="1611" y="7849"/>
                  </a:cubicBezTo>
                  <a:lnTo>
                    <a:pt x="10332" y="7849"/>
                  </a:lnTo>
                  <a:cubicBezTo>
                    <a:pt x="11233" y="7849"/>
                    <a:pt x="11943" y="7125"/>
                    <a:pt x="11943" y="6239"/>
                  </a:cubicBezTo>
                  <a:cubicBezTo>
                    <a:pt x="11943" y="5542"/>
                    <a:pt x="11506" y="4956"/>
                    <a:pt x="10892" y="4723"/>
                  </a:cubicBezTo>
                  <a:cubicBezTo>
                    <a:pt x="11056" y="4328"/>
                    <a:pt x="11151" y="3877"/>
                    <a:pt x="11151" y="3427"/>
                  </a:cubicBezTo>
                  <a:cubicBezTo>
                    <a:pt x="11151" y="1529"/>
                    <a:pt x="9622" y="0"/>
                    <a:pt x="77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3"/>
            <p:cNvSpPr/>
            <p:nvPr/>
          </p:nvSpPr>
          <p:spPr>
            <a:xfrm>
              <a:off x="5798325" y="1443726"/>
              <a:ext cx="433501" cy="76549"/>
            </a:xfrm>
            <a:custGeom>
              <a:avLst/>
              <a:gdLst/>
              <a:ahLst/>
              <a:cxnLst/>
              <a:rect l="l" t="t" r="r" b="b"/>
              <a:pathLst>
                <a:path w="11943" h="2404" extrusionOk="0">
                  <a:moveTo>
                    <a:pt x="204" y="1"/>
                  </a:moveTo>
                  <a:cubicBezTo>
                    <a:pt x="68" y="232"/>
                    <a:pt x="0" y="505"/>
                    <a:pt x="0" y="793"/>
                  </a:cubicBezTo>
                  <a:cubicBezTo>
                    <a:pt x="0" y="1679"/>
                    <a:pt x="710" y="2403"/>
                    <a:pt x="1611" y="2403"/>
                  </a:cubicBezTo>
                  <a:lnTo>
                    <a:pt x="10332" y="2403"/>
                  </a:lnTo>
                  <a:cubicBezTo>
                    <a:pt x="11233" y="2403"/>
                    <a:pt x="11943" y="1679"/>
                    <a:pt x="11943" y="793"/>
                  </a:cubicBezTo>
                  <a:cubicBezTo>
                    <a:pt x="11943" y="505"/>
                    <a:pt x="11875" y="232"/>
                    <a:pt x="11738" y="1"/>
                  </a:cubicBezTo>
                  <a:cubicBezTo>
                    <a:pt x="11465" y="492"/>
                    <a:pt x="10947" y="820"/>
                    <a:pt x="10332" y="820"/>
                  </a:cubicBezTo>
                  <a:lnTo>
                    <a:pt x="1611" y="820"/>
                  </a:lnTo>
                  <a:cubicBezTo>
                    <a:pt x="1010" y="820"/>
                    <a:pt x="477" y="492"/>
                    <a:pt x="2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3"/>
            <p:cNvSpPr/>
            <p:nvPr/>
          </p:nvSpPr>
          <p:spPr>
            <a:xfrm>
              <a:off x="5769501" y="1227448"/>
              <a:ext cx="471986" cy="320644"/>
            </a:xfrm>
            <a:custGeom>
              <a:avLst/>
              <a:gdLst/>
              <a:ahLst/>
              <a:cxnLst/>
              <a:rect l="l" t="t" r="r" b="b"/>
              <a:pathLst>
                <a:path w="12817" h="8709" extrusionOk="0">
                  <a:moveTo>
                    <a:pt x="8162" y="861"/>
                  </a:moveTo>
                  <a:cubicBezTo>
                    <a:pt x="9813" y="861"/>
                    <a:pt x="11151" y="2212"/>
                    <a:pt x="11151" y="3864"/>
                  </a:cubicBezTo>
                  <a:cubicBezTo>
                    <a:pt x="11151" y="4246"/>
                    <a:pt x="11083" y="4628"/>
                    <a:pt x="10933" y="4996"/>
                  </a:cubicBezTo>
                  <a:lnTo>
                    <a:pt x="10756" y="5420"/>
                  </a:lnTo>
                  <a:lnTo>
                    <a:pt x="11178" y="5569"/>
                  </a:lnTo>
                  <a:cubicBezTo>
                    <a:pt x="11642" y="5747"/>
                    <a:pt x="11957" y="6184"/>
                    <a:pt x="11957" y="6676"/>
                  </a:cubicBezTo>
                  <a:cubicBezTo>
                    <a:pt x="11957" y="7317"/>
                    <a:pt x="11424" y="7849"/>
                    <a:pt x="10769" y="7849"/>
                  </a:cubicBezTo>
                  <a:lnTo>
                    <a:pt x="2048" y="7849"/>
                  </a:lnTo>
                  <a:cubicBezTo>
                    <a:pt x="1392" y="7849"/>
                    <a:pt x="860" y="7317"/>
                    <a:pt x="860" y="6676"/>
                  </a:cubicBezTo>
                  <a:cubicBezTo>
                    <a:pt x="860" y="6197"/>
                    <a:pt x="1147" y="5775"/>
                    <a:pt x="1569" y="5597"/>
                  </a:cubicBezTo>
                  <a:lnTo>
                    <a:pt x="1911" y="5447"/>
                  </a:lnTo>
                  <a:lnTo>
                    <a:pt x="1829" y="5092"/>
                  </a:lnTo>
                  <a:cubicBezTo>
                    <a:pt x="1775" y="4901"/>
                    <a:pt x="1760" y="4710"/>
                    <a:pt x="1760" y="4532"/>
                  </a:cubicBezTo>
                  <a:cubicBezTo>
                    <a:pt x="1760" y="3127"/>
                    <a:pt x="2894" y="1993"/>
                    <a:pt x="4299" y="1993"/>
                  </a:cubicBezTo>
                  <a:cubicBezTo>
                    <a:pt x="4627" y="1993"/>
                    <a:pt x="4969" y="2062"/>
                    <a:pt x="5269" y="2184"/>
                  </a:cubicBezTo>
                  <a:lnTo>
                    <a:pt x="5582" y="2321"/>
                  </a:lnTo>
                  <a:lnTo>
                    <a:pt x="5788" y="2048"/>
                  </a:lnTo>
                  <a:cubicBezTo>
                    <a:pt x="6361" y="1298"/>
                    <a:pt x="7220" y="861"/>
                    <a:pt x="8162" y="861"/>
                  </a:cubicBezTo>
                  <a:close/>
                  <a:moveTo>
                    <a:pt x="8162" y="1"/>
                  </a:moveTo>
                  <a:cubicBezTo>
                    <a:pt x="7056" y="1"/>
                    <a:pt x="6033" y="452"/>
                    <a:pt x="5296" y="1270"/>
                  </a:cubicBezTo>
                  <a:cubicBezTo>
                    <a:pt x="4982" y="1174"/>
                    <a:pt x="4641" y="1120"/>
                    <a:pt x="4299" y="1120"/>
                  </a:cubicBezTo>
                  <a:cubicBezTo>
                    <a:pt x="2416" y="1120"/>
                    <a:pt x="887" y="2649"/>
                    <a:pt x="887" y="4532"/>
                  </a:cubicBezTo>
                  <a:cubicBezTo>
                    <a:pt x="887" y="4669"/>
                    <a:pt x="901" y="4819"/>
                    <a:pt x="914" y="4956"/>
                  </a:cubicBezTo>
                  <a:cubicBezTo>
                    <a:pt x="341" y="5338"/>
                    <a:pt x="0" y="5979"/>
                    <a:pt x="0" y="6676"/>
                  </a:cubicBezTo>
                  <a:cubicBezTo>
                    <a:pt x="0" y="7795"/>
                    <a:pt x="914" y="8709"/>
                    <a:pt x="2048" y="8709"/>
                  </a:cubicBezTo>
                  <a:lnTo>
                    <a:pt x="10769" y="8709"/>
                  </a:lnTo>
                  <a:cubicBezTo>
                    <a:pt x="11902" y="8709"/>
                    <a:pt x="12816" y="7795"/>
                    <a:pt x="12816" y="6676"/>
                  </a:cubicBezTo>
                  <a:cubicBezTo>
                    <a:pt x="12816" y="5966"/>
                    <a:pt x="12448" y="5311"/>
                    <a:pt x="11875" y="4942"/>
                  </a:cubicBezTo>
                  <a:cubicBezTo>
                    <a:pt x="11970" y="4587"/>
                    <a:pt x="12025" y="4232"/>
                    <a:pt x="12025" y="3864"/>
                  </a:cubicBezTo>
                  <a:cubicBezTo>
                    <a:pt x="12025" y="1735"/>
                    <a:pt x="10292" y="1"/>
                    <a:pt x="81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" name="Google Shape;757;p33"/>
          <p:cNvGrpSpPr/>
          <p:nvPr/>
        </p:nvGrpSpPr>
        <p:grpSpPr>
          <a:xfrm>
            <a:off x="7389437" y="798543"/>
            <a:ext cx="459552" cy="89752"/>
            <a:chOff x="4985146" y="2102805"/>
            <a:chExt cx="459552" cy="89752"/>
          </a:xfrm>
        </p:grpSpPr>
        <p:sp>
          <p:nvSpPr>
            <p:cNvPr id="758" name="Google Shape;758;p33"/>
            <p:cNvSpPr/>
            <p:nvPr/>
          </p:nvSpPr>
          <p:spPr>
            <a:xfrm>
              <a:off x="4985146" y="2102805"/>
              <a:ext cx="261107" cy="89752"/>
            </a:xfrm>
            <a:custGeom>
              <a:avLst/>
              <a:gdLst/>
              <a:ahLst/>
              <a:cxnLst/>
              <a:rect l="l" t="t" r="r" b="b"/>
              <a:pathLst>
                <a:path w="4518" h="1553" extrusionOk="0">
                  <a:moveTo>
                    <a:pt x="800" y="0"/>
                  </a:moveTo>
                  <a:lnTo>
                    <a:pt x="636" y="24"/>
                  </a:lnTo>
                  <a:lnTo>
                    <a:pt x="495" y="47"/>
                  </a:lnTo>
                  <a:lnTo>
                    <a:pt x="353" y="118"/>
                  </a:lnTo>
                  <a:lnTo>
                    <a:pt x="236" y="235"/>
                  </a:lnTo>
                  <a:lnTo>
                    <a:pt x="165" y="329"/>
                  </a:lnTo>
                  <a:lnTo>
                    <a:pt x="95" y="424"/>
                  </a:lnTo>
                  <a:lnTo>
                    <a:pt x="24" y="588"/>
                  </a:lnTo>
                  <a:lnTo>
                    <a:pt x="1" y="776"/>
                  </a:lnTo>
                  <a:lnTo>
                    <a:pt x="24" y="941"/>
                  </a:lnTo>
                  <a:lnTo>
                    <a:pt x="71" y="1082"/>
                  </a:lnTo>
                  <a:lnTo>
                    <a:pt x="142" y="1223"/>
                  </a:lnTo>
                  <a:lnTo>
                    <a:pt x="236" y="1341"/>
                  </a:lnTo>
                  <a:lnTo>
                    <a:pt x="353" y="1435"/>
                  </a:lnTo>
                  <a:lnTo>
                    <a:pt x="495" y="1506"/>
                  </a:lnTo>
                  <a:lnTo>
                    <a:pt x="636" y="1553"/>
                  </a:lnTo>
                  <a:lnTo>
                    <a:pt x="3882" y="1553"/>
                  </a:lnTo>
                  <a:lnTo>
                    <a:pt x="4047" y="1506"/>
                  </a:lnTo>
                  <a:lnTo>
                    <a:pt x="4164" y="1435"/>
                  </a:lnTo>
                  <a:lnTo>
                    <a:pt x="4282" y="1341"/>
                  </a:lnTo>
                  <a:lnTo>
                    <a:pt x="4376" y="1223"/>
                  </a:lnTo>
                  <a:lnTo>
                    <a:pt x="4447" y="1082"/>
                  </a:lnTo>
                  <a:lnTo>
                    <a:pt x="4494" y="941"/>
                  </a:lnTo>
                  <a:lnTo>
                    <a:pt x="4517" y="776"/>
                  </a:lnTo>
                  <a:lnTo>
                    <a:pt x="4494" y="588"/>
                  </a:lnTo>
                  <a:lnTo>
                    <a:pt x="4447" y="424"/>
                  </a:lnTo>
                  <a:lnTo>
                    <a:pt x="4376" y="329"/>
                  </a:lnTo>
                  <a:lnTo>
                    <a:pt x="4306" y="259"/>
                  </a:lnTo>
                  <a:lnTo>
                    <a:pt x="4235" y="188"/>
                  </a:lnTo>
                  <a:lnTo>
                    <a:pt x="4164" y="118"/>
                  </a:lnTo>
                  <a:lnTo>
                    <a:pt x="4047" y="71"/>
                  </a:lnTo>
                  <a:lnTo>
                    <a:pt x="3953" y="24"/>
                  </a:lnTo>
                  <a:lnTo>
                    <a:pt x="3835" y="0"/>
                  </a:lnTo>
                  <a:close/>
                </a:path>
              </a:pathLst>
            </a:custGeom>
            <a:solidFill>
              <a:srgbClr val="E4E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3"/>
            <p:cNvSpPr/>
            <p:nvPr/>
          </p:nvSpPr>
          <p:spPr>
            <a:xfrm>
              <a:off x="4990579" y="2102805"/>
              <a:ext cx="251571" cy="50337"/>
            </a:xfrm>
            <a:custGeom>
              <a:avLst/>
              <a:gdLst/>
              <a:ahLst/>
              <a:cxnLst/>
              <a:rect l="l" t="t" r="r" b="b"/>
              <a:pathLst>
                <a:path w="4353" h="871" extrusionOk="0">
                  <a:moveTo>
                    <a:pt x="706" y="0"/>
                  </a:moveTo>
                  <a:lnTo>
                    <a:pt x="542" y="24"/>
                  </a:lnTo>
                  <a:lnTo>
                    <a:pt x="401" y="47"/>
                  </a:lnTo>
                  <a:lnTo>
                    <a:pt x="259" y="118"/>
                  </a:lnTo>
                  <a:lnTo>
                    <a:pt x="142" y="235"/>
                  </a:lnTo>
                  <a:lnTo>
                    <a:pt x="71" y="329"/>
                  </a:lnTo>
                  <a:lnTo>
                    <a:pt x="1" y="424"/>
                  </a:lnTo>
                  <a:lnTo>
                    <a:pt x="48" y="518"/>
                  </a:lnTo>
                  <a:lnTo>
                    <a:pt x="118" y="612"/>
                  </a:lnTo>
                  <a:lnTo>
                    <a:pt x="189" y="682"/>
                  </a:lnTo>
                  <a:lnTo>
                    <a:pt x="283" y="753"/>
                  </a:lnTo>
                  <a:lnTo>
                    <a:pt x="377" y="800"/>
                  </a:lnTo>
                  <a:lnTo>
                    <a:pt x="471" y="847"/>
                  </a:lnTo>
                  <a:lnTo>
                    <a:pt x="589" y="870"/>
                  </a:lnTo>
                  <a:lnTo>
                    <a:pt x="3647" y="870"/>
                  </a:lnTo>
                  <a:lnTo>
                    <a:pt x="3788" y="847"/>
                  </a:lnTo>
                  <a:lnTo>
                    <a:pt x="3953" y="800"/>
                  </a:lnTo>
                  <a:lnTo>
                    <a:pt x="4070" y="729"/>
                  </a:lnTo>
                  <a:lnTo>
                    <a:pt x="4188" y="635"/>
                  </a:lnTo>
                  <a:lnTo>
                    <a:pt x="4282" y="541"/>
                  </a:lnTo>
                  <a:lnTo>
                    <a:pt x="4353" y="424"/>
                  </a:lnTo>
                  <a:lnTo>
                    <a:pt x="4282" y="329"/>
                  </a:lnTo>
                  <a:lnTo>
                    <a:pt x="4212" y="259"/>
                  </a:lnTo>
                  <a:lnTo>
                    <a:pt x="4141" y="188"/>
                  </a:lnTo>
                  <a:lnTo>
                    <a:pt x="4070" y="118"/>
                  </a:lnTo>
                  <a:lnTo>
                    <a:pt x="3953" y="71"/>
                  </a:lnTo>
                  <a:lnTo>
                    <a:pt x="3859" y="24"/>
                  </a:lnTo>
                  <a:lnTo>
                    <a:pt x="3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3"/>
            <p:cNvSpPr/>
            <p:nvPr/>
          </p:nvSpPr>
          <p:spPr>
            <a:xfrm>
              <a:off x="4985146" y="2102805"/>
              <a:ext cx="261107" cy="89752"/>
            </a:xfrm>
            <a:custGeom>
              <a:avLst/>
              <a:gdLst/>
              <a:ahLst/>
              <a:cxnLst/>
              <a:rect l="l" t="t" r="r" b="b"/>
              <a:pathLst>
                <a:path w="4518" h="1553" fill="none" extrusionOk="0">
                  <a:moveTo>
                    <a:pt x="3741" y="0"/>
                  </a:moveTo>
                  <a:lnTo>
                    <a:pt x="3741" y="0"/>
                  </a:lnTo>
                  <a:lnTo>
                    <a:pt x="3835" y="0"/>
                  </a:lnTo>
                  <a:lnTo>
                    <a:pt x="3953" y="24"/>
                  </a:lnTo>
                  <a:lnTo>
                    <a:pt x="4047" y="71"/>
                  </a:lnTo>
                  <a:lnTo>
                    <a:pt x="4164" y="118"/>
                  </a:lnTo>
                  <a:lnTo>
                    <a:pt x="4235" y="188"/>
                  </a:lnTo>
                  <a:lnTo>
                    <a:pt x="4306" y="259"/>
                  </a:lnTo>
                  <a:lnTo>
                    <a:pt x="4376" y="329"/>
                  </a:lnTo>
                  <a:lnTo>
                    <a:pt x="4447" y="424"/>
                  </a:lnTo>
                  <a:lnTo>
                    <a:pt x="4447" y="424"/>
                  </a:lnTo>
                  <a:lnTo>
                    <a:pt x="4494" y="588"/>
                  </a:lnTo>
                  <a:lnTo>
                    <a:pt x="4517" y="776"/>
                  </a:lnTo>
                  <a:lnTo>
                    <a:pt x="4517" y="776"/>
                  </a:lnTo>
                  <a:lnTo>
                    <a:pt x="4494" y="941"/>
                  </a:lnTo>
                  <a:lnTo>
                    <a:pt x="4447" y="1082"/>
                  </a:lnTo>
                  <a:lnTo>
                    <a:pt x="4376" y="1223"/>
                  </a:lnTo>
                  <a:lnTo>
                    <a:pt x="4282" y="1341"/>
                  </a:lnTo>
                  <a:lnTo>
                    <a:pt x="4282" y="1341"/>
                  </a:lnTo>
                  <a:lnTo>
                    <a:pt x="4164" y="1435"/>
                  </a:lnTo>
                  <a:lnTo>
                    <a:pt x="4047" y="1506"/>
                  </a:lnTo>
                  <a:lnTo>
                    <a:pt x="3882" y="1553"/>
                  </a:lnTo>
                  <a:lnTo>
                    <a:pt x="3741" y="1553"/>
                  </a:lnTo>
                  <a:lnTo>
                    <a:pt x="800" y="1553"/>
                  </a:lnTo>
                  <a:lnTo>
                    <a:pt x="800" y="1553"/>
                  </a:lnTo>
                  <a:lnTo>
                    <a:pt x="636" y="1553"/>
                  </a:lnTo>
                  <a:lnTo>
                    <a:pt x="495" y="1506"/>
                  </a:lnTo>
                  <a:lnTo>
                    <a:pt x="353" y="1435"/>
                  </a:lnTo>
                  <a:lnTo>
                    <a:pt x="236" y="1341"/>
                  </a:lnTo>
                  <a:lnTo>
                    <a:pt x="142" y="1223"/>
                  </a:lnTo>
                  <a:lnTo>
                    <a:pt x="71" y="1082"/>
                  </a:lnTo>
                  <a:lnTo>
                    <a:pt x="24" y="94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4" y="588"/>
                  </a:lnTo>
                  <a:lnTo>
                    <a:pt x="95" y="424"/>
                  </a:lnTo>
                  <a:lnTo>
                    <a:pt x="95" y="424"/>
                  </a:lnTo>
                  <a:lnTo>
                    <a:pt x="165" y="329"/>
                  </a:lnTo>
                  <a:lnTo>
                    <a:pt x="236" y="235"/>
                  </a:lnTo>
                  <a:lnTo>
                    <a:pt x="236" y="235"/>
                  </a:lnTo>
                  <a:lnTo>
                    <a:pt x="353" y="118"/>
                  </a:lnTo>
                  <a:lnTo>
                    <a:pt x="495" y="47"/>
                  </a:lnTo>
                  <a:lnTo>
                    <a:pt x="636" y="24"/>
                  </a:lnTo>
                  <a:lnTo>
                    <a:pt x="800" y="0"/>
                  </a:lnTo>
                  <a:lnTo>
                    <a:pt x="3741" y="0"/>
                  </a:lnTo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3"/>
            <p:cNvSpPr/>
            <p:nvPr/>
          </p:nvSpPr>
          <p:spPr>
            <a:xfrm>
              <a:off x="5325010" y="2102805"/>
              <a:ext cx="119688" cy="89752"/>
            </a:xfrm>
            <a:custGeom>
              <a:avLst/>
              <a:gdLst/>
              <a:ahLst/>
              <a:cxnLst/>
              <a:rect l="l" t="t" r="r" b="b"/>
              <a:pathLst>
                <a:path w="2071" h="1553" extrusionOk="0">
                  <a:moveTo>
                    <a:pt x="800" y="0"/>
                  </a:moveTo>
                  <a:lnTo>
                    <a:pt x="636" y="24"/>
                  </a:lnTo>
                  <a:lnTo>
                    <a:pt x="495" y="47"/>
                  </a:lnTo>
                  <a:lnTo>
                    <a:pt x="354" y="118"/>
                  </a:lnTo>
                  <a:lnTo>
                    <a:pt x="236" y="235"/>
                  </a:lnTo>
                  <a:lnTo>
                    <a:pt x="165" y="329"/>
                  </a:lnTo>
                  <a:lnTo>
                    <a:pt x="95" y="424"/>
                  </a:lnTo>
                  <a:lnTo>
                    <a:pt x="24" y="588"/>
                  </a:lnTo>
                  <a:lnTo>
                    <a:pt x="1" y="776"/>
                  </a:lnTo>
                  <a:lnTo>
                    <a:pt x="24" y="941"/>
                  </a:lnTo>
                  <a:lnTo>
                    <a:pt x="71" y="1082"/>
                  </a:lnTo>
                  <a:lnTo>
                    <a:pt x="142" y="1223"/>
                  </a:lnTo>
                  <a:lnTo>
                    <a:pt x="236" y="1341"/>
                  </a:lnTo>
                  <a:lnTo>
                    <a:pt x="354" y="1435"/>
                  </a:lnTo>
                  <a:lnTo>
                    <a:pt x="495" y="1506"/>
                  </a:lnTo>
                  <a:lnTo>
                    <a:pt x="636" y="1553"/>
                  </a:lnTo>
                  <a:lnTo>
                    <a:pt x="1436" y="1553"/>
                  </a:lnTo>
                  <a:lnTo>
                    <a:pt x="1577" y="1506"/>
                  </a:lnTo>
                  <a:lnTo>
                    <a:pt x="1718" y="1435"/>
                  </a:lnTo>
                  <a:lnTo>
                    <a:pt x="1836" y="1341"/>
                  </a:lnTo>
                  <a:lnTo>
                    <a:pt x="1930" y="1223"/>
                  </a:lnTo>
                  <a:lnTo>
                    <a:pt x="2000" y="1082"/>
                  </a:lnTo>
                  <a:lnTo>
                    <a:pt x="2047" y="941"/>
                  </a:lnTo>
                  <a:lnTo>
                    <a:pt x="2071" y="776"/>
                  </a:lnTo>
                  <a:lnTo>
                    <a:pt x="2047" y="588"/>
                  </a:lnTo>
                  <a:lnTo>
                    <a:pt x="1977" y="424"/>
                  </a:lnTo>
                  <a:lnTo>
                    <a:pt x="1930" y="329"/>
                  </a:lnTo>
                  <a:lnTo>
                    <a:pt x="1859" y="259"/>
                  </a:lnTo>
                  <a:lnTo>
                    <a:pt x="1789" y="188"/>
                  </a:lnTo>
                  <a:lnTo>
                    <a:pt x="1694" y="118"/>
                  </a:lnTo>
                  <a:lnTo>
                    <a:pt x="1600" y="71"/>
                  </a:lnTo>
                  <a:lnTo>
                    <a:pt x="1506" y="24"/>
                  </a:lnTo>
                  <a:lnTo>
                    <a:pt x="1389" y="0"/>
                  </a:lnTo>
                  <a:close/>
                </a:path>
              </a:pathLst>
            </a:custGeom>
            <a:solidFill>
              <a:srgbClr val="E4E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3"/>
            <p:cNvSpPr/>
            <p:nvPr/>
          </p:nvSpPr>
          <p:spPr>
            <a:xfrm>
              <a:off x="5330442" y="2102805"/>
              <a:ext cx="108823" cy="50337"/>
            </a:xfrm>
            <a:custGeom>
              <a:avLst/>
              <a:gdLst/>
              <a:ahLst/>
              <a:cxnLst/>
              <a:rect l="l" t="t" r="r" b="b"/>
              <a:pathLst>
                <a:path w="1883" h="871" extrusionOk="0">
                  <a:moveTo>
                    <a:pt x="706" y="0"/>
                  </a:moveTo>
                  <a:lnTo>
                    <a:pt x="542" y="24"/>
                  </a:lnTo>
                  <a:lnTo>
                    <a:pt x="401" y="47"/>
                  </a:lnTo>
                  <a:lnTo>
                    <a:pt x="260" y="118"/>
                  </a:lnTo>
                  <a:lnTo>
                    <a:pt x="142" y="235"/>
                  </a:lnTo>
                  <a:lnTo>
                    <a:pt x="71" y="329"/>
                  </a:lnTo>
                  <a:lnTo>
                    <a:pt x="1" y="424"/>
                  </a:lnTo>
                  <a:lnTo>
                    <a:pt x="48" y="518"/>
                  </a:lnTo>
                  <a:lnTo>
                    <a:pt x="118" y="612"/>
                  </a:lnTo>
                  <a:lnTo>
                    <a:pt x="189" y="682"/>
                  </a:lnTo>
                  <a:lnTo>
                    <a:pt x="283" y="753"/>
                  </a:lnTo>
                  <a:lnTo>
                    <a:pt x="377" y="800"/>
                  </a:lnTo>
                  <a:lnTo>
                    <a:pt x="471" y="847"/>
                  </a:lnTo>
                  <a:lnTo>
                    <a:pt x="589" y="870"/>
                  </a:lnTo>
                  <a:lnTo>
                    <a:pt x="1177" y="870"/>
                  </a:lnTo>
                  <a:lnTo>
                    <a:pt x="1342" y="847"/>
                  </a:lnTo>
                  <a:lnTo>
                    <a:pt x="1483" y="800"/>
                  </a:lnTo>
                  <a:lnTo>
                    <a:pt x="1624" y="729"/>
                  </a:lnTo>
                  <a:lnTo>
                    <a:pt x="1742" y="635"/>
                  </a:lnTo>
                  <a:lnTo>
                    <a:pt x="1812" y="541"/>
                  </a:lnTo>
                  <a:lnTo>
                    <a:pt x="1883" y="424"/>
                  </a:lnTo>
                  <a:lnTo>
                    <a:pt x="1836" y="329"/>
                  </a:lnTo>
                  <a:lnTo>
                    <a:pt x="1765" y="259"/>
                  </a:lnTo>
                  <a:lnTo>
                    <a:pt x="1695" y="188"/>
                  </a:lnTo>
                  <a:lnTo>
                    <a:pt x="1600" y="118"/>
                  </a:lnTo>
                  <a:lnTo>
                    <a:pt x="1506" y="71"/>
                  </a:lnTo>
                  <a:lnTo>
                    <a:pt x="1412" y="24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3"/>
            <p:cNvSpPr/>
            <p:nvPr/>
          </p:nvSpPr>
          <p:spPr>
            <a:xfrm>
              <a:off x="5325010" y="2102805"/>
              <a:ext cx="119688" cy="89752"/>
            </a:xfrm>
            <a:custGeom>
              <a:avLst/>
              <a:gdLst/>
              <a:ahLst/>
              <a:cxnLst/>
              <a:rect l="l" t="t" r="r" b="b"/>
              <a:pathLst>
                <a:path w="2071" h="1553" fill="none" extrusionOk="0">
                  <a:moveTo>
                    <a:pt x="1271" y="0"/>
                  </a:moveTo>
                  <a:lnTo>
                    <a:pt x="1271" y="0"/>
                  </a:lnTo>
                  <a:lnTo>
                    <a:pt x="1389" y="0"/>
                  </a:lnTo>
                  <a:lnTo>
                    <a:pt x="1506" y="24"/>
                  </a:lnTo>
                  <a:lnTo>
                    <a:pt x="1600" y="71"/>
                  </a:lnTo>
                  <a:lnTo>
                    <a:pt x="1694" y="118"/>
                  </a:lnTo>
                  <a:lnTo>
                    <a:pt x="1789" y="188"/>
                  </a:lnTo>
                  <a:lnTo>
                    <a:pt x="1859" y="259"/>
                  </a:lnTo>
                  <a:lnTo>
                    <a:pt x="1930" y="329"/>
                  </a:lnTo>
                  <a:lnTo>
                    <a:pt x="1977" y="424"/>
                  </a:lnTo>
                  <a:lnTo>
                    <a:pt x="1977" y="424"/>
                  </a:lnTo>
                  <a:lnTo>
                    <a:pt x="2047" y="588"/>
                  </a:lnTo>
                  <a:lnTo>
                    <a:pt x="2071" y="776"/>
                  </a:lnTo>
                  <a:lnTo>
                    <a:pt x="2071" y="776"/>
                  </a:lnTo>
                  <a:lnTo>
                    <a:pt x="2047" y="941"/>
                  </a:lnTo>
                  <a:lnTo>
                    <a:pt x="2000" y="1082"/>
                  </a:lnTo>
                  <a:lnTo>
                    <a:pt x="1930" y="1223"/>
                  </a:lnTo>
                  <a:lnTo>
                    <a:pt x="1836" y="1341"/>
                  </a:lnTo>
                  <a:lnTo>
                    <a:pt x="1836" y="1341"/>
                  </a:lnTo>
                  <a:lnTo>
                    <a:pt x="1718" y="1435"/>
                  </a:lnTo>
                  <a:lnTo>
                    <a:pt x="1577" y="1506"/>
                  </a:lnTo>
                  <a:lnTo>
                    <a:pt x="1436" y="1553"/>
                  </a:lnTo>
                  <a:lnTo>
                    <a:pt x="1271" y="1553"/>
                  </a:lnTo>
                  <a:lnTo>
                    <a:pt x="800" y="1553"/>
                  </a:lnTo>
                  <a:lnTo>
                    <a:pt x="800" y="1553"/>
                  </a:lnTo>
                  <a:lnTo>
                    <a:pt x="636" y="1553"/>
                  </a:lnTo>
                  <a:lnTo>
                    <a:pt x="495" y="1506"/>
                  </a:lnTo>
                  <a:lnTo>
                    <a:pt x="354" y="1435"/>
                  </a:lnTo>
                  <a:lnTo>
                    <a:pt x="236" y="1341"/>
                  </a:lnTo>
                  <a:lnTo>
                    <a:pt x="142" y="1223"/>
                  </a:lnTo>
                  <a:lnTo>
                    <a:pt x="71" y="1082"/>
                  </a:lnTo>
                  <a:lnTo>
                    <a:pt x="24" y="94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4" y="588"/>
                  </a:lnTo>
                  <a:lnTo>
                    <a:pt x="95" y="424"/>
                  </a:lnTo>
                  <a:lnTo>
                    <a:pt x="95" y="424"/>
                  </a:lnTo>
                  <a:lnTo>
                    <a:pt x="165" y="329"/>
                  </a:lnTo>
                  <a:lnTo>
                    <a:pt x="236" y="235"/>
                  </a:lnTo>
                  <a:lnTo>
                    <a:pt x="236" y="235"/>
                  </a:lnTo>
                  <a:lnTo>
                    <a:pt x="354" y="118"/>
                  </a:lnTo>
                  <a:lnTo>
                    <a:pt x="495" y="47"/>
                  </a:lnTo>
                  <a:lnTo>
                    <a:pt x="636" y="24"/>
                  </a:lnTo>
                  <a:lnTo>
                    <a:pt x="800" y="0"/>
                  </a:lnTo>
                  <a:lnTo>
                    <a:pt x="1271" y="0"/>
                  </a:lnTo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658" y="1745507"/>
            <a:ext cx="1354549" cy="1083639"/>
          </a:xfrm>
          <a:prstGeom prst="rect">
            <a:avLst/>
          </a:prstGeom>
        </p:spPr>
      </p:pic>
      <p:pic>
        <p:nvPicPr>
          <p:cNvPr id="67" name="Imagen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1745506"/>
            <a:ext cx="1354549" cy="1083639"/>
          </a:xfrm>
          <a:prstGeom prst="rect">
            <a:avLst/>
          </a:prstGeom>
        </p:spPr>
      </p:pic>
      <p:pic>
        <p:nvPicPr>
          <p:cNvPr id="68" name="Imagen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215" y="1702868"/>
            <a:ext cx="1354549" cy="108363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346567" y="1757481"/>
            <a:ext cx="4169522" cy="1663735"/>
            <a:chOff x="4130543" y="1635646"/>
            <a:chExt cx="4169522" cy="1663735"/>
          </a:xfrm>
        </p:grpSpPr>
        <p:sp>
          <p:nvSpPr>
            <p:cNvPr id="8" name="TextBox 7"/>
            <p:cNvSpPr txBox="1"/>
            <p:nvPr/>
          </p:nvSpPr>
          <p:spPr>
            <a:xfrm>
              <a:off x="4130543" y="2283718"/>
              <a:ext cx="41695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</a:t>
              </a:r>
            </a:p>
          </p:txBody>
        </p:sp>
        <p:sp>
          <p:nvSpPr>
            <p:cNvPr id="9" name="Text Placeholder 13"/>
            <p:cNvSpPr txBox="1">
              <a:spLocks/>
            </p:cNvSpPr>
            <p:nvPr/>
          </p:nvSpPr>
          <p:spPr>
            <a:xfrm>
              <a:off x="4130543" y="1635646"/>
              <a:ext cx="4169522" cy="576064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Welcome!!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931797"/>
            <a:ext cx="2156272" cy="196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86256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B856"/>
      </a:accent1>
      <a:accent2>
        <a:srgbClr val="1CBBB4"/>
      </a:accent2>
      <a:accent3>
        <a:srgbClr val="9FEDF0"/>
      </a:accent3>
      <a:accent4>
        <a:srgbClr val="9FEDF0"/>
      </a:accent4>
      <a:accent5>
        <a:srgbClr val="576868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ontents Slide Master">
  <a:themeElements>
    <a:clrScheme name="ALLPPT-COLOR-A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B856"/>
      </a:accent1>
      <a:accent2>
        <a:srgbClr val="1CBBB4"/>
      </a:accent2>
      <a:accent3>
        <a:srgbClr val="9FEDF0"/>
      </a:accent3>
      <a:accent4>
        <a:srgbClr val="9FEDF0"/>
      </a:accent4>
      <a:accent5>
        <a:srgbClr val="576868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B856"/>
      </a:accent1>
      <a:accent2>
        <a:srgbClr val="1CBBB4"/>
      </a:accent2>
      <a:accent3>
        <a:srgbClr val="9FEDF0"/>
      </a:accent3>
      <a:accent4>
        <a:srgbClr val="9FEDF0"/>
      </a:accent4>
      <a:accent5>
        <a:srgbClr val="576868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1795</TotalTime>
  <Words>2733</Words>
  <Application>Microsoft Office PowerPoint</Application>
  <PresentationFormat>Presentación en pantalla (16:9)</PresentationFormat>
  <Paragraphs>408</Paragraphs>
  <Slides>48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8" baseType="lpstr">
      <vt:lpstr>Arial Unicode MS</vt:lpstr>
      <vt:lpstr>맑은 고딕</vt:lpstr>
      <vt:lpstr>Arial</vt:lpstr>
      <vt:lpstr>Arial Black</vt:lpstr>
      <vt:lpstr>Fira Sans</vt:lpstr>
      <vt:lpstr>Raleway</vt:lpstr>
      <vt:lpstr>Wingdings</vt:lpstr>
      <vt:lpstr>Cover and End Slide Master</vt:lpstr>
      <vt:lpstr>Contents Slide Master</vt:lpstr>
      <vt:lpstr>Section Break Slide Master</vt:lpstr>
      <vt:lpstr>FREE TEMPLATE</vt:lpstr>
      <vt:lpstr>Presentación de PowerPoint</vt:lpstr>
      <vt:lpstr>Whoa!</vt:lpstr>
      <vt:lpstr>Agenda Layout</vt:lpstr>
      <vt:lpstr>Recycling Activities</vt:lpstr>
      <vt:lpstr>Section Break</vt:lpstr>
      <vt:lpstr>— Someone Famous</vt:lpstr>
      <vt:lpstr>Table of Contents</vt:lpstr>
      <vt:lpstr>Presentación de PowerPoint</vt:lpstr>
      <vt:lpstr>Our Services</vt:lpstr>
      <vt:lpstr>Our Team Layout</vt:lpstr>
      <vt:lpstr>Plastic Pollution</vt:lpstr>
      <vt:lpstr>The mission of Global Recycling Day</vt:lpstr>
      <vt:lpstr>TimeLine Layout</vt:lpstr>
      <vt:lpstr>Presentación de PowerPoint</vt:lpstr>
      <vt:lpstr>Infographic Layout</vt:lpstr>
      <vt:lpstr>Presentación de PowerPoint</vt:lpstr>
      <vt:lpstr>Presentación de PowerPoint</vt:lpstr>
      <vt:lpstr>Infographic Layout</vt:lpstr>
      <vt:lpstr>Presentación de PowerPoint</vt:lpstr>
      <vt:lpstr>Infographic Layout</vt:lpstr>
      <vt:lpstr>Image &amp; Content</vt:lpstr>
      <vt:lpstr>Table &amp; Chart</vt:lpstr>
      <vt:lpstr>Image &amp; Content</vt:lpstr>
      <vt:lpstr>Presentación de PowerPoint</vt:lpstr>
      <vt:lpstr>Infographic Layout</vt:lpstr>
      <vt:lpstr> Chart Layout</vt:lpstr>
      <vt:lpstr>Table Layout</vt:lpstr>
      <vt:lpstr>Infographic Layout</vt:lpstr>
      <vt:lpstr>Infografic One Free</vt:lpstr>
      <vt:lpstr>Image &amp; Content</vt:lpstr>
      <vt:lpstr>Infographic Layout</vt:lpstr>
      <vt:lpstr>Table Layout</vt:lpstr>
      <vt:lpstr>Worldmap Infographic</vt:lpstr>
      <vt:lpstr>Worldmap Infographic</vt:lpstr>
      <vt:lpstr>Presentación de PowerPoint</vt:lpstr>
      <vt:lpstr>Presentación de PowerPoint</vt:lpstr>
      <vt:lpstr>Columns Layout</vt:lpstr>
      <vt:lpstr>Columns Layout</vt:lpstr>
      <vt:lpstr>Thank you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126</cp:revision>
  <dcterms:created xsi:type="dcterms:W3CDTF">2016-11-09T00:26:40Z</dcterms:created>
  <dcterms:modified xsi:type="dcterms:W3CDTF">2021-12-07T23:45:10Z</dcterms:modified>
</cp:coreProperties>
</file>