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2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2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3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3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3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3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3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42.png"/><Relationship Id="rId5"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40.png"/><Relationship Id="rId5" Type="http://schemas.openxmlformats.org/officeDocument/2006/relationships/image" Target="../media/image43.png"/><Relationship Id="rId6"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6.png"/><Relationship Id="rId4" Type="http://schemas.openxmlformats.org/officeDocument/2006/relationships/image" Target="../media/image49.png"/><Relationship Id="rId5" Type="http://schemas.openxmlformats.org/officeDocument/2006/relationships/image" Target="../media/image47.png"/><Relationship Id="rId6" Type="http://schemas.openxmlformats.org/officeDocument/2006/relationships/image" Target="../media/image53.png"/><Relationship Id="rId7" Type="http://schemas.openxmlformats.org/officeDocument/2006/relationships/image" Target="../media/image50.png"/><Relationship Id="rId8"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48.png"/><Relationship Id="rId5" Type="http://schemas.openxmlformats.org/officeDocument/2006/relationships/image" Target="../media/image46.png"/><Relationship Id="rId6" Type="http://schemas.openxmlformats.org/officeDocument/2006/relationships/image" Target="../media/image65.png"/><Relationship Id="rId7" Type="http://schemas.openxmlformats.org/officeDocument/2006/relationships/image" Target="../media/image60.png"/><Relationship Id="rId8" Type="http://schemas.openxmlformats.org/officeDocument/2006/relationships/image" Target="../media/image69.png"/></Relationships>
</file>

<file path=ppt/slides/_rels/slide21.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67.png"/><Relationship Id="rId13" Type="http://schemas.openxmlformats.org/officeDocument/2006/relationships/image" Target="../media/image75.png"/><Relationship Id="rId12"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7.png"/><Relationship Id="rId4" Type="http://schemas.openxmlformats.org/officeDocument/2006/relationships/image" Target="../media/image77.png"/><Relationship Id="rId9" Type="http://schemas.openxmlformats.org/officeDocument/2006/relationships/image" Target="../media/image64.png"/><Relationship Id="rId15" Type="http://schemas.openxmlformats.org/officeDocument/2006/relationships/image" Target="../media/image83.png"/><Relationship Id="rId14" Type="http://schemas.openxmlformats.org/officeDocument/2006/relationships/image" Target="../media/image76.png"/><Relationship Id="rId17" Type="http://schemas.openxmlformats.org/officeDocument/2006/relationships/image" Target="../media/image72.png"/><Relationship Id="rId16" Type="http://schemas.openxmlformats.org/officeDocument/2006/relationships/image" Target="../media/image58.png"/><Relationship Id="rId5" Type="http://schemas.openxmlformats.org/officeDocument/2006/relationships/image" Target="../media/image63.png"/><Relationship Id="rId6" Type="http://schemas.openxmlformats.org/officeDocument/2006/relationships/image" Target="../media/image55.png"/><Relationship Id="rId7" Type="http://schemas.openxmlformats.org/officeDocument/2006/relationships/image" Target="../media/image68.png"/><Relationship Id="rId8"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8.png"/><Relationship Id="rId4" Type="http://schemas.openxmlformats.org/officeDocument/2006/relationships/image" Target="../media/image97.png"/><Relationship Id="rId5" Type="http://schemas.openxmlformats.org/officeDocument/2006/relationships/image" Target="../media/image79.png"/><Relationship Id="rId6" Type="http://schemas.openxmlformats.org/officeDocument/2006/relationships/image" Target="../media/image74.png"/><Relationship Id="rId7" Type="http://schemas.openxmlformats.org/officeDocument/2006/relationships/image" Target="../media/image71.png"/><Relationship Id="rId8"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0" Type="http://schemas.openxmlformats.org/officeDocument/2006/relationships/image" Target="../media/image81.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8.png"/><Relationship Id="rId4" Type="http://schemas.openxmlformats.org/officeDocument/2006/relationships/image" Target="../media/image89.png"/><Relationship Id="rId9" Type="http://schemas.openxmlformats.org/officeDocument/2006/relationships/image" Target="../media/image92.png"/><Relationship Id="rId5" Type="http://schemas.openxmlformats.org/officeDocument/2006/relationships/image" Target="../media/image84.png"/><Relationship Id="rId6" Type="http://schemas.openxmlformats.org/officeDocument/2006/relationships/image" Target="../media/image82.png"/><Relationship Id="rId7" Type="http://schemas.openxmlformats.org/officeDocument/2006/relationships/image" Target="../media/image80.png"/><Relationship Id="rId8"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3.png"/><Relationship Id="rId4" Type="http://schemas.openxmlformats.org/officeDocument/2006/relationships/image" Target="../media/image86.png"/><Relationship Id="rId5" Type="http://schemas.openxmlformats.org/officeDocument/2006/relationships/image" Target="../media/image85.png"/><Relationship Id="rId6" Type="http://schemas.openxmlformats.org/officeDocument/2006/relationships/image" Target="../media/image91.png"/><Relationship Id="rId7" Type="http://schemas.openxmlformats.org/officeDocument/2006/relationships/image" Target="../media/image99.png"/><Relationship Id="rId8" Type="http://schemas.openxmlformats.org/officeDocument/2006/relationships/image" Target="../media/image8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94.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www.bakermckenzi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4.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0.png"/><Relationship Id="rId11" Type="http://schemas.openxmlformats.org/officeDocument/2006/relationships/image" Target="../media/image4.png"/><Relationship Id="rId10" Type="http://schemas.openxmlformats.org/officeDocument/2006/relationships/image" Target="../media/image1.png"/><Relationship Id="rId12" Type="http://schemas.openxmlformats.org/officeDocument/2006/relationships/image" Target="../media/image14.png"/><Relationship Id="rId9"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21.png"/><Relationship Id="rId13" Type="http://schemas.openxmlformats.org/officeDocument/2006/relationships/image" Target="../media/image35.png"/><Relationship Id="rId12"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33.png"/><Relationship Id="rId15" Type="http://schemas.openxmlformats.org/officeDocument/2006/relationships/image" Target="../media/image23.png"/><Relationship Id="rId14" Type="http://schemas.openxmlformats.org/officeDocument/2006/relationships/image" Target="../media/image25.png"/><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22.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 name="Shape 10"/>
        <p:cNvGrpSpPr/>
        <p:nvPr/>
      </p:nvGrpSpPr>
      <p:grpSpPr>
        <a:xfrm>
          <a:off x="0" y="0"/>
          <a:ext cx="0" cy="0"/>
          <a:chOff x="0" y="0"/>
          <a:chExt cx="0" cy="0"/>
        </a:xfrm>
      </p:grpSpPr>
      <p:sp>
        <p:nvSpPr>
          <p:cNvPr id="11" name="Google Shape;11;p3"/>
          <p:cNvSpPr/>
          <p:nvPr/>
        </p:nvSpPr>
        <p:spPr>
          <a:xfrm>
            <a:off x="297388" y="524389"/>
            <a:ext cx="250321" cy="405321"/>
          </a:xfrm>
          <a:custGeom>
            <a:rect b="b" l="l" r="r" t="t"/>
            <a:pathLst>
              <a:path extrusionOk="0" h="120000" w="120000">
                <a:moveTo>
                  <a:pt x="0" y="404"/>
                </a:moveTo>
                <a:lnTo>
                  <a:pt x="0" y="61439"/>
                </a:lnTo>
                <a:lnTo>
                  <a:pt x="36338" y="98084"/>
                </a:lnTo>
                <a:lnTo>
                  <a:pt x="36338" y="97991"/>
                </a:lnTo>
                <a:lnTo>
                  <a:pt x="30423" y="0"/>
                </a:lnTo>
                <a:lnTo>
                  <a:pt x="0" y="0"/>
                </a:lnTo>
                <a:lnTo>
                  <a:pt x="0" y="404"/>
                </a:lnTo>
                <a:close/>
              </a:path>
              <a:path extrusionOk="0" h="120000" w="120000">
                <a:moveTo>
                  <a:pt x="0" y="61439"/>
                </a:moveTo>
                <a:lnTo>
                  <a:pt x="0" y="120000"/>
                </a:lnTo>
                <a:lnTo>
                  <a:pt x="54618" y="119999"/>
                </a:lnTo>
                <a:lnTo>
                  <a:pt x="61824" y="119856"/>
                </a:lnTo>
                <a:lnTo>
                  <a:pt x="68505" y="119474"/>
                </a:lnTo>
                <a:lnTo>
                  <a:pt x="74683" y="118865"/>
                </a:lnTo>
                <a:lnTo>
                  <a:pt x="80381" y="118045"/>
                </a:lnTo>
                <a:lnTo>
                  <a:pt x="85619" y="117027"/>
                </a:lnTo>
                <a:lnTo>
                  <a:pt x="90423" y="115824"/>
                </a:lnTo>
                <a:lnTo>
                  <a:pt x="94611" y="114374"/>
                </a:lnTo>
                <a:lnTo>
                  <a:pt x="99513" y="112215"/>
                </a:lnTo>
                <a:lnTo>
                  <a:pt x="104030" y="109650"/>
                </a:lnTo>
                <a:lnTo>
                  <a:pt x="108072" y="106679"/>
                </a:lnTo>
                <a:lnTo>
                  <a:pt x="111549" y="103302"/>
                </a:lnTo>
                <a:lnTo>
                  <a:pt x="111728" y="103143"/>
                </a:lnTo>
                <a:lnTo>
                  <a:pt x="114811" y="99913"/>
                </a:lnTo>
                <a:lnTo>
                  <a:pt x="117139" y="96464"/>
                </a:lnTo>
                <a:lnTo>
                  <a:pt x="118755" y="92820"/>
                </a:lnTo>
                <a:lnTo>
                  <a:pt x="119695" y="89004"/>
                </a:lnTo>
                <a:lnTo>
                  <a:pt x="120000" y="85041"/>
                </a:lnTo>
                <a:lnTo>
                  <a:pt x="120000" y="84977"/>
                </a:lnTo>
                <a:lnTo>
                  <a:pt x="119688" y="80987"/>
                </a:lnTo>
                <a:lnTo>
                  <a:pt x="118771" y="77147"/>
                </a:lnTo>
                <a:lnTo>
                  <a:pt x="117250" y="73481"/>
                </a:lnTo>
                <a:lnTo>
                  <a:pt x="115125" y="70015"/>
                </a:lnTo>
                <a:lnTo>
                  <a:pt x="112396" y="66776"/>
                </a:lnTo>
                <a:lnTo>
                  <a:pt x="110629" y="65309"/>
                </a:lnTo>
                <a:lnTo>
                  <a:pt x="106889" y="62680"/>
                </a:lnTo>
                <a:lnTo>
                  <a:pt x="102606" y="60226"/>
                </a:lnTo>
                <a:lnTo>
                  <a:pt x="97749" y="57928"/>
                </a:lnTo>
                <a:lnTo>
                  <a:pt x="92290" y="55768"/>
                </a:lnTo>
                <a:lnTo>
                  <a:pt x="86196" y="53727"/>
                </a:lnTo>
                <a:lnTo>
                  <a:pt x="90382" y="51882"/>
                </a:lnTo>
                <a:lnTo>
                  <a:pt x="95150" y="49273"/>
                </a:lnTo>
                <a:lnTo>
                  <a:pt x="98826" y="46452"/>
                </a:lnTo>
                <a:lnTo>
                  <a:pt x="101409" y="43302"/>
                </a:lnTo>
                <a:lnTo>
                  <a:pt x="102292" y="42288"/>
                </a:lnTo>
                <a:lnTo>
                  <a:pt x="104617" y="38765"/>
                </a:lnTo>
                <a:lnTo>
                  <a:pt x="106012" y="35071"/>
                </a:lnTo>
                <a:lnTo>
                  <a:pt x="106478" y="31292"/>
                </a:lnTo>
                <a:lnTo>
                  <a:pt x="106471" y="30722"/>
                </a:lnTo>
                <a:lnTo>
                  <a:pt x="105983" y="26615"/>
                </a:lnTo>
                <a:lnTo>
                  <a:pt x="104725" y="22769"/>
                </a:lnTo>
                <a:lnTo>
                  <a:pt x="102699" y="19206"/>
                </a:lnTo>
                <a:lnTo>
                  <a:pt x="99903" y="15952"/>
                </a:lnTo>
                <a:lnTo>
                  <a:pt x="96339" y="13031"/>
                </a:lnTo>
                <a:lnTo>
                  <a:pt x="90475" y="9241"/>
                </a:lnTo>
                <a:lnTo>
                  <a:pt x="85743" y="6974"/>
                </a:lnTo>
                <a:lnTo>
                  <a:pt x="80495" y="5025"/>
                </a:lnTo>
                <a:lnTo>
                  <a:pt x="74730" y="3393"/>
                </a:lnTo>
                <a:lnTo>
                  <a:pt x="68450" y="2077"/>
                </a:lnTo>
                <a:lnTo>
                  <a:pt x="63120" y="1454"/>
                </a:lnTo>
                <a:lnTo>
                  <a:pt x="52082" y="599"/>
                </a:lnTo>
                <a:lnTo>
                  <a:pt x="45481" y="283"/>
                </a:lnTo>
                <a:lnTo>
                  <a:pt x="38241" y="74"/>
                </a:lnTo>
                <a:lnTo>
                  <a:pt x="30423" y="0"/>
                </a:lnTo>
                <a:lnTo>
                  <a:pt x="36338" y="97991"/>
                </a:lnTo>
                <a:lnTo>
                  <a:pt x="36338" y="21906"/>
                </a:lnTo>
                <a:lnTo>
                  <a:pt x="45633" y="21906"/>
                </a:lnTo>
                <a:lnTo>
                  <a:pt x="47893" y="21932"/>
                </a:lnTo>
                <a:lnTo>
                  <a:pt x="54781" y="22391"/>
                </a:lnTo>
                <a:lnTo>
                  <a:pt x="60553" y="23426"/>
                </a:lnTo>
                <a:lnTo>
                  <a:pt x="65071" y="25040"/>
                </a:lnTo>
                <a:lnTo>
                  <a:pt x="67118" y="26523"/>
                </a:lnTo>
                <a:lnTo>
                  <a:pt x="69917" y="29876"/>
                </a:lnTo>
                <a:lnTo>
                  <a:pt x="70986" y="33898"/>
                </a:lnTo>
                <a:lnTo>
                  <a:pt x="70320" y="37406"/>
                </a:lnTo>
                <a:lnTo>
                  <a:pt x="68001" y="40868"/>
                </a:lnTo>
                <a:lnTo>
                  <a:pt x="64226" y="43812"/>
                </a:lnTo>
                <a:lnTo>
                  <a:pt x="63013" y="44357"/>
                </a:lnTo>
                <a:lnTo>
                  <a:pt x="58104" y="45798"/>
                </a:lnTo>
                <a:lnTo>
                  <a:pt x="51983" y="46660"/>
                </a:lnTo>
                <a:lnTo>
                  <a:pt x="44789" y="46947"/>
                </a:lnTo>
                <a:lnTo>
                  <a:pt x="43945" y="67304"/>
                </a:lnTo>
                <a:lnTo>
                  <a:pt x="46227" y="67318"/>
                </a:lnTo>
                <a:lnTo>
                  <a:pt x="53683" y="67581"/>
                </a:lnTo>
                <a:lnTo>
                  <a:pt x="60274" y="68181"/>
                </a:lnTo>
                <a:lnTo>
                  <a:pt x="66037" y="69116"/>
                </a:lnTo>
                <a:lnTo>
                  <a:pt x="71004" y="70385"/>
                </a:lnTo>
                <a:lnTo>
                  <a:pt x="75210" y="71988"/>
                </a:lnTo>
                <a:lnTo>
                  <a:pt x="77738" y="73494"/>
                </a:lnTo>
                <a:lnTo>
                  <a:pt x="81423" y="76628"/>
                </a:lnTo>
                <a:lnTo>
                  <a:pt x="83718" y="80153"/>
                </a:lnTo>
                <a:lnTo>
                  <a:pt x="84508" y="83996"/>
                </a:lnTo>
                <a:lnTo>
                  <a:pt x="84499" y="84461"/>
                </a:lnTo>
                <a:lnTo>
                  <a:pt x="83508" y="88586"/>
                </a:lnTo>
                <a:lnTo>
                  <a:pt x="80751" y="91944"/>
                </a:lnTo>
                <a:lnTo>
                  <a:pt x="76057" y="94432"/>
                </a:lnTo>
                <a:lnTo>
                  <a:pt x="72099" y="95899"/>
                </a:lnTo>
                <a:lnTo>
                  <a:pt x="67243" y="96891"/>
                </a:lnTo>
                <a:lnTo>
                  <a:pt x="61214" y="97570"/>
                </a:lnTo>
                <a:lnTo>
                  <a:pt x="54010" y="97959"/>
                </a:lnTo>
                <a:lnTo>
                  <a:pt x="45633" y="98084"/>
                </a:lnTo>
                <a:lnTo>
                  <a:pt x="36338" y="98084"/>
                </a:lnTo>
                <a:lnTo>
                  <a:pt x="0" y="61439"/>
                </a:lnTo>
                <a:close/>
              </a:path>
              <a:path extrusionOk="0" h="120000" w="120000">
                <a:moveTo>
                  <a:pt x="36338" y="77262"/>
                </a:moveTo>
                <a:lnTo>
                  <a:pt x="36338" y="67304"/>
                </a:lnTo>
                <a:lnTo>
                  <a:pt x="43945" y="67304"/>
                </a:lnTo>
                <a:lnTo>
                  <a:pt x="44789" y="46947"/>
                </a:lnTo>
                <a:lnTo>
                  <a:pt x="36338" y="46947"/>
                </a:lnTo>
                <a:lnTo>
                  <a:pt x="36338" y="31577"/>
                </a:lnTo>
                <a:lnTo>
                  <a:pt x="36338" y="96269"/>
                </a:lnTo>
                <a:lnTo>
                  <a:pt x="36338" y="77262"/>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 name="Google Shape;12;p3"/>
          <p:cNvSpPr/>
          <p:nvPr/>
        </p:nvSpPr>
        <p:spPr>
          <a:xfrm>
            <a:off x="570628" y="623067"/>
            <a:ext cx="306711" cy="313692"/>
          </a:xfrm>
          <a:custGeom>
            <a:rect b="b" l="l" r="r" t="t"/>
            <a:pathLst>
              <a:path extrusionOk="0" h="120000" w="120000">
                <a:moveTo>
                  <a:pt x="120000" y="115512"/>
                </a:moveTo>
                <a:lnTo>
                  <a:pt x="120000" y="2684"/>
                </a:lnTo>
                <a:lnTo>
                  <a:pt x="91040" y="2684"/>
                </a:lnTo>
                <a:lnTo>
                  <a:pt x="91040" y="15495"/>
                </a:lnTo>
                <a:lnTo>
                  <a:pt x="89977" y="14472"/>
                </a:lnTo>
                <a:lnTo>
                  <a:pt x="86086" y="11029"/>
                </a:lnTo>
                <a:lnTo>
                  <a:pt x="82128" y="8030"/>
                </a:lnTo>
                <a:lnTo>
                  <a:pt x="78050" y="5475"/>
                </a:lnTo>
                <a:lnTo>
                  <a:pt x="73798" y="3367"/>
                </a:lnTo>
                <a:lnTo>
                  <a:pt x="69316" y="2035"/>
                </a:lnTo>
                <a:lnTo>
                  <a:pt x="64526" y="947"/>
                </a:lnTo>
                <a:lnTo>
                  <a:pt x="59604" y="247"/>
                </a:lnTo>
                <a:lnTo>
                  <a:pt x="54485" y="0"/>
                </a:lnTo>
                <a:lnTo>
                  <a:pt x="51768" y="58"/>
                </a:lnTo>
                <a:lnTo>
                  <a:pt x="46598" y="514"/>
                </a:lnTo>
                <a:lnTo>
                  <a:pt x="41609" y="1426"/>
                </a:lnTo>
                <a:lnTo>
                  <a:pt x="36808" y="2802"/>
                </a:lnTo>
                <a:lnTo>
                  <a:pt x="32202" y="4647"/>
                </a:lnTo>
                <a:lnTo>
                  <a:pt x="27798" y="6969"/>
                </a:lnTo>
                <a:lnTo>
                  <a:pt x="23603" y="9774"/>
                </a:lnTo>
                <a:lnTo>
                  <a:pt x="19622" y="13069"/>
                </a:lnTo>
                <a:lnTo>
                  <a:pt x="15863" y="16860"/>
                </a:lnTo>
                <a:lnTo>
                  <a:pt x="11478" y="22274"/>
                </a:lnTo>
                <a:lnTo>
                  <a:pt x="8828" y="26275"/>
                </a:lnTo>
                <a:lnTo>
                  <a:pt x="6515" y="30471"/>
                </a:lnTo>
                <a:lnTo>
                  <a:pt x="4545" y="34866"/>
                </a:lnTo>
                <a:lnTo>
                  <a:pt x="2921" y="39464"/>
                </a:lnTo>
                <a:lnTo>
                  <a:pt x="1650" y="44272"/>
                </a:lnTo>
                <a:lnTo>
                  <a:pt x="736" y="49293"/>
                </a:lnTo>
                <a:lnTo>
                  <a:pt x="185" y="54533"/>
                </a:lnTo>
                <a:lnTo>
                  <a:pt x="0" y="59996"/>
                </a:lnTo>
                <a:lnTo>
                  <a:pt x="43" y="62661"/>
                </a:lnTo>
                <a:lnTo>
                  <a:pt x="405" y="67986"/>
                </a:lnTo>
                <a:lnTo>
                  <a:pt x="1136" y="73093"/>
                </a:lnTo>
                <a:lnTo>
                  <a:pt x="2234" y="77987"/>
                </a:lnTo>
                <a:lnTo>
                  <a:pt x="3700" y="82673"/>
                </a:lnTo>
                <a:lnTo>
                  <a:pt x="5535" y="87155"/>
                </a:lnTo>
                <a:lnTo>
                  <a:pt x="7737" y="91439"/>
                </a:lnTo>
                <a:lnTo>
                  <a:pt x="10307" y="95528"/>
                </a:lnTo>
                <a:lnTo>
                  <a:pt x="13246" y="99428"/>
                </a:lnTo>
                <a:lnTo>
                  <a:pt x="16552" y="103144"/>
                </a:lnTo>
                <a:lnTo>
                  <a:pt x="22573" y="108682"/>
                </a:lnTo>
                <a:lnTo>
                  <a:pt x="26719" y="111724"/>
                </a:lnTo>
                <a:lnTo>
                  <a:pt x="28966" y="59996"/>
                </a:lnTo>
                <a:lnTo>
                  <a:pt x="28994" y="58233"/>
                </a:lnTo>
                <a:lnTo>
                  <a:pt x="29482" y="52869"/>
                </a:lnTo>
                <a:lnTo>
                  <a:pt x="30592" y="47938"/>
                </a:lnTo>
                <a:lnTo>
                  <a:pt x="32351" y="43438"/>
                </a:lnTo>
                <a:lnTo>
                  <a:pt x="34789" y="39366"/>
                </a:lnTo>
                <a:lnTo>
                  <a:pt x="37933" y="35722"/>
                </a:lnTo>
                <a:lnTo>
                  <a:pt x="41680" y="32474"/>
                </a:lnTo>
                <a:lnTo>
                  <a:pt x="45784" y="29817"/>
                </a:lnTo>
                <a:lnTo>
                  <a:pt x="50253" y="27876"/>
                </a:lnTo>
                <a:lnTo>
                  <a:pt x="55189" y="26684"/>
                </a:lnTo>
                <a:lnTo>
                  <a:pt x="60693" y="26280"/>
                </a:lnTo>
                <a:lnTo>
                  <a:pt x="65810" y="26666"/>
                </a:lnTo>
                <a:lnTo>
                  <a:pt x="70722" y="27838"/>
                </a:lnTo>
                <a:lnTo>
                  <a:pt x="75300" y="29762"/>
                </a:lnTo>
                <a:lnTo>
                  <a:pt x="79544" y="32402"/>
                </a:lnTo>
                <a:lnTo>
                  <a:pt x="83454" y="35722"/>
                </a:lnTo>
                <a:lnTo>
                  <a:pt x="87143" y="40592"/>
                </a:lnTo>
                <a:lnTo>
                  <a:pt x="89369" y="44797"/>
                </a:lnTo>
                <a:lnTo>
                  <a:pt x="91027" y="49431"/>
                </a:lnTo>
                <a:lnTo>
                  <a:pt x="92063" y="54497"/>
                </a:lnTo>
                <a:lnTo>
                  <a:pt x="92420" y="59996"/>
                </a:lnTo>
                <a:lnTo>
                  <a:pt x="92385" y="61756"/>
                </a:lnTo>
                <a:lnTo>
                  <a:pt x="91810" y="67119"/>
                </a:lnTo>
                <a:lnTo>
                  <a:pt x="90574" y="72051"/>
                </a:lnTo>
                <a:lnTo>
                  <a:pt x="88733" y="76553"/>
                </a:lnTo>
                <a:lnTo>
                  <a:pt x="86340" y="80625"/>
                </a:lnTo>
                <a:lnTo>
                  <a:pt x="83454" y="84267"/>
                </a:lnTo>
                <a:lnTo>
                  <a:pt x="79643" y="87777"/>
                </a:lnTo>
                <a:lnTo>
                  <a:pt x="75407" y="90469"/>
                </a:lnTo>
                <a:lnTo>
                  <a:pt x="70837" y="92311"/>
                </a:lnTo>
                <a:lnTo>
                  <a:pt x="65932" y="93368"/>
                </a:lnTo>
                <a:lnTo>
                  <a:pt x="60693" y="93706"/>
                </a:lnTo>
                <a:lnTo>
                  <a:pt x="55578" y="93384"/>
                </a:lnTo>
                <a:lnTo>
                  <a:pt x="50665" y="92346"/>
                </a:lnTo>
                <a:lnTo>
                  <a:pt x="46087" y="90524"/>
                </a:lnTo>
                <a:lnTo>
                  <a:pt x="41843" y="87853"/>
                </a:lnTo>
                <a:lnTo>
                  <a:pt x="37933" y="84267"/>
                </a:lnTo>
                <a:lnTo>
                  <a:pt x="33955" y="79402"/>
                </a:lnTo>
                <a:lnTo>
                  <a:pt x="35470" y="116356"/>
                </a:lnTo>
                <a:lnTo>
                  <a:pt x="40101" y="117960"/>
                </a:lnTo>
                <a:lnTo>
                  <a:pt x="44920" y="119097"/>
                </a:lnTo>
                <a:lnTo>
                  <a:pt x="49940" y="119775"/>
                </a:lnTo>
                <a:lnTo>
                  <a:pt x="55176" y="120000"/>
                </a:lnTo>
                <a:lnTo>
                  <a:pt x="59488" y="119895"/>
                </a:lnTo>
                <a:lnTo>
                  <a:pt x="64542" y="119397"/>
                </a:lnTo>
                <a:lnTo>
                  <a:pt x="69313" y="118357"/>
                </a:lnTo>
                <a:lnTo>
                  <a:pt x="73798" y="116627"/>
                </a:lnTo>
                <a:lnTo>
                  <a:pt x="74576" y="116331"/>
                </a:lnTo>
                <a:lnTo>
                  <a:pt x="78652" y="114421"/>
                </a:lnTo>
                <a:lnTo>
                  <a:pt x="82830" y="111887"/>
                </a:lnTo>
                <a:lnTo>
                  <a:pt x="86997" y="108785"/>
                </a:lnTo>
                <a:lnTo>
                  <a:pt x="91040" y="105166"/>
                </a:lnTo>
                <a:lnTo>
                  <a:pt x="91040" y="117303"/>
                </a:lnTo>
                <a:lnTo>
                  <a:pt x="120000" y="117303"/>
                </a:lnTo>
                <a:lnTo>
                  <a:pt x="120000" y="115512"/>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 name="Google Shape;13;p3"/>
          <p:cNvSpPr/>
          <p:nvPr/>
        </p:nvSpPr>
        <p:spPr>
          <a:xfrm>
            <a:off x="638922" y="779904"/>
            <a:ext cx="22365" cy="147331"/>
          </a:xfrm>
          <a:custGeom>
            <a:rect b="b" l="l" r="r" t="t"/>
            <a:pathLst>
              <a:path extrusionOk="0" h="120000" w="120000">
                <a:moveTo>
                  <a:pt x="68727" y="32362"/>
                </a:moveTo>
                <a:lnTo>
                  <a:pt x="47409" y="22490"/>
                </a:lnTo>
                <a:lnTo>
                  <a:pt x="34892" y="11703"/>
                </a:lnTo>
                <a:lnTo>
                  <a:pt x="30803" y="0"/>
                </a:lnTo>
                <a:lnTo>
                  <a:pt x="0" y="110136"/>
                </a:lnTo>
                <a:lnTo>
                  <a:pt x="58892" y="115578"/>
                </a:lnTo>
                <a:lnTo>
                  <a:pt x="120000" y="120000"/>
                </a:lnTo>
                <a:lnTo>
                  <a:pt x="99219" y="41317"/>
                </a:lnTo>
                <a:lnTo>
                  <a:pt x="68727" y="32362"/>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 name="Google Shape;14;p3"/>
          <p:cNvSpPr/>
          <p:nvPr/>
        </p:nvSpPr>
        <p:spPr>
          <a:xfrm>
            <a:off x="910835" y="513802"/>
            <a:ext cx="292658" cy="415909"/>
          </a:xfrm>
          <a:custGeom>
            <a:rect b="b" l="l" r="r" t="t"/>
            <a:pathLst>
              <a:path extrusionOk="0" h="120000" w="120000">
                <a:moveTo>
                  <a:pt x="61451" y="74738"/>
                </a:moveTo>
                <a:lnTo>
                  <a:pt x="113486" y="33550"/>
                </a:lnTo>
                <a:lnTo>
                  <a:pt x="75186" y="33550"/>
                </a:lnTo>
                <a:lnTo>
                  <a:pt x="30372" y="69143"/>
                </a:lnTo>
                <a:lnTo>
                  <a:pt x="30372" y="0"/>
                </a:lnTo>
                <a:lnTo>
                  <a:pt x="0" y="0"/>
                </a:lnTo>
                <a:lnTo>
                  <a:pt x="0" y="119999"/>
                </a:lnTo>
                <a:lnTo>
                  <a:pt x="30372" y="119999"/>
                </a:lnTo>
                <a:lnTo>
                  <a:pt x="30372" y="80336"/>
                </a:lnTo>
                <a:lnTo>
                  <a:pt x="82407" y="119999"/>
                </a:lnTo>
                <a:lnTo>
                  <a:pt x="120000" y="119999"/>
                </a:lnTo>
                <a:lnTo>
                  <a:pt x="61451" y="74738"/>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 name="Google Shape;15;p3"/>
          <p:cNvSpPr/>
          <p:nvPr/>
        </p:nvSpPr>
        <p:spPr>
          <a:xfrm>
            <a:off x="1155898" y="623067"/>
            <a:ext cx="311994" cy="313692"/>
          </a:xfrm>
          <a:custGeom>
            <a:rect b="b" l="l" r="r" t="t"/>
            <a:pathLst>
              <a:path extrusionOk="0" h="120000" w="120000">
                <a:moveTo>
                  <a:pt x="61029" y="24255"/>
                </a:moveTo>
                <a:lnTo>
                  <a:pt x="66383" y="24680"/>
                </a:lnTo>
                <a:lnTo>
                  <a:pt x="71210" y="25834"/>
                </a:lnTo>
                <a:lnTo>
                  <a:pt x="75788" y="27717"/>
                </a:lnTo>
                <a:lnTo>
                  <a:pt x="80000" y="30330"/>
                </a:lnTo>
                <a:lnTo>
                  <a:pt x="83728" y="33442"/>
                </a:lnTo>
                <a:lnTo>
                  <a:pt x="86995" y="37020"/>
                </a:lnTo>
                <a:lnTo>
                  <a:pt x="89618" y="41111"/>
                </a:lnTo>
                <a:lnTo>
                  <a:pt x="91533" y="45848"/>
                </a:lnTo>
                <a:lnTo>
                  <a:pt x="29153" y="45848"/>
                </a:lnTo>
                <a:lnTo>
                  <a:pt x="28600" y="68087"/>
                </a:lnTo>
                <a:lnTo>
                  <a:pt x="120000" y="68087"/>
                </a:lnTo>
                <a:lnTo>
                  <a:pt x="119999" y="62407"/>
                </a:lnTo>
                <a:lnTo>
                  <a:pt x="119821" y="56884"/>
                </a:lnTo>
                <a:lnTo>
                  <a:pt x="119316" y="51566"/>
                </a:lnTo>
                <a:lnTo>
                  <a:pt x="118482" y="46456"/>
                </a:lnTo>
                <a:lnTo>
                  <a:pt x="117313" y="41557"/>
                </a:lnTo>
                <a:lnTo>
                  <a:pt x="115806" y="36875"/>
                </a:lnTo>
                <a:lnTo>
                  <a:pt x="113958" y="32414"/>
                </a:lnTo>
                <a:lnTo>
                  <a:pt x="111764" y="28177"/>
                </a:lnTo>
                <a:lnTo>
                  <a:pt x="109219" y="24170"/>
                </a:lnTo>
                <a:lnTo>
                  <a:pt x="106322" y="20396"/>
                </a:lnTo>
                <a:lnTo>
                  <a:pt x="103066" y="16860"/>
                </a:lnTo>
                <a:lnTo>
                  <a:pt x="97491" y="11777"/>
                </a:lnTo>
                <a:lnTo>
                  <a:pt x="93550" y="8978"/>
                </a:lnTo>
                <a:lnTo>
                  <a:pt x="89367" y="6568"/>
                </a:lnTo>
                <a:lnTo>
                  <a:pt x="84948" y="4541"/>
                </a:lnTo>
                <a:lnTo>
                  <a:pt x="80305" y="2893"/>
                </a:lnTo>
                <a:lnTo>
                  <a:pt x="75446" y="1620"/>
                </a:lnTo>
                <a:lnTo>
                  <a:pt x="70378" y="716"/>
                </a:lnTo>
                <a:lnTo>
                  <a:pt x="65112" y="178"/>
                </a:lnTo>
                <a:lnTo>
                  <a:pt x="59656" y="0"/>
                </a:lnTo>
                <a:lnTo>
                  <a:pt x="57482" y="29"/>
                </a:lnTo>
                <a:lnTo>
                  <a:pt x="52245" y="363"/>
                </a:lnTo>
                <a:lnTo>
                  <a:pt x="47191" y="1069"/>
                </a:lnTo>
                <a:lnTo>
                  <a:pt x="42319" y="2152"/>
                </a:lnTo>
                <a:lnTo>
                  <a:pt x="40000" y="31012"/>
                </a:lnTo>
                <a:lnTo>
                  <a:pt x="42151" y="29475"/>
                </a:lnTo>
                <a:lnTo>
                  <a:pt x="46428" y="27125"/>
                </a:lnTo>
                <a:lnTo>
                  <a:pt x="50969" y="25501"/>
                </a:lnTo>
                <a:lnTo>
                  <a:pt x="55821" y="24559"/>
                </a:lnTo>
                <a:lnTo>
                  <a:pt x="61029" y="24255"/>
                </a:lnTo>
                <a:close/>
              </a:path>
              <a:path extrusionOk="0" h="120000" w="120000">
                <a:moveTo>
                  <a:pt x="27803" y="68087"/>
                </a:moveTo>
                <a:lnTo>
                  <a:pt x="28600" y="68087"/>
                </a:lnTo>
                <a:lnTo>
                  <a:pt x="29153" y="45848"/>
                </a:lnTo>
                <a:lnTo>
                  <a:pt x="31246" y="41611"/>
                </a:lnTo>
                <a:lnTo>
                  <a:pt x="34002" y="37098"/>
                </a:lnTo>
                <a:lnTo>
                  <a:pt x="36895" y="33588"/>
                </a:lnTo>
                <a:lnTo>
                  <a:pt x="40000" y="31012"/>
                </a:lnTo>
                <a:lnTo>
                  <a:pt x="42319" y="2152"/>
                </a:lnTo>
                <a:lnTo>
                  <a:pt x="37631" y="3619"/>
                </a:lnTo>
                <a:lnTo>
                  <a:pt x="33126" y="5472"/>
                </a:lnTo>
                <a:lnTo>
                  <a:pt x="28806" y="7718"/>
                </a:lnTo>
                <a:lnTo>
                  <a:pt x="24671" y="10361"/>
                </a:lnTo>
                <a:lnTo>
                  <a:pt x="20720" y="13407"/>
                </a:lnTo>
                <a:lnTo>
                  <a:pt x="16956" y="16860"/>
                </a:lnTo>
                <a:lnTo>
                  <a:pt x="11784" y="23067"/>
                </a:lnTo>
                <a:lnTo>
                  <a:pt x="9096" y="27080"/>
                </a:lnTo>
                <a:lnTo>
                  <a:pt x="6737" y="31299"/>
                </a:lnTo>
                <a:lnTo>
                  <a:pt x="4717" y="35719"/>
                </a:lnTo>
                <a:lnTo>
                  <a:pt x="3043" y="40336"/>
                </a:lnTo>
                <a:lnTo>
                  <a:pt x="1725" y="45144"/>
                </a:lnTo>
                <a:lnTo>
                  <a:pt x="772" y="50139"/>
                </a:lnTo>
                <a:lnTo>
                  <a:pt x="194" y="55316"/>
                </a:lnTo>
                <a:lnTo>
                  <a:pt x="0" y="60672"/>
                </a:lnTo>
                <a:lnTo>
                  <a:pt x="33" y="62840"/>
                </a:lnTo>
                <a:lnTo>
                  <a:pt x="405" y="68050"/>
                </a:lnTo>
                <a:lnTo>
                  <a:pt x="1176" y="73076"/>
                </a:lnTo>
                <a:lnTo>
                  <a:pt x="2338" y="77920"/>
                </a:lnTo>
                <a:lnTo>
                  <a:pt x="3880" y="82581"/>
                </a:lnTo>
                <a:lnTo>
                  <a:pt x="5793" y="87059"/>
                </a:lnTo>
                <a:lnTo>
                  <a:pt x="8068" y="91355"/>
                </a:lnTo>
                <a:lnTo>
                  <a:pt x="10693" y="95467"/>
                </a:lnTo>
                <a:lnTo>
                  <a:pt x="13659" y="99397"/>
                </a:lnTo>
                <a:lnTo>
                  <a:pt x="16956" y="103144"/>
                </a:lnTo>
                <a:lnTo>
                  <a:pt x="23161" y="108535"/>
                </a:lnTo>
                <a:lnTo>
                  <a:pt x="27136" y="111258"/>
                </a:lnTo>
                <a:lnTo>
                  <a:pt x="31310" y="113604"/>
                </a:lnTo>
                <a:lnTo>
                  <a:pt x="35693" y="115577"/>
                </a:lnTo>
                <a:lnTo>
                  <a:pt x="40292" y="117181"/>
                </a:lnTo>
                <a:lnTo>
                  <a:pt x="45117" y="118421"/>
                </a:lnTo>
                <a:lnTo>
                  <a:pt x="50175" y="119301"/>
                </a:lnTo>
                <a:lnTo>
                  <a:pt x="55476" y="119825"/>
                </a:lnTo>
                <a:lnTo>
                  <a:pt x="61029" y="120000"/>
                </a:lnTo>
                <a:lnTo>
                  <a:pt x="62302" y="119991"/>
                </a:lnTo>
                <a:lnTo>
                  <a:pt x="67688" y="119763"/>
                </a:lnTo>
                <a:lnTo>
                  <a:pt x="72848" y="119222"/>
                </a:lnTo>
                <a:lnTo>
                  <a:pt x="77761" y="118368"/>
                </a:lnTo>
                <a:lnTo>
                  <a:pt x="82411" y="117202"/>
                </a:lnTo>
                <a:lnTo>
                  <a:pt x="86779" y="115723"/>
                </a:lnTo>
                <a:lnTo>
                  <a:pt x="90846" y="113931"/>
                </a:lnTo>
                <a:lnTo>
                  <a:pt x="94527" y="111935"/>
                </a:lnTo>
                <a:lnTo>
                  <a:pt x="98482" y="109370"/>
                </a:lnTo>
                <a:lnTo>
                  <a:pt x="102281" y="106419"/>
                </a:lnTo>
                <a:lnTo>
                  <a:pt x="105904" y="103063"/>
                </a:lnTo>
                <a:lnTo>
                  <a:pt x="109330" y="99281"/>
                </a:lnTo>
                <a:lnTo>
                  <a:pt x="112540" y="95055"/>
                </a:lnTo>
                <a:lnTo>
                  <a:pt x="112028" y="94815"/>
                </a:lnTo>
                <a:lnTo>
                  <a:pt x="110214" y="93962"/>
                </a:lnTo>
                <a:lnTo>
                  <a:pt x="106208" y="92080"/>
                </a:lnTo>
                <a:lnTo>
                  <a:pt x="99142" y="88760"/>
                </a:lnTo>
                <a:lnTo>
                  <a:pt x="88146" y="83594"/>
                </a:lnTo>
                <a:lnTo>
                  <a:pt x="88028" y="83711"/>
                </a:lnTo>
                <a:lnTo>
                  <a:pt x="84146" y="87100"/>
                </a:lnTo>
                <a:lnTo>
                  <a:pt x="79966" y="89915"/>
                </a:lnTo>
                <a:lnTo>
                  <a:pt x="75528" y="92136"/>
                </a:lnTo>
                <a:lnTo>
                  <a:pt x="70867" y="93745"/>
                </a:lnTo>
                <a:lnTo>
                  <a:pt x="66022" y="94724"/>
                </a:lnTo>
                <a:lnTo>
                  <a:pt x="61029" y="95055"/>
                </a:lnTo>
                <a:lnTo>
                  <a:pt x="56366" y="94820"/>
                </a:lnTo>
                <a:lnTo>
                  <a:pt x="51292" y="93931"/>
                </a:lnTo>
                <a:lnTo>
                  <a:pt x="46718" y="92414"/>
                </a:lnTo>
                <a:lnTo>
                  <a:pt x="42540" y="90305"/>
                </a:lnTo>
                <a:lnTo>
                  <a:pt x="38649" y="87639"/>
                </a:lnTo>
                <a:lnTo>
                  <a:pt x="36407" y="85701"/>
                </a:lnTo>
                <a:lnTo>
                  <a:pt x="33240" y="82017"/>
                </a:lnTo>
                <a:lnTo>
                  <a:pt x="30778" y="77826"/>
                </a:lnTo>
                <a:lnTo>
                  <a:pt x="28980" y="73168"/>
                </a:lnTo>
                <a:lnTo>
                  <a:pt x="27803" y="68087"/>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 name="Google Shape;16;p3"/>
          <p:cNvSpPr/>
          <p:nvPr/>
        </p:nvSpPr>
        <p:spPr>
          <a:xfrm>
            <a:off x="1496094" y="623067"/>
            <a:ext cx="158674" cy="306644"/>
          </a:xfrm>
          <a:custGeom>
            <a:rect b="b" l="l" r="r" t="t"/>
            <a:pathLst>
              <a:path extrusionOk="0" h="120000" w="120000">
                <a:moveTo>
                  <a:pt x="162" y="120000"/>
                </a:moveTo>
                <a:lnTo>
                  <a:pt x="56018" y="120000"/>
                </a:lnTo>
                <a:lnTo>
                  <a:pt x="56018" y="66894"/>
                </a:lnTo>
                <a:lnTo>
                  <a:pt x="56107" y="61818"/>
                </a:lnTo>
                <a:lnTo>
                  <a:pt x="56536" y="55311"/>
                </a:lnTo>
                <a:lnTo>
                  <a:pt x="57320" y="49539"/>
                </a:lnTo>
                <a:lnTo>
                  <a:pt x="58460" y="44501"/>
                </a:lnTo>
                <a:lnTo>
                  <a:pt x="59958" y="40198"/>
                </a:lnTo>
                <a:lnTo>
                  <a:pt x="61813" y="36630"/>
                </a:lnTo>
                <a:lnTo>
                  <a:pt x="64027" y="33797"/>
                </a:lnTo>
                <a:lnTo>
                  <a:pt x="70239" y="29492"/>
                </a:lnTo>
                <a:lnTo>
                  <a:pt x="77825" y="26507"/>
                </a:lnTo>
                <a:lnTo>
                  <a:pt x="86659" y="25511"/>
                </a:lnTo>
                <a:lnTo>
                  <a:pt x="90663" y="25511"/>
                </a:lnTo>
                <a:lnTo>
                  <a:pt x="96017" y="26209"/>
                </a:lnTo>
                <a:lnTo>
                  <a:pt x="102676" y="28280"/>
                </a:lnTo>
                <a:lnTo>
                  <a:pt x="103001" y="27803"/>
                </a:lnTo>
                <a:lnTo>
                  <a:pt x="104246" y="25968"/>
                </a:lnTo>
                <a:lnTo>
                  <a:pt x="107064" y="21813"/>
                </a:lnTo>
                <a:lnTo>
                  <a:pt x="112101" y="14389"/>
                </a:lnTo>
                <a:lnTo>
                  <a:pt x="120000" y="2746"/>
                </a:lnTo>
                <a:lnTo>
                  <a:pt x="115899" y="1782"/>
                </a:lnTo>
                <a:lnTo>
                  <a:pt x="106732" y="394"/>
                </a:lnTo>
                <a:lnTo>
                  <a:pt x="97322" y="0"/>
                </a:lnTo>
                <a:lnTo>
                  <a:pt x="96998" y="0"/>
                </a:lnTo>
                <a:lnTo>
                  <a:pt x="86909" y="477"/>
                </a:lnTo>
                <a:lnTo>
                  <a:pt x="77691" y="1856"/>
                </a:lnTo>
                <a:lnTo>
                  <a:pt x="69336" y="4143"/>
                </a:lnTo>
                <a:lnTo>
                  <a:pt x="65842" y="5520"/>
                </a:lnTo>
                <a:lnTo>
                  <a:pt x="58909" y="8900"/>
                </a:lnTo>
                <a:lnTo>
                  <a:pt x="53030" y="12777"/>
                </a:lnTo>
                <a:lnTo>
                  <a:pt x="48008" y="17247"/>
                </a:lnTo>
                <a:lnTo>
                  <a:pt x="48008" y="2746"/>
                </a:lnTo>
                <a:lnTo>
                  <a:pt x="0" y="2746"/>
                </a:lnTo>
                <a:lnTo>
                  <a:pt x="0" y="120000"/>
                </a:lnTo>
                <a:lnTo>
                  <a:pt x="162" y="120000"/>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 name="Google Shape;17;p3"/>
          <p:cNvSpPr/>
          <p:nvPr/>
        </p:nvSpPr>
        <p:spPr>
          <a:xfrm>
            <a:off x="226876" y="956144"/>
            <a:ext cx="474202" cy="405346"/>
          </a:xfrm>
          <a:custGeom>
            <a:rect b="b" l="l" r="r" t="t"/>
            <a:pathLst>
              <a:path extrusionOk="0" h="120000" w="120000">
                <a:moveTo>
                  <a:pt x="19181" y="120000"/>
                </a:moveTo>
                <a:lnTo>
                  <a:pt x="30333" y="44347"/>
                </a:lnTo>
                <a:lnTo>
                  <a:pt x="51747" y="120000"/>
                </a:lnTo>
                <a:lnTo>
                  <a:pt x="68698" y="120000"/>
                </a:lnTo>
                <a:lnTo>
                  <a:pt x="90111" y="44347"/>
                </a:lnTo>
                <a:lnTo>
                  <a:pt x="101264" y="120000"/>
                </a:lnTo>
                <a:lnTo>
                  <a:pt x="119999" y="120000"/>
                </a:lnTo>
                <a:lnTo>
                  <a:pt x="102601" y="0"/>
                </a:lnTo>
                <a:lnTo>
                  <a:pt x="83866" y="0"/>
                </a:lnTo>
                <a:lnTo>
                  <a:pt x="60222" y="83477"/>
                </a:lnTo>
                <a:lnTo>
                  <a:pt x="36580" y="0"/>
                </a:lnTo>
                <a:lnTo>
                  <a:pt x="17843" y="0"/>
                </a:lnTo>
                <a:lnTo>
                  <a:pt x="0" y="120000"/>
                </a:lnTo>
                <a:lnTo>
                  <a:pt x="19181" y="120000"/>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 name="Google Shape;18;p3"/>
          <p:cNvSpPr/>
          <p:nvPr/>
        </p:nvSpPr>
        <p:spPr>
          <a:xfrm>
            <a:off x="701078" y="1054840"/>
            <a:ext cx="304950" cy="313700"/>
          </a:xfrm>
          <a:custGeom>
            <a:rect b="b" l="l" r="r" t="t"/>
            <a:pathLst>
              <a:path extrusionOk="0" h="120000" w="120000">
                <a:moveTo>
                  <a:pt x="0" y="60672"/>
                </a:moveTo>
                <a:lnTo>
                  <a:pt x="317" y="66998"/>
                </a:lnTo>
                <a:lnTo>
                  <a:pt x="1012" y="71837"/>
                </a:lnTo>
                <a:lnTo>
                  <a:pt x="2107" y="76571"/>
                </a:lnTo>
                <a:lnTo>
                  <a:pt x="3606" y="81193"/>
                </a:lnTo>
                <a:lnTo>
                  <a:pt x="5513" y="85701"/>
                </a:lnTo>
                <a:lnTo>
                  <a:pt x="7835" y="90087"/>
                </a:lnTo>
                <a:lnTo>
                  <a:pt x="10577" y="94347"/>
                </a:lnTo>
                <a:lnTo>
                  <a:pt x="13744" y="98477"/>
                </a:lnTo>
                <a:lnTo>
                  <a:pt x="17341" y="102471"/>
                </a:lnTo>
                <a:lnTo>
                  <a:pt x="22214" y="106714"/>
                </a:lnTo>
                <a:lnTo>
                  <a:pt x="26068" y="109464"/>
                </a:lnTo>
                <a:lnTo>
                  <a:pt x="30163" y="111903"/>
                </a:lnTo>
                <a:lnTo>
                  <a:pt x="34503" y="114029"/>
                </a:lnTo>
                <a:lnTo>
                  <a:pt x="39091" y="115838"/>
                </a:lnTo>
                <a:lnTo>
                  <a:pt x="43932" y="117327"/>
                </a:lnTo>
                <a:lnTo>
                  <a:pt x="49029" y="118491"/>
                </a:lnTo>
                <a:lnTo>
                  <a:pt x="54386" y="119327"/>
                </a:lnTo>
                <a:lnTo>
                  <a:pt x="60007" y="119830"/>
                </a:lnTo>
                <a:lnTo>
                  <a:pt x="65895" y="120000"/>
                </a:lnTo>
                <a:lnTo>
                  <a:pt x="69381" y="119932"/>
                </a:lnTo>
                <a:lnTo>
                  <a:pt x="74905" y="119532"/>
                </a:lnTo>
                <a:lnTo>
                  <a:pt x="80236" y="118778"/>
                </a:lnTo>
                <a:lnTo>
                  <a:pt x="85368" y="117670"/>
                </a:lnTo>
                <a:lnTo>
                  <a:pt x="90296" y="116211"/>
                </a:lnTo>
                <a:lnTo>
                  <a:pt x="95014" y="114405"/>
                </a:lnTo>
                <a:lnTo>
                  <a:pt x="99518" y="112253"/>
                </a:lnTo>
                <a:lnTo>
                  <a:pt x="103801" y="109758"/>
                </a:lnTo>
                <a:lnTo>
                  <a:pt x="107858" y="106923"/>
                </a:lnTo>
                <a:lnTo>
                  <a:pt x="111684" y="103751"/>
                </a:lnTo>
                <a:lnTo>
                  <a:pt x="115272" y="100244"/>
                </a:lnTo>
                <a:lnTo>
                  <a:pt x="118618" y="96404"/>
                </a:lnTo>
                <a:lnTo>
                  <a:pt x="118096" y="96050"/>
                </a:lnTo>
                <a:lnTo>
                  <a:pt x="116350" y="94868"/>
                </a:lnTo>
                <a:lnTo>
                  <a:pt x="112565" y="92304"/>
                </a:lnTo>
                <a:lnTo>
                  <a:pt x="105952" y="87826"/>
                </a:lnTo>
                <a:lnTo>
                  <a:pt x="95721" y="80898"/>
                </a:lnTo>
                <a:lnTo>
                  <a:pt x="92982" y="83732"/>
                </a:lnTo>
                <a:lnTo>
                  <a:pt x="89143" y="86834"/>
                </a:lnTo>
                <a:lnTo>
                  <a:pt x="84942" y="89343"/>
                </a:lnTo>
                <a:lnTo>
                  <a:pt x="80379" y="91272"/>
                </a:lnTo>
                <a:lnTo>
                  <a:pt x="75453" y="92634"/>
                </a:lnTo>
                <a:lnTo>
                  <a:pt x="70165" y="93442"/>
                </a:lnTo>
                <a:lnTo>
                  <a:pt x="64513" y="93708"/>
                </a:lnTo>
                <a:lnTo>
                  <a:pt x="61774" y="93642"/>
                </a:lnTo>
                <a:lnTo>
                  <a:pt x="56488" y="93084"/>
                </a:lnTo>
                <a:lnTo>
                  <a:pt x="51576" y="91917"/>
                </a:lnTo>
                <a:lnTo>
                  <a:pt x="47015" y="90091"/>
                </a:lnTo>
                <a:lnTo>
                  <a:pt x="42780" y="87559"/>
                </a:lnTo>
                <a:lnTo>
                  <a:pt x="38847" y="84270"/>
                </a:lnTo>
                <a:lnTo>
                  <a:pt x="34907" y="79656"/>
                </a:lnTo>
                <a:lnTo>
                  <a:pt x="32424" y="75452"/>
                </a:lnTo>
                <a:lnTo>
                  <a:pt x="30616" y="70868"/>
                </a:lnTo>
                <a:lnTo>
                  <a:pt x="29509" y="65932"/>
                </a:lnTo>
                <a:lnTo>
                  <a:pt x="29133" y="60672"/>
                </a:lnTo>
                <a:lnTo>
                  <a:pt x="29232" y="57769"/>
                </a:lnTo>
                <a:lnTo>
                  <a:pt x="29938" y="52692"/>
                </a:lnTo>
                <a:lnTo>
                  <a:pt x="31321" y="47972"/>
                </a:lnTo>
                <a:lnTo>
                  <a:pt x="33383" y="43588"/>
                </a:lnTo>
                <a:lnTo>
                  <a:pt x="36123" y="39515"/>
                </a:lnTo>
                <a:lnTo>
                  <a:pt x="39540" y="35728"/>
                </a:lnTo>
                <a:lnTo>
                  <a:pt x="41911" y="33820"/>
                </a:lnTo>
                <a:lnTo>
                  <a:pt x="46041" y="31170"/>
                </a:lnTo>
                <a:lnTo>
                  <a:pt x="50529" y="29070"/>
                </a:lnTo>
                <a:lnTo>
                  <a:pt x="55350" y="27541"/>
                </a:lnTo>
                <a:lnTo>
                  <a:pt x="60480" y="26607"/>
                </a:lnTo>
                <a:lnTo>
                  <a:pt x="65895" y="26290"/>
                </a:lnTo>
                <a:lnTo>
                  <a:pt x="67286" y="26313"/>
                </a:lnTo>
                <a:lnTo>
                  <a:pt x="72734" y="26809"/>
                </a:lnTo>
                <a:lnTo>
                  <a:pt x="77632" y="27780"/>
                </a:lnTo>
                <a:lnTo>
                  <a:pt x="81862" y="28987"/>
                </a:lnTo>
                <a:lnTo>
                  <a:pt x="87456" y="32280"/>
                </a:lnTo>
                <a:lnTo>
                  <a:pt x="91541" y="35354"/>
                </a:lnTo>
                <a:lnTo>
                  <a:pt x="95721" y="39100"/>
                </a:lnTo>
                <a:lnTo>
                  <a:pt x="96284" y="38788"/>
                </a:lnTo>
                <a:lnTo>
                  <a:pt x="98144" y="37755"/>
                </a:lnTo>
                <a:lnTo>
                  <a:pt x="102162" y="35524"/>
                </a:lnTo>
                <a:lnTo>
                  <a:pt x="109170" y="31631"/>
                </a:lnTo>
                <a:lnTo>
                  <a:pt x="120000" y="25617"/>
                </a:lnTo>
                <a:lnTo>
                  <a:pt x="116759" y="21678"/>
                </a:lnTo>
                <a:lnTo>
                  <a:pt x="113296" y="18017"/>
                </a:lnTo>
                <a:lnTo>
                  <a:pt x="109600" y="14655"/>
                </a:lnTo>
                <a:lnTo>
                  <a:pt x="105673" y="11630"/>
                </a:lnTo>
                <a:lnTo>
                  <a:pt x="101515" y="8980"/>
                </a:lnTo>
                <a:lnTo>
                  <a:pt x="97126" y="6741"/>
                </a:lnTo>
                <a:lnTo>
                  <a:pt x="90994" y="4021"/>
                </a:lnTo>
                <a:lnTo>
                  <a:pt x="86379" y="2532"/>
                </a:lnTo>
                <a:lnTo>
                  <a:pt x="81563" y="1400"/>
                </a:lnTo>
                <a:lnTo>
                  <a:pt x="76544" y="612"/>
                </a:lnTo>
                <a:lnTo>
                  <a:pt x="71321" y="150"/>
                </a:lnTo>
                <a:lnTo>
                  <a:pt x="65895" y="0"/>
                </a:lnTo>
                <a:lnTo>
                  <a:pt x="60765" y="120"/>
                </a:lnTo>
                <a:lnTo>
                  <a:pt x="55630" y="514"/>
                </a:lnTo>
                <a:lnTo>
                  <a:pt x="50642" y="1204"/>
                </a:lnTo>
                <a:lnTo>
                  <a:pt x="45787" y="2216"/>
                </a:lnTo>
                <a:lnTo>
                  <a:pt x="41055" y="3572"/>
                </a:lnTo>
                <a:lnTo>
                  <a:pt x="36434" y="5297"/>
                </a:lnTo>
                <a:lnTo>
                  <a:pt x="31910" y="7414"/>
                </a:lnTo>
                <a:lnTo>
                  <a:pt x="25184" y="11640"/>
                </a:lnTo>
                <a:lnTo>
                  <a:pt x="21218" y="14683"/>
                </a:lnTo>
                <a:lnTo>
                  <a:pt x="17519" y="18007"/>
                </a:lnTo>
                <a:lnTo>
                  <a:pt x="14118" y="21611"/>
                </a:lnTo>
                <a:lnTo>
                  <a:pt x="11044" y="25496"/>
                </a:lnTo>
                <a:lnTo>
                  <a:pt x="8325" y="29662"/>
                </a:lnTo>
                <a:lnTo>
                  <a:pt x="4781" y="36644"/>
                </a:lnTo>
                <a:lnTo>
                  <a:pt x="3060" y="41163"/>
                </a:lnTo>
                <a:lnTo>
                  <a:pt x="1721" y="45811"/>
                </a:lnTo>
                <a:lnTo>
                  <a:pt x="764" y="50602"/>
                </a:lnTo>
                <a:lnTo>
                  <a:pt x="191" y="55551"/>
                </a:lnTo>
                <a:lnTo>
                  <a:pt x="0" y="60672"/>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p:nvPr/>
        </p:nvSpPr>
        <p:spPr>
          <a:xfrm>
            <a:off x="1032504" y="956144"/>
            <a:ext cx="290873" cy="405346"/>
          </a:xfrm>
          <a:custGeom>
            <a:rect b="b" l="l" r="r" t="t"/>
            <a:pathLst>
              <a:path extrusionOk="0" h="120000" w="120000">
                <a:moveTo>
                  <a:pt x="120000" y="120000"/>
                </a:moveTo>
                <a:lnTo>
                  <a:pt x="56723" y="53739"/>
                </a:lnTo>
                <a:lnTo>
                  <a:pt x="114894" y="0"/>
                </a:lnTo>
                <a:lnTo>
                  <a:pt x="77095" y="0"/>
                </a:lnTo>
                <a:lnTo>
                  <a:pt x="31981" y="41216"/>
                </a:lnTo>
                <a:lnTo>
                  <a:pt x="31981" y="0"/>
                </a:lnTo>
                <a:lnTo>
                  <a:pt x="0" y="0"/>
                </a:lnTo>
                <a:lnTo>
                  <a:pt x="0" y="120000"/>
                </a:lnTo>
                <a:lnTo>
                  <a:pt x="31981" y="120000"/>
                </a:lnTo>
                <a:lnTo>
                  <a:pt x="31981" y="66782"/>
                </a:lnTo>
                <a:lnTo>
                  <a:pt x="82912" y="120000"/>
                </a:lnTo>
                <a:lnTo>
                  <a:pt x="120000" y="120000"/>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 name="Google Shape;20;p3"/>
          <p:cNvSpPr/>
          <p:nvPr/>
        </p:nvSpPr>
        <p:spPr>
          <a:xfrm>
            <a:off x="1288097" y="1054840"/>
            <a:ext cx="312054" cy="313700"/>
          </a:xfrm>
          <a:custGeom>
            <a:rect b="b" l="l" r="r" t="t"/>
            <a:pathLst>
              <a:path extrusionOk="0" h="120000" w="120000">
                <a:moveTo>
                  <a:pt x="61017" y="24268"/>
                </a:moveTo>
                <a:lnTo>
                  <a:pt x="66369" y="24693"/>
                </a:lnTo>
                <a:lnTo>
                  <a:pt x="71195" y="25844"/>
                </a:lnTo>
                <a:lnTo>
                  <a:pt x="75773" y="27726"/>
                </a:lnTo>
                <a:lnTo>
                  <a:pt x="79984" y="30336"/>
                </a:lnTo>
                <a:lnTo>
                  <a:pt x="83707" y="33159"/>
                </a:lnTo>
                <a:lnTo>
                  <a:pt x="86975" y="36766"/>
                </a:lnTo>
                <a:lnTo>
                  <a:pt x="89600" y="41015"/>
                </a:lnTo>
                <a:lnTo>
                  <a:pt x="91515" y="45842"/>
                </a:lnTo>
                <a:lnTo>
                  <a:pt x="29147" y="45842"/>
                </a:lnTo>
                <a:lnTo>
                  <a:pt x="28597" y="68088"/>
                </a:lnTo>
                <a:lnTo>
                  <a:pt x="120000" y="68088"/>
                </a:lnTo>
                <a:lnTo>
                  <a:pt x="119999" y="62388"/>
                </a:lnTo>
                <a:lnTo>
                  <a:pt x="119819" y="56868"/>
                </a:lnTo>
                <a:lnTo>
                  <a:pt x="119312" y="51552"/>
                </a:lnTo>
                <a:lnTo>
                  <a:pt x="118474" y="46444"/>
                </a:lnTo>
                <a:lnTo>
                  <a:pt x="117303" y="41548"/>
                </a:lnTo>
                <a:lnTo>
                  <a:pt x="115793" y="36869"/>
                </a:lnTo>
                <a:lnTo>
                  <a:pt x="113941" y="32409"/>
                </a:lnTo>
                <a:lnTo>
                  <a:pt x="111744" y="28174"/>
                </a:lnTo>
                <a:lnTo>
                  <a:pt x="109199" y="24167"/>
                </a:lnTo>
                <a:lnTo>
                  <a:pt x="106301" y="20391"/>
                </a:lnTo>
                <a:lnTo>
                  <a:pt x="103046" y="16852"/>
                </a:lnTo>
                <a:lnTo>
                  <a:pt x="97482" y="11774"/>
                </a:lnTo>
                <a:lnTo>
                  <a:pt x="93544" y="8976"/>
                </a:lnTo>
                <a:lnTo>
                  <a:pt x="89361" y="6566"/>
                </a:lnTo>
                <a:lnTo>
                  <a:pt x="84942" y="4541"/>
                </a:lnTo>
                <a:lnTo>
                  <a:pt x="80298" y="2893"/>
                </a:lnTo>
                <a:lnTo>
                  <a:pt x="75436" y="1620"/>
                </a:lnTo>
                <a:lnTo>
                  <a:pt x="70368" y="716"/>
                </a:lnTo>
                <a:lnTo>
                  <a:pt x="65101" y="178"/>
                </a:lnTo>
                <a:lnTo>
                  <a:pt x="59645" y="0"/>
                </a:lnTo>
                <a:lnTo>
                  <a:pt x="57473" y="29"/>
                </a:lnTo>
                <a:lnTo>
                  <a:pt x="52239" y="363"/>
                </a:lnTo>
                <a:lnTo>
                  <a:pt x="47187" y="1068"/>
                </a:lnTo>
                <a:lnTo>
                  <a:pt x="42318" y="2152"/>
                </a:lnTo>
                <a:lnTo>
                  <a:pt x="39992" y="31009"/>
                </a:lnTo>
                <a:lnTo>
                  <a:pt x="42140" y="29478"/>
                </a:lnTo>
                <a:lnTo>
                  <a:pt x="46416" y="27133"/>
                </a:lnTo>
                <a:lnTo>
                  <a:pt x="50958" y="25512"/>
                </a:lnTo>
                <a:lnTo>
                  <a:pt x="55809" y="24571"/>
                </a:lnTo>
                <a:lnTo>
                  <a:pt x="61017" y="24268"/>
                </a:lnTo>
                <a:close/>
              </a:path>
              <a:path extrusionOk="0" h="120000" w="120000">
                <a:moveTo>
                  <a:pt x="30772" y="77827"/>
                </a:moveTo>
                <a:lnTo>
                  <a:pt x="28974" y="73170"/>
                </a:lnTo>
                <a:lnTo>
                  <a:pt x="27797" y="68088"/>
                </a:lnTo>
                <a:lnTo>
                  <a:pt x="28597" y="68088"/>
                </a:lnTo>
                <a:lnTo>
                  <a:pt x="29147" y="45842"/>
                </a:lnTo>
                <a:lnTo>
                  <a:pt x="31239" y="41608"/>
                </a:lnTo>
                <a:lnTo>
                  <a:pt x="33995" y="37098"/>
                </a:lnTo>
                <a:lnTo>
                  <a:pt x="36887" y="33590"/>
                </a:lnTo>
                <a:lnTo>
                  <a:pt x="39992" y="31009"/>
                </a:lnTo>
                <a:lnTo>
                  <a:pt x="42318" y="2152"/>
                </a:lnTo>
                <a:lnTo>
                  <a:pt x="37633" y="3617"/>
                </a:lnTo>
                <a:lnTo>
                  <a:pt x="33131" y="5470"/>
                </a:lnTo>
                <a:lnTo>
                  <a:pt x="28811" y="7716"/>
                </a:lnTo>
                <a:lnTo>
                  <a:pt x="24675" y="10358"/>
                </a:lnTo>
                <a:lnTo>
                  <a:pt x="20722" y="13402"/>
                </a:lnTo>
                <a:lnTo>
                  <a:pt x="16953" y="16852"/>
                </a:lnTo>
                <a:lnTo>
                  <a:pt x="11777" y="23072"/>
                </a:lnTo>
                <a:lnTo>
                  <a:pt x="9091" y="27087"/>
                </a:lnTo>
                <a:lnTo>
                  <a:pt x="6734" y="31307"/>
                </a:lnTo>
                <a:lnTo>
                  <a:pt x="4714" y="35728"/>
                </a:lnTo>
                <a:lnTo>
                  <a:pt x="3041" y="40344"/>
                </a:lnTo>
                <a:lnTo>
                  <a:pt x="1724" y="45150"/>
                </a:lnTo>
                <a:lnTo>
                  <a:pt x="772" y="50144"/>
                </a:lnTo>
                <a:lnTo>
                  <a:pt x="194" y="55320"/>
                </a:lnTo>
                <a:lnTo>
                  <a:pt x="0" y="60672"/>
                </a:lnTo>
                <a:lnTo>
                  <a:pt x="33" y="62843"/>
                </a:lnTo>
                <a:lnTo>
                  <a:pt x="404" y="68053"/>
                </a:lnTo>
                <a:lnTo>
                  <a:pt x="1176" y="73079"/>
                </a:lnTo>
                <a:lnTo>
                  <a:pt x="2338" y="77923"/>
                </a:lnTo>
                <a:lnTo>
                  <a:pt x="3880" y="82584"/>
                </a:lnTo>
                <a:lnTo>
                  <a:pt x="5793" y="87062"/>
                </a:lnTo>
                <a:lnTo>
                  <a:pt x="8067" y="91357"/>
                </a:lnTo>
                <a:lnTo>
                  <a:pt x="10691" y="95470"/>
                </a:lnTo>
                <a:lnTo>
                  <a:pt x="13656" y="99399"/>
                </a:lnTo>
                <a:lnTo>
                  <a:pt x="16953" y="103146"/>
                </a:lnTo>
                <a:lnTo>
                  <a:pt x="23165" y="108536"/>
                </a:lnTo>
                <a:lnTo>
                  <a:pt x="27141" y="111259"/>
                </a:lnTo>
                <a:lnTo>
                  <a:pt x="31314" y="113605"/>
                </a:lnTo>
                <a:lnTo>
                  <a:pt x="35695" y="115577"/>
                </a:lnTo>
                <a:lnTo>
                  <a:pt x="40291" y="117181"/>
                </a:lnTo>
                <a:lnTo>
                  <a:pt x="45112" y="118421"/>
                </a:lnTo>
                <a:lnTo>
                  <a:pt x="50168" y="119301"/>
                </a:lnTo>
                <a:lnTo>
                  <a:pt x="55466" y="119825"/>
                </a:lnTo>
                <a:lnTo>
                  <a:pt x="61017" y="120000"/>
                </a:lnTo>
                <a:lnTo>
                  <a:pt x="62290" y="119991"/>
                </a:lnTo>
                <a:lnTo>
                  <a:pt x="67675" y="119763"/>
                </a:lnTo>
                <a:lnTo>
                  <a:pt x="72834" y="119222"/>
                </a:lnTo>
                <a:lnTo>
                  <a:pt x="77746" y="118368"/>
                </a:lnTo>
                <a:lnTo>
                  <a:pt x="82395" y="117202"/>
                </a:lnTo>
                <a:lnTo>
                  <a:pt x="86762" y="115723"/>
                </a:lnTo>
                <a:lnTo>
                  <a:pt x="90829" y="113932"/>
                </a:lnTo>
                <a:lnTo>
                  <a:pt x="94521" y="111928"/>
                </a:lnTo>
                <a:lnTo>
                  <a:pt x="98474" y="109364"/>
                </a:lnTo>
                <a:lnTo>
                  <a:pt x="102271" y="106414"/>
                </a:lnTo>
                <a:lnTo>
                  <a:pt x="105895" y="103059"/>
                </a:lnTo>
                <a:lnTo>
                  <a:pt x="109324" y="99279"/>
                </a:lnTo>
                <a:lnTo>
                  <a:pt x="112541" y="95055"/>
                </a:lnTo>
                <a:lnTo>
                  <a:pt x="112026" y="94813"/>
                </a:lnTo>
                <a:lnTo>
                  <a:pt x="110207" y="93959"/>
                </a:lnTo>
                <a:lnTo>
                  <a:pt x="106197" y="92076"/>
                </a:lnTo>
                <a:lnTo>
                  <a:pt x="99126" y="88757"/>
                </a:lnTo>
                <a:lnTo>
                  <a:pt x="88129" y="83594"/>
                </a:lnTo>
                <a:lnTo>
                  <a:pt x="84130" y="87101"/>
                </a:lnTo>
                <a:lnTo>
                  <a:pt x="79951" y="89915"/>
                </a:lnTo>
                <a:lnTo>
                  <a:pt x="75513" y="92136"/>
                </a:lnTo>
                <a:lnTo>
                  <a:pt x="70853" y="93746"/>
                </a:lnTo>
                <a:lnTo>
                  <a:pt x="66009" y="94724"/>
                </a:lnTo>
                <a:lnTo>
                  <a:pt x="61017" y="95055"/>
                </a:lnTo>
                <a:lnTo>
                  <a:pt x="56307" y="94819"/>
                </a:lnTo>
                <a:lnTo>
                  <a:pt x="51105" y="93931"/>
                </a:lnTo>
                <a:lnTo>
                  <a:pt x="46426" y="92414"/>
                </a:lnTo>
                <a:lnTo>
                  <a:pt x="42272" y="90305"/>
                </a:lnTo>
                <a:lnTo>
                  <a:pt x="38642" y="87639"/>
                </a:lnTo>
                <a:lnTo>
                  <a:pt x="36400" y="85702"/>
                </a:lnTo>
                <a:lnTo>
                  <a:pt x="33233" y="82018"/>
                </a:lnTo>
                <a:lnTo>
                  <a:pt x="30772" y="77827"/>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 name="Google Shape;21;p3"/>
          <p:cNvSpPr/>
          <p:nvPr/>
        </p:nvSpPr>
        <p:spPr>
          <a:xfrm>
            <a:off x="1626568" y="1054840"/>
            <a:ext cx="262673" cy="306650"/>
          </a:xfrm>
          <a:custGeom>
            <a:rect b="b" l="l" r="r" t="t"/>
            <a:pathLst>
              <a:path extrusionOk="0" h="120000" w="120000">
                <a:moveTo>
                  <a:pt x="120000" y="42758"/>
                </a:moveTo>
                <a:lnTo>
                  <a:pt x="119904" y="39172"/>
                </a:lnTo>
                <a:lnTo>
                  <a:pt x="119301" y="33404"/>
                </a:lnTo>
                <a:lnTo>
                  <a:pt x="118139" y="28113"/>
                </a:lnTo>
                <a:lnTo>
                  <a:pt x="116420" y="23300"/>
                </a:lnTo>
                <a:lnTo>
                  <a:pt x="114141" y="18964"/>
                </a:lnTo>
                <a:lnTo>
                  <a:pt x="111303" y="15105"/>
                </a:lnTo>
                <a:lnTo>
                  <a:pt x="107904" y="11724"/>
                </a:lnTo>
                <a:lnTo>
                  <a:pt x="102161" y="7236"/>
                </a:lnTo>
                <a:lnTo>
                  <a:pt x="97282" y="4541"/>
                </a:lnTo>
                <a:lnTo>
                  <a:pt x="92037" y="2504"/>
                </a:lnTo>
                <a:lnTo>
                  <a:pt x="86424" y="1090"/>
                </a:lnTo>
                <a:lnTo>
                  <a:pt x="80443" y="266"/>
                </a:lnTo>
                <a:lnTo>
                  <a:pt x="74092" y="0"/>
                </a:lnTo>
                <a:lnTo>
                  <a:pt x="71936" y="26"/>
                </a:lnTo>
                <a:lnTo>
                  <a:pt x="66213" y="390"/>
                </a:lnTo>
                <a:lnTo>
                  <a:pt x="60490" y="1264"/>
                </a:lnTo>
                <a:lnTo>
                  <a:pt x="54767" y="2758"/>
                </a:lnTo>
                <a:lnTo>
                  <a:pt x="48677" y="5509"/>
                </a:lnTo>
                <a:lnTo>
                  <a:pt x="43823" y="8004"/>
                </a:lnTo>
                <a:lnTo>
                  <a:pt x="38847" y="10961"/>
                </a:lnTo>
                <a:lnTo>
                  <a:pt x="33811" y="14482"/>
                </a:lnTo>
                <a:lnTo>
                  <a:pt x="33811" y="2758"/>
                </a:lnTo>
                <a:lnTo>
                  <a:pt x="0" y="2758"/>
                </a:lnTo>
                <a:lnTo>
                  <a:pt x="0" y="120000"/>
                </a:lnTo>
                <a:lnTo>
                  <a:pt x="33811" y="120000"/>
                </a:lnTo>
                <a:lnTo>
                  <a:pt x="33811" y="73103"/>
                </a:lnTo>
                <a:lnTo>
                  <a:pt x="33884" y="66878"/>
                </a:lnTo>
                <a:lnTo>
                  <a:pt x="34125" y="60690"/>
                </a:lnTo>
                <a:lnTo>
                  <a:pt x="34493" y="55617"/>
                </a:lnTo>
                <a:lnTo>
                  <a:pt x="34947" y="51697"/>
                </a:lnTo>
                <a:lnTo>
                  <a:pt x="36658" y="44841"/>
                </a:lnTo>
                <a:lnTo>
                  <a:pt x="38873" y="40121"/>
                </a:lnTo>
                <a:lnTo>
                  <a:pt x="41925" y="35978"/>
                </a:lnTo>
                <a:lnTo>
                  <a:pt x="45907" y="32411"/>
                </a:lnTo>
                <a:lnTo>
                  <a:pt x="51417" y="28962"/>
                </a:lnTo>
                <a:lnTo>
                  <a:pt x="56865" y="27366"/>
                </a:lnTo>
                <a:lnTo>
                  <a:pt x="62813" y="26895"/>
                </a:lnTo>
                <a:lnTo>
                  <a:pt x="65886" y="26976"/>
                </a:lnTo>
                <a:lnTo>
                  <a:pt x="71829" y="27913"/>
                </a:lnTo>
                <a:lnTo>
                  <a:pt x="76511" y="30344"/>
                </a:lnTo>
                <a:lnTo>
                  <a:pt x="82191" y="35559"/>
                </a:lnTo>
                <a:lnTo>
                  <a:pt x="84556" y="40688"/>
                </a:lnTo>
                <a:lnTo>
                  <a:pt x="85219" y="45738"/>
                </a:lnTo>
                <a:lnTo>
                  <a:pt x="85591" y="50050"/>
                </a:lnTo>
                <a:lnTo>
                  <a:pt x="85889" y="55227"/>
                </a:lnTo>
                <a:lnTo>
                  <a:pt x="86088" y="61294"/>
                </a:lnTo>
                <a:lnTo>
                  <a:pt x="86160" y="68275"/>
                </a:lnTo>
                <a:lnTo>
                  <a:pt x="86160" y="120000"/>
                </a:lnTo>
                <a:lnTo>
                  <a:pt x="120000" y="120000"/>
                </a:lnTo>
                <a:lnTo>
                  <a:pt x="120000" y="42758"/>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 name="Google Shape;22;p3"/>
          <p:cNvSpPr/>
          <p:nvPr/>
        </p:nvSpPr>
        <p:spPr>
          <a:xfrm>
            <a:off x="1910362" y="1061888"/>
            <a:ext cx="246787" cy="299602"/>
          </a:xfrm>
          <a:custGeom>
            <a:rect b="b" l="l" r="r" t="t"/>
            <a:pathLst>
              <a:path extrusionOk="0" h="120000" w="120000">
                <a:moveTo>
                  <a:pt x="55718" y="94587"/>
                </a:moveTo>
                <a:lnTo>
                  <a:pt x="120000" y="0"/>
                </a:lnTo>
                <a:lnTo>
                  <a:pt x="9430" y="0"/>
                </a:lnTo>
                <a:lnTo>
                  <a:pt x="9430" y="25410"/>
                </a:lnTo>
                <a:lnTo>
                  <a:pt x="65149" y="25410"/>
                </a:lnTo>
                <a:lnTo>
                  <a:pt x="0" y="120000"/>
                </a:lnTo>
                <a:lnTo>
                  <a:pt x="116586" y="120000"/>
                </a:lnTo>
                <a:lnTo>
                  <a:pt x="116586" y="94587"/>
                </a:lnTo>
                <a:lnTo>
                  <a:pt x="55718" y="94587"/>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 name="Google Shape;23;p3"/>
          <p:cNvSpPr/>
          <p:nvPr/>
        </p:nvSpPr>
        <p:spPr>
          <a:xfrm>
            <a:off x="2278818" y="1060198"/>
            <a:ext cx="109373" cy="96982"/>
          </a:xfrm>
          <a:custGeom>
            <a:rect b="b" l="l" r="r" t="t"/>
            <a:pathLst>
              <a:path extrusionOk="0" h="120000" w="120000">
                <a:moveTo>
                  <a:pt x="106508" y="4710"/>
                </a:moveTo>
                <a:lnTo>
                  <a:pt x="93619" y="10707"/>
                </a:lnTo>
                <a:lnTo>
                  <a:pt x="95058" y="113369"/>
                </a:lnTo>
                <a:lnTo>
                  <a:pt x="103315" y="102023"/>
                </a:lnTo>
                <a:lnTo>
                  <a:pt x="112144" y="93675"/>
                </a:lnTo>
                <a:lnTo>
                  <a:pt x="120000" y="0"/>
                </a:lnTo>
                <a:lnTo>
                  <a:pt x="106508" y="4710"/>
                </a:lnTo>
                <a:close/>
              </a:path>
              <a:path extrusionOk="0" h="120000" w="120000">
                <a:moveTo>
                  <a:pt x="340415" y="213609"/>
                </a:moveTo>
                <a:lnTo>
                  <a:pt x="340414" y="195174"/>
                </a:lnTo>
                <a:lnTo>
                  <a:pt x="339903" y="177318"/>
                </a:lnTo>
                <a:lnTo>
                  <a:pt x="338461" y="160122"/>
                </a:lnTo>
                <a:lnTo>
                  <a:pt x="336077" y="143599"/>
                </a:lnTo>
                <a:lnTo>
                  <a:pt x="332739" y="127764"/>
                </a:lnTo>
                <a:lnTo>
                  <a:pt x="328437" y="112626"/>
                </a:lnTo>
                <a:lnTo>
                  <a:pt x="323158" y="98202"/>
                </a:lnTo>
                <a:lnTo>
                  <a:pt x="316891" y="84503"/>
                </a:lnTo>
                <a:lnTo>
                  <a:pt x="309624" y="71540"/>
                </a:lnTo>
                <a:lnTo>
                  <a:pt x="301346" y="59330"/>
                </a:lnTo>
                <a:lnTo>
                  <a:pt x="292046" y="47882"/>
                </a:lnTo>
                <a:lnTo>
                  <a:pt x="276210" y="31491"/>
                </a:lnTo>
                <a:lnTo>
                  <a:pt x="264972" y="22433"/>
                </a:lnTo>
                <a:lnTo>
                  <a:pt x="253036" y="14631"/>
                </a:lnTo>
                <a:lnTo>
                  <a:pt x="240430" y="8071"/>
                </a:lnTo>
                <a:lnTo>
                  <a:pt x="227179" y="2738"/>
                </a:lnTo>
                <a:lnTo>
                  <a:pt x="213312" y="-1382"/>
                </a:lnTo>
                <a:lnTo>
                  <a:pt x="198855" y="-4307"/>
                </a:lnTo>
                <a:lnTo>
                  <a:pt x="183836" y="-6051"/>
                </a:lnTo>
                <a:lnTo>
                  <a:pt x="168281" y="-6629"/>
                </a:lnTo>
                <a:lnTo>
                  <a:pt x="163944" y="-6582"/>
                </a:lnTo>
                <a:lnTo>
                  <a:pt x="148732" y="-5629"/>
                </a:lnTo>
                <a:lnTo>
                  <a:pt x="134078" y="-3441"/>
                </a:lnTo>
                <a:lnTo>
                  <a:pt x="120000" y="0"/>
                </a:lnTo>
                <a:lnTo>
                  <a:pt x="112144" y="93675"/>
                </a:lnTo>
                <a:lnTo>
                  <a:pt x="118273" y="88723"/>
                </a:lnTo>
                <a:lnTo>
                  <a:pt x="130474" y="81137"/>
                </a:lnTo>
                <a:lnTo>
                  <a:pt x="143431" y="75893"/>
                </a:lnTo>
                <a:lnTo>
                  <a:pt x="157272" y="72851"/>
                </a:lnTo>
                <a:lnTo>
                  <a:pt x="172132" y="71868"/>
                </a:lnTo>
                <a:lnTo>
                  <a:pt x="173441" y="71876"/>
                </a:lnTo>
                <a:lnTo>
                  <a:pt x="188299" y="73250"/>
                </a:lnTo>
                <a:lnTo>
                  <a:pt x="201952" y="76978"/>
                </a:lnTo>
                <a:lnTo>
                  <a:pt x="214568" y="83061"/>
                </a:lnTo>
                <a:lnTo>
                  <a:pt x="226312" y="91496"/>
                </a:lnTo>
                <a:lnTo>
                  <a:pt x="237695" y="100605"/>
                </a:lnTo>
                <a:lnTo>
                  <a:pt x="246930" y="112276"/>
                </a:lnTo>
                <a:lnTo>
                  <a:pt x="253958" y="126029"/>
                </a:lnTo>
                <a:lnTo>
                  <a:pt x="259146" y="141653"/>
                </a:lnTo>
                <a:lnTo>
                  <a:pt x="81203" y="141653"/>
                </a:lnTo>
                <a:lnTo>
                  <a:pt x="87178" y="127957"/>
                </a:lnTo>
                <a:lnTo>
                  <a:pt x="95058" y="113369"/>
                </a:lnTo>
                <a:lnTo>
                  <a:pt x="93619" y="10707"/>
                </a:lnTo>
                <a:lnTo>
                  <a:pt x="81346" y="18007"/>
                </a:lnTo>
                <a:lnTo>
                  <a:pt x="69704" y="26625"/>
                </a:lnTo>
                <a:lnTo>
                  <a:pt x="58706" y="36578"/>
                </a:lnTo>
                <a:lnTo>
                  <a:pt x="48369" y="47882"/>
                </a:lnTo>
                <a:lnTo>
                  <a:pt x="32909" y="67999"/>
                </a:lnTo>
                <a:lnTo>
                  <a:pt x="25089" y="80989"/>
                </a:lnTo>
                <a:lnTo>
                  <a:pt x="18355" y="94639"/>
                </a:lnTo>
                <a:lnTo>
                  <a:pt x="12691" y="108936"/>
                </a:lnTo>
                <a:lnTo>
                  <a:pt x="8088" y="123867"/>
                </a:lnTo>
                <a:lnTo>
                  <a:pt x="4530" y="139416"/>
                </a:lnTo>
                <a:lnTo>
                  <a:pt x="2004" y="155568"/>
                </a:lnTo>
                <a:lnTo>
                  <a:pt x="498" y="172308"/>
                </a:lnTo>
                <a:lnTo>
                  <a:pt x="0" y="189624"/>
                </a:lnTo>
                <a:lnTo>
                  <a:pt x="86" y="196644"/>
                </a:lnTo>
                <a:lnTo>
                  <a:pt x="1043" y="213496"/>
                </a:lnTo>
                <a:lnTo>
                  <a:pt x="3069" y="229756"/>
                </a:lnTo>
                <a:lnTo>
                  <a:pt x="6179" y="245424"/>
                </a:lnTo>
                <a:lnTo>
                  <a:pt x="10385" y="260500"/>
                </a:lnTo>
                <a:lnTo>
                  <a:pt x="15703" y="274984"/>
                </a:lnTo>
                <a:lnTo>
                  <a:pt x="22146" y="288877"/>
                </a:lnTo>
                <a:lnTo>
                  <a:pt x="29728" y="302178"/>
                </a:lnTo>
                <a:lnTo>
                  <a:pt x="38465" y="314888"/>
                </a:lnTo>
                <a:lnTo>
                  <a:pt x="48369" y="327007"/>
                </a:lnTo>
                <a:lnTo>
                  <a:pt x="64205" y="343399"/>
                </a:lnTo>
                <a:lnTo>
                  <a:pt x="75443" y="352458"/>
                </a:lnTo>
                <a:lnTo>
                  <a:pt x="87379" y="360259"/>
                </a:lnTo>
                <a:lnTo>
                  <a:pt x="99985" y="366820"/>
                </a:lnTo>
                <a:lnTo>
                  <a:pt x="113235" y="372154"/>
                </a:lnTo>
                <a:lnTo>
                  <a:pt x="127103" y="376276"/>
                </a:lnTo>
                <a:lnTo>
                  <a:pt x="141559" y="379202"/>
                </a:lnTo>
                <a:lnTo>
                  <a:pt x="156578" y="380945"/>
                </a:lnTo>
                <a:lnTo>
                  <a:pt x="172132" y="381524"/>
                </a:lnTo>
                <a:lnTo>
                  <a:pt x="175839" y="381496"/>
                </a:lnTo>
                <a:lnTo>
                  <a:pt x="191210" y="380753"/>
                </a:lnTo>
                <a:lnTo>
                  <a:pt x="205919" y="379001"/>
                </a:lnTo>
                <a:lnTo>
                  <a:pt x="219925" y="376240"/>
                </a:lnTo>
                <a:lnTo>
                  <a:pt x="233178" y="372469"/>
                </a:lnTo>
                <a:lnTo>
                  <a:pt x="245637" y="367688"/>
                </a:lnTo>
                <a:lnTo>
                  <a:pt x="257253" y="361898"/>
                </a:lnTo>
                <a:lnTo>
                  <a:pt x="268372" y="355439"/>
                </a:lnTo>
                <a:lnTo>
                  <a:pt x="279864" y="347144"/>
                </a:lnTo>
                <a:lnTo>
                  <a:pt x="290571" y="337599"/>
                </a:lnTo>
                <a:lnTo>
                  <a:pt x="300609" y="326742"/>
                </a:lnTo>
                <a:lnTo>
                  <a:pt x="310093" y="314509"/>
                </a:lnTo>
                <a:lnTo>
                  <a:pt x="319135" y="300837"/>
                </a:lnTo>
                <a:lnTo>
                  <a:pt x="317665" y="300055"/>
                </a:lnTo>
                <a:lnTo>
                  <a:pt x="312477" y="297293"/>
                </a:lnTo>
                <a:lnTo>
                  <a:pt x="301034" y="291202"/>
                </a:lnTo>
                <a:lnTo>
                  <a:pt x="280861" y="280466"/>
                </a:lnTo>
                <a:lnTo>
                  <a:pt x="249486" y="263765"/>
                </a:lnTo>
                <a:lnTo>
                  <a:pt x="238217" y="275109"/>
                </a:lnTo>
                <a:lnTo>
                  <a:pt x="226594" y="284213"/>
                </a:lnTo>
                <a:lnTo>
                  <a:pt x="214229" y="291397"/>
                </a:lnTo>
                <a:lnTo>
                  <a:pt x="201066" y="296602"/>
                </a:lnTo>
                <a:lnTo>
                  <a:pt x="187052" y="299768"/>
                </a:lnTo>
                <a:lnTo>
                  <a:pt x="172132" y="300837"/>
                </a:lnTo>
                <a:lnTo>
                  <a:pt x="159528" y="300076"/>
                </a:lnTo>
                <a:lnTo>
                  <a:pt x="145233" y="297202"/>
                </a:lnTo>
                <a:lnTo>
                  <a:pt x="131929" y="292295"/>
                </a:lnTo>
                <a:lnTo>
                  <a:pt x="119615" y="285473"/>
                </a:lnTo>
                <a:lnTo>
                  <a:pt x="108293" y="276851"/>
                </a:lnTo>
                <a:lnTo>
                  <a:pt x="103027" y="271226"/>
                </a:lnTo>
                <a:lnTo>
                  <a:pt x="94160" y="259228"/>
                </a:lnTo>
                <a:lnTo>
                  <a:pt x="86998" y="245532"/>
                </a:lnTo>
                <a:lnTo>
                  <a:pt x="81921" y="230279"/>
                </a:lnTo>
                <a:lnTo>
                  <a:pt x="79310" y="213609"/>
                </a:lnTo>
                <a:lnTo>
                  <a:pt x="340415" y="213609"/>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3"/>
          <p:cNvSpPr/>
          <p:nvPr/>
        </p:nvSpPr>
        <p:spPr>
          <a:xfrm>
            <a:off x="2178330" y="1061889"/>
            <a:ext cx="75803" cy="299601"/>
          </a:xfrm>
          <a:custGeom>
            <a:rect b="b" l="l" r="r" t="t"/>
            <a:pathLst>
              <a:path extrusionOk="0" h="120000" w="120000">
                <a:moveTo>
                  <a:pt x="0" y="119999"/>
                </a:moveTo>
                <a:lnTo>
                  <a:pt x="120000" y="119999"/>
                </a:lnTo>
                <a:lnTo>
                  <a:pt x="120000" y="0"/>
                </a:lnTo>
                <a:lnTo>
                  <a:pt x="0" y="0"/>
                </a:lnTo>
                <a:lnTo>
                  <a:pt x="0" y="119999"/>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3"/>
          <p:cNvSpPr/>
          <p:nvPr/>
        </p:nvSpPr>
        <p:spPr>
          <a:xfrm>
            <a:off x="2178330" y="1009018"/>
            <a:ext cx="75803" cy="0"/>
          </a:xfrm>
          <a:custGeom>
            <a:rect b="b" l="l" r="r" t="t"/>
            <a:pathLst>
              <a:path extrusionOk="0" h="120000" w="120000">
                <a:moveTo>
                  <a:pt x="0" y="0"/>
                </a:moveTo>
                <a:lnTo>
                  <a:pt x="120000" y="0"/>
                </a:lnTo>
              </a:path>
            </a:pathLst>
          </a:custGeom>
          <a:noFill/>
          <a:ln cap="flat" cmpd="sng" w="57650">
            <a:solidFill>
              <a:srgbClr val="AC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 name="Google Shape;26;p3"/>
          <p:cNvSpPr/>
          <p:nvPr/>
        </p:nvSpPr>
        <p:spPr>
          <a:xfrm>
            <a:off x="2608483" y="1303332"/>
            <a:ext cx="68753" cy="58158"/>
          </a:xfrm>
          <a:custGeom>
            <a:rect b="b" l="l" r="r" t="t"/>
            <a:pathLst>
              <a:path extrusionOk="0" h="120000" w="120000">
                <a:moveTo>
                  <a:pt x="0" y="120000"/>
                </a:moveTo>
                <a:lnTo>
                  <a:pt x="120000" y="120000"/>
                </a:lnTo>
                <a:lnTo>
                  <a:pt x="120000" y="0"/>
                </a:lnTo>
                <a:lnTo>
                  <a:pt x="0" y="0"/>
                </a:lnTo>
                <a:lnTo>
                  <a:pt x="0" y="120000"/>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 name="Google Shape;27;p3"/>
          <p:cNvSpPr/>
          <p:nvPr/>
        </p:nvSpPr>
        <p:spPr>
          <a:xfrm>
            <a:off x="0" y="2778251"/>
            <a:ext cx="9144000" cy="40797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 name="Google Shape;28;p3"/>
          <p:cNvSpPr/>
          <p:nvPr/>
        </p:nvSpPr>
        <p:spPr>
          <a:xfrm>
            <a:off x="7452359" y="4774183"/>
            <a:ext cx="1944243" cy="208381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 name="Google Shape;29;p3"/>
          <p:cNvSpPr txBox="1"/>
          <p:nvPr/>
        </p:nvSpPr>
        <p:spPr>
          <a:xfrm>
            <a:off x="3295650" y="582937"/>
            <a:ext cx="4859966" cy="1894365"/>
          </a:xfrm>
          <a:prstGeom prst="rect">
            <a:avLst/>
          </a:prstGeom>
          <a:noFill/>
          <a:ln>
            <a:noFill/>
          </a:ln>
        </p:spPr>
        <p:txBody>
          <a:bodyPr anchorCtr="0" anchor="t" bIns="0" lIns="0" spcFirstLastPara="1" rIns="0" wrap="square" tIns="0">
            <a:noAutofit/>
          </a:bodyPr>
          <a:lstStyle/>
          <a:p>
            <a:pPr indent="0" lvl="0" marL="12700" marR="53016" rtl="0" algn="l">
              <a:lnSpc>
                <a:spcPct val="105499"/>
              </a:lnSpc>
              <a:spcBef>
                <a:spcPts val="0"/>
              </a:spcBef>
              <a:spcAft>
                <a:spcPts val="0"/>
              </a:spcAft>
              <a:buNone/>
            </a:pPr>
            <a:r>
              <a:rPr lang="en-US" sz="3000">
                <a:solidFill>
                  <a:srgbClr val="ED3035"/>
                </a:solidFill>
                <a:latin typeface="Arial"/>
                <a:ea typeface="Arial"/>
                <a:cs typeface="Arial"/>
                <a:sym typeface="Arial"/>
              </a:rPr>
              <a:t>The “New Normal” </a:t>
            </a:r>
            <a:r>
              <a:rPr lang="en-US" sz="3000">
                <a:solidFill>
                  <a:srgbClr val="AD122A"/>
                </a:solidFill>
                <a:latin typeface="Arial"/>
                <a:ea typeface="Arial"/>
                <a:cs typeface="Arial"/>
                <a:sym typeface="Arial"/>
              </a:rPr>
              <a:t>| Brexit,</a:t>
            </a:r>
            <a:endParaRPr sz="3000">
              <a:latin typeface="Arial"/>
              <a:ea typeface="Arial"/>
              <a:cs typeface="Arial"/>
              <a:sym typeface="Arial"/>
            </a:endParaRPr>
          </a:p>
          <a:p>
            <a:pPr indent="0" lvl="0" marL="12700" marR="0" rtl="0" algn="l">
              <a:lnSpc>
                <a:spcPct val="108000"/>
              </a:lnSpc>
              <a:spcBef>
                <a:spcPts val="13"/>
              </a:spcBef>
              <a:spcAft>
                <a:spcPts val="0"/>
              </a:spcAft>
              <a:buNone/>
            </a:pPr>
            <a:r>
              <a:rPr lang="en-US" sz="3000">
                <a:solidFill>
                  <a:srgbClr val="AD122A"/>
                </a:solidFill>
                <a:latin typeface="Arial"/>
                <a:ea typeface="Arial"/>
                <a:cs typeface="Arial"/>
                <a:sym typeface="Arial"/>
              </a:rPr>
              <a:t>(More) Uncertainty and CEE Investment</a:t>
            </a:r>
            <a:endParaRPr sz="3000">
              <a:latin typeface="Arial"/>
              <a:ea typeface="Arial"/>
              <a:cs typeface="Arial"/>
              <a:sym typeface="Arial"/>
            </a:endParaRPr>
          </a:p>
          <a:p>
            <a:pPr indent="-8635" lvl="0" marL="72136" marR="53016" rtl="0" algn="l">
              <a:lnSpc>
                <a:spcPct val="95825"/>
              </a:lnSpc>
              <a:spcBef>
                <a:spcPts val="1032"/>
              </a:spcBef>
              <a:spcAft>
                <a:spcPts val="0"/>
              </a:spcAft>
              <a:buNone/>
            </a:pPr>
            <a:r>
              <a:rPr lang="en-US" sz="1800">
                <a:solidFill>
                  <a:srgbClr val="AD122A"/>
                </a:solidFill>
                <a:latin typeface="Arial"/>
                <a:ea typeface="Arial"/>
                <a:cs typeface="Arial"/>
                <a:sym typeface="Arial"/>
              </a:rPr>
              <a:t>Richard Needham</a:t>
            </a:r>
            <a:endParaRPr sz="1800">
              <a:latin typeface="Arial"/>
              <a:ea typeface="Arial"/>
              <a:cs typeface="Arial"/>
              <a:sym typeface="Arial"/>
            </a:endParaRPr>
          </a:p>
          <a:p>
            <a:pPr indent="-1776" lvl="0" marL="52577" marR="53016" rtl="0" algn="l">
              <a:lnSpc>
                <a:spcPct val="95825"/>
              </a:lnSpc>
              <a:spcBef>
                <a:spcPts val="310"/>
              </a:spcBef>
              <a:spcAft>
                <a:spcPts val="0"/>
              </a:spcAft>
              <a:buNone/>
            </a:pPr>
            <a:r>
              <a:rPr lang="en-US" sz="1400">
                <a:solidFill>
                  <a:srgbClr val="ED3035"/>
                </a:solidFill>
                <a:latin typeface="Arial"/>
                <a:ea typeface="Arial"/>
                <a:cs typeface="Arial"/>
                <a:sym typeface="Arial"/>
              </a:rPr>
              <a:t>16 June 2017</a:t>
            </a:r>
            <a:endParaRPr sz="1400">
              <a:latin typeface="Arial"/>
              <a:ea typeface="Arial"/>
              <a:cs typeface="Arial"/>
              <a:sym typeface="Arial"/>
            </a:endParaRPr>
          </a:p>
        </p:txBody>
      </p:sp>
      <p:sp>
        <p:nvSpPr>
          <p:cNvPr id="30" name="Google Shape;30;p3"/>
          <p:cNvSpPr txBox="1"/>
          <p:nvPr/>
        </p:nvSpPr>
        <p:spPr>
          <a:xfrm>
            <a:off x="2178330" y="1061889"/>
            <a:ext cx="75803" cy="29960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2"/>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5" name="Google Shape;315;p12"/>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6" name="Google Shape;316;p12"/>
          <p:cNvSpPr/>
          <p:nvPr/>
        </p:nvSpPr>
        <p:spPr>
          <a:xfrm>
            <a:off x="393077" y="1737614"/>
            <a:ext cx="909926" cy="4319422"/>
          </a:xfrm>
          <a:custGeom>
            <a:rect b="b" l="l" r="r" t="t"/>
            <a:pathLst>
              <a:path extrusionOk="0" h="120000" w="120000">
                <a:moveTo>
                  <a:pt x="2016" y="0"/>
                </a:moveTo>
                <a:lnTo>
                  <a:pt x="24433" y="5119"/>
                </a:lnTo>
                <a:lnTo>
                  <a:pt x="44490" y="10517"/>
                </a:lnTo>
                <a:lnTo>
                  <a:pt x="62188" y="16162"/>
                </a:lnTo>
                <a:lnTo>
                  <a:pt x="77525" y="22023"/>
                </a:lnTo>
                <a:lnTo>
                  <a:pt x="90504" y="28069"/>
                </a:lnTo>
                <a:lnTo>
                  <a:pt x="101122" y="34270"/>
                </a:lnTo>
                <a:lnTo>
                  <a:pt x="109381" y="40594"/>
                </a:lnTo>
                <a:lnTo>
                  <a:pt x="115280" y="47011"/>
                </a:lnTo>
                <a:lnTo>
                  <a:pt x="118820" y="53490"/>
                </a:lnTo>
                <a:lnTo>
                  <a:pt x="120000" y="59999"/>
                </a:lnTo>
                <a:lnTo>
                  <a:pt x="118820" y="66509"/>
                </a:lnTo>
                <a:lnTo>
                  <a:pt x="115280" y="72987"/>
                </a:lnTo>
                <a:lnTo>
                  <a:pt x="109381" y="79404"/>
                </a:lnTo>
                <a:lnTo>
                  <a:pt x="101122" y="85729"/>
                </a:lnTo>
                <a:lnTo>
                  <a:pt x="90504" y="91929"/>
                </a:lnTo>
                <a:lnTo>
                  <a:pt x="77525" y="97976"/>
                </a:lnTo>
                <a:lnTo>
                  <a:pt x="62188" y="103837"/>
                </a:lnTo>
                <a:lnTo>
                  <a:pt x="44490" y="109482"/>
                </a:lnTo>
                <a:lnTo>
                  <a:pt x="24433" y="114880"/>
                </a:lnTo>
                <a:lnTo>
                  <a:pt x="2016" y="120000"/>
                </a:lnTo>
                <a:lnTo>
                  <a:pt x="0" y="119575"/>
                </a:lnTo>
                <a:lnTo>
                  <a:pt x="22257" y="114491"/>
                </a:lnTo>
                <a:lnTo>
                  <a:pt x="42172" y="109131"/>
                </a:lnTo>
                <a:lnTo>
                  <a:pt x="59744" y="103526"/>
                </a:lnTo>
                <a:lnTo>
                  <a:pt x="74973" y="97707"/>
                </a:lnTo>
                <a:lnTo>
                  <a:pt x="87860" y="91703"/>
                </a:lnTo>
                <a:lnTo>
                  <a:pt x="98403" y="85546"/>
                </a:lnTo>
                <a:lnTo>
                  <a:pt x="106603" y="79267"/>
                </a:lnTo>
                <a:lnTo>
                  <a:pt x="112461" y="72895"/>
                </a:lnTo>
                <a:lnTo>
                  <a:pt x="115975" y="66463"/>
                </a:lnTo>
                <a:lnTo>
                  <a:pt x="117146" y="59999"/>
                </a:lnTo>
                <a:lnTo>
                  <a:pt x="115975" y="53536"/>
                </a:lnTo>
                <a:lnTo>
                  <a:pt x="112461" y="47103"/>
                </a:lnTo>
                <a:lnTo>
                  <a:pt x="106603" y="40731"/>
                </a:lnTo>
                <a:lnTo>
                  <a:pt x="98403" y="34452"/>
                </a:lnTo>
                <a:lnTo>
                  <a:pt x="87860" y="28295"/>
                </a:lnTo>
                <a:lnTo>
                  <a:pt x="74973" y="22291"/>
                </a:lnTo>
                <a:lnTo>
                  <a:pt x="59744" y="16472"/>
                </a:lnTo>
                <a:lnTo>
                  <a:pt x="42172" y="10867"/>
                </a:lnTo>
                <a:lnTo>
                  <a:pt x="22257" y="5507"/>
                </a:lnTo>
                <a:lnTo>
                  <a:pt x="0" y="423"/>
                </a:lnTo>
                <a:lnTo>
                  <a:pt x="2016" y="0"/>
                </a:lnTo>
                <a:close/>
              </a:path>
            </a:pathLst>
          </a:custGeom>
          <a:noFill/>
          <a:ln cap="flat" cmpd="sng" w="25400">
            <a:solidFill>
              <a:srgbClr val="BD242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7" name="Google Shape;317;p12"/>
          <p:cNvSpPr/>
          <p:nvPr/>
        </p:nvSpPr>
        <p:spPr>
          <a:xfrm>
            <a:off x="953668" y="2119757"/>
            <a:ext cx="7803896" cy="907414"/>
          </a:xfrm>
          <a:custGeom>
            <a:rect b="b" l="l" r="r" t="t"/>
            <a:pathLst>
              <a:path extrusionOk="0" h="120000" w="120000">
                <a:moveTo>
                  <a:pt x="0" y="120000"/>
                </a:moveTo>
                <a:lnTo>
                  <a:pt x="120000" y="120000"/>
                </a:lnTo>
                <a:lnTo>
                  <a:pt x="120000"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8" name="Google Shape;318;p12"/>
          <p:cNvSpPr/>
          <p:nvPr/>
        </p:nvSpPr>
        <p:spPr>
          <a:xfrm>
            <a:off x="953668" y="2119757"/>
            <a:ext cx="7803896" cy="90741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9" name="Google Shape;319;p12"/>
          <p:cNvSpPr/>
          <p:nvPr/>
        </p:nvSpPr>
        <p:spPr>
          <a:xfrm>
            <a:off x="386461" y="1969008"/>
            <a:ext cx="1134237" cy="1134364"/>
          </a:xfrm>
          <a:custGeom>
            <a:rect b="b" l="l" r="r" t="t"/>
            <a:pathLst>
              <a:path extrusionOk="0" h="120000" w="120000">
                <a:moveTo>
                  <a:pt x="0" y="59999"/>
                </a:moveTo>
                <a:lnTo>
                  <a:pt x="198" y="64920"/>
                </a:lnTo>
                <a:lnTo>
                  <a:pt x="785" y="69730"/>
                </a:lnTo>
                <a:lnTo>
                  <a:pt x="1743" y="74416"/>
                </a:lnTo>
                <a:lnTo>
                  <a:pt x="3058" y="78961"/>
                </a:lnTo>
                <a:lnTo>
                  <a:pt x="4715" y="83351"/>
                </a:lnTo>
                <a:lnTo>
                  <a:pt x="6697" y="87570"/>
                </a:lnTo>
                <a:lnTo>
                  <a:pt x="8989" y="91602"/>
                </a:lnTo>
                <a:lnTo>
                  <a:pt x="11576" y="95432"/>
                </a:lnTo>
                <a:lnTo>
                  <a:pt x="14443" y="99044"/>
                </a:lnTo>
                <a:lnTo>
                  <a:pt x="17573" y="102423"/>
                </a:lnTo>
                <a:lnTo>
                  <a:pt x="20952" y="105554"/>
                </a:lnTo>
                <a:lnTo>
                  <a:pt x="24565" y="108421"/>
                </a:lnTo>
                <a:lnTo>
                  <a:pt x="28395" y="111008"/>
                </a:lnTo>
                <a:lnTo>
                  <a:pt x="32427" y="113301"/>
                </a:lnTo>
                <a:lnTo>
                  <a:pt x="36645" y="115283"/>
                </a:lnTo>
                <a:lnTo>
                  <a:pt x="41036" y="116940"/>
                </a:lnTo>
                <a:lnTo>
                  <a:pt x="45582" y="118255"/>
                </a:lnTo>
                <a:lnTo>
                  <a:pt x="50268" y="119214"/>
                </a:lnTo>
                <a:lnTo>
                  <a:pt x="55080" y="119801"/>
                </a:lnTo>
                <a:lnTo>
                  <a:pt x="60001" y="120000"/>
                </a:lnTo>
                <a:lnTo>
                  <a:pt x="64922" y="119801"/>
                </a:lnTo>
                <a:lnTo>
                  <a:pt x="69733" y="119214"/>
                </a:lnTo>
                <a:lnTo>
                  <a:pt x="74420" y="118255"/>
                </a:lnTo>
                <a:lnTo>
                  <a:pt x="78966" y="116940"/>
                </a:lnTo>
                <a:lnTo>
                  <a:pt x="83356" y="115283"/>
                </a:lnTo>
                <a:lnTo>
                  <a:pt x="87574" y="113301"/>
                </a:lnTo>
                <a:lnTo>
                  <a:pt x="91606" y="111008"/>
                </a:lnTo>
                <a:lnTo>
                  <a:pt x="95436" y="108421"/>
                </a:lnTo>
                <a:lnTo>
                  <a:pt x="99048" y="105554"/>
                </a:lnTo>
                <a:lnTo>
                  <a:pt x="102427" y="102423"/>
                </a:lnTo>
                <a:lnTo>
                  <a:pt x="105557" y="99044"/>
                </a:lnTo>
                <a:lnTo>
                  <a:pt x="108424" y="95432"/>
                </a:lnTo>
                <a:lnTo>
                  <a:pt x="111011" y="91602"/>
                </a:lnTo>
                <a:lnTo>
                  <a:pt x="113303" y="87570"/>
                </a:lnTo>
                <a:lnTo>
                  <a:pt x="115285" y="83351"/>
                </a:lnTo>
                <a:lnTo>
                  <a:pt x="116941" y="78961"/>
                </a:lnTo>
                <a:lnTo>
                  <a:pt x="118256" y="74416"/>
                </a:lnTo>
                <a:lnTo>
                  <a:pt x="119214" y="69730"/>
                </a:lnTo>
                <a:lnTo>
                  <a:pt x="119801" y="64920"/>
                </a:lnTo>
                <a:lnTo>
                  <a:pt x="120000" y="59999"/>
                </a:lnTo>
                <a:lnTo>
                  <a:pt x="119801" y="55079"/>
                </a:lnTo>
                <a:lnTo>
                  <a:pt x="119214" y="50269"/>
                </a:lnTo>
                <a:lnTo>
                  <a:pt x="118256" y="45583"/>
                </a:lnTo>
                <a:lnTo>
                  <a:pt x="116941" y="41037"/>
                </a:lnTo>
                <a:lnTo>
                  <a:pt x="115285" y="36648"/>
                </a:lnTo>
                <a:lnTo>
                  <a:pt x="113303" y="32429"/>
                </a:lnTo>
                <a:lnTo>
                  <a:pt x="111011" y="28397"/>
                </a:lnTo>
                <a:lnTo>
                  <a:pt x="108424" y="24567"/>
                </a:lnTo>
                <a:lnTo>
                  <a:pt x="105557" y="20955"/>
                </a:lnTo>
                <a:lnTo>
                  <a:pt x="102427" y="17576"/>
                </a:lnTo>
                <a:lnTo>
                  <a:pt x="99048" y="14445"/>
                </a:lnTo>
                <a:lnTo>
                  <a:pt x="95436" y="11578"/>
                </a:lnTo>
                <a:lnTo>
                  <a:pt x="91606" y="8990"/>
                </a:lnTo>
                <a:lnTo>
                  <a:pt x="87574" y="6698"/>
                </a:lnTo>
                <a:lnTo>
                  <a:pt x="83356" y="4715"/>
                </a:lnTo>
                <a:lnTo>
                  <a:pt x="78966" y="3059"/>
                </a:lnTo>
                <a:lnTo>
                  <a:pt x="74420" y="1744"/>
                </a:lnTo>
                <a:lnTo>
                  <a:pt x="69733" y="785"/>
                </a:lnTo>
                <a:lnTo>
                  <a:pt x="64922" y="198"/>
                </a:lnTo>
                <a:lnTo>
                  <a:pt x="60001" y="0"/>
                </a:lnTo>
                <a:lnTo>
                  <a:pt x="55080" y="198"/>
                </a:lnTo>
                <a:lnTo>
                  <a:pt x="50268" y="785"/>
                </a:lnTo>
                <a:lnTo>
                  <a:pt x="45582" y="1744"/>
                </a:lnTo>
                <a:lnTo>
                  <a:pt x="41036" y="3059"/>
                </a:lnTo>
                <a:lnTo>
                  <a:pt x="36645" y="4715"/>
                </a:lnTo>
                <a:lnTo>
                  <a:pt x="32427" y="6698"/>
                </a:lnTo>
                <a:lnTo>
                  <a:pt x="28395" y="8990"/>
                </a:lnTo>
                <a:lnTo>
                  <a:pt x="24565" y="11578"/>
                </a:lnTo>
                <a:lnTo>
                  <a:pt x="20952" y="14445"/>
                </a:lnTo>
                <a:lnTo>
                  <a:pt x="17573" y="17576"/>
                </a:lnTo>
                <a:lnTo>
                  <a:pt x="14443" y="20955"/>
                </a:lnTo>
                <a:lnTo>
                  <a:pt x="11576" y="24567"/>
                </a:lnTo>
                <a:lnTo>
                  <a:pt x="8989" y="28397"/>
                </a:lnTo>
                <a:lnTo>
                  <a:pt x="6697" y="32429"/>
                </a:lnTo>
                <a:lnTo>
                  <a:pt x="4715" y="36648"/>
                </a:lnTo>
                <a:lnTo>
                  <a:pt x="3058" y="41037"/>
                </a:lnTo>
                <a:lnTo>
                  <a:pt x="1743" y="45583"/>
                </a:lnTo>
                <a:lnTo>
                  <a:pt x="785" y="50269"/>
                </a:lnTo>
                <a:lnTo>
                  <a:pt x="198" y="55079"/>
                </a:lnTo>
                <a:lnTo>
                  <a:pt x="0" y="5999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0" name="Google Shape;320;p12"/>
          <p:cNvSpPr/>
          <p:nvPr/>
        </p:nvSpPr>
        <p:spPr>
          <a:xfrm>
            <a:off x="386461" y="1969008"/>
            <a:ext cx="1134237" cy="1134364"/>
          </a:xfrm>
          <a:custGeom>
            <a:rect b="b" l="l" r="r" t="t"/>
            <a:pathLst>
              <a:path extrusionOk="0" h="120000" w="120000">
                <a:moveTo>
                  <a:pt x="0" y="59999"/>
                </a:moveTo>
                <a:lnTo>
                  <a:pt x="198" y="55079"/>
                </a:lnTo>
                <a:lnTo>
                  <a:pt x="785" y="50269"/>
                </a:lnTo>
                <a:lnTo>
                  <a:pt x="1743" y="45583"/>
                </a:lnTo>
                <a:lnTo>
                  <a:pt x="3058" y="41037"/>
                </a:lnTo>
                <a:lnTo>
                  <a:pt x="4715" y="36648"/>
                </a:lnTo>
                <a:lnTo>
                  <a:pt x="6697" y="32429"/>
                </a:lnTo>
                <a:lnTo>
                  <a:pt x="8989" y="28397"/>
                </a:lnTo>
                <a:lnTo>
                  <a:pt x="11576" y="24567"/>
                </a:lnTo>
                <a:lnTo>
                  <a:pt x="14443" y="20955"/>
                </a:lnTo>
                <a:lnTo>
                  <a:pt x="17573" y="17576"/>
                </a:lnTo>
                <a:lnTo>
                  <a:pt x="20952" y="14445"/>
                </a:lnTo>
                <a:lnTo>
                  <a:pt x="24565" y="11578"/>
                </a:lnTo>
                <a:lnTo>
                  <a:pt x="28395" y="8990"/>
                </a:lnTo>
                <a:lnTo>
                  <a:pt x="32427" y="6698"/>
                </a:lnTo>
                <a:lnTo>
                  <a:pt x="36645" y="4715"/>
                </a:lnTo>
                <a:lnTo>
                  <a:pt x="41036" y="3059"/>
                </a:lnTo>
                <a:lnTo>
                  <a:pt x="45582" y="1744"/>
                </a:lnTo>
                <a:lnTo>
                  <a:pt x="50268" y="785"/>
                </a:lnTo>
                <a:lnTo>
                  <a:pt x="55080" y="198"/>
                </a:lnTo>
                <a:lnTo>
                  <a:pt x="60001" y="0"/>
                </a:lnTo>
                <a:lnTo>
                  <a:pt x="64922" y="198"/>
                </a:lnTo>
                <a:lnTo>
                  <a:pt x="69733" y="785"/>
                </a:lnTo>
                <a:lnTo>
                  <a:pt x="74420" y="1744"/>
                </a:lnTo>
                <a:lnTo>
                  <a:pt x="78966" y="3059"/>
                </a:lnTo>
                <a:lnTo>
                  <a:pt x="83356" y="4715"/>
                </a:lnTo>
                <a:lnTo>
                  <a:pt x="87574" y="6698"/>
                </a:lnTo>
                <a:lnTo>
                  <a:pt x="91606" y="8990"/>
                </a:lnTo>
                <a:lnTo>
                  <a:pt x="95436" y="11578"/>
                </a:lnTo>
                <a:lnTo>
                  <a:pt x="99048" y="14445"/>
                </a:lnTo>
                <a:lnTo>
                  <a:pt x="102427" y="17576"/>
                </a:lnTo>
                <a:lnTo>
                  <a:pt x="105557" y="20955"/>
                </a:lnTo>
                <a:lnTo>
                  <a:pt x="108424" y="24567"/>
                </a:lnTo>
                <a:lnTo>
                  <a:pt x="111011" y="28397"/>
                </a:lnTo>
                <a:lnTo>
                  <a:pt x="113303" y="32429"/>
                </a:lnTo>
                <a:lnTo>
                  <a:pt x="115285" y="36648"/>
                </a:lnTo>
                <a:lnTo>
                  <a:pt x="116941" y="41037"/>
                </a:lnTo>
                <a:lnTo>
                  <a:pt x="118256" y="45583"/>
                </a:lnTo>
                <a:lnTo>
                  <a:pt x="119214" y="50269"/>
                </a:lnTo>
                <a:lnTo>
                  <a:pt x="119801" y="55079"/>
                </a:lnTo>
                <a:lnTo>
                  <a:pt x="120000" y="59999"/>
                </a:lnTo>
                <a:lnTo>
                  <a:pt x="119801" y="64920"/>
                </a:lnTo>
                <a:lnTo>
                  <a:pt x="119214" y="69730"/>
                </a:lnTo>
                <a:lnTo>
                  <a:pt x="118256" y="74416"/>
                </a:lnTo>
                <a:lnTo>
                  <a:pt x="116941" y="78961"/>
                </a:lnTo>
                <a:lnTo>
                  <a:pt x="115285" y="83351"/>
                </a:lnTo>
                <a:lnTo>
                  <a:pt x="113303" y="87570"/>
                </a:lnTo>
                <a:lnTo>
                  <a:pt x="111011" y="91602"/>
                </a:lnTo>
                <a:lnTo>
                  <a:pt x="108424" y="95432"/>
                </a:lnTo>
                <a:lnTo>
                  <a:pt x="105557" y="99044"/>
                </a:lnTo>
                <a:lnTo>
                  <a:pt x="102427" y="102423"/>
                </a:lnTo>
                <a:lnTo>
                  <a:pt x="99048" y="105554"/>
                </a:lnTo>
                <a:lnTo>
                  <a:pt x="95436" y="108421"/>
                </a:lnTo>
                <a:lnTo>
                  <a:pt x="91606" y="111008"/>
                </a:lnTo>
                <a:lnTo>
                  <a:pt x="87574" y="113301"/>
                </a:lnTo>
                <a:lnTo>
                  <a:pt x="83356" y="115283"/>
                </a:lnTo>
                <a:lnTo>
                  <a:pt x="78966" y="116940"/>
                </a:lnTo>
                <a:lnTo>
                  <a:pt x="74420" y="118255"/>
                </a:lnTo>
                <a:lnTo>
                  <a:pt x="69733" y="119214"/>
                </a:lnTo>
                <a:lnTo>
                  <a:pt x="64922" y="119801"/>
                </a:lnTo>
                <a:lnTo>
                  <a:pt x="60001" y="120000"/>
                </a:lnTo>
                <a:lnTo>
                  <a:pt x="55080" y="119801"/>
                </a:lnTo>
                <a:lnTo>
                  <a:pt x="50268" y="119214"/>
                </a:lnTo>
                <a:lnTo>
                  <a:pt x="45582" y="118255"/>
                </a:lnTo>
                <a:lnTo>
                  <a:pt x="41036" y="116940"/>
                </a:lnTo>
                <a:lnTo>
                  <a:pt x="36645" y="115283"/>
                </a:lnTo>
                <a:lnTo>
                  <a:pt x="32427" y="113301"/>
                </a:lnTo>
                <a:lnTo>
                  <a:pt x="28395" y="111008"/>
                </a:lnTo>
                <a:lnTo>
                  <a:pt x="24565" y="108421"/>
                </a:lnTo>
                <a:lnTo>
                  <a:pt x="20952" y="105554"/>
                </a:lnTo>
                <a:lnTo>
                  <a:pt x="17573" y="102423"/>
                </a:lnTo>
                <a:lnTo>
                  <a:pt x="14443" y="99044"/>
                </a:lnTo>
                <a:lnTo>
                  <a:pt x="11576" y="95432"/>
                </a:lnTo>
                <a:lnTo>
                  <a:pt x="8989" y="91602"/>
                </a:lnTo>
                <a:lnTo>
                  <a:pt x="6697" y="87570"/>
                </a:lnTo>
                <a:lnTo>
                  <a:pt x="4715" y="83351"/>
                </a:lnTo>
                <a:lnTo>
                  <a:pt x="3058" y="78961"/>
                </a:lnTo>
                <a:lnTo>
                  <a:pt x="1743" y="74416"/>
                </a:lnTo>
                <a:lnTo>
                  <a:pt x="785" y="69730"/>
                </a:lnTo>
                <a:lnTo>
                  <a:pt x="198" y="64920"/>
                </a:lnTo>
                <a:lnTo>
                  <a:pt x="0" y="59999"/>
                </a:lnTo>
                <a:close/>
              </a:path>
            </a:pathLst>
          </a:custGeom>
          <a:noFill/>
          <a:ln cap="flat" cmpd="sng" w="254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1" name="Google Shape;321;p12"/>
          <p:cNvSpPr/>
          <p:nvPr/>
        </p:nvSpPr>
        <p:spPr>
          <a:xfrm>
            <a:off x="1283462" y="3443604"/>
            <a:ext cx="7474077" cy="907415"/>
          </a:xfrm>
          <a:custGeom>
            <a:rect b="b" l="l" r="r" t="t"/>
            <a:pathLst>
              <a:path extrusionOk="0" h="120000" w="120000">
                <a:moveTo>
                  <a:pt x="0" y="120000"/>
                </a:moveTo>
                <a:lnTo>
                  <a:pt x="119999" y="120000"/>
                </a:lnTo>
                <a:lnTo>
                  <a:pt x="119999" y="0"/>
                </a:lnTo>
                <a:lnTo>
                  <a:pt x="0" y="0"/>
                </a:lnTo>
                <a:lnTo>
                  <a:pt x="0" y="1200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2" name="Google Shape;322;p12"/>
          <p:cNvSpPr/>
          <p:nvPr/>
        </p:nvSpPr>
        <p:spPr>
          <a:xfrm>
            <a:off x="1283462" y="3443604"/>
            <a:ext cx="7474077" cy="907415"/>
          </a:xfrm>
          <a:custGeom>
            <a:rect b="b" l="l" r="r" t="t"/>
            <a:pathLst>
              <a:path extrusionOk="0" h="120000" w="120000">
                <a:moveTo>
                  <a:pt x="0" y="120000"/>
                </a:moveTo>
                <a:lnTo>
                  <a:pt x="119999" y="120000"/>
                </a:lnTo>
                <a:lnTo>
                  <a:pt x="119999" y="0"/>
                </a:lnTo>
                <a:lnTo>
                  <a:pt x="0" y="0"/>
                </a:lnTo>
                <a:lnTo>
                  <a:pt x="0" y="12000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3" name="Google Shape;323;p12"/>
          <p:cNvSpPr/>
          <p:nvPr/>
        </p:nvSpPr>
        <p:spPr>
          <a:xfrm>
            <a:off x="716305" y="3330194"/>
            <a:ext cx="1134211" cy="11342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4" name="Google Shape;324;p12"/>
          <p:cNvSpPr/>
          <p:nvPr/>
        </p:nvSpPr>
        <p:spPr>
          <a:xfrm>
            <a:off x="716305" y="3330194"/>
            <a:ext cx="1134211" cy="1134236"/>
          </a:xfrm>
          <a:custGeom>
            <a:rect b="b" l="l" r="r" t="t"/>
            <a:pathLst>
              <a:path extrusionOk="0" h="120000" w="120000">
                <a:moveTo>
                  <a:pt x="0" y="59993"/>
                </a:moveTo>
                <a:lnTo>
                  <a:pt x="198" y="55072"/>
                </a:lnTo>
                <a:lnTo>
                  <a:pt x="785" y="50261"/>
                </a:lnTo>
                <a:lnTo>
                  <a:pt x="1743" y="45576"/>
                </a:lnTo>
                <a:lnTo>
                  <a:pt x="3058" y="41030"/>
                </a:lnTo>
                <a:lnTo>
                  <a:pt x="4715" y="36640"/>
                </a:lnTo>
                <a:lnTo>
                  <a:pt x="6697" y="32422"/>
                </a:lnTo>
                <a:lnTo>
                  <a:pt x="8989" y="28391"/>
                </a:lnTo>
                <a:lnTo>
                  <a:pt x="11577" y="24561"/>
                </a:lnTo>
                <a:lnTo>
                  <a:pt x="14443" y="20950"/>
                </a:lnTo>
                <a:lnTo>
                  <a:pt x="17574" y="17571"/>
                </a:lnTo>
                <a:lnTo>
                  <a:pt x="20953" y="14441"/>
                </a:lnTo>
                <a:lnTo>
                  <a:pt x="24566" y="11574"/>
                </a:lnTo>
                <a:lnTo>
                  <a:pt x="28396" y="8988"/>
                </a:lnTo>
                <a:lnTo>
                  <a:pt x="32428" y="6696"/>
                </a:lnTo>
                <a:lnTo>
                  <a:pt x="36647" y="4714"/>
                </a:lnTo>
                <a:lnTo>
                  <a:pt x="41038" y="3058"/>
                </a:lnTo>
                <a:lnTo>
                  <a:pt x="45584" y="1743"/>
                </a:lnTo>
                <a:lnTo>
                  <a:pt x="50271" y="785"/>
                </a:lnTo>
                <a:lnTo>
                  <a:pt x="55083" y="198"/>
                </a:lnTo>
                <a:lnTo>
                  <a:pt x="60005" y="0"/>
                </a:lnTo>
                <a:lnTo>
                  <a:pt x="64925" y="198"/>
                </a:lnTo>
                <a:lnTo>
                  <a:pt x="69736" y="785"/>
                </a:lnTo>
                <a:lnTo>
                  <a:pt x="74422" y="1743"/>
                </a:lnTo>
                <a:lnTo>
                  <a:pt x="78968" y="3058"/>
                </a:lnTo>
                <a:lnTo>
                  <a:pt x="83358" y="4714"/>
                </a:lnTo>
                <a:lnTo>
                  <a:pt x="87576" y="6696"/>
                </a:lnTo>
                <a:lnTo>
                  <a:pt x="91608" y="8988"/>
                </a:lnTo>
                <a:lnTo>
                  <a:pt x="95437" y="11574"/>
                </a:lnTo>
                <a:lnTo>
                  <a:pt x="99049" y="14441"/>
                </a:lnTo>
                <a:lnTo>
                  <a:pt x="102428" y="17571"/>
                </a:lnTo>
                <a:lnTo>
                  <a:pt x="105558" y="20950"/>
                </a:lnTo>
                <a:lnTo>
                  <a:pt x="108424" y="24561"/>
                </a:lnTo>
                <a:lnTo>
                  <a:pt x="111011" y="28391"/>
                </a:lnTo>
                <a:lnTo>
                  <a:pt x="113303" y="32422"/>
                </a:lnTo>
                <a:lnTo>
                  <a:pt x="115285" y="36640"/>
                </a:lnTo>
                <a:lnTo>
                  <a:pt x="116941" y="41030"/>
                </a:lnTo>
                <a:lnTo>
                  <a:pt x="118256" y="45576"/>
                </a:lnTo>
                <a:lnTo>
                  <a:pt x="119214" y="50261"/>
                </a:lnTo>
                <a:lnTo>
                  <a:pt x="119801" y="55072"/>
                </a:lnTo>
                <a:lnTo>
                  <a:pt x="120000" y="59993"/>
                </a:lnTo>
                <a:lnTo>
                  <a:pt x="119801" y="64915"/>
                </a:lnTo>
                <a:lnTo>
                  <a:pt x="119214" y="69728"/>
                </a:lnTo>
                <a:lnTo>
                  <a:pt x="118256" y="74415"/>
                </a:lnTo>
                <a:lnTo>
                  <a:pt x="116941" y="78962"/>
                </a:lnTo>
                <a:lnTo>
                  <a:pt x="115285" y="83353"/>
                </a:lnTo>
                <a:lnTo>
                  <a:pt x="113303" y="87572"/>
                </a:lnTo>
                <a:lnTo>
                  <a:pt x="111011" y="91605"/>
                </a:lnTo>
                <a:lnTo>
                  <a:pt x="108424" y="95435"/>
                </a:lnTo>
                <a:lnTo>
                  <a:pt x="105558" y="99047"/>
                </a:lnTo>
                <a:lnTo>
                  <a:pt x="102428" y="102426"/>
                </a:lnTo>
                <a:lnTo>
                  <a:pt x="99049" y="105557"/>
                </a:lnTo>
                <a:lnTo>
                  <a:pt x="95437" y="108424"/>
                </a:lnTo>
                <a:lnTo>
                  <a:pt x="91608" y="111011"/>
                </a:lnTo>
                <a:lnTo>
                  <a:pt x="87576" y="113303"/>
                </a:lnTo>
                <a:lnTo>
                  <a:pt x="83358" y="115285"/>
                </a:lnTo>
                <a:lnTo>
                  <a:pt x="78968" y="116941"/>
                </a:lnTo>
                <a:lnTo>
                  <a:pt x="74422" y="118256"/>
                </a:lnTo>
                <a:lnTo>
                  <a:pt x="69736" y="119214"/>
                </a:lnTo>
                <a:lnTo>
                  <a:pt x="64925" y="119801"/>
                </a:lnTo>
                <a:lnTo>
                  <a:pt x="60005" y="120000"/>
                </a:lnTo>
                <a:lnTo>
                  <a:pt x="55083" y="119801"/>
                </a:lnTo>
                <a:lnTo>
                  <a:pt x="50271" y="119214"/>
                </a:lnTo>
                <a:lnTo>
                  <a:pt x="45584" y="118256"/>
                </a:lnTo>
                <a:lnTo>
                  <a:pt x="41038" y="116941"/>
                </a:lnTo>
                <a:lnTo>
                  <a:pt x="36647" y="115285"/>
                </a:lnTo>
                <a:lnTo>
                  <a:pt x="32428" y="113303"/>
                </a:lnTo>
                <a:lnTo>
                  <a:pt x="28396" y="111011"/>
                </a:lnTo>
                <a:lnTo>
                  <a:pt x="24566" y="108424"/>
                </a:lnTo>
                <a:lnTo>
                  <a:pt x="20953" y="105557"/>
                </a:lnTo>
                <a:lnTo>
                  <a:pt x="17574" y="102426"/>
                </a:lnTo>
                <a:lnTo>
                  <a:pt x="14443" y="99047"/>
                </a:lnTo>
                <a:lnTo>
                  <a:pt x="11577" y="95435"/>
                </a:lnTo>
                <a:lnTo>
                  <a:pt x="8989" y="91605"/>
                </a:lnTo>
                <a:lnTo>
                  <a:pt x="6697" y="87572"/>
                </a:lnTo>
                <a:lnTo>
                  <a:pt x="4715" y="83353"/>
                </a:lnTo>
                <a:lnTo>
                  <a:pt x="3058" y="78962"/>
                </a:lnTo>
                <a:lnTo>
                  <a:pt x="1743" y="74415"/>
                </a:lnTo>
                <a:lnTo>
                  <a:pt x="785" y="69728"/>
                </a:lnTo>
                <a:lnTo>
                  <a:pt x="198" y="64915"/>
                </a:lnTo>
                <a:lnTo>
                  <a:pt x="0" y="59993"/>
                </a:lnTo>
                <a:close/>
              </a:path>
            </a:pathLst>
          </a:custGeom>
          <a:noFill/>
          <a:ln cap="flat" cmpd="sng" w="254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5" name="Google Shape;325;p12"/>
          <p:cNvSpPr/>
          <p:nvPr/>
        </p:nvSpPr>
        <p:spPr>
          <a:xfrm>
            <a:off x="953592" y="4804727"/>
            <a:ext cx="7803896" cy="907415"/>
          </a:xfrm>
          <a:custGeom>
            <a:rect b="b" l="l" r="r" t="t"/>
            <a:pathLst>
              <a:path extrusionOk="0" h="120000" w="120000">
                <a:moveTo>
                  <a:pt x="0" y="120000"/>
                </a:moveTo>
                <a:lnTo>
                  <a:pt x="120000" y="120000"/>
                </a:lnTo>
                <a:lnTo>
                  <a:pt x="120000" y="0"/>
                </a:lnTo>
                <a:lnTo>
                  <a:pt x="0" y="0"/>
                </a:lnTo>
                <a:lnTo>
                  <a:pt x="0" y="120000"/>
                </a:lnTo>
                <a:close/>
              </a:path>
            </a:pathLst>
          </a:custGeom>
          <a:solidFill>
            <a:srgbClr val="007A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6" name="Google Shape;326;p12"/>
          <p:cNvSpPr/>
          <p:nvPr/>
        </p:nvSpPr>
        <p:spPr>
          <a:xfrm>
            <a:off x="953592" y="4804727"/>
            <a:ext cx="7803896" cy="907415"/>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7" name="Google Shape;327;p12"/>
          <p:cNvSpPr/>
          <p:nvPr/>
        </p:nvSpPr>
        <p:spPr>
          <a:xfrm>
            <a:off x="386461" y="4691253"/>
            <a:ext cx="1134237" cy="113431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8" name="Google Shape;328;p12"/>
          <p:cNvSpPr/>
          <p:nvPr/>
        </p:nvSpPr>
        <p:spPr>
          <a:xfrm>
            <a:off x="386461" y="4691253"/>
            <a:ext cx="1134237" cy="1134313"/>
          </a:xfrm>
          <a:custGeom>
            <a:rect b="b" l="l" r="r" t="t"/>
            <a:pathLst>
              <a:path extrusionOk="0" h="120000" w="120000">
                <a:moveTo>
                  <a:pt x="0" y="60002"/>
                </a:moveTo>
                <a:lnTo>
                  <a:pt x="198" y="55082"/>
                </a:lnTo>
                <a:lnTo>
                  <a:pt x="785" y="50271"/>
                </a:lnTo>
                <a:lnTo>
                  <a:pt x="1743" y="45585"/>
                </a:lnTo>
                <a:lnTo>
                  <a:pt x="3058" y="41039"/>
                </a:lnTo>
                <a:lnTo>
                  <a:pt x="4715" y="36649"/>
                </a:lnTo>
                <a:lnTo>
                  <a:pt x="6697" y="32430"/>
                </a:lnTo>
                <a:lnTo>
                  <a:pt x="8989" y="28398"/>
                </a:lnTo>
                <a:lnTo>
                  <a:pt x="11576" y="24568"/>
                </a:lnTo>
                <a:lnTo>
                  <a:pt x="14443" y="20956"/>
                </a:lnTo>
                <a:lnTo>
                  <a:pt x="17573" y="17576"/>
                </a:lnTo>
                <a:lnTo>
                  <a:pt x="20952" y="14445"/>
                </a:lnTo>
                <a:lnTo>
                  <a:pt x="24565" y="11578"/>
                </a:lnTo>
                <a:lnTo>
                  <a:pt x="28395" y="8991"/>
                </a:lnTo>
                <a:lnTo>
                  <a:pt x="32427" y="6698"/>
                </a:lnTo>
                <a:lnTo>
                  <a:pt x="36645" y="4716"/>
                </a:lnTo>
                <a:lnTo>
                  <a:pt x="41036" y="3059"/>
                </a:lnTo>
                <a:lnTo>
                  <a:pt x="45582" y="1744"/>
                </a:lnTo>
                <a:lnTo>
                  <a:pt x="50268" y="785"/>
                </a:lnTo>
                <a:lnTo>
                  <a:pt x="55080" y="198"/>
                </a:lnTo>
                <a:lnTo>
                  <a:pt x="60001" y="0"/>
                </a:lnTo>
                <a:lnTo>
                  <a:pt x="64922" y="198"/>
                </a:lnTo>
                <a:lnTo>
                  <a:pt x="69733" y="785"/>
                </a:lnTo>
                <a:lnTo>
                  <a:pt x="74420" y="1744"/>
                </a:lnTo>
                <a:lnTo>
                  <a:pt x="78966" y="3059"/>
                </a:lnTo>
                <a:lnTo>
                  <a:pt x="83356" y="4716"/>
                </a:lnTo>
                <a:lnTo>
                  <a:pt x="87574" y="6698"/>
                </a:lnTo>
                <a:lnTo>
                  <a:pt x="91606" y="8991"/>
                </a:lnTo>
                <a:lnTo>
                  <a:pt x="95436" y="11578"/>
                </a:lnTo>
                <a:lnTo>
                  <a:pt x="99048" y="14445"/>
                </a:lnTo>
                <a:lnTo>
                  <a:pt x="102427" y="17576"/>
                </a:lnTo>
                <a:lnTo>
                  <a:pt x="105557" y="20956"/>
                </a:lnTo>
                <a:lnTo>
                  <a:pt x="108424" y="24568"/>
                </a:lnTo>
                <a:lnTo>
                  <a:pt x="111011" y="28398"/>
                </a:lnTo>
                <a:lnTo>
                  <a:pt x="113303" y="32430"/>
                </a:lnTo>
                <a:lnTo>
                  <a:pt x="115285" y="36649"/>
                </a:lnTo>
                <a:lnTo>
                  <a:pt x="116941" y="41039"/>
                </a:lnTo>
                <a:lnTo>
                  <a:pt x="118256" y="45585"/>
                </a:lnTo>
                <a:lnTo>
                  <a:pt x="119214" y="50271"/>
                </a:lnTo>
                <a:lnTo>
                  <a:pt x="119801" y="55082"/>
                </a:lnTo>
                <a:lnTo>
                  <a:pt x="120000" y="60002"/>
                </a:lnTo>
                <a:lnTo>
                  <a:pt x="119801" y="64922"/>
                </a:lnTo>
                <a:lnTo>
                  <a:pt x="119214" y="69733"/>
                </a:lnTo>
                <a:lnTo>
                  <a:pt x="118256" y="74419"/>
                </a:lnTo>
                <a:lnTo>
                  <a:pt x="116941" y="78964"/>
                </a:lnTo>
                <a:lnTo>
                  <a:pt x="115285" y="83354"/>
                </a:lnTo>
                <a:lnTo>
                  <a:pt x="113303" y="87573"/>
                </a:lnTo>
                <a:lnTo>
                  <a:pt x="111011" y="91604"/>
                </a:lnTo>
                <a:lnTo>
                  <a:pt x="108424" y="95434"/>
                </a:lnTo>
                <a:lnTo>
                  <a:pt x="105557" y="99046"/>
                </a:lnTo>
                <a:lnTo>
                  <a:pt x="102427" y="102425"/>
                </a:lnTo>
                <a:lnTo>
                  <a:pt x="99048" y="105556"/>
                </a:lnTo>
                <a:lnTo>
                  <a:pt x="95436" y="108422"/>
                </a:lnTo>
                <a:lnTo>
                  <a:pt x="91606" y="111010"/>
                </a:lnTo>
                <a:lnTo>
                  <a:pt x="87574" y="113302"/>
                </a:lnTo>
                <a:lnTo>
                  <a:pt x="83356" y="115284"/>
                </a:lnTo>
                <a:lnTo>
                  <a:pt x="78966" y="116940"/>
                </a:lnTo>
                <a:lnTo>
                  <a:pt x="74420" y="118256"/>
                </a:lnTo>
                <a:lnTo>
                  <a:pt x="69733" y="119214"/>
                </a:lnTo>
                <a:lnTo>
                  <a:pt x="64922" y="119801"/>
                </a:lnTo>
                <a:lnTo>
                  <a:pt x="60001" y="120000"/>
                </a:lnTo>
                <a:lnTo>
                  <a:pt x="55080" y="119801"/>
                </a:lnTo>
                <a:lnTo>
                  <a:pt x="50268" y="119214"/>
                </a:lnTo>
                <a:lnTo>
                  <a:pt x="45582" y="118256"/>
                </a:lnTo>
                <a:lnTo>
                  <a:pt x="41036" y="116940"/>
                </a:lnTo>
                <a:lnTo>
                  <a:pt x="36645" y="115284"/>
                </a:lnTo>
                <a:lnTo>
                  <a:pt x="32427" y="113302"/>
                </a:lnTo>
                <a:lnTo>
                  <a:pt x="28395" y="111010"/>
                </a:lnTo>
                <a:lnTo>
                  <a:pt x="24565" y="108422"/>
                </a:lnTo>
                <a:lnTo>
                  <a:pt x="20952" y="105556"/>
                </a:lnTo>
                <a:lnTo>
                  <a:pt x="17573" y="102425"/>
                </a:lnTo>
                <a:lnTo>
                  <a:pt x="14443" y="99046"/>
                </a:lnTo>
                <a:lnTo>
                  <a:pt x="11576" y="95434"/>
                </a:lnTo>
                <a:lnTo>
                  <a:pt x="8989" y="91604"/>
                </a:lnTo>
                <a:lnTo>
                  <a:pt x="6697" y="87573"/>
                </a:lnTo>
                <a:lnTo>
                  <a:pt x="4715" y="83354"/>
                </a:lnTo>
                <a:lnTo>
                  <a:pt x="3058" y="78964"/>
                </a:lnTo>
                <a:lnTo>
                  <a:pt x="1743" y="74419"/>
                </a:lnTo>
                <a:lnTo>
                  <a:pt x="785" y="69733"/>
                </a:lnTo>
                <a:lnTo>
                  <a:pt x="198" y="64922"/>
                </a:lnTo>
                <a:lnTo>
                  <a:pt x="0" y="60002"/>
                </a:lnTo>
                <a:close/>
              </a:path>
            </a:pathLst>
          </a:custGeom>
          <a:noFill/>
          <a:ln cap="flat" cmpd="sng" w="254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9" name="Google Shape;329;p12"/>
          <p:cNvSpPr/>
          <p:nvPr/>
        </p:nvSpPr>
        <p:spPr>
          <a:xfrm>
            <a:off x="547966" y="2060867"/>
            <a:ext cx="796607" cy="99576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0" name="Google Shape;330;p12"/>
          <p:cNvSpPr txBox="1"/>
          <p:nvPr/>
        </p:nvSpPr>
        <p:spPr>
          <a:xfrm>
            <a:off x="311302" y="860693"/>
            <a:ext cx="1057210"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Brexit</a:t>
            </a:r>
            <a:endParaRPr sz="3000">
              <a:latin typeface="Arial"/>
              <a:ea typeface="Arial"/>
              <a:cs typeface="Arial"/>
              <a:sym typeface="Arial"/>
            </a:endParaRPr>
          </a:p>
        </p:txBody>
      </p:sp>
      <p:sp>
        <p:nvSpPr>
          <p:cNvPr id="331" name="Google Shape;331;p12"/>
          <p:cNvSpPr txBox="1"/>
          <p:nvPr/>
        </p:nvSpPr>
        <p:spPr>
          <a:xfrm>
            <a:off x="1390269" y="860693"/>
            <a:ext cx="18173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a:t>
            </a:r>
            <a:endParaRPr sz="3000">
              <a:latin typeface="Arial"/>
              <a:ea typeface="Arial"/>
              <a:cs typeface="Arial"/>
              <a:sym typeface="Arial"/>
            </a:endParaRPr>
          </a:p>
        </p:txBody>
      </p:sp>
      <p:sp>
        <p:nvSpPr>
          <p:cNvPr id="332" name="Google Shape;332;p12"/>
          <p:cNvSpPr txBox="1"/>
          <p:nvPr/>
        </p:nvSpPr>
        <p:spPr>
          <a:xfrm>
            <a:off x="1596009" y="860693"/>
            <a:ext cx="613312"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UK</a:t>
            </a:r>
            <a:endParaRPr sz="3000">
              <a:latin typeface="Arial"/>
              <a:ea typeface="Arial"/>
              <a:cs typeface="Arial"/>
              <a:sym typeface="Arial"/>
            </a:endParaRPr>
          </a:p>
        </p:txBody>
      </p:sp>
      <p:sp>
        <p:nvSpPr>
          <p:cNvPr id="333" name="Google Shape;333;p12"/>
          <p:cNvSpPr txBox="1"/>
          <p:nvPr/>
        </p:nvSpPr>
        <p:spPr>
          <a:xfrm>
            <a:off x="2230374" y="860693"/>
            <a:ext cx="1438896"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Election</a:t>
            </a:r>
            <a:endParaRPr sz="3000">
              <a:latin typeface="Arial"/>
              <a:ea typeface="Arial"/>
              <a:cs typeface="Arial"/>
              <a:sym typeface="Arial"/>
            </a:endParaRPr>
          </a:p>
        </p:txBody>
      </p:sp>
      <p:sp>
        <p:nvSpPr>
          <p:cNvPr id="334" name="Google Shape;334;p12"/>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10</a:t>
            </a:r>
            <a:endParaRPr sz="1000">
              <a:latin typeface="Arial"/>
              <a:ea typeface="Arial"/>
              <a:cs typeface="Arial"/>
              <a:sym typeface="Arial"/>
            </a:endParaRPr>
          </a:p>
        </p:txBody>
      </p:sp>
      <p:sp>
        <p:nvSpPr>
          <p:cNvPr id="335" name="Google Shape;335;p12"/>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336" name="Google Shape;336;p12"/>
          <p:cNvSpPr txBox="1"/>
          <p:nvPr/>
        </p:nvSpPr>
        <p:spPr>
          <a:xfrm>
            <a:off x="953592" y="4804727"/>
            <a:ext cx="7803896" cy="90741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9448" lvl="0" marL="720648" marR="0" rtl="0" algn="l">
              <a:lnSpc>
                <a:spcPct val="95825"/>
              </a:lnSpc>
              <a:spcBef>
                <a:spcPts val="1315"/>
              </a:spcBef>
              <a:spcAft>
                <a:spcPts val="0"/>
              </a:spcAft>
              <a:buNone/>
            </a:pPr>
            <a:r>
              <a:rPr b="1" lang="en-US" sz="1800">
                <a:solidFill>
                  <a:srgbClr val="FFFFFF"/>
                </a:solidFill>
                <a:latin typeface="Arial"/>
                <a:ea typeface="Arial"/>
                <a:cs typeface="Arial"/>
                <a:sym typeface="Arial"/>
              </a:rPr>
              <a:t>City senses softer Brexit as a result of election</a:t>
            </a:r>
            <a:endParaRPr sz="1800">
              <a:latin typeface="Arial"/>
              <a:ea typeface="Arial"/>
              <a:cs typeface="Arial"/>
              <a:sym typeface="Arial"/>
            </a:endParaRPr>
          </a:p>
        </p:txBody>
      </p:sp>
      <p:sp>
        <p:nvSpPr>
          <p:cNvPr id="337" name="Google Shape;337;p12"/>
          <p:cNvSpPr txBox="1"/>
          <p:nvPr/>
        </p:nvSpPr>
        <p:spPr>
          <a:xfrm>
            <a:off x="1283462" y="3443604"/>
            <a:ext cx="7474077" cy="907415"/>
          </a:xfrm>
          <a:prstGeom prst="rect">
            <a:avLst/>
          </a:prstGeom>
          <a:noFill/>
          <a:ln>
            <a:noFill/>
          </a:ln>
        </p:spPr>
        <p:txBody>
          <a:bodyPr anchorCtr="0" anchor="t" bIns="0" lIns="0" spcFirstLastPara="1" rIns="0" wrap="square" tIns="0">
            <a:noAutofit/>
          </a:bodyPr>
          <a:lstStyle/>
          <a:p>
            <a:pPr indent="-9398" lvl="0" marL="720598" marR="483129" rtl="0" algn="l">
              <a:lnSpc>
                <a:spcPct val="114950"/>
              </a:lnSpc>
              <a:spcBef>
                <a:spcPts val="0"/>
              </a:spcBef>
              <a:spcAft>
                <a:spcPts val="0"/>
              </a:spcAft>
              <a:buNone/>
            </a:pPr>
            <a:r>
              <a:rPr b="1" lang="en-US" sz="1800">
                <a:solidFill>
                  <a:srgbClr val="FFFFFF"/>
                </a:solidFill>
                <a:latin typeface="Arial"/>
                <a:ea typeface="Arial"/>
                <a:cs typeface="Arial"/>
                <a:sym typeface="Arial"/>
              </a:rPr>
              <a:t>Lack of clear mandate over path Brexit should take, </a:t>
            </a:r>
            <a:endParaRPr sz="1800">
              <a:latin typeface="Arial"/>
              <a:ea typeface="Arial"/>
              <a:cs typeface="Arial"/>
              <a:sym typeface="Arial"/>
            </a:endParaRPr>
          </a:p>
          <a:p>
            <a:pPr indent="-9398" lvl="0" marL="720598" marR="483129" rtl="0" algn="l">
              <a:lnSpc>
                <a:spcPct val="114950"/>
              </a:lnSpc>
              <a:spcBef>
                <a:spcPts val="0"/>
              </a:spcBef>
              <a:spcAft>
                <a:spcPts val="0"/>
              </a:spcAft>
              <a:buNone/>
            </a:pPr>
            <a:r>
              <a:rPr b="1" lang="en-US" sz="1800">
                <a:solidFill>
                  <a:srgbClr val="FFFFFF"/>
                </a:solidFill>
                <a:latin typeface="Arial"/>
                <a:ea typeface="Arial"/>
                <a:cs typeface="Arial"/>
                <a:sym typeface="Arial"/>
              </a:rPr>
              <a:t>with Brexit-related polling results showing narrow </a:t>
            </a:r>
            <a:endParaRPr sz="1800">
              <a:latin typeface="Arial"/>
              <a:ea typeface="Arial"/>
              <a:cs typeface="Arial"/>
              <a:sym typeface="Arial"/>
            </a:endParaRPr>
          </a:p>
          <a:p>
            <a:pPr indent="-9398" lvl="0" marL="720598" marR="483129" rtl="0" algn="l">
              <a:lnSpc>
                <a:spcPct val="114950"/>
              </a:lnSpc>
              <a:spcBef>
                <a:spcPts val="0"/>
              </a:spcBef>
              <a:spcAft>
                <a:spcPts val="0"/>
              </a:spcAft>
              <a:buNone/>
            </a:pPr>
            <a:r>
              <a:rPr b="1" lang="en-US" sz="1800">
                <a:solidFill>
                  <a:srgbClr val="FFFFFF"/>
                </a:solidFill>
                <a:latin typeface="Arial"/>
                <a:ea typeface="Arial"/>
                <a:cs typeface="Arial"/>
                <a:sym typeface="Arial"/>
              </a:rPr>
              <a:t>margins of support to begin with</a:t>
            </a:r>
            <a:endParaRPr sz="1800">
              <a:latin typeface="Arial"/>
              <a:ea typeface="Arial"/>
              <a:cs typeface="Arial"/>
              <a:sym typeface="Arial"/>
            </a:endParaRPr>
          </a:p>
        </p:txBody>
      </p:sp>
      <p:sp>
        <p:nvSpPr>
          <p:cNvPr id="338" name="Google Shape;338;p12"/>
          <p:cNvSpPr txBox="1"/>
          <p:nvPr/>
        </p:nvSpPr>
        <p:spPr>
          <a:xfrm>
            <a:off x="953668" y="2119757"/>
            <a:ext cx="7803896" cy="90741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9372" lvl="0" marL="720572" marR="0" rtl="0" algn="l">
              <a:lnSpc>
                <a:spcPct val="95825"/>
              </a:lnSpc>
              <a:spcBef>
                <a:spcPts val="1311"/>
              </a:spcBef>
              <a:spcAft>
                <a:spcPts val="0"/>
              </a:spcAft>
              <a:buNone/>
            </a:pPr>
            <a:r>
              <a:rPr b="1" lang="en-US" sz="1800">
                <a:solidFill>
                  <a:srgbClr val="FFFFFF"/>
                </a:solidFill>
                <a:latin typeface="Arial"/>
                <a:ea typeface="Arial"/>
                <a:cs typeface="Arial"/>
                <a:sym typeface="Arial"/>
              </a:rPr>
              <a:t>8 June General Election resulted in a “hung parliament”</a:t>
            </a:r>
            <a:endParaRPr sz="1800">
              <a:latin typeface="Arial"/>
              <a:ea typeface="Arial"/>
              <a:cs typeface="Arial"/>
              <a:sym typeface="Arial"/>
            </a:endParaRPr>
          </a:p>
        </p:txBody>
      </p:sp>
      <p:sp>
        <p:nvSpPr>
          <p:cNvPr id="339" name="Google Shape;339;p12"/>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5" name="Google Shape;345;p13"/>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6" name="Google Shape;346;p13"/>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7" name="Google Shape;347;p13"/>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8" name="Google Shape;348;p13"/>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9" name="Google Shape;349;p13"/>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3</a:t>
            </a:r>
            <a:endParaRPr sz="6600">
              <a:latin typeface="Arial"/>
              <a:ea typeface="Arial"/>
              <a:cs typeface="Arial"/>
              <a:sym typeface="Arial"/>
            </a:endParaRPr>
          </a:p>
        </p:txBody>
      </p:sp>
      <p:sp>
        <p:nvSpPr>
          <p:cNvPr id="350" name="Google Shape;350;p13"/>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M&amp;A and CEE Investment</a:t>
            </a:r>
            <a:endParaRPr sz="32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4"/>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6" name="Google Shape;356;p14"/>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7" name="Google Shape;357;p14"/>
          <p:cNvSpPr/>
          <p:nvPr/>
        </p:nvSpPr>
        <p:spPr>
          <a:xfrm>
            <a:off x="407009" y="2086102"/>
            <a:ext cx="8280400" cy="1115314"/>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8" name="Google Shape;358;p14"/>
          <p:cNvSpPr/>
          <p:nvPr/>
        </p:nvSpPr>
        <p:spPr>
          <a:xfrm>
            <a:off x="0" y="1889759"/>
            <a:ext cx="5137404" cy="4678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9" name="Google Shape;359;p14"/>
          <p:cNvSpPr/>
          <p:nvPr/>
        </p:nvSpPr>
        <p:spPr>
          <a:xfrm>
            <a:off x="242315" y="1865376"/>
            <a:ext cx="2540508" cy="58673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0" name="Google Shape;360;p14"/>
          <p:cNvSpPr/>
          <p:nvPr/>
        </p:nvSpPr>
        <p:spPr>
          <a:xfrm>
            <a:off x="-24790" y="1916811"/>
            <a:ext cx="5081168" cy="360044"/>
          </a:xfrm>
          <a:custGeom>
            <a:rect b="b" l="l" r="r" t="t"/>
            <a:pathLst>
              <a:path extrusionOk="0" h="120000" w="120000">
                <a:moveTo>
                  <a:pt x="119999" y="59979"/>
                </a:moveTo>
                <a:lnTo>
                  <a:pt x="115749" y="0"/>
                </a:lnTo>
                <a:lnTo>
                  <a:pt x="585" y="0"/>
                </a:lnTo>
                <a:lnTo>
                  <a:pt x="585" y="120000"/>
                </a:lnTo>
                <a:lnTo>
                  <a:pt x="115749" y="120000"/>
                </a:lnTo>
                <a:lnTo>
                  <a:pt x="119999" y="59979"/>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1" name="Google Shape;361;p14"/>
          <p:cNvSpPr/>
          <p:nvPr/>
        </p:nvSpPr>
        <p:spPr>
          <a:xfrm>
            <a:off x="427101" y="3814419"/>
            <a:ext cx="8280400" cy="2335784"/>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2" name="Google Shape;362;p14"/>
          <p:cNvSpPr/>
          <p:nvPr/>
        </p:nvSpPr>
        <p:spPr>
          <a:xfrm>
            <a:off x="0" y="3617976"/>
            <a:ext cx="5145024" cy="46786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3" name="Google Shape;363;p14"/>
          <p:cNvSpPr/>
          <p:nvPr/>
        </p:nvSpPr>
        <p:spPr>
          <a:xfrm>
            <a:off x="249936" y="3593591"/>
            <a:ext cx="1333500" cy="58674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4" name="Google Shape;364;p14"/>
          <p:cNvSpPr/>
          <p:nvPr/>
        </p:nvSpPr>
        <p:spPr>
          <a:xfrm>
            <a:off x="-16729" y="3645027"/>
            <a:ext cx="5081108" cy="360045"/>
          </a:xfrm>
          <a:custGeom>
            <a:rect b="b" l="l" r="r" t="t"/>
            <a:pathLst>
              <a:path extrusionOk="0" h="120000" w="120000">
                <a:moveTo>
                  <a:pt x="119999" y="59978"/>
                </a:moveTo>
                <a:lnTo>
                  <a:pt x="115749" y="0"/>
                </a:lnTo>
                <a:lnTo>
                  <a:pt x="395" y="0"/>
                </a:lnTo>
                <a:lnTo>
                  <a:pt x="395" y="120000"/>
                </a:lnTo>
                <a:lnTo>
                  <a:pt x="115749" y="120000"/>
                </a:lnTo>
                <a:lnTo>
                  <a:pt x="119999" y="59978"/>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5" name="Google Shape;365;p14"/>
          <p:cNvSpPr txBox="1"/>
          <p:nvPr/>
        </p:nvSpPr>
        <p:spPr>
          <a:xfrm>
            <a:off x="311302" y="860693"/>
            <a:ext cx="2509856"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Brexit </a:t>
            </a:r>
            <a:r>
              <a:rPr lang="en-US" sz="3000">
                <a:solidFill>
                  <a:srgbClr val="AD122A"/>
                </a:solidFill>
                <a:latin typeface="Arial"/>
                <a:ea typeface="Arial"/>
                <a:cs typeface="Arial"/>
                <a:sym typeface="Arial"/>
              </a:rPr>
              <a:t>| Impact</a:t>
            </a:r>
            <a:endParaRPr sz="3000">
              <a:latin typeface="Arial"/>
              <a:ea typeface="Arial"/>
              <a:cs typeface="Arial"/>
              <a:sym typeface="Arial"/>
            </a:endParaRPr>
          </a:p>
        </p:txBody>
      </p:sp>
      <p:sp>
        <p:nvSpPr>
          <p:cNvPr id="366" name="Google Shape;366;p14"/>
          <p:cNvSpPr txBox="1"/>
          <p:nvPr/>
        </p:nvSpPr>
        <p:spPr>
          <a:xfrm>
            <a:off x="2844946" y="860693"/>
            <a:ext cx="506606"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on</a:t>
            </a:r>
            <a:endParaRPr sz="3000">
              <a:latin typeface="Arial"/>
              <a:ea typeface="Arial"/>
              <a:cs typeface="Arial"/>
              <a:sym typeface="Arial"/>
            </a:endParaRPr>
          </a:p>
        </p:txBody>
      </p:sp>
      <p:sp>
        <p:nvSpPr>
          <p:cNvPr id="367" name="Google Shape;367;p14"/>
          <p:cNvSpPr txBox="1"/>
          <p:nvPr/>
        </p:nvSpPr>
        <p:spPr>
          <a:xfrm>
            <a:off x="3373374" y="860693"/>
            <a:ext cx="908883"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M&amp;A</a:t>
            </a:r>
            <a:endParaRPr sz="3000">
              <a:latin typeface="Arial"/>
              <a:ea typeface="Arial"/>
              <a:cs typeface="Arial"/>
              <a:sym typeface="Arial"/>
            </a:endParaRPr>
          </a:p>
        </p:txBody>
      </p:sp>
      <p:sp>
        <p:nvSpPr>
          <p:cNvPr id="368" name="Google Shape;368;p14"/>
          <p:cNvSpPr txBox="1"/>
          <p:nvPr/>
        </p:nvSpPr>
        <p:spPr>
          <a:xfrm>
            <a:off x="4283929" y="860693"/>
            <a:ext cx="1247863"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activity</a:t>
            </a:r>
            <a:endParaRPr sz="3000">
              <a:latin typeface="Arial"/>
              <a:ea typeface="Arial"/>
              <a:cs typeface="Arial"/>
              <a:sym typeface="Arial"/>
            </a:endParaRPr>
          </a:p>
        </p:txBody>
      </p:sp>
      <p:sp>
        <p:nvSpPr>
          <p:cNvPr id="369" name="Google Shape;369;p14"/>
          <p:cNvSpPr txBox="1"/>
          <p:nvPr/>
        </p:nvSpPr>
        <p:spPr>
          <a:xfrm>
            <a:off x="392684" y="1984684"/>
            <a:ext cx="1125651"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Immediate</a:t>
            </a:r>
            <a:endParaRPr sz="1800">
              <a:latin typeface="Arial"/>
              <a:ea typeface="Arial"/>
              <a:cs typeface="Arial"/>
              <a:sym typeface="Arial"/>
            </a:endParaRPr>
          </a:p>
        </p:txBody>
      </p:sp>
      <p:sp>
        <p:nvSpPr>
          <p:cNvPr id="370" name="Google Shape;370;p14"/>
          <p:cNvSpPr txBox="1"/>
          <p:nvPr/>
        </p:nvSpPr>
        <p:spPr>
          <a:xfrm>
            <a:off x="1523339" y="1984684"/>
            <a:ext cx="1024610"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aftermath</a:t>
            </a:r>
            <a:endParaRPr sz="1800">
              <a:latin typeface="Arial"/>
              <a:ea typeface="Arial"/>
              <a:cs typeface="Arial"/>
              <a:sym typeface="Arial"/>
            </a:endParaRPr>
          </a:p>
        </p:txBody>
      </p:sp>
      <p:sp>
        <p:nvSpPr>
          <p:cNvPr id="371" name="Google Shape;371;p14"/>
          <p:cNvSpPr txBox="1"/>
          <p:nvPr/>
        </p:nvSpPr>
        <p:spPr>
          <a:xfrm>
            <a:off x="400913" y="3713281"/>
            <a:ext cx="947801"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Forecast</a:t>
            </a:r>
            <a:endParaRPr sz="1800">
              <a:latin typeface="Arial"/>
              <a:ea typeface="Arial"/>
              <a:cs typeface="Arial"/>
              <a:sym typeface="Arial"/>
            </a:endParaRPr>
          </a:p>
        </p:txBody>
      </p:sp>
      <p:sp>
        <p:nvSpPr>
          <p:cNvPr id="372" name="Google Shape;372;p14"/>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12</a:t>
            </a:r>
            <a:endParaRPr sz="1000">
              <a:latin typeface="Arial"/>
              <a:ea typeface="Arial"/>
              <a:cs typeface="Arial"/>
              <a:sym typeface="Arial"/>
            </a:endParaRPr>
          </a:p>
        </p:txBody>
      </p:sp>
      <p:sp>
        <p:nvSpPr>
          <p:cNvPr id="373" name="Google Shape;373;p14"/>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374" name="Google Shape;374;p14"/>
          <p:cNvSpPr txBox="1"/>
          <p:nvPr/>
        </p:nvSpPr>
        <p:spPr>
          <a:xfrm>
            <a:off x="427101" y="3814419"/>
            <a:ext cx="8280400" cy="23357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368325" lvl="0" marL="431825" marR="1181573" rtl="0" algn="l">
              <a:lnSpc>
                <a:spcPct val="100041"/>
              </a:lnSpc>
              <a:spcBef>
                <a:spcPts val="2000"/>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Global uncertainty and apprehension until clarity emerges on new relationships</a:t>
            </a:r>
            <a:endParaRPr sz="1800">
              <a:latin typeface="Arial"/>
              <a:ea typeface="Arial"/>
              <a:cs typeface="Arial"/>
              <a:sym typeface="Arial"/>
            </a:endParaRPr>
          </a:p>
          <a:p>
            <a:pPr indent="-8661" lvl="0" marL="72161" marR="0" rtl="0" algn="l">
              <a:lnSpc>
                <a:spcPct val="95825"/>
              </a:lnSpc>
              <a:spcBef>
                <a:spcPts val="204"/>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UK activity expected to fall, particularly in financial and industrial sectors</a:t>
            </a:r>
            <a:endParaRPr sz="1800">
              <a:latin typeface="Arial"/>
              <a:ea typeface="Arial"/>
              <a:cs typeface="Arial"/>
              <a:sym typeface="Arial"/>
            </a:endParaRPr>
          </a:p>
          <a:p>
            <a:pPr indent="-8661" lvl="0" marL="72161" marR="0" rtl="0" algn="l">
              <a:lnSpc>
                <a:spcPct val="95825"/>
              </a:lnSpc>
              <a:spcBef>
                <a:spcPts val="280"/>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Eurozone recovery</a:t>
            </a:r>
            <a:endParaRPr sz="1800">
              <a:latin typeface="Arial"/>
              <a:ea typeface="Arial"/>
              <a:cs typeface="Arial"/>
              <a:sym typeface="Arial"/>
            </a:endParaRPr>
          </a:p>
          <a:p>
            <a:pPr indent="-8661" lvl="0" marL="72161" marR="0" rtl="0" algn="l">
              <a:lnSpc>
                <a:spcPct val="95825"/>
              </a:lnSpc>
              <a:spcBef>
                <a:spcPts val="295"/>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Positive outlook for technology and consumer goods</a:t>
            </a:r>
            <a:endParaRPr sz="1800">
              <a:latin typeface="Arial"/>
              <a:ea typeface="Arial"/>
              <a:cs typeface="Arial"/>
              <a:sym typeface="Arial"/>
            </a:endParaRPr>
          </a:p>
          <a:p>
            <a:pPr indent="-8661" lvl="0" marL="72161" marR="0" rtl="0" algn="l">
              <a:lnSpc>
                <a:spcPct val="95825"/>
              </a:lnSpc>
              <a:spcBef>
                <a:spcPts val="290"/>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Potential risk of a disorderly Brexit which could impact UK and Eurozone</a:t>
            </a:r>
            <a:endParaRPr sz="1800">
              <a:latin typeface="Arial"/>
              <a:ea typeface="Arial"/>
              <a:cs typeface="Arial"/>
              <a:sym typeface="Arial"/>
            </a:endParaRPr>
          </a:p>
        </p:txBody>
      </p:sp>
      <p:sp>
        <p:nvSpPr>
          <p:cNvPr id="375" name="Google Shape;375;p14"/>
          <p:cNvSpPr txBox="1"/>
          <p:nvPr/>
        </p:nvSpPr>
        <p:spPr>
          <a:xfrm>
            <a:off x="407009" y="2086102"/>
            <a:ext cx="8280400" cy="1115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8635" lvl="0" marL="72136" marR="0" rtl="0" algn="l">
              <a:lnSpc>
                <a:spcPct val="95825"/>
              </a:lnSpc>
              <a:spcBef>
                <a:spcPts val="2000"/>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General slow-down due to uncertainty and low investor confidence</a:t>
            </a:r>
            <a:endParaRPr sz="1800">
              <a:latin typeface="Arial"/>
              <a:ea typeface="Arial"/>
              <a:cs typeface="Arial"/>
              <a:sym typeface="Arial"/>
            </a:endParaRPr>
          </a:p>
          <a:p>
            <a:pPr indent="-8635" lvl="0" marL="72136" marR="0" rtl="0" algn="l">
              <a:lnSpc>
                <a:spcPct val="95825"/>
              </a:lnSpc>
              <a:spcBef>
                <a:spcPts val="295"/>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Tempered by creation of deal opportunities</a:t>
            </a:r>
            <a:endParaRPr sz="1800">
              <a:latin typeface="Arial"/>
              <a:ea typeface="Arial"/>
              <a:cs typeface="Arial"/>
              <a:sym typeface="Arial"/>
            </a:endParaRPr>
          </a:p>
        </p:txBody>
      </p:sp>
      <p:sp>
        <p:nvSpPr>
          <p:cNvPr id="376" name="Google Shape;376;p14"/>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5"/>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2" name="Google Shape;382;p15"/>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3" name="Google Shape;383;p15"/>
          <p:cNvSpPr/>
          <p:nvPr/>
        </p:nvSpPr>
        <p:spPr>
          <a:xfrm>
            <a:off x="323850" y="2573083"/>
            <a:ext cx="8496300" cy="930592"/>
          </a:xfrm>
          <a:custGeom>
            <a:rect b="b" l="l" r="r" t="t"/>
            <a:pathLst>
              <a:path extrusionOk="0" h="120000" w="120000">
                <a:moveTo>
                  <a:pt x="0" y="120000"/>
                </a:moveTo>
                <a:lnTo>
                  <a:pt x="120000" y="120000"/>
                </a:lnTo>
                <a:lnTo>
                  <a:pt x="120000" y="0"/>
                </a:lnTo>
                <a:lnTo>
                  <a:pt x="0" y="0"/>
                </a:lnTo>
                <a:lnTo>
                  <a:pt x="0" y="120000"/>
                </a:lnTo>
                <a:close/>
              </a:path>
            </a:pathLst>
          </a:custGeom>
          <a:solidFill>
            <a:srgbClr val="F3F3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4" name="Google Shape;384;p15"/>
          <p:cNvSpPr/>
          <p:nvPr/>
        </p:nvSpPr>
        <p:spPr>
          <a:xfrm>
            <a:off x="323850" y="1484757"/>
            <a:ext cx="8496300" cy="1008126"/>
          </a:xfrm>
          <a:custGeom>
            <a:rect b="b" l="l" r="r" t="t"/>
            <a:pathLst>
              <a:path extrusionOk="0" h="120000" w="120000">
                <a:moveTo>
                  <a:pt x="2373" y="0"/>
                </a:moveTo>
                <a:lnTo>
                  <a:pt x="2224" y="38"/>
                </a:lnTo>
                <a:lnTo>
                  <a:pt x="2020" y="219"/>
                </a:lnTo>
                <a:lnTo>
                  <a:pt x="1443" y="1594"/>
                </a:lnTo>
                <a:lnTo>
                  <a:pt x="936" y="4084"/>
                </a:lnTo>
                <a:lnTo>
                  <a:pt x="519" y="7519"/>
                </a:lnTo>
                <a:lnTo>
                  <a:pt x="212" y="11727"/>
                </a:lnTo>
                <a:lnTo>
                  <a:pt x="35" y="16540"/>
                </a:lnTo>
                <a:lnTo>
                  <a:pt x="0" y="19999"/>
                </a:lnTo>
                <a:lnTo>
                  <a:pt x="0" y="120000"/>
                </a:lnTo>
                <a:lnTo>
                  <a:pt x="120000" y="120000"/>
                </a:lnTo>
                <a:lnTo>
                  <a:pt x="120000" y="19999"/>
                </a:lnTo>
                <a:lnTo>
                  <a:pt x="119935" y="15355"/>
                </a:lnTo>
                <a:lnTo>
                  <a:pt x="119726" y="10670"/>
                </a:lnTo>
                <a:lnTo>
                  <a:pt x="119391" y="6629"/>
                </a:lnTo>
                <a:lnTo>
                  <a:pt x="118951" y="3403"/>
                </a:lnTo>
                <a:lnTo>
                  <a:pt x="118425" y="1161"/>
                </a:lnTo>
                <a:lnTo>
                  <a:pt x="117834" y="75"/>
                </a:lnTo>
                <a:lnTo>
                  <a:pt x="117626" y="0"/>
                </a:lnTo>
                <a:lnTo>
                  <a:pt x="2373" y="0"/>
                </a:lnTo>
                <a:close/>
              </a:path>
            </a:pathLst>
          </a:custGeom>
          <a:solidFill>
            <a:srgbClr val="F582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5" name="Google Shape;385;p15"/>
          <p:cNvSpPr/>
          <p:nvPr/>
        </p:nvSpPr>
        <p:spPr>
          <a:xfrm>
            <a:off x="323850" y="4750142"/>
            <a:ext cx="8496300" cy="1631188"/>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6" name="Google Shape;386;p15"/>
          <p:cNvSpPr/>
          <p:nvPr/>
        </p:nvSpPr>
        <p:spPr>
          <a:xfrm>
            <a:off x="323850" y="3573017"/>
            <a:ext cx="8496300" cy="1083056"/>
          </a:xfrm>
          <a:custGeom>
            <a:rect b="b" l="l" r="r" t="t"/>
            <a:pathLst>
              <a:path extrusionOk="0" h="120000" w="120000">
                <a:moveTo>
                  <a:pt x="2549" y="0"/>
                </a:moveTo>
                <a:lnTo>
                  <a:pt x="2340" y="66"/>
                </a:lnTo>
                <a:lnTo>
                  <a:pt x="2136" y="261"/>
                </a:lnTo>
                <a:lnTo>
                  <a:pt x="1557" y="1570"/>
                </a:lnTo>
                <a:lnTo>
                  <a:pt x="1043" y="3857"/>
                </a:lnTo>
                <a:lnTo>
                  <a:pt x="613" y="6981"/>
                </a:lnTo>
                <a:lnTo>
                  <a:pt x="284" y="10804"/>
                </a:lnTo>
                <a:lnTo>
                  <a:pt x="74" y="15189"/>
                </a:lnTo>
                <a:lnTo>
                  <a:pt x="0" y="19995"/>
                </a:lnTo>
                <a:lnTo>
                  <a:pt x="0" y="120000"/>
                </a:lnTo>
                <a:lnTo>
                  <a:pt x="120000" y="120000"/>
                </a:lnTo>
                <a:lnTo>
                  <a:pt x="120000" y="19995"/>
                </a:lnTo>
                <a:lnTo>
                  <a:pt x="119925" y="15189"/>
                </a:lnTo>
                <a:lnTo>
                  <a:pt x="119715" y="10804"/>
                </a:lnTo>
                <a:lnTo>
                  <a:pt x="119386" y="6981"/>
                </a:lnTo>
                <a:lnTo>
                  <a:pt x="118956" y="3857"/>
                </a:lnTo>
                <a:lnTo>
                  <a:pt x="118443" y="1570"/>
                </a:lnTo>
                <a:lnTo>
                  <a:pt x="117864" y="261"/>
                </a:lnTo>
                <a:lnTo>
                  <a:pt x="117451" y="0"/>
                </a:lnTo>
                <a:lnTo>
                  <a:pt x="2549" y="0"/>
                </a:lnTo>
                <a:close/>
              </a:path>
            </a:pathLst>
          </a:custGeom>
          <a:solidFill>
            <a:srgbClr val="007A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7" name="Google Shape;387;p15"/>
          <p:cNvSpPr/>
          <p:nvPr/>
        </p:nvSpPr>
        <p:spPr>
          <a:xfrm>
            <a:off x="7596378" y="316318"/>
            <a:ext cx="954303" cy="9524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8" name="Google Shape;388;p15"/>
          <p:cNvSpPr txBox="1"/>
          <p:nvPr/>
        </p:nvSpPr>
        <p:spPr>
          <a:xfrm>
            <a:off x="311302" y="860693"/>
            <a:ext cx="5663463"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Brexit </a:t>
            </a:r>
            <a:r>
              <a:rPr lang="en-US" sz="3000">
                <a:solidFill>
                  <a:srgbClr val="AD122A"/>
                </a:solidFill>
                <a:latin typeface="Arial"/>
                <a:ea typeface="Arial"/>
                <a:cs typeface="Arial"/>
                <a:sym typeface="Arial"/>
              </a:rPr>
              <a:t>| CEE Investment in Focus</a:t>
            </a:r>
            <a:endParaRPr sz="3000">
              <a:latin typeface="Arial"/>
              <a:ea typeface="Arial"/>
              <a:cs typeface="Arial"/>
              <a:sym typeface="Arial"/>
            </a:endParaRPr>
          </a:p>
        </p:txBody>
      </p:sp>
      <p:sp>
        <p:nvSpPr>
          <p:cNvPr id="389" name="Google Shape;389;p15"/>
          <p:cNvSpPr txBox="1"/>
          <p:nvPr/>
        </p:nvSpPr>
        <p:spPr>
          <a:xfrm>
            <a:off x="432308" y="1736995"/>
            <a:ext cx="8224629"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FFFFFF"/>
                </a:solidFill>
                <a:latin typeface="Arial"/>
                <a:ea typeface="Arial"/>
                <a:cs typeface="Arial"/>
                <a:sym typeface="Arial"/>
              </a:rPr>
              <a:t>Current economic picture of CEE stable (compared to rest of world)</a:t>
            </a:r>
            <a:endParaRPr sz="2000">
              <a:latin typeface="Arial"/>
              <a:ea typeface="Arial"/>
              <a:cs typeface="Arial"/>
              <a:sym typeface="Arial"/>
            </a:endParaRPr>
          </a:p>
        </p:txBody>
      </p:sp>
      <p:sp>
        <p:nvSpPr>
          <p:cNvPr id="390" name="Google Shape;390;p15"/>
          <p:cNvSpPr txBox="1"/>
          <p:nvPr/>
        </p:nvSpPr>
        <p:spPr>
          <a:xfrm>
            <a:off x="432308" y="2041802"/>
            <a:ext cx="7513239"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FFFFFF"/>
                </a:solidFill>
                <a:latin typeface="Arial"/>
                <a:ea typeface="Arial"/>
                <a:cs typeface="Arial"/>
                <a:sym typeface="Arial"/>
              </a:rPr>
              <a:t>and growing (faster than developed markets) - Poland leading</a:t>
            </a:r>
            <a:endParaRPr sz="2000">
              <a:latin typeface="Arial"/>
              <a:ea typeface="Arial"/>
              <a:cs typeface="Arial"/>
              <a:sym typeface="Arial"/>
            </a:endParaRPr>
          </a:p>
        </p:txBody>
      </p:sp>
      <p:sp>
        <p:nvSpPr>
          <p:cNvPr id="391" name="Google Shape;391;p15"/>
          <p:cNvSpPr txBox="1"/>
          <p:nvPr/>
        </p:nvSpPr>
        <p:spPr>
          <a:xfrm>
            <a:off x="7949960" y="2041802"/>
            <a:ext cx="644849"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FFFFFF"/>
                </a:solidFill>
                <a:latin typeface="Arial"/>
                <a:ea typeface="Arial"/>
                <a:cs typeface="Arial"/>
                <a:sym typeface="Arial"/>
              </a:rPr>
              <a:t>pack</a:t>
            </a:r>
            <a:endParaRPr sz="2000">
              <a:latin typeface="Arial"/>
              <a:ea typeface="Arial"/>
              <a:cs typeface="Arial"/>
              <a:sym typeface="Arial"/>
            </a:endParaRPr>
          </a:p>
        </p:txBody>
      </p:sp>
      <p:sp>
        <p:nvSpPr>
          <p:cNvPr id="392" name="Google Shape;392;p15"/>
          <p:cNvSpPr txBox="1"/>
          <p:nvPr/>
        </p:nvSpPr>
        <p:spPr>
          <a:xfrm>
            <a:off x="435965" y="3727974"/>
            <a:ext cx="1405311" cy="5847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FFFFFF"/>
                </a:solidFill>
                <a:latin typeface="Arial"/>
                <a:ea typeface="Arial"/>
                <a:cs typeface="Arial"/>
                <a:sym typeface="Arial"/>
              </a:rPr>
              <a:t>“In Poland,</a:t>
            </a:r>
            <a:endParaRPr sz="2000">
              <a:latin typeface="Arial"/>
              <a:ea typeface="Arial"/>
              <a:cs typeface="Arial"/>
              <a:sym typeface="Arial"/>
            </a:endParaRPr>
          </a:p>
          <a:p>
            <a:pPr indent="0" lvl="0" marL="12700" marR="38176" rtl="0" algn="l">
              <a:lnSpc>
                <a:spcPct val="95825"/>
              </a:lnSpc>
              <a:spcBef>
                <a:spcPts val="0"/>
              </a:spcBef>
              <a:spcAft>
                <a:spcPts val="0"/>
              </a:spcAft>
              <a:buNone/>
            </a:pPr>
            <a:r>
              <a:rPr b="1" lang="en-US" sz="2000">
                <a:solidFill>
                  <a:srgbClr val="FFFFFF"/>
                </a:solidFill>
                <a:latin typeface="Arial"/>
                <a:ea typeface="Arial"/>
                <a:cs typeface="Arial"/>
                <a:sym typeface="Arial"/>
              </a:rPr>
              <a:t>decision.”</a:t>
            </a:r>
            <a:endParaRPr sz="2000">
              <a:latin typeface="Arial"/>
              <a:ea typeface="Arial"/>
              <a:cs typeface="Arial"/>
              <a:sym typeface="Arial"/>
            </a:endParaRPr>
          </a:p>
        </p:txBody>
      </p:sp>
      <p:sp>
        <p:nvSpPr>
          <p:cNvPr id="393" name="Google Shape;393;p15"/>
          <p:cNvSpPr txBox="1"/>
          <p:nvPr/>
        </p:nvSpPr>
        <p:spPr>
          <a:xfrm>
            <a:off x="1847436" y="3727974"/>
            <a:ext cx="5988776"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FFFFFF"/>
                </a:solidFill>
                <a:latin typeface="Arial"/>
                <a:ea typeface="Arial"/>
                <a:cs typeface="Arial"/>
                <a:sym typeface="Arial"/>
              </a:rPr>
              <a:t>there are no bad feelings in relation to the British</a:t>
            </a:r>
            <a:endParaRPr sz="2000">
              <a:latin typeface="Arial"/>
              <a:ea typeface="Arial"/>
              <a:cs typeface="Arial"/>
              <a:sym typeface="Arial"/>
            </a:endParaRPr>
          </a:p>
        </p:txBody>
      </p:sp>
      <p:sp>
        <p:nvSpPr>
          <p:cNvPr id="394" name="Google Shape;394;p15"/>
          <p:cNvSpPr txBox="1"/>
          <p:nvPr/>
        </p:nvSpPr>
        <p:spPr>
          <a:xfrm>
            <a:off x="1922145" y="4334191"/>
            <a:ext cx="135961"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b="1" lang="en-US" sz="1800">
                <a:solidFill>
                  <a:srgbClr val="FFFFFF"/>
                </a:solidFill>
                <a:latin typeface="Arial"/>
                <a:ea typeface="Arial"/>
                <a:cs typeface="Arial"/>
                <a:sym typeface="Arial"/>
              </a:rPr>
              <a:t>-</a:t>
            </a:r>
            <a:endParaRPr sz="1800">
              <a:latin typeface="Arial"/>
              <a:ea typeface="Arial"/>
              <a:cs typeface="Arial"/>
              <a:sym typeface="Arial"/>
            </a:endParaRPr>
          </a:p>
        </p:txBody>
      </p:sp>
      <p:sp>
        <p:nvSpPr>
          <p:cNvPr id="395" name="Google Shape;395;p15"/>
          <p:cNvSpPr txBox="1"/>
          <p:nvPr/>
        </p:nvSpPr>
        <p:spPr>
          <a:xfrm>
            <a:off x="2062352" y="4334191"/>
            <a:ext cx="997558"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Krzysztof</a:t>
            </a:r>
            <a:endParaRPr sz="1800">
              <a:latin typeface="Arial"/>
              <a:ea typeface="Arial"/>
              <a:cs typeface="Arial"/>
              <a:sym typeface="Arial"/>
            </a:endParaRPr>
          </a:p>
        </p:txBody>
      </p:sp>
      <p:sp>
        <p:nvSpPr>
          <p:cNvPr id="396" name="Google Shape;396;p15"/>
          <p:cNvSpPr txBox="1"/>
          <p:nvPr/>
        </p:nvSpPr>
        <p:spPr>
          <a:xfrm>
            <a:off x="3065413" y="4334191"/>
            <a:ext cx="1100794"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Szczerski,</a:t>
            </a:r>
            <a:endParaRPr sz="1800">
              <a:latin typeface="Arial"/>
              <a:ea typeface="Arial"/>
              <a:cs typeface="Arial"/>
              <a:sym typeface="Arial"/>
            </a:endParaRPr>
          </a:p>
        </p:txBody>
      </p:sp>
      <p:sp>
        <p:nvSpPr>
          <p:cNvPr id="397" name="Google Shape;397;p15"/>
          <p:cNvSpPr txBox="1"/>
          <p:nvPr/>
        </p:nvSpPr>
        <p:spPr>
          <a:xfrm>
            <a:off x="4170426" y="4334191"/>
            <a:ext cx="377913"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top</a:t>
            </a:r>
            <a:endParaRPr sz="1800">
              <a:latin typeface="Arial"/>
              <a:ea typeface="Arial"/>
              <a:cs typeface="Arial"/>
              <a:sym typeface="Arial"/>
            </a:endParaRPr>
          </a:p>
        </p:txBody>
      </p:sp>
      <p:sp>
        <p:nvSpPr>
          <p:cNvPr id="398" name="Google Shape;398;p15"/>
          <p:cNvSpPr txBox="1"/>
          <p:nvPr/>
        </p:nvSpPr>
        <p:spPr>
          <a:xfrm>
            <a:off x="4552239" y="4334191"/>
            <a:ext cx="757666"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foreign</a:t>
            </a:r>
            <a:endParaRPr sz="1800">
              <a:latin typeface="Arial"/>
              <a:ea typeface="Arial"/>
              <a:cs typeface="Arial"/>
              <a:sym typeface="Arial"/>
            </a:endParaRPr>
          </a:p>
        </p:txBody>
      </p:sp>
      <p:sp>
        <p:nvSpPr>
          <p:cNvPr id="399" name="Google Shape;399;p15"/>
          <p:cNvSpPr txBox="1"/>
          <p:nvPr/>
        </p:nvSpPr>
        <p:spPr>
          <a:xfrm>
            <a:off x="5314950" y="4334191"/>
            <a:ext cx="1442094"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policy adviser</a:t>
            </a:r>
            <a:endParaRPr sz="1800">
              <a:latin typeface="Arial"/>
              <a:ea typeface="Arial"/>
              <a:cs typeface="Arial"/>
              <a:sym typeface="Arial"/>
            </a:endParaRPr>
          </a:p>
        </p:txBody>
      </p:sp>
      <p:sp>
        <p:nvSpPr>
          <p:cNvPr id="400" name="Google Shape;400;p15"/>
          <p:cNvSpPr txBox="1"/>
          <p:nvPr/>
        </p:nvSpPr>
        <p:spPr>
          <a:xfrm>
            <a:off x="6761733" y="4334191"/>
            <a:ext cx="250642"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to</a:t>
            </a:r>
            <a:endParaRPr sz="1800">
              <a:latin typeface="Arial"/>
              <a:ea typeface="Arial"/>
              <a:cs typeface="Arial"/>
              <a:sym typeface="Arial"/>
            </a:endParaRPr>
          </a:p>
        </p:txBody>
      </p:sp>
      <p:sp>
        <p:nvSpPr>
          <p:cNvPr id="401" name="Google Shape;401;p15"/>
          <p:cNvSpPr txBox="1"/>
          <p:nvPr/>
        </p:nvSpPr>
        <p:spPr>
          <a:xfrm>
            <a:off x="7016276" y="4334191"/>
            <a:ext cx="1710335"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Polish President</a:t>
            </a:r>
            <a:endParaRPr sz="1800">
              <a:latin typeface="Arial"/>
              <a:ea typeface="Arial"/>
              <a:cs typeface="Arial"/>
              <a:sym typeface="Arial"/>
            </a:endParaRPr>
          </a:p>
        </p:txBody>
      </p:sp>
      <p:sp>
        <p:nvSpPr>
          <p:cNvPr id="402" name="Google Shape;402;p15"/>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13</a:t>
            </a:r>
            <a:endParaRPr sz="1000">
              <a:latin typeface="Arial"/>
              <a:ea typeface="Arial"/>
              <a:cs typeface="Arial"/>
              <a:sym typeface="Arial"/>
            </a:endParaRPr>
          </a:p>
        </p:txBody>
      </p:sp>
      <p:sp>
        <p:nvSpPr>
          <p:cNvPr id="403" name="Google Shape;403;p15"/>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404" name="Google Shape;404;p15"/>
          <p:cNvSpPr txBox="1"/>
          <p:nvPr/>
        </p:nvSpPr>
        <p:spPr>
          <a:xfrm>
            <a:off x="323850" y="4750142"/>
            <a:ext cx="8496300" cy="1631188"/>
          </a:xfrm>
          <a:prstGeom prst="rect">
            <a:avLst/>
          </a:prstGeom>
          <a:noFill/>
          <a:ln>
            <a:noFill/>
          </a:ln>
        </p:spPr>
        <p:txBody>
          <a:bodyPr anchorCtr="0" anchor="t" bIns="0" lIns="0" spcFirstLastPara="1" rIns="0" wrap="square" tIns="0">
            <a:noAutofit/>
          </a:bodyPr>
          <a:lstStyle/>
          <a:p>
            <a:pPr indent="-2691" lvl="0" marL="91592" marR="0" rtl="0" algn="l">
              <a:lnSpc>
                <a:spcPct val="95825"/>
              </a:lnSpc>
              <a:spcBef>
                <a:spcPts val="0"/>
              </a:spcBef>
              <a:spcAft>
                <a:spcPts val="0"/>
              </a:spcAft>
              <a:buNone/>
            </a:pPr>
            <a:r>
              <a:rPr b="1" lang="en-US" sz="2000">
                <a:latin typeface="Arial"/>
                <a:ea typeface="Arial"/>
                <a:cs typeface="Arial"/>
                <a:sym typeface="Arial"/>
              </a:rPr>
              <a:t>Brexit</a:t>
            </a:r>
            <a:r>
              <a:rPr lang="en-US" sz="2000">
                <a:latin typeface="Arial"/>
                <a:ea typeface="Arial"/>
                <a:cs typeface="Arial"/>
                <a:sym typeface="Arial"/>
              </a:rPr>
              <a:t>: Key question will be the ease and attractiveness of cross-border</a:t>
            </a:r>
            <a:endParaRPr sz="2000">
              <a:latin typeface="Arial"/>
              <a:ea typeface="Arial"/>
              <a:cs typeface="Arial"/>
              <a:sym typeface="Arial"/>
            </a:endParaRPr>
          </a:p>
          <a:p>
            <a:pPr indent="-2691" lvl="0" marL="91592" marR="0" rtl="0" algn="l">
              <a:lnSpc>
                <a:spcPct val="95825"/>
              </a:lnSpc>
              <a:spcBef>
                <a:spcPts val="100"/>
              </a:spcBef>
              <a:spcAft>
                <a:spcPts val="0"/>
              </a:spcAft>
              <a:buNone/>
            </a:pPr>
            <a:r>
              <a:rPr lang="en-US" sz="2000">
                <a:latin typeface="Arial"/>
                <a:ea typeface="Arial"/>
                <a:cs typeface="Arial"/>
                <a:sym typeface="Arial"/>
              </a:rPr>
              <a:t>investment between the UK and rest of EU (i.e., hard v soft), but:</a:t>
            </a:r>
            <a:endParaRPr sz="2000">
              <a:latin typeface="Arial"/>
              <a:ea typeface="Arial"/>
              <a:cs typeface="Arial"/>
              <a:sym typeface="Arial"/>
            </a:endParaRPr>
          </a:p>
          <a:p>
            <a:pPr indent="-289204" lvl="0" marL="378104" marR="431763" rtl="0" algn="l">
              <a:lnSpc>
                <a:spcPct val="100041"/>
              </a:lnSpc>
              <a:spcBef>
                <a:spcPts val="100"/>
              </a:spcBef>
              <a:spcAft>
                <a:spcPts val="0"/>
              </a:spcAft>
              <a:buNone/>
            </a:pPr>
            <a:r>
              <a:rPr lang="en-US" sz="2000">
                <a:latin typeface="Arial"/>
                <a:ea typeface="Arial"/>
                <a:cs typeface="Arial"/>
                <a:sym typeface="Arial"/>
              </a:rPr>
              <a:t>•	No immediate / direct impact, but uncertainty abounds and investors may be risk </a:t>
            </a:r>
            <a:r>
              <a:rPr lang="en-US" sz="2000"/>
              <a:t>averse</a:t>
            </a:r>
            <a:r>
              <a:rPr lang="en-US" sz="2000">
                <a:latin typeface="Arial"/>
                <a:ea typeface="Arial"/>
                <a:cs typeface="Arial"/>
                <a:sym typeface="Arial"/>
              </a:rPr>
              <a:t> (but will focus on strong CEE fundamentals)</a:t>
            </a:r>
            <a:endParaRPr sz="2000">
              <a:latin typeface="Arial"/>
              <a:ea typeface="Arial"/>
              <a:cs typeface="Arial"/>
              <a:sym typeface="Arial"/>
            </a:endParaRPr>
          </a:p>
          <a:p>
            <a:pPr indent="-2691" lvl="0" marL="91592" marR="0" rtl="0" algn="l">
              <a:lnSpc>
                <a:spcPct val="95825"/>
              </a:lnSpc>
              <a:spcBef>
                <a:spcPts val="0"/>
              </a:spcBef>
              <a:spcAft>
                <a:spcPts val="0"/>
              </a:spcAft>
              <a:buNone/>
            </a:pPr>
            <a:r>
              <a:rPr lang="en-US" sz="2000">
                <a:latin typeface="Arial"/>
                <a:ea typeface="Arial"/>
                <a:cs typeface="Arial"/>
                <a:sym typeface="Arial"/>
              </a:rPr>
              <a:t>•  Post-Brexit </a:t>
            </a:r>
            <a:r>
              <a:rPr lang="en-US" sz="2000">
                <a:latin typeface="Noto Sans Symbols"/>
                <a:ea typeface="Noto Sans Symbols"/>
                <a:cs typeface="Noto Sans Symbols"/>
                <a:sym typeface="Noto Sans Symbols"/>
              </a:rPr>
              <a:t>→</a:t>
            </a:r>
            <a:r>
              <a:rPr lang="en-US" sz="2000">
                <a:latin typeface="Times New Roman"/>
                <a:ea typeface="Times New Roman"/>
                <a:cs typeface="Times New Roman"/>
                <a:sym typeface="Times New Roman"/>
              </a:rPr>
              <a:t> </a:t>
            </a:r>
            <a:r>
              <a:rPr lang="en-US" sz="2000">
                <a:latin typeface="Arial"/>
                <a:ea typeface="Arial"/>
                <a:cs typeface="Arial"/>
                <a:sym typeface="Arial"/>
              </a:rPr>
              <a:t>Decreased regional stability possible around EU</a:t>
            </a:r>
            <a:endParaRPr sz="2000">
              <a:latin typeface="Arial"/>
              <a:ea typeface="Arial"/>
              <a:cs typeface="Arial"/>
              <a:sym typeface="Arial"/>
            </a:endParaRPr>
          </a:p>
        </p:txBody>
      </p:sp>
      <p:sp>
        <p:nvSpPr>
          <p:cNvPr id="405" name="Google Shape;405;p15"/>
          <p:cNvSpPr txBox="1"/>
          <p:nvPr/>
        </p:nvSpPr>
        <p:spPr>
          <a:xfrm>
            <a:off x="323850" y="2573083"/>
            <a:ext cx="8499767" cy="930592"/>
          </a:xfrm>
          <a:prstGeom prst="rect">
            <a:avLst/>
          </a:prstGeom>
          <a:noFill/>
          <a:ln>
            <a:noFill/>
          </a:ln>
        </p:spPr>
        <p:txBody>
          <a:bodyPr anchorCtr="0" anchor="t" bIns="0" lIns="0" spcFirstLastPara="1" rIns="0" wrap="square" tIns="0">
            <a:noAutofit/>
          </a:bodyPr>
          <a:lstStyle/>
          <a:p>
            <a:pPr indent="-359816" lvl="0" marL="359816" marR="0" rtl="0" algn="l">
              <a:lnSpc>
                <a:spcPct val="114000"/>
              </a:lnSpc>
              <a:spcBef>
                <a:spcPts val="0"/>
              </a:spcBef>
              <a:spcAft>
                <a:spcPts val="0"/>
              </a:spcAft>
              <a:buNone/>
            </a:pPr>
            <a:r>
              <a:rPr lang="en-US" sz="2000">
                <a:solidFill>
                  <a:srgbClr val="5F5F5F"/>
                </a:solidFill>
                <a:latin typeface="Noto Sans Symbols"/>
                <a:ea typeface="Noto Sans Symbols"/>
                <a:cs typeface="Noto Sans Symbols"/>
                <a:sym typeface="Noto Sans Symbols"/>
              </a:rPr>
              <a:t>▪</a:t>
            </a:r>
            <a:r>
              <a:rPr lang="en-US" sz="2000">
                <a:solidFill>
                  <a:srgbClr val="5F5F5F"/>
                </a:solidFill>
                <a:latin typeface="Times New Roman"/>
                <a:ea typeface="Times New Roman"/>
                <a:cs typeface="Times New Roman"/>
                <a:sym typeface="Times New Roman"/>
              </a:rPr>
              <a:t>	</a:t>
            </a:r>
            <a:r>
              <a:rPr b="1" lang="en-US" sz="2000">
                <a:latin typeface="Arial"/>
                <a:ea typeface="Arial"/>
                <a:cs typeface="Arial"/>
                <a:sym typeface="Arial"/>
              </a:rPr>
              <a:t>Opportunities</a:t>
            </a:r>
            <a:r>
              <a:rPr lang="en-US" sz="2000">
                <a:latin typeface="Arial"/>
                <a:ea typeface="Arial"/>
                <a:cs typeface="Arial"/>
                <a:sym typeface="Arial"/>
              </a:rPr>
              <a:t>: General growth fuels investment opportunities for lower- income goods / services while also pushing middle-class demand for premium goods</a:t>
            </a:r>
            <a:endParaRPr sz="2000">
              <a:latin typeface="Arial"/>
              <a:ea typeface="Arial"/>
              <a:cs typeface="Arial"/>
              <a:sym typeface="Arial"/>
            </a:endParaRPr>
          </a:p>
        </p:txBody>
      </p:sp>
      <p:sp>
        <p:nvSpPr>
          <p:cNvPr id="406" name="Google Shape;406;p15"/>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6"/>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2" name="Google Shape;412;p16"/>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3" name="Google Shape;413;p16"/>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4" name="Google Shape;414;p16"/>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5" name="Google Shape;415;p16"/>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6" name="Google Shape;416;p16"/>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4</a:t>
            </a:r>
            <a:endParaRPr sz="6600">
              <a:latin typeface="Arial"/>
              <a:ea typeface="Arial"/>
              <a:cs typeface="Arial"/>
              <a:sym typeface="Arial"/>
            </a:endParaRPr>
          </a:p>
        </p:txBody>
      </p:sp>
      <p:sp>
        <p:nvSpPr>
          <p:cNvPr id="417" name="Google Shape;417;p16"/>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Trade and Customs</a:t>
            </a:r>
            <a:endParaRPr sz="32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7"/>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3" name="Google Shape;423;p17"/>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4" name="Google Shape;424;p17"/>
          <p:cNvSpPr/>
          <p:nvPr/>
        </p:nvSpPr>
        <p:spPr>
          <a:xfrm>
            <a:off x="615226" y="2780919"/>
            <a:ext cx="395782" cy="615060"/>
          </a:xfrm>
          <a:custGeom>
            <a:rect b="b" l="l" r="r" t="t"/>
            <a:pathLst>
              <a:path extrusionOk="0" h="120000" w="120000">
                <a:moveTo>
                  <a:pt x="60000" y="60012"/>
                </a:moveTo>
                <a:lnTo>
                  <a:pt x="0" y="120000"/>
                </a:lnTo>
                <a:lnTo>
                  <a:pt x="60000" y="120000"/>
                </a:lnTo>
                <a:lnTo>
                  <a:pt x="120000" y="60012"/>
                </a:lnTo>
                <a:lnTo>
                  <a:pt x="60000" y="0"/>
                </a:lnTo>
                <a:lnTo>
                  <a:pt x="0" y="0"/>
                </a:lnTo>
                <a:lnTo>
                  <a:pt x="60000" y="60012"/>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5" name="Google Shape;425;p17"/>
          <p:cNvSpPr/>
          <p:nvPr/>
        </p:nvSpPr>
        <p:spPr>
          <a:xfrm>
            <a:off x="828459" y="2780880"/>
            <a:ext cx="7995411" cy="615099"/>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6" name="Google Shape;426;p17"/>
          <p:cNvSpPr/>
          <p:nvPr/>
        </p:nvSpPr>
        <p:spPr>
          <a:xfrm>
            <a:off x="323532" y="2780919"/>
            <a:ext cx="395782" cy="615060"/>
          </a:xfrm>
          <a:custGeom>
            <a:rect b="b" l="l" r="r" t="t"/>
            <a:pathLst>
              <a:path extrusionOk="0" h="120000" w="120000">
                <a:moveTo>
                  <a:pt x="60000" y="60012"/>
                </a:moveTo>
                <a:lnTo>
                  <a:pt x="0" y="120000"/>
                </a:lnTo>
                <a:lnTo>
                  <a:pt x="60000" y="120000"/>
                </a:lnTo>
                <a:lnTo>
                  <a:pt x="120000" y="60012"/>
                </a:lnTo>
                <a:lnTo>
                  <a:pt x="60000" y="0"/>
                </a:lnTo>
                <a:lnTo>
                  <a:pt x="0" y="0"/>
                </a:lnTo>
                <a:lnTo>
                  <a:pt x="60000" y="60012"/>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7" name="Google Shape;427;p17"/>
          <p:cNvSpPr/>
          <p:nvPr/>
        </p:nvSpPr>
        <p:spPr>
          <a:xfrm>
            <a:off x="828459" y="3568280"/>
            <a:ext cx="7995411" cy="615099"/>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8" name="Google Shape;428;p17"/>
          <p:cNvSpPr/>
          <p:nvPr/>
        </p:nvSpPr>
        <p:spPr>
          <a:xfrm>
            <a:off x="615226" y="3568065"/>
            <a:ext cx="395782" cy="615061"/>
          </a:xfrm>
          <a:custGeom>
            <a:rect b="b" l="l" r="r" t="t"/>
            <a:pathLst>
              <a:path extrusionOk="0" h="120000" w="120000">
                <a:moveTo>
                  <a:pt x="60000" y="59987"/>
                </a:moveTo>
                <a:lnTo>
                  <a:pt x="0" y="120000"/>
                </a:lnTo>
                <a:lnTo>
                  <a:pt x="60000" y="120000"/>
                </a:lnTo>
                <a:lnTo>
                  <a:pt x="120000" y="59987"/>
                </a:lnTo>
                <a:lnTo>
                  <a:pt x="60000" y="0"/>
                </a:lnTo>
                <a:lnTo>
                  <a:pt x="0" y="0"/>
                </a:lnTo>
                <a:lnTo>
                  <a:pt x="60000" y="59987"/>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9" name="Google Shape;429;p17"/>
          <p:cNvSpPr/>
          <p:nvPr/>
        </p:nvSpPr>
        <p:spPr>
          <a:xfrm>
            <a:off x="327190" y="3568065"/>
            <a:ext cx="395782" cy="615061"/>
          </a:xfrm>
          <a:custGeom>
            <a:rect b="b" l="l" r="r" t="t"/>
            <a:pathLst>
              <a:path extrusionOk="0" h="120000" w="120000">
                <a:moveTo>
                  <a:pt x="60000" y="59987"/>
                </a:moveTo>
                <a:lnTo>
                  <a:pt x="0" y="120000"/>
                </a:lnTo>
                <a:lnTo>
                  <a:pt x="60000" y="120000"/>
                </a:lnTo>
                <a:lnTo>
                  <a:pt x="120000" y="59987"/>
                </a:lnTo>
                <a:lnTo>
                  <a:pt x="60000" y="0"/>
                </a:lnTo>
                <a:lnTo>
                  <a:pt x="0" y="0"/>
                </a:lnTo>
                <a:lnTo>
                  <a:pt x="60000" y="59987"/>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0" name="Google Shape;430;p17"/>
          <p:cNvSpPr/>
          <p:nvPr/>
        </p:nvSpPr>
        <p:spPr>
          <a:xfrm>
            <a:off x="828459" y="4355553"/>
            <a:ext cx="7995411" cy="615099"/>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1" name="Google Shape;431;p17"/>
          <p:cNvSpPr/>
          <p:nvPr/>
        </p:nvSpPr>
        <p:spPr>
          <a:xfrm>
            <a:off x="615226" y="4355465"/>
            <a:ext cx="395782" cy="615061"/>
          </a:xfrm>
          <a:custGeom>
            <a:rect b="b" l="l" r="r" t="t"/>
            <a:pathLst>
              <a:path extrusionOk="0" h="120000" w="120000">
                <a:moveTo>
                  <a:pt x="60000" y="59987"/>
                </a:moveTo>
                <a:lnTo>
                  <a:pt x="0" y="120000"/>
                </a:lnTo>
                <a:lnTo>
                  <a:pt x="60000" y="120000"/>
                </a:lnTo>
                <a:lnTo>
                  <a:pt x="120000" y="59987"/>
                </a:lnTo>
                <a:lnTo>
                  <a:pt x="60000" y="0"/>
                </a:lnTo>
                <a:lnTo>
                  <a:pt x="0" y="0"/>
                </a:lnTo>
                <a:lnTo>
                  <a:pt x="60000" y="59987"/>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2" name="Google Shape;432;p17"/>
          <p:cNvSpPr/>
          <p:nvPr/>
        </p:nvSpPr>
        <p:spPr>
          <a:xfrm>
            <a:off x="327190" y="4355592"/>
            <a:ext cx="395782" cy="615060"/>
          </a:xfrm>
          <a:custGeom>
            <a:rect b="b" l="l" r="r" t="t"/>
            <a:pathLst>
              <a:path extrusionOk="0" h="120000" w="120000">
                <a:moveTo>
                  <a:pt x="60000" y="59987"/>
                </a:moveTo>
                <a:lnTo>
                  <a:pt x="0" y="120000"/>
                </a:lnTo>
                <a:lnTo>
                  <a:pt x="60000" y="120000"/>
                </a:lnTo>
                <a:lnTo>
                  <a:pt x="120000" y="59987"/>
                </a:lnTo>
                <a:lnTo>
                  <a:pt x="60000" y="0"/>
                </a:lnTo>
                <a:lnTo>
                  <a:pt x="0" y="0"/>
                </a:lnTo>
                <a:lnTo>
                  <a:pt x="60000" y="59987"/>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3" name="Google Shape;433;p17"/>
          <p:cNvSpPr/>
          <p:nvPr/>
        </p:nvSpPr>
        <p:spPr>
          <a:xfrm>
            <a:off x="828459" y="5142661"/>
            <a:ext cx="7995411" cy="615099"/>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4" name="Google Shape;434;p17"/>
          <p:cNvSpPr/>
          <p:nvPr/>
        </p:nvSpPr>
        <p:spPr>
          <a:xfrm>
            <a:off x="615226" y="5142992"/>
            <a:ext cx="395782" cy="615060"/>
          </a:xfrm>
          <a:custGeom>
            <a:rect b="b" l="l" r="r" t="t"/>
            <a:pathLst>
              <a:path extrusionOk="0" h="120000" w="120000">
                <a:moveTo>
                  <a:pt x="60000" y="59987"/>
                </a:moveTo>
                <a:lnTo>
                  <a:pt x="0" y="119999"/>
                </a:lnTo>
                <a:lnTo>
                  <a:pt x="60000" y="119999"/>
                </a:lnTo>
                <a:lnTo>
                  <a:pt x="120000" y="59987"/>
                </a:lnTo>
                <a:lnTo>
                  <a:pt x="60000" y="0"/>
                </a:lnTo>
                <a:lnTo>
                  <a:pt x="0" y="0"/>
                </a:lnTo>
                <a:lnTo>
                  <a:pt x="60000" y="59987"/>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5" name="Google Shape;435;p17"/>
          <p:cNvSpPr/>
          <p:nvPr/>
        </p:nvSpPr>
        <p:spPr>
          <a:xfrm>
            <a:off x="327190" y="5142992"/>
            <a:ext cx="395782" cy="615060"/>
          </a:xfrm>
          <a:custGeom>
            <a:rect b="b" l="l" r="r" t="t"/>
            <a:pathLst>
              <a:path extrusionOk="0" h="120000" w="120000">
                <a:moveTo>
                  <a:pt x="60000" y="59987"/>
                </a:moveTo>
                <a:lnTo>
                  <a:pt x="0" y="119999"/>
                </a:lnTo>
                <a:lnTo>
                  <a:pt x="60000" y="119999"/>
                </a:lnTo>
                <a:lnTo>
                  <a:pt x="120000" y="59987"/>
                </a:lnTo>
                <a:lnTo>
                  <a:pt x="60000" y="0"/>
                </a:lnTo>
                <a:lnTo>
                  <a:pt x="0" y="0"/>
                </a:lnTo>
                <a:lnTo>
                  <a:pt x="60000" y="59987"/>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6" name="Google Shape;436;p17"/>
          <p:cNvSpPr txBox="1"/>
          <p:nvPr/>
        </p:nvSpPr>
        <p:spPr>
          <a:xfrm>
            <a:off x="311302" y="860693"/>
            <a:ext cx="1755761"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Impact on</a:t>
            </a:r>
            <a:endParaRPr sz="3000">
              <a:latin typeface="Arial"/>
              <a:ea typeface="Arial"/>
              <a:cs typeface="Arial"/>
              <a:sym typeface="Arial"/>
            </a:endParaRPr>
          </a:p>
        </p:txBody>
      </p:sp>
      <p:sp>
        <p:nvSpPr>
          <p:cNvPr id="437" name="Google Shape;437;p17"/>
          <p:cNvSpPr txBox="1"/>
          <p:nvPr/>
        </p:nvSpPr>
        <p:spPr>
          <a:xfrm>
            <a:off x="2089326" y="860693"/>
            <a:ext cx="4018805"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the customs framework</a:t>
            </a:r>
            <a:endParaRPr sz="3000">
              <a:latin typeface="Arial"/>
              <a:ea typeface="Arial"/>
              <a:cs typeface="Arial"/>
              <a:sym typeface="Arial"/>
            </a:endParaRPr>
          </a:p>
        </p:txBody>
      </p:sp>
      <p:sp>
        <p:nvSpPr>
          <p:cNvPr id="438" name="Google Shape;438;p17"/>
          <p:cNvSpPr txBox="1"/>
          <p:nvPr/>
        </p:nvSpPr>
        <p:spPr>
          <a:xfrm>
            <a:off x="305206" y="1977294"/>
            <a:ext cx="782523"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AD122A"/>
                </a:solidFill>
                <a:latin typeface="Arial"/>
                <a:ea typeface="Arial"/>
                <a:cs typeface="Arial"/>
                <a:sym typeface="Arial"/>
              </a:rPr>
              <a:t>What</a:t>
            </a:r>
            <a:endParaRPr sz="2400">
              <a:latin typeface="Arial"/>
              <a:ea typeface="Arial"/>
              <a:cs typeface="Arial"/>
              <a:sym typeface="Arial"/>
            </a:endParaRPr>
          </a:p>
        </p:txBody>
      </p:sp>
      <p:sp>
        <p:nvSpPr>
          <p:cNvPr id="439" name="Google Shape;439;p17"/>
          <p:cNvSpPr txBox="1"/>
          <p:nvPr/>
        </p:nvSpPr>
        <p:spPr>
          <a:xfrm>
            <a:off x="1101344" y="1977294"/>
            <a:ext cx="967536"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AD122A"/>
                </a:solidFill>
                <a:latin typeface="Arial"/>
                <a:ea typeface="Arial"/>
                <a:cs typeface="Arial"/>
                <a:sym typeface="Arial"/>
              </a:rPr>
              <a:t>impact</a:t>
            </a:r>
            <a:endParaRPr sz="2400">
              <a:latin typeface="Arial"/>
              <a:ea typeface="Arial"/>
              <a:cs typeface="Arial"/>
              <a:sym typeface="Arial"/>
            </a:endParaRPr>
          </a:p>
        </p:txBody>
      </p:sp>
      <p:sp>
        <p:nvSpPr>
          <p:cNvPr id="440" name="Google Shape;440;p17"/>
          <p:cNvSpPr txBox="1"/>
          <p:nvPr/>
        </p:nvSpPr>
        <p:spPr>
          <a:xfrm>
            <a:off x="2083409" y="1977294"/>
            <a:ext cx="492963"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AD122A"/>
                </a:solidFill>
                <a:latin typeface="Arial"/>
                <a:ea typeface="Arial"/>
                <a:cs typeface="Arial"/>
                <a:sym typeface="Arial"/>
              </a:rPr>
              <a:t>will</a:t>
            </a:r>
            <a:endParaRPr sz="2400">
              <a:latin typeface="Arial"/>
              <a:ea typeface="Arial"/>
              <a:cs typeface="Arial"/>
              <a:sym typeface="Arial"/>
            </a:endParaRPr>
          </a:p>
        </p:txBody>
      </p:sp>
      <p:sp>
        <p:nvSpPr>
          <p:cNvPr id="441" name="Google Shape;441;p17"/>
          <p:cNvSpPr txBox="1"/>
          <p:nvPr/>
        </p:nvSpPr>
        <p:spPr>
          <a:xfrm>
            <a:off x="2592120" y="1977294"/>
            <a:ext cx="848360"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AD122A"/>
                </a:solidFill>
                <a:latin typeface="Arial"/>
                <a:ea typeface="Arial"/>
                <a:cs typeface="Arial"/>
                <a:sym typeface="Arial"/>
              </a:rPr>
              <a:t>Brexit</a:t>
            </a:r>
            <a:endParaRPr sz="2400">
              <a:latin typeface="Arial"/>
              <a:ea typeface="Arial"/>
              <a:cs typeface="Arial"/>
              <a:sym typeface="Arial"/>
            </a:endParaRPr>
          </a:p>
        </p:txBody>
      </p:sp>
      <p:sp>
        <p:nvSpPr>
          <p:cNvPr id="442" name="Google Shape;442;p17"/>
          <p:cNvSpPr txBox="1"/>
          <p:nvPr/>
        </p:nvSpPr>
        <p:spPr>
          <a:xfrm>
            <a:off x="3455924" y="1977294"/>
            <a:ext cx="731926"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AD122A"/>
                </a:solidFill>
                <a:latin typeface="Arial"/>
                <a:ea typeface="Arial"/>
                <a:cs typeface="Arial"/>
                <a:sym typeface="Arial"/>
              </a:rPr>
              <a:t>have</a:t>
            </a:r>
            <a:endParaRPr sz="2400">
              <a:latin typeface="Arial"/>
              <a:ea typeface="Arial"/>
              <a:cs typeface="Arial"/>
              <a:sym typeface="Arial"/>
            </a:endParaRPr>
          </a:p>
        </p:txBody>
      </p:sp>
      <p:sp>
        <p:nvSpPr>
          <p:cNvPr id="443" name="Google Shape;443;p17"/>
          <p:cNvSpPr txBox="1"/>
          <p:nvPr/>
        </p:nvSpPr>
        <p:spPr>
          <a:xfrm>
            <a:off x="4200550" y="1977294"/>
            <a:ext cx="496315"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AD122A"/>
                </a:solidFill>
                <a:latin typeface="Arial"/>
                <a:ea typeface="Arial"/>
                <a:cs typeface="Arial"/>
                <a:sym typeface="Arial"/>
              </a:rPr>
              <a:t>on:</a:t>
            </a:r>
            <a:endParaRPr sz="2400">
              <a:latin typeface="Arial"/>
              <a:ea typeface="Arial"/>
              <a:cs typeface="Arial"/>
              <a:sym typeface="Arial"/>
            </a:endParaRPr>
          </a:p>
        </p:txBody>
      </p:sp>
      <p:sp>
        <p:nvSpPr>
          <p:cNvPr id="444" name="Google Shape;444;p17"/>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15</a:t>
            </a:r>
            <a:endParaRPr sz="1000">
              <a:latin typeface="Arial"/>
              <a:ea typeface="Arial"/>
              <a:cs typeface="Arial"/>
              <a:sym typeface="Arial"/>
            </a:endParaRPr>
          </a:p>
        </p:txBody>
      </p:sp>
      <p:sp>
        <p:nvSpPr>
          <p:cNvPr id="445" name="Google Shape;445;p17"/>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446" name="Google Shape;446;p17"/>
          <p:cNvSpPr txBox="1"/>
          <p:nvPr/>
        </p:nvSpPr>
        <p:spPr>
          <a:xfrm>
            <a:off x="828459" y="5142661"/>
            <a:ext cx="7995411" cy="6150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300"/>
          </a:p>
          <a:p>
            <a:pPr indent="-596" lvl="0" marL="191096" marR="0" rtl="0" algn="l">
              <a:lnSpc>
                <a:spcPct val="95825"/>
              </a:lnSpc>
              <a:spcBef>
                <a:spcPts val="0"/>
              </a:spcBef>
              <a:spcAft>
                <a:spcPts val="0"/>
              </a:spcAft>
              <a:buNone/>
            </a:pPr>
            <a:r>
              <a:rPr lang="en-US" sz="2000">
                <a:solidFill>
                  <a:srgbClr val="5F5F5F"/>
                </a:solidFill>
                <a:latin typeface="Arial"/>
                <a:ea typeface="Arial"/>
                <a:cs typeface="Arial"/>
                <a:sym typeface="Arial"/>
              </a:rPr>
              <a:t>UK’s competitiveness in the market</a:t>
            </a:r>
            <a:endParaRPr sz="2000">
              <a:latin typeface="Arial"/>
              <a:ea typeface="Arial"/>
              <a:cs typeface="Arial"/>
              <a:sym typeface="Arial"/>
            </a:endParaRPr>
          </a:p>
        </p:txBody>
      </p:sp>
      <p:sp>
        <p:nvSpPr>
          <p:cNvPr id="447" name="Google Shape;447;p17"/>
          <p:cNvSpPr txBox="1"/>
          <p:nvPr/>
        </p:nvSpPr>
        <p:spPr>
          <a:xfrm>
            <a:off x="828459" y="4355553"/>
            <a:ext cx="7995411" cy="6150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200"/>
          </a:p>
          <a:p>
            <a:pPr indent="-596" lvl="0" marL="191096" marR="0" rtl="0" algn="l">
              <a:lnSpc>
                <a:spcPct val="95825"/>
              </a:lnSpc>
              <a:spcBef>
                <a:spcPts val="0"/>
              </a:spcBef>
              <a:spcAft>
                <a:spcPts val="0"/>
              </a:spcAft>
              <a:buNone/>
            </a:pPr>
            <a:r>
              <a:rPr lang="en-US" sz="2000">
                <a:solidFill>
                  <a:srgbClr val="5F5F5F"/>
                </a:solidFill>
                <a:latin typeface="Arial"/>
                <a:ea typeface="Arial"/>
                <a:cs typeface="Arial"/>
                <a:sym typeface="Arial"/>
              </a:rPr>
              <a:t>Product standards</a:t>
            </a:r>
            <a:endParaRPr sz="2000">
              <a:latin typeface="Arial"/>
              <a:ea typeface="Arial"/>
              <a:cs typeface="Arial"/>
              <a:sym typeface="Arial"/>
            </a:endParaRPr>
          </a:p>
        </p:txBody>
      </p:sp>
      <p:sp>
        <p:nvSpPr>
          <p:cNvPr id="448" name="Google Shape;448;p17"/>
          <p:cNvSpPr txBox="1"/>
          <p:nvPr/>
        </p:nvSpPr>
        <p:spPr>
          <a:xfrm>
            <a:off x="828459" y="3568280"/>
            <a:ext cx="7995411" cy="6150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200"/>
          </a:p>
          <a:p>
            <a:pPr indent="-596" lvl="0" marL="191096" marR="0" rtl="0" algn="l">
              <a:lnSpc>
                <a:spcPct val="95825"/>
              </a:lnSpc>
              <a:spcBef>
                <a:spcPts val="0"/>
              </a:spcBef>
              <a:spcAft>
                <a:spcPts val="0"/>
              </a:spcAft>
              <a:buNone/>
            </a:pPr>
            <a:r>
              <a:rPr lang="en-US" sz="2000">
                <a:solidFill>
                  <a:srgbClr val="5F5F5F"/>
                </a:solidFill>
                <a:latin typeface="Arial"/>
                <a:ea typeface="Arial"/>
                <a:cs typeface="Arial"/>
                <a:sym typeface="Arial"/>
              </a:rPr>
              <a:t>Administrative and compliance costs</a:t>
            </a:r>
            <a:endParaRPr sz="2000">
              <a:latin typeface="Arial"/>
              <a:ea typeface="Arial"/>
              <a:cs typeface="Arial"/>
              <a:sym typeface="Arial"/>
            </a:endParaRPr>
          </a:p>
        </p:txBody>
      </p:sp>
      <p:sp>
        <p:nvSpPr>
          <p:cNvPr id="449" name="Google Shape;449;p17"/>
          <p:cNvSpPr txBox="1"/>
          <p:nvPr/>
        </p:nvSpPr>
        <p:spPr>
          <a:xfrm>
            <a:off x="828459" y="2780880"/>
            <a:ext cx="7995411" cy="6150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200"/>
          </a:p>
          <a:p>
            <a:pPr indent="-596" lvl="0" marL="191096" marR="0" rtl="0" algn="l">
              <a:lnSpc>
                <a:spcPct val="95825"/>
              </a:lnSpc>
              <a:spcBef>
                <a:spcPts val="0"/>
              </a:spcBef>
              <a:spcAft>
                <a:spcPts val="0"/>
              </a:spcAft>
              <a:buNone/>
            </a:pPr>
            <a:r>
              <a:rPr lang="en-US" sz="2000">
                <a:solidFill>
                  <a:srgbClr val="5F5F5F"/>
                </a:solidFill>
                <a:latin typeface="Arial"/>
                <a:ea typeface="Arial"/>
                <a:cs typeface="Arial"/>
                <a:sym typeface="Arial"/>
              </a:rPr>
              <a:t>Customs duties (internal and external tariffs)</a:t>
            </a:r>
            <a:endParaRPr sz="2000">
              <a:latin typeface="Arial"/>
              <a:ea typeface="Arial"/>
              <a:cs typeface="Arial"/>
              <a:sym typeface="Arial"/>
            </a:endParaRPr>
          </a:p>
        </p:txBody>
      </p:sp>
      <p:sp>
        <p:nvSpPr>
          <p:cNvPr id="450" name="Google Shape;450;p17"/>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8"/>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6" name="Google Shape;456;p18"/>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7" name="Google Shape;457;p18"/>
          <p:cNvSpPr/>
          <p:nvPr/>
        </p:nvSpPr>
        <p:spPr>
          <a:xfrm>
            <a:off x="3915029" y="4800307"/>
            <a:ext cx="891501" cy="76559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8" name="Google Shape;458;p18"/>
          <p:cNvSpPr/>
          <p:nvPr/>
        </p:nvSpPr>
        <p:spPr>
          <a:xfrm>
            <a:off x="369087" y="5622620"/>
            <a:ext cx="913650" cy="5483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9" name="Google Shape;459;p18"/>
          <p:cNvSpPr/>
          <p:nvPr/>
        </p:nvSpPr>
        <p:spPr>
          <a:xfrm>
            <a:off x="580123" y="5329377"/>
            <a:ext cx="1676400" cy="591540"/>
          </a:xfrm>
          <a:custGeom>
            <a:rect b="b" l="l" r="r" t="t"/>
            <a:pathLst>
              <a:path extrusionOk="0" h="120000" w="120000">
                <a:moveTo>
                  <a:pt x="0" y="119999"/>
                </a:moveTo>
                <a:lnTo>
                  <a:pt x="120000" y="119999"/>
                </a:lnTo>
                <a:lnTo>
                  <a:pt x="120000" y="0"/>
                </a:lnTo>
                <a:lnTo>
                  <a:pt x="0" y="0"/>
                </a:lnTo>
                <a:lnTo>
                  <a:pt x="0" y="119999"/>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0" name="Google Shape;460;p18"/>
          <p:cNvSpPr/>
          <p:nvPr/>
        </p:nvSpPr>
        <p:spPr>
          <a:xfrm>
            <a:off x="2256536" y="5615635"/>
            <a:ext cx="4139184" cy="72974"/>
          </a:xfrm>
          <a:custGeom>
            <a:rect b="b" l="l" r="r" t="t"/>
            <a:pathLst>
              <a:path extrusionOk="0" h="120000" w="120000">
                <a:moveTo>
                  <a:pt x="3681" y="31324"/>
                </a:moveTo>
                <a:lnTo>
                  <a:pt x="120000" y="31326"/>
                </a:lnTo>
                <a:lnTo>
                  <a:pt x="120000" y="0"/>
                </a:lnTo>
                <a:lnTo>
                  <a:pt x="3313" y="0"/>
                </a:lnTo>
                <a:lnTo>
                  <a:pt x="3313" y="31326"/>
                </a:lnTo>
                <a:lnTo>
                  <a:pt x="3681" y="31324"/>
                </a:lnTo>
                <a:close/>
              </a:path>
              <a:path extrusionOk="0" h="120000" w="120000">
                <a:moveTo>
                  <a:pt x="3681" y="0"/>
                </a:moveTo>
                <a:lnTo>
                  <a:pt x="3681" y="-88673"/>
                </a:lnTo>
                <a:lnTo>
                  <a:pt x="0" y="15663"/>
                </a:lnTo>
                <a:lnTo>
                  <a:pt x="3681" y="120083"/>
                </a:lnTo>
                <a:lnTo>
                  <a:pt x="3681" y="31324"/>
                </a:lnTo>
                <a:lnTo>
                  <a:pt x="3313" y="31326"/>
                </a:lnTo>
                <a:lnTo>
                  <a:pt x="3313" y="0"/>
                </a:lnTo>
                <a:lnTo>
                  <a:pt x="3681" y="0"/>
                </a:lnTo>
                <a:close/>
              </a:path>
            </a:pathLst>
          </a:custGeom>
          <a:solidFill>
            <a:srgbClr val="5F5F5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1" name="Google Shape;461;p18"/>
          <p:cNvSpPr/>
          <p:nvPr/>
        </p:nvSpPr>
        <p:spPr>
          <a:xfrm>
            <a:off x="7293483" y="4668723"/>
            <a:ext cx="1393317" cy="131622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2" name="Google Shape;462;p18"/>
          <p:cNvSpPr/>
          <p:nvPr/>
        </p:nvSpPr>
        <p:spPr>
          <a:xfrm>
            <a:off x="7528306" y="5049723"/>
            <a:ext cx="923734" cy="55424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3" name="Google Shape;463;p18"/>
          <p:cNvSpPr/>
          <p:nvPr/>
        </p:nvSpPr>
        <p:spPr>
          <a:xfrm>
            <a:off x="6395720" y="5329377"/>
            <a:ext cx="1676400" cy="591540"/>
          </a:xfrm>
          <a:custGeom>
            <a:rect b="b" l="l" r="r" t="t"/>
            <a:pathLst>
              <a:path extrusionOk="0" h="120000" w="120000">
                <a:moveTo>
                  <a:pt x="0" y="119999"/>
                </a:moveTo>
                <a:lnTo>
                  <a:pt x="120000" y="119999"/>
                </a:lnTo>
                <a:lnTo>
                  <a:pt x="120000" y="0"/>
                </a:lnTo>
                <a:lnTo>
                  <a:pt x="0" y="0"/>
                </a:lnTo>
                <a:lnTo>
                  <a:pt x="0" y="119999"/>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4" name="Google Shape;464;p18"/>
          <p:cNvSpPr/>
          <p:nvPr/>
        </p:nvSpPr>
        <p:spPr>
          <a:xfrm>
            <a:off x="0" y="3985259"/>
            <a:ext cx="8052816" cy="69646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5" name="Google Shape;465;p18"/>
          <p:cNvSpPr/>
          <p:nvPr/>
        </p:nvSpPr>
        <p:spPr>
          <a:xfrm>
            <a:off x="152400" y="3974591"/>
            <a:ext cx="7587996" cy="77724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6" name="Google Shape;466;p18"/>
          <p:cNvSpPr/>
          <p:nvPr/>
        </p:nvSpPr>
        <p:spPr>
          <a:xfrm>
            <a:off x="-9144" y="4009390"/>
            <a:ext cx="7999222" cy="570865"/>
          </a:xfrm>
          <a:custGeom>
            <a:rect b="b" l="l" r="r" t="t"/>
            <a:pathLst>
              <a:path extrusionOk="0" h="120000" w="120000">
                <a:moveTo>
                  <a:pt x="120000" y="59986"/>
                </a:moveTo>
                <a:lnTo>
                  <a:pt x="115719" y="0"/>
                </a:lnTo>
                <a:lnTo>
                  <a:pt x="137" y="0"/>
                </a:lnTo>
                <a:lnTo>
                  <a:pt x="137" y="120000"/>
                </a:lnTo>
                <a:lnTo>
                  <a:pt x="115719" y="120000"/>
                </a:lnTo>
                <a:lnTo>
                  <a:pt x="120000" y="59986"/>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7" name="Google Shape;467;p18"/>
          <p:cNvSpPr/>
          <p:nvPr/>
        </p:nvSpPr>
        <p:spPr>
          <a:xfrm>
            <a:off x="-9144" y="4009390"/>
            <a:ext cx="7999222" cy="570865"/>
          </a:xfrm>
          <a:custGeom>
            <a:rect b="b" l="l" r="r" t="t"/>
            <a:pathLst>
              <a:path extrusionOk="0" h="120000" w="120000">
                <a:moveTo>
                  <a:pt x="120000" y="59986"/>
                </a:moveTo>
                <a:lnTo>
                  <a:pt x="115719" y="0"/>
                </a:lnTo>
                <a:lnTo>
                  <a:pt x="137" y="0"/>
                </a:lnTo>
              </a:path>
              <a:path extrusionOk="0" h="120000" w="120000">
                <a:moveTo>
                  <a:pt x="137" y="120000"/>
                </a:moveTo>
                <a:lnTo>
                  <a:pt x="115719" y="120000"/>
                </a:lnTo>
                <a:lnTo>
                  <a:pt x="120000" y="59986"/>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8" name="Google Shape;468;p18"/>
          <p:cNvSpPr txBox="1"/>
          <p:nvPr/>
        </p:nvSpPr>
        <p:spPr>
          <a:xfrm>
            <a:off x="311302" y="860693"/>
            <a:ext cx="370003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Challenges to assess</a:t>
            </a:r>
            <a:endParaRPr sz="3000">
              <a:latin typeface="Arial"/>
              <a:ea typeface="Arial"/>
              <a:cs typeface="Arial"/>
              <a:sym typeface="Arial"/>
            </a:endParaRPr>
          </a:p>
        </p:txBody>
      </p:sp>
      <p:sp>
        <p:nvSpPr>
          <p:cNvPr id="469" name="Google Shape;469;p18"/>
          <p:cNvSpPr txBox="1"/>
          <p:nvPr/>
        </p:nvSpPr>
        <p:spPr>
          <a:xfrm>
            <a:off x="311302" y="1638215"/>
            <a:ext cx="148636" cy="76784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a:p>
            <a:pPr indent="0" lvl="0" marL="12700" marR="0" rtl="0" algn="l">
              <a:lnSpc>
                <a:spcPct val="92488"/>
              </a:lnSpc>
              <a:spcBef>
                <a:spcPts val="258"/>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a:p>
            <a:pPr indent="0" lvl="0" marL="12700" marR="0" rtl="0" algn="l">
              <a:lnSpc>
                <a:spcPct val="92488"/>
              </a:lnSpc>
              <a:spcBef>
                <a:spcPts val="35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470" name="Google Shape;470;p18"/>
          <p:cNvSpPr txBox="1"/>
          <p:nvPr/>
        </p:nvSpPr>
        <p:spPr>
          <a:xfrm>
            <a:off x="654202" y="1638139"/>
            <a:ext cx="7746557" cy="2116962"/>
          </a:xfrm>
          <a:prstGeom prst="rect">
            <a:avLst/>
          </a:prstGeom>
          <a:noFill/>
          <a:ln>
            <a:noFill/>
          </a:ln>
        </p:spPr>
        <p:txBody>
          <a:bodyPr anchorCtr="0" anchor="t" bIns="0" lIns="0" spcFirstLastPara="1" rIns="0" wrap="square" tIns="0">
            <a:noAutofit/>
          </a:bodyPr>
          <a:lstStyle/>
          <a:p>
            <a:pPr indent="0" lvl="0" marL="12700" marR="30403" rtl="0" algn="l">
              <a:lnSpc>
                <a:spcPct val="108124"/>
              </a:lnSpc>
              <a:spcBef>
                <a:spcPts val="0"/>
              </a:spcBef>
              <a:spcAft>
                <a:spcPts val="0"/>
              </a:spcAft>
              <a:buNone/>
            </a:pPr>
            <a:r>
              <a:rPr lang="en-US" sz="1600">
                <a:solidFill>
                  <a:srgbClr val="5F5F5F"/>
                </a:solidFill>
                <a:latin typeface="Arial"/>
                <a:ea typeface="Arial"/>
                <a:cs typeface="Arial"/>
                <a:sym typeface="Arial"/>
              </a:rPr>
              <a:t>Cost to business if UK no longer benefits from EU FTAs</a:t>
            </a:r>
            <a:endParaRPr sz="1600">
              <a:latin typeface="Arial"/>
              <a:ea typeface="Arial"/>
              <a:cs typeface="Arial"/>
              <a:sym typeface="Arial"/>
            </a:endParaRPr>
          </a:p>
          <a:p>
            <a:pPr indent="0" lvl="0" marL="12700" marR="30403" rtl="0" algn="l">
              <a:lnSpc>
                <a:spcPct val="95825"/>
              </a:lnSpc>
              <a:spcBef>
                <a:spcPts val="198"/>
              </a:spcBef>
              <a:spcAft>
                <a:spcPts val="0"/>
              </a:spcAft>
              <a:buNone/>
            </a:pPr>
            <a:r>
              <a:rPr lang="en-US" sz="1600">
                <a:solidFill>
                  <a:srgbClr val="5F5F5F"/>
                </a:solidFill>
                <a:latin typeface="Arial"/>
                <a:ea typeface="Arial"/>
                <a:cs typeface="Arial"/>
                <a:sym typeface="Arial"/>
              </a:rPr>
              <a:t>Customs valuation implications</a:t>
            </a:r>
            <a:endParaRPr sz="1600">
              <a:latin typeface="Arial"/>
              <a:ea typeface="Arial"/>
              <a:cs typeface="Arial"/>
              <a:sym typeface="Arial"/>
            </a:endParaRPr>
          </a:p>
          <a:p>
            <a:pPr indent="0" lvl="0" marL="12700" marR="30403" rtl="0" algn="l">
              <a:lnSpc>
                <a:spcPct val="95825"/>
              </a:lnSpc>
              <a:spcBef>
                <a:spcPts val="285"/>
              </a:spcBef>
              <a:spcAft>
                <a:spcPts val="0"/>
              </a:spcAft>
              <a:buNone/>
            </a:pPr>
            <a:r>
              <a:rPr lang="en-US" sz="1600">
                <a:solidFill>
                  <a:srgbClr val="5F5F5F"/>
                </a:solidFill>
                <a:latin typeface="Arial"/>
                <a:ea typeface="Arial"/>
                <a:cs typeface="Arial"/>
                <a:sym typeface="Arial"/>
              </a:rPr>
              <a:t>Challenges for movement of goods between UK and EU-27</a:t>
            </a:r>
            <a:endParaRPr sz="1600">
              <a:latin typeface="Arial"/>
              <a:ea typeface="Arial"/>
              <a:cs typeface="Arial"/>
              <a:sym typeface="Arial"/>
            </a:endParaRPr>
          </a:p>
          <a:p>
            <a:pPr indent="-12192" lvl="0" marL="24892" marR="0" rtl="0" algn="l">
              <a:lnSpc>
                <a:spcPct val="95825"/>
              </a:lnSpc>
              <a:spcBef>
                <a:spcPts val="284"/>
              </a:spcBef>
              <a:spcAft>
                <a:spcPts val="0"/>
              </a:spcAft>
              <a:buNone/>
            </a:pPr>
            <a:r>
              <a:rPr lang="en-US" sz="1200">
                <a:solidFill>
                  <a:srgbClr val="5F5F5F"/>
                </a:solidFill>
                <a:latin typeface="Noto Sans Symbols"/>
                <a:ea typeface="Noto Sans Symbols"/>
                <a:cs typeface="Noto Sans Symbols"/>
                <a:sym typeface="Noto Sans Symbols"/>
              </a:rPr>
              <a:t>▪</a:t>
            </a:r>
            <a:r>
              <a:rPr lang="en-US" sz="12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Customs controls (administrative burden and costs of import/ export declarations)</a:t>
            </a:r>
            <a:endParaRPr sz="1600">
              <a:latin typeface="Arial"/>
              <a:ea typeface="Arial"/>
              <a:cs typeface="Arial"/>
              <a:sym typeface="Arial"/>
            </a:endParaRPr>
          </a:p>
          <a:p>
            <a:pPr indent="-12192" lvl="0" marL="24892" marR="30403" rtl="0" algn="l">
              <a:lnSpc>
                <a:spcPct val="95825"/>
              </a:lnSpc>
              <a:spcBef>
                <a:spcPts val="284"/>
              </a:spcBef>
              <a:spcAft>
                <a:spcPts val="0"/>
              </a:spcAft>
              <a:buNone/>
            </a:pPr>
            <a:r>
              <a:rPr lang="en-US" sz="1200">
                <a:solidFill>
                  <a:srgbClr val="5F5F5F"/>
                </a:solidFill>
                <a:latin typeface="Noto Sans Symbols"/>
                <a:ea typeface="Noto Sans Symbols"/>
                <a:cs typeface="Noto Sans Symbols"/>
                <a:sym typeface="Noto Sans Symbols"/>
              </a:rPr>
              <a:t>▪</a:t>
            </a:r>
            <a:r>
              <a:rPr lang="en-US" sz="12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Risk of delays</a:t>
            </a:r>
            <a:endParaRPr sz="1600">
              <a:latin typeface="Arial"/>
              <a:ea typeface="Arial"/>
              <a:cs typeface="Arial"/>
              <a:sym typeface="Arial"/>
            </a:endParaRPr>
          </a:p>
          <a:p>
            <a:pPr indent="-12192" lvl="0" marL="24892" marR="30403" rtl="0" algn="l">
              <a:lnSpc>
                <a:spcPct val="95825"/>
              </a:lnSpc>
              <a:spcBef>
                <a:spcPts val="284"/>
              </a:spcBef>
              <a:spcAft>
                <a:spcPts val="0"/>
              </a:spcAft>
              <a:buNone/>
            </a:pPr>
            <a:r>
              <a:rPr lang="en-US" sz="1200">
                <a:solidFill>
                  <a:srgbClr val="5F5F5F"/>
                </a:solidFill>
                <a:latin typeface="Noto Sans Symbols"/>
                <a:ea typeface="Noto Sans Symbols"/>
                <a:cs typeface="Noto Sans Symbols"/>
                <a:sym typeface="Noto Sans Symbols"/>
              </a:rPr>
              <a:t>▪</a:t>
            </a:r>
            <a:r>
              <a:rPr lang="en-US" sz="12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Customs duties if no trade deal or if goods do not qualify under 'origin rules'</a:t>
            </a:r>
            <a:endParaRPr sz="1600">
              <a:latin typeface="Arial"/>
              <a:ea typeface="Arial"/>
              <a:cs typeface="Arial"/>
              <a:sym typeface="Arial"/>
            </a:endParaRPr>
          </a:p>
          <a:p>
            <a:pPr indent="-12192" lvl="0" marL="24892" marR="30403" rtl="0" algn="l">
              <a:lnSpc>
                <a:spcPct val="95825"/>
              </a:lnSpc>
              <a:spcBef>
                <a:spcPts val="285"/>
              </a:spcBef>
              <a:spcAft>
                <a:spcPts val="0"/>
              </a:spcAft>
              <a:buNone/>
            </a:pPr>
            <a:r>
              <a:rPr lang="en-US" sz="1200">
                <a:solidFill>
                  <a:srgbClr val="5F5F5F"/>
                </a:solidFill>
                <a:latin typeface="Noto Sans Symbols"/>
                <a:ea typeface="Noto Sans Symbols"/>
                <a:cs typeface="Noto Sans Symbols"/>
                <a:sym typeface="Noto Sans Symbols"/>
              </a:rPr>
              <a:t>▪</a:t>
            </a:r>
            <a:r>
              <a:rPr lang="en-US" sz="12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Compliance burden of complying with 'origin' rules</a:t>
            </a:r>
            <a:endParaRPr sz="1600">
              <a:latin typeface="Arial"/>
              <a:ea typeface="Arial"/>
              <a:cs typeface="Arial"/>
              <a:sym typeface="Arial"/>
            </a:endParaRPr>
          </a:p>
          <a:p>
            <a:pPr indent="0" lvl="0" marL="12700" marR="30403" rtl="0" algn="l">
              <a:lnSpc>
                <a:spcPct val="95825"/>
              </a:lnSpc>
              <a:spcBef>
                <a:spcPts val="284"/>
              </a:spcBef>
              <a:spcAft>
                <a:spcPts val="0"/>
              </a:spcAft>
              <a:buNone/>
            </a:pPr>
            <a:r>
              <a:rPr lang="en-US" sz="1600">
                <a:solidFill>
                  <a:srgbClr val="5F5F5F"/>
                </a:solidFill>
                <a:latin typeface="Arial"/>
                <a:ea typeface="Arial"/>
                <a:cs typeface="Arial"/>
                <a:sym typeface="Arial"/>
              </a:rPr>
              <a:t>Import VAT (cash flow impact)</a:t>
            </a:r>
            <a:endParaRPr sz="1600">
              <a:latin typeface="Arial"/>
              <a:ea typeface="Arial"/>
              <a:cs typeface="Arial"/>
              <a:sym typeface="Arial"/>
            </a:endParaRPr>
          </a:p>
        </p:txBody>
      </p:sp>
      <p:sp>
        <p:nvSpPr>
          <p:cNvPr id="471" name="Google Shape;471;p18"/>
          <p:cNvSpPr txBox="1"/>
          <p:nvPr/>
        </p:nvSpPr>
        <p:spPr>
          <a:xfrm>
            <a:off x="311302" y="3527086"/>
            <a:ext cx="148636"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472" name="Google Shape;472;p18"/>
          <p:cNvSpPr txBox="1"/>
          <p:nvPr/>
        </p:nvSpPr>
        <p:spPr>
          <a:xfrm>
            <a:off x="315264" y="4073237"/>
            <a:ext cx="3629406" cy="47193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b="1" lang="en-US" sz="1600">
                <a:solidFill>
                  <a:srgbClr val="FFFFFF"/>
                </a:solidFill>
                <a:latin typeface="Arial"/>
                <a:ea typeface="Arial"/>
                <a:cs typeface="Arial"/>
                <a:sym typeface="Arial"/>
              </a:rPr>
              <a:t>Could result in UK being unattractive</a:t>
            </a:r>
            <a:endParaRPr sz="1600">
              <a:latin typeface="Arial"/>
              <a:ea typeface="Arial"/>
              <a:cs typeface="Arial"/>
              <a:sym typeface="Arial"/>
            </a:endParaRPr>
          </a:p>
          <a:p>
            <a:pPr indent="0" lvl="0" marL="12700" marR="30403" rtl="0" algn="l">
              <a:lnSpc>
                <a:spcPct val="95825"/>
              </a:lnSpc>
              <a:spcBef>
                <a:spcPts val="0"/>
              </a:spcBef>
              <a:spcAft>
                <a:spcPts val="0"/>
              </a:spcAft>
              <a:buNone/>
            </a:pPr>
            <a:r>
              <a:rPr b="1" lang="en-US" sz="1600">
                <a:solidFill>
                  <a:srgbClr val="FFFFFF"/>
                </a:solidFill>
                <a:latin typeface="Arial"/>
                <a:ea typeface="Arial"/>
                <a:cs typeface="Arial"/>
                <a:sym typeface="Arial"/>
              </a:rPr>
              <a:t>in the EU</a:t>
            </a:r>
            <a:endParaRPr sz="1600">
              <a:latin typeface="Arial"/>
              <a:ea typeface="Arial"/>
              <a:cs typeface="Arial"/>
              <a:sym typeface="Arial"/>
            </a:endParaRPr>
          </a:p>
        </p:txBody>
      </p:sp>
      <p:sp>
        <p:nvSpPr>
          <p:cNvPr id="473" name="Google Shape;473;p18"/>
          <p:cNvSpPr txBox="1"/>
          <p:nvPr/>
        </p:nvSpPr>
        <p:spPr>
          <a:xfrm>
            <a:off x="3954337" y="4073237"/>
            <a:ext cx="3599703"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b="1" lang="en-US" sz="1600">
                <a:solidFill>
                  <a:srgbClr val="FFFFFF"/>
                </a:solidFill>
                <a:latin typeface="Arial"/>
                <a:ea typeface="Arial"/>
                <a:cs typeface="Arial"/>
                <a:sym typeface="Arial"/>
              </a:rPr>
              <a:t>as a hub for imports and distribution</a:t>
            </a:r>
            <a:endParaRPr sz="1600">
              <a:latin typeface="Arial"/>
              <a:ea typeface="Arial"/>
              <a:cs typeface="Arial"/>
              <a:sym typeface="Arial"/>
            </a:endParaRPr>
          </a:p>
        </p:txBody>
      </p:sp>
      <p:sp>
        <p:nvSpPr>
          <p:cNvPr id="474" name="Google Shape;474;p18"/>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16</a:t>
            </a:r>
            <a:endParaRPr sz="1000">
              <a:latin typeface="Arial"/>
              <a:ea typeface="Arial"/>
              <a:cs typeface="Arial"/>
              <a:sym typeface="Arial"/>
            </a:endParaRPr>
          </a:p>
        </p:txBody>
      </p:sp>
      <p:sp>
        <p:nvSpPr>
          <p:cNvPr id="475" name="Google Shape;475;p18"/>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476" name="Google Shape;476;p18"/>
          <p:cNvSpPr txBox="1"/>
          <p:nvPr/>
        </p:nvSpPr>
        <p:spPr>
          <a:xfrm>
            <a:off x="6395720" y="5329377"/>
            <a:ext cx="1676400" cy="59154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p>
          <a:p>
            <a:pPr indent="-7999" lvl="0" marL="262000" marR="0" rtl="0" algn="l">
              <a:lnSpc>
                <a:spcPct val="95825"/>
              </a:lnSpc>
              <a:spcBef>
                <a:spcPts val="0"/>
              </a:spcBef>
              <a:spcAft>
                <a:spcPts val="0"/>
              </a:spcAft>
              <a:buNone/>
            </a:pPr>
            <a:r>
              <a:rPr b="1" lang="en-US" sz="1600">
                <a:solidFill>
                  <a:srgbClr val="FFFFFF"/>
                </a:solidFill>
                <a:latin typeface="Arial"/>
                <a:ea typeface="Arial"/>
                <a:cs typeface="Arial"/>
                <a:sym typeface="Arial"/>
              </a:rPr>
              <a:t>German Co.</a:t>
            </a:r>
            <a:endParaRPr sz="1600">
              <a:latin typeface="Arial"/>
              <a:ea typeface="Arial"/>
              <a:cs typeface="Arial"/>
              <a:sym typeface="Arial"/>
            </a:endParaRPr>
          </a:p>
        </p:txBody>
      </p:sp>
      <p:sp>
        <p:nvSpPr>
          <p:cNvPr id="477" name="Google Shape;477;p18"/>
          <p:cNvSpPr txBox="1"/>
          <p:nvPr/>
        </p:nvSpPr>
        <p:spPr>
          <a:xfrm>
            <a:off x="580123" y="5329377"/>
            <a:ext cx="1676400" cy="59154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p>
          <a:p>
            <a:pPr indent="-5091" lvl="0" marL="500392" marR="0" rtl="0" algn="l">
              <a:lnSpc>
                <a:spcPct val="95825"/>
              </a:lnSpc>
              <a:spcBef>
                <a:spcPts val="0"/>
              </a:spcBef>
              <a:spcAft>
                <a:spcPts val="0"/>
              </a:spcAft>
              <a:buNone/>
            </a:pPr>
            <a:r>
              <a:rPr b="1" lang="en-US" sz="1600">
                <a:solidFill>
                  <a:srgbClr val="C2C3C4"/>
                </a:solidFill>
                <a:latin typeface="Arial"/>
                <a:ea typeface="Arial"/>
                <a:cs typeface="Arial"/>
                <a:sym typeface="Arial"/>
              </a:rPr>
              <a:t>UK Co.</a:t>
            </a:r>
            <a:endParaRPr sz="1600">
              <a:latin typeface="Arial"/>
              <a:ea typeface="Arial"/>
              <a:cs typeface="Arial"/>
              <a:sym typeface="Arial"/>
            </a:endParaRPr>
          </a:p>
        </p:txBody>
      </p:sp>
      <p:sp>
        <p:nvSpPr>
          <p:cNvPr id="478" name="Google Shape;478;p18"/>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9"/>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4" name="Google Shape;484;p19"/>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5" name="Google Shape;485;p19"/>
          <p:cNvSpPr/>
          <p:nvPr/>
        </p:nvSpPr>
        <p:spPr>
          <a:xfrm>
            <a:off x="4590288" y="1613915"/>
            <a:ext cx="4553712" cy="574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6" name="Google Shape;486;p19"/>
          <p:cNvSpPr/>
          <p:nvPr/>
        </p:nvSpPr>
        <p:spPr>
          <a:xfrm>
            <a:off x="4594860" y="1618488"/>
            <a:ext cx="2284476" cy="64007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7" name="Google Shape;487;p19"/>
          <p:cNvSpPr/>
          <p:nvPr/>
        </p:nvSpPr>
        <p:spPr>
          <a:xfrm>
            <a:off x="4643882" y="1628775"/>
            <a:ext cx="4500118" cy="467995"/>
          </a:xfrm>
          <a:custGeom>
            <a:rect b="b" l="l" r="r" t="t"/>
            <a:pathLst>
              <a:path extrusionOk="0" h="120000" w="120000">
                <a:moveTo>
                  <a:pt x="120000" y="0"/>
                </a:moveTo>
                <a:lnTo>
                  <a:pt x="4554" y="0"/>
                </a:lnTo>
                <a:lnTo>
                  <a:pt x="0" y="60016"/>
                </a:lnTo>
                <a:lnTo>
                  <a:pt x="4554" y="120000"/>
                </a:lnTo>
                <a:lnTo>
                  <a:pt x="120000" y="120000"/>
                </a:lnTo>
                <a:lnTo>
                  <a:pt x="120000" y="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8" name="Google Shape;488;p19"/>
          <p:cNvSpPr/>
          <p:nvPr/>
        </p:nvSpPr>
        <p:spPr>
          <a:xfrm>
            <a:off x="0" y="1613915"/>
            <a:ext cx="4422648" cy="57454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9" name="Google Shape;489;p19"/>
          <p:cNvSpPr/>
          <p:nvPr/>
        </p:nvSpPr>
        <p:spPr>
          <a:xfrm>
            <a:off x="82296" y="1618488"/>
            <a:ext cx="1752600" cy="6400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0" name="Google Shape;490;p19"/>
          <p:cNvSpPr/>
          <p:nvPr/>
        </p:nvSpPr>
        <p:spPr>
          <a:xfrm>
            <a:off x="-24065" y="1628775"/>
            <a:ext cx="4392611" cy="467995"/>
          </a:xfrm>
          <a:custGeom>
            <a:rect b="b" l="l" r="r" t="t"/>
            <a:pathLst>
              <a:path extrusionOk="0" h="120000" w="120000">
                <a:moveTo>
                  <a:pt x="120000" y="60016"/>
                </a:moveTo>
                <a:lnTo>
                  <a:pt x="115333" y="0"/>
                </a:lnTo>
                <a:lnTo>
                  <a:pt x="657" y="0"/>
                </a:lnTo>
                <a:lnTo>
                  <a:pt x="657" y="120000"/>
                </a:lnTo>
                <a:lnTo>
                  <a:pt x="115333" y="120000"/>
                </a:lnTo>
                <a:lnTo>
                  <a:pt x="120000" y="60016"/>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1" name="Google Shape;491;p19"/>
          <p:cNvSpPr txBox="1"/>
          <p:nvPr/>
        </p:nvSpPr>
        <p:spPr>
          <a:xfrm>
            <a:off x="311302" y="860693"/>
            <a:ext cx="4736802"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Mitigation and opportunities</a:t>
            </a:r>
            <a:endParaRPr sz="3000">
              <a:latin typeface="Arial"/>
              <a:ea typeface="Arial"/>
              <a:cs typeface="Arial"/>
              <a:sym typeface="Arial"/>
            </a:endParaRPr>
          </a:p>
        </p:txBody>
      </p:sp>
      <p:sp>
        <p:nvSpPr>
          <p:cNvPr id="492" name="Google Shape;492;p19"/>
          <p:cNvSpPr txBox="1"/>
          <p:nvPr/>
        </p:nvSpPr>
        <p:spPr>
          <a:xfrm>
            <a:off x="346049" y="1738773"/>
            <a:ext cx="1264599"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FFFFFF"/>
                </a:solidFill>
                <a:latin typeface="Arial"/>
                <a:ea typeface="Arial"/>
                <a:cs typeface="Arial"/>
                <a:sym typeface="Arial"/>
              </a:rPr>
              <a:t>Mitigation</a:t>
            </a:r>
            <a:endParaRPr sz="2000">
              <a:latin typeface="Arial"/>
              <a:ea typeface="Arial"/>
              <a:cs typeface="Arial"/>
              <a:sym typeface="Arial"/>
            </a:endParaRPr>
          </a:p>
        </p:txBody>
      </p:sp>
      <p:sp>
        <p:nvSpPr>
          <p:cNvPr id="493" name="Google Shape;493;p19"/>
          <p:cNvSpPr txBox="1"/>
          <p:nvPr/>
        </p:nvSpPr>
        <p:spPr>
          <a:xfrm>
            <a:off x="4859528" y="1738773"/>
            <a:ext cx="1732130"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FFFFFF"/>
                </a:solidFill>
                <a:latin typeface="Arial"/>
                <a:ea typeface="Arial"/>
                <a:cs typeface="Arial"/>
                <a:sym typeface="Arial"/>
              </a:rPr>
              <a:t>Opportunities</a:t>
            </a:r>
            <a:endParaRPr sz="2000">
              <a:latin typeface="Arial"/>
              <a:ea typeface="Arial"/>
              <a:cs typeface="Arial"/>
              <a:sym typeface="Arial"/>
            </a:endParaRPr>
          </a:p>
        </p:txBody>
      </p:sp>
      <p:sp>
        <p:nvSpPr>
          <p:cNvPr id="494" name="Google Shape;494;p19"/>
          <p:cNvSpPr txBox="1"/>
          <p:nvPr/>
        </p:nvSpPr>
        <p:spPr>
          <a:xfrm>
            <a:off x="4848225" y="2211337"/>
            <a:ext cx="164388" cy="5908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Noto Sans Symbols"/>
                <a:ea typeface="Noto Sans Symbols"/>
                <a:cs typeface="Noto Sans Symbols"/>
                <a:sym typeface="Noto Sans Symbols"/>
              </a:rPr>
              <a:t>▪</a:t>
            </a:r>
            <a:endParaRPr sz="1800">
              <a:latin typeface="Noto Sans Symbols"/>
              <a:ea typeface="Noto Sans Symbols"/>
              <a:cs typeface="Noto Sans Symbols"/>
              <a:sym typeface="Noto Sans Symbols"/>
            </a:endParaRPr>
          </a:p>
          <a:p>
            <a:pPr indent="0" lvl="0" marL="12700" marR="0" rtl="0" algn="l">
              <a:lnSpc>
                <a:spcPct val="92488"/>
              </a:lnSpc>
              <a:spcBef>
                <a:spcPts val="557"/>
              </a:spcBef>
              <a:spcAft>
                <a:spcPts val="0"/>
              </a:spcAft>
              <a:buNone/>
            </a:pPr>
            <a:r>
              <a:rPr lang="en-US" sz="1800">
                <a:solidFill>
                  <a:srgbClr val="5F5F5F"/>
                </a:solidFill>
                <a:latin typeface="Noto Sans Symbols"/>
                <a:ea typeface="Noto Sans Symbols"/>
                <a:cs typeface="Noto Sans Symbols"/>
                <a:sym typeface="Noto Sans Symbols"/>
              </a:rPr>
              <a:t>▪</a:t>
            </a:r>
            <a:endParaRPr sz="1800">
              <a:latin typeface="Noto Sans Symbols"/>
              <a:ea typeface="Noto Sans Symbols"/>
              <a:cs typeface="Noto Sans Symbols"/>
              <a:sym typeface="Noto Sans Symbols"/>
            </a:endParaRPr>
          </a:p>
        </p:txBody>
      </p:sp>
      <p:sp>
        <p:nvSpPr>
          <p:cNvPr id="495" name="Google Shape;495;p19"/>
          <p:cNvSpPr txBox="1"/>
          <p:nvPr/>
        </p:nvSpPr>
        <p:spPr>
          <a:xfrm>
            <a:off x="5191125" y="2211252"/>
            <a:ext cx="3276254" cy="1112265"/>
          </a:xfrm>
          <a:prstGeom prst="rect">
            <a:avLst/>
          </a:prstGeom>
          <a:noFill/>
          <a:ln>
            <a:noFill/>
          </a:ln>
        </p:spPr>
        <p:txBody>
          <a:bodyPr anchorCtr="0" anchor="t" bIns="0" lIns="0" spcFirstLastPara="1" rIns="0" wrap="square" tIns="0">
            <a:noAutofit/>
          </a:bodyPr>
          <a:lstStyle/>
          <a:p>
            <a:pPr indent="0" lvl="0" marL="12700" marR="26730" rtl="0" algn="l">
              <a:lnSpc>
                <a:spcPct val="107722"/>
              </a:lnSpc>
              <a:spcBef>
                <a:spcPts val="0"/>
              </a:spcBef>
              <a:spcAft>
                <a:spcPts val="0"/>
              </a:spcAft>
              <a:buNone/>
            </a:pPr>
            <a:r>
              <a:rPr lang="en-US" sz="1800">
                <a:solidFill>
                  <a:srgbClr val="5F5F5F"/>
                </a:solidFill>
                <a:latin typeface="Arial"/>
                <a:ea typeface="Arial"/>
                <a:cs typeface="Arial"/>
                <a:sym typeface="Arial"/>
              </a:rPr>
              <a:t>UK to negotiate new FTAs</a:t>
            </a:r>
            <a:endParaRPr sz="1800">
              <a:latin typeface="Arial"/>
              <a:ea typeface="Arial"/>
              <a:cs typeface="Arial"/>
              <a:sym typeface="Arial"/>
            </a:endParaRPr>
          </a:p>
          <a:p>
            <a:pPr indent="0" lvl="0" marL="12700" marR="0" rtl="0" algn="l">
              <a:lnSpc>
                <a:spcPct val="113888"/>
              </a:lnSpc>
              <a:spcBef>
                <a:spcPts val="636"/>
              </a:spcBef>
              <a:spcAft>
                <a:spcPts val="0"/>
              </a:spcAft>
              <a:buNone/>
            </a:pPr>
            <a:r>
              <a:rPr lang="en-US" sz="1800">
                <a:solidFill>
                  <a:srgbClr val="5F5F5F"/>
                </a:solidFill>
                <a:latin typeface="Arial"/>
                <a:ea typeface="Arial"/>
                <a:cs typeface="Arial"/>
                <a:sym typeface="Arial"/>
              </a:rPr>
              <a:t>Amending the UK customs framework to a more favourable customs regime, e.g.</a:t>
            </a:r>
            <a:endParaRPr sz="1800">
              <a:latin typeface="Arial"/>
              <a:ea typeface="Arial"/>
              <a:cs typeface="Arial"/>
              <a:sym typeface="Arial"/>
            </a:endParaRPr>
          </a:p>
        </p:txBody>
      </p:sp>
      <p:sp>
        <p:nvSpPr>
          <p:cNvPr id="496" name="Google Shape;496;p19"/>
          <p:cNvSpPr txBox="1"/>
          <p:nvPr/>
        </p:nvSpPr>
        <p:spPr>
          <a:xfrm>
            <a:off x="275945" y="2217687"/>
            <a:ext cx="164388"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Noto Sans Symbols"/>
                <a:ea typeface="Noto Sans Symbols"/>
                <a:cs typeface="Noto Sans Symbols"/>
                <a:sym typeface="Noto Sans Symbols"/>
              </a:rPr>
              <a:t>▪</a:t>
            </a:r>
            <a:endParaRPr sz="1800">
              <a:latin typeface="Noto Sans Symbols"/>
              <a:ea typeface="Noto Sans Symbols"/>
              <a:cs typeface="Noto Sans Symbols"/>
              <a:sym typeface="Noto Sans Symbols"/>
            </a:endParaRPr>
          </a:p>
        </p:txBody>
      </p:sp>
      <p:sp>
        <p:nvSpPr>
          <p:cNvPr id="497" name="Google Shape;497;p19"/>
          <p:cNvSpPr txBox="1"/>
          <p:nvPr/>
        </p:nvSpPr>
        <p:spPr>
          <a:xfrm>
            <a:off x="635609" y="2217602"/>
            <a:ext cx="1797300" cy="5145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Arial"/>
                <a:ea typeface="Arial"/>
                <a:cs typeface="Arial"/>
                <a:sym typeface="Arial"/>
              </a:rPr>
              <a:t>Facilitate/simplify</a:t>
            </a:r>
            <a:endParaRPr sz="1800">
              <a:latin typeface="Arial"/>
              <a:ea typeface="Arial"/>
              <a:cs typeface="Arial"/>
              <a:sym typeface="Arial"/>
            </a:endParaRPr>
          </a:p>
          <a:p>
            <a:pPr indent="0" lvl="0" marL="0" marR="34289" rtl="0" algn="l">
              <a:lnSpc>
                <a:spcPct val="75925"/>
              </a:lnSpc>
              <a:spcBef>
                <a:spcPts val="5"/>
              </a:spcBef>
              <a:spcAft>
                <a:spcPts val="0"/>
              </a:spcAft>
              <a:buNone/>
            </a:pPr>
            <a:r>
              <a:t/>
            </a:r>
            <a:endParaRPr sz="1800">
              <a:latin typeface="Arial"/>
              <a:ea typeface="Arial"/>
              <a:cs typeface="Arial"/>
              <a:sym typeface="Arial"/>
            </a:endParaRPr>
          </a:p>
        </p:txBody>
      </p:sp>
      <p:sp>
        <p:nvSpPr>
          <p:cNvPr id="498" name="Google Shape;498;p19"/>
          <p:cNvSpPr txBox="1"/>
          <p:nvPr/>
        </p:nvSpPr>
        <p:spPr>
          <a:xfrm>
            <a:off x="2438781" y="2217602"/>
            <a:ext cx="910082"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Arial"/>
                <a:ea typeface="Arial"/>
                <a:cs typeface="Arial"/>
                <a:sym typeface="Arial"/>
              </a:rPr>
              <a:t>customs</a:t>
            </a:r>
            <a:endParaRPr sz="1800">
              <a:latin typeface="Arial"/>
              <a:ea typeface="Arial"/>
              <a:cs typeface="Arial"/>
              <a:sym typeface="Arial"/>
            </a:endParaRPr>
          </a:p>
        </p:txBody>
      </p:sp>
      <p:sp>
        <p:nvSpPr>
          <p:cNvPr id="499" name="Google Shape;499;p19"/>
          <p:cNvSpPr txBox="1"/>
          <p:nvPr/>
        </p:nvSpPr>
        <p:spPr>
          <a:xfrm>
            <a:off x="5191125" y="3558722"/>
            <a:ext cx="3067800" cy="2541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Arial"/>
                <a:ea typeface="Arial"/>
                <a:cs typeface="Arial"/>
                <a:sym typeface="Arial"/>
              </a:rPr>
              <a:t>Reintroduction of ‘earlier’ sale</a:t>
            </a:r>
            <a:endParaRPr sz="1800">
              <a:latin typeface="Arial"/>
              <a:ea typeface="Arial"/>
              <a:cs typeface="Arial"/>
              <a:sym typeface="Arial"/>
            </a:endParaRPr>
          </a:p>
        </p:txBody>
      </p:sp>
      <p:sp>
        <p:nvSpPr>
          <p:cNvPr id="500" name="Google Shape;500;p19"/>
          <p:cNvSpPr txBox="1"/>
          <p:nvPr/>
        </p:nvSpPr>
        <p:spPr>
          <a:xfrm>
            <a:off x="4822317" y="3604478"/>
            <a:ext cx="130200" cy="534300"/>
          </a:xfrm>
          <a:prstGeom prst="rect">
            <a:avLst/>
          </a:prstGeom>
          <a:noFill/>
          <a:ln>
            <a:noFill/>
          </a:ln>
        </p:spPr>
        <p:txBody>
          <a:bodyPr anchorCtr="0" anchor="t" bIns="0" lIns="0" spcFirstLastPara="1" rIns="0" wrap="square" tIns="0">
            <a:noAutofit/>
          </a:bodyPr>
          <a:lstStyle/>
          <a:p>
            <a:pPr indent="0" lvl="0" marL="12700" marR="0" rtl="0" algn="l">
              <a:lnSpc>
                <a:spcPct val="110000"/>
              </a:lnSpc>
              <a:spcBef>
                <a:spcPts val="0"/>
              </a:spcBef>
              <a:spcAft>
                <a:spcPts val="0"/>
              </a:spcAft>
              <a:buNone/>
            </a:pPr>
            <a:r>
              <a:rPr lang="en-US" sz="1350">
                <a:solidFill>
                  <a:srgbClr val="5F5F5F"/>
                </a:solidFill>
                <a:latin typeface="Noto Sans Symbols"/>
                <a:ea typeface="Noto Sans Symbols"/>
                <a:cs typeface="Noto Sans Symbols"/>
                <a:sym typeface="Noto Sans Symbols"/>
              </a:rPr>
              <a:t>▪</a:t>
            </a:r>
            <a:endParaRPr sz="1350">
              <a:latin typeface="Noto Sans Symbols"/>
              <a:ea typeface="Noto Sans Symbols"/>
              <a:cs typeface="Noto Sans Symbols"/>
              <a:sym typeface="Noto Sans Symbols"/>
            </a:endParaRPr>
          </a:p>
          <a:p>
            <a:pPr indent="0" lvl="0" marL="12700" marR="0" rtl="0" algn="l">
              <a:lnSpc>
                <a:spcPct val="92488"/>
              </a:lnSpc>
              <a:spcBef>
                <a:spcPts val="1079"/>
              </a:spcBef>
              <a:spcAft>
                <a:spcPts val="0"/>
              </a:spcAft>
              <a:buNone/>
            </a:pPr>
            <a:r>
              <a:rPr lang="en-US" sz="1350">
                <a:solidFill>
                  <a:srgbClr val="5F5F5F"/>
                </a:solidFill>
                <a:latin typeface="Noto Sans Symbols"/>
                <a:ea typeface="Noto Sans Symbols"/>
                <a:cs typeface="Noto Sans Symbols"/>
                <a:sym typeface="Noto Sans Symbols"/>
              </a:rPr>
              <a:t>▪</a:t>
            </a:r>
            <a:endParaRPr sz="1350">
              <a:latin typeface="Noto Sans Symbols"/>
              <a:ea typeface="Noto Sans Symbols"/>
              <a:cs typeface="Noto Sans Symbols"/>
              <a:sym typeface="Noto Sans Symbols"/>
            </a:endParaRPr>
          </a:p>
        </p:txBody>
      </p:sp>
      <p:sp>
        <p:nvSpPr>
          <p:cNvPr id="501" name="Google Shape;501;p19"/>
          <p:cNvSpPr txBox="1"/>
          <p:nvPr/>
        </p:nvSpPr>
        <p:spPr>
          <a:xfrm>
            <a:off x="5191125" y="3895526"/>
            <a:ext cx="1214700" cy="5148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Arial"/>
                <a:ea typeface="Arial"/>
                <a:cs typeface="Arial"/>
                <a:sym typeface="Arial"/>
              </a:rPr>
              <a:t>Removal of</a:t>
            </a:r>
            <a:endParaRPr sz="1800">
              <a:latin typeface="Arial"/>
              <a:ea typeface="Arial"/>
              <a:cs typeface="Arial"/>
              <a:sym typeface="Arial"/>
            </a:endParaRPr>
          </a:p>
        </p:txBody>
      </p:sp>
      <p:sp>
        <p:nvSpPr>
          <p:cNvPr id="502" name="Google Shape;502;p19"/>
          <p:cNvSpPr txBox="1"/>
          <p:nvPr/>
        </p:nvSpPr>
        <p:spPr>
          <a:xfrm>
            <a:off x="6409799" y="3895525"/>
            <a:ext cx="2574900" cy="2541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rPr>
              <a:t>c</a:t>
            </a:r>
            <a:r>
              <a:rPr lang="en-US" sz="1800">
                <a:solidFill>
                  <a:srgbClr val="5F5F5F"/>
                </a:solidFill>
                <a:latin typeface="Arial"/>
                <a:ea typeface="Arial"/>
                <a:cs typeface="Arial"/>
                <a:sym typeface="Arial"/>
              </a:rPr>
              <a:t>ompulsory </a:t>
            </a:r>
            <a:r>
              <a:rPr lang="en-US" sz="1800">
                <a:solidFill>
                  <a:srgbClr val="5F5F5F"/>
                </a:solidFill>
              </a:rPr>
              <a:t>guarantees</a:t>
            </a:r>
            <a:endParaRPr sz="1800">
              <a:latin typeface="Arial"/>
              <a:ea typeface="Arial"/>
              <a:cs typeface="Arial"/>
              <a:sym typeface="Arial"/>
            </a:endParaRPr>
          </a:p>
        </p:txBody>
      </p:sp>
      <p:sp>
        <p:nvSpPr>
          <p:cNvPr id="503" name="Google Shape;503;p19"/>
          <p:cNvSpPr txBox="1"/>
          <p:nvPr/>
        </p:nvSpPr>
        <p:spPr>
          <a:xfrm>
            <a:off x="653921" y="2018680"/>
            <a:ext cx="3396300" cy="2225100"/>
          </a:xfrm>
          <a:prstGeom prst="rect">
            <a:avLst/>
          </a:prstGeom>
          <a:noFill/>
          <a:ln>
            <a:noFill/>
          </a:ln>
        </p:spPr>
        <p:txBody>
          <a:bodyPr anchorCtr="0" anchor="t" bIns="0" lIns="0" spcFirstLastPara="1" rIns="0" wrap="square" tIns="0">
            <a:noAutofit/>
          </a:bodyPr>
          <a:lstStyle/>
          <a:p>
            <a:pPr indent="0" lvl="0" marL="12700" marR="26730" rtl="0" algn="l">
              <a:lnSpc>
                <a:spcPct val="107722"/>
              </a:lnSpc>
              <a:spcBef>
                <a:spcPts val="0"/>
              </a:spcBef>
              <a:spcAft>
                <a:spcPts val="0"/>
              </a:spcAft>
              <a:buNone/>
            </a:pPr>
            <a:r>
              <a:t/>
            </a:r>
            <a:endParaRPr sz="1800">
              <a:latin typeface="Arial"/>
              <a:ea typeface="Arial"/>
              <a:cs typeface="Arial"/>
              <a:sym typeface="Arial"/>
            </a:endParaRPr>
          </a:p>
          <a:p>
            <a:pPr indent="-5588" lvl="0" marL="373888" marR="26730" rtl="0" algn="l">
              <a:lnSpc>
                <a:spcPct val="76111"/>
              </a:lnSpc>
              <a:spcBef>
                <a:spcPts val="5"/>
              </a:spcBef>
              <a:spcAft>
                <a:spcPts val="0"/>
              </a:spcAft>
              <a:buNone/>
            </a:pPr>
            <a:r>
              <a:t/>
            </a:r>
            <a:endParaRPr sz="1800">
              <a:latin typeface="Arial"/>
              <a:ea typeface="Arial"/>
              <a:cs typeface="Arial"/>
              <a:sym typeface="Arial"/>
            </a:endParaRPr>
          </a:p>
          <a:p>
            <a:pPr indent="0" lvl="0" marL="12700" marR="0" rtl="0" algn="l">
              <a:lnSpc>
                <a:spcPct val="113888"/>
              </a:lnSpc>
              <a:spcBef>
                <a:spcPts val="834"/>
              </a:spcBef>
              <a:spcAft>
                <a:spcPts val="0"/>
              </a:spcAft>
              <a:buNone/>
            </a:pPr>
            <a:r>
              <a:rPr lang="en-US" sz="1800">
                <a:solidFill>
                  <a:srgbClr val="5F5F5F"/>
                </a:solidFill>
                <a:latin typeface="Arial"/>
                <a:ea typeface="Arial"/>
                <a:cs typeface="Arial"/>
                <a:sym typeface="Arial"/>
              </a:rPr>
              <a:t>Simplify Customs Warehouses in the UK</a:t>
            </a:r>
            <a:endParaRPr sz="1800">
              <a:latin typeface="Arial"/>
              <a:ea typeface="Arial"/>
              <a:cs typeface="Arial"/>
              <a:sym typeface="Arial"/>
            </a:endParaRPr>
          </a:p>
          <a:p>
            <a:pPr indent="0" lvl="0" marL="12700" marR="4445" rtl="0" algn="l">
              <a:lnSpc>
                <a:spcPct val="95825"/>
              </a:lnSpc>
              <a:spcBef>
                <a:spcPts val="643"/>
              </a:spcBef>
              <a:spcAft>
                <a:spcPts val="0"/>
              </a:spcAft>
              <a:buNone/>
            </a:pPr>
            <a:r>
              <a:rPr lang="en-US" sz="1800">
                <a:solidFill>
                  <a:srgbClr val="5F5F5F"/>
                </a:solidFill>
                <a:latin typeface="Arial"/>
                <a:ea typeface="Arial"/>
                <a:cs typeface="Arial"/>
                <a:sym typeface="Arial"/>
              </a:rPr>
              <a:t>Introduction of Free Trade Zones</a:t>
            </a:r>
            <a:endParaRPr sz="1800">
              <a:latin typeface="Arial"/>
              <a:ea typeface="Arial"/>
              <a:cs typeface="Arial"/>
              <a:sym typeface="Arial"/>
            </a:endParaRPr>
          </a:p>
          <a:p>
            <a:pPr indent="0" lvl="0" marL="12700" marR="26730" rtl="0" algn="l">
              <a:lnSpc>
                <a:spcPct val="95825"/>
              </a:lnSpc>
              <a:spcBef>
                <a:spcPts val="788"/>
              </a:spcBef>
              <a:spcAft>
                <a:spcPts val="0"/>
              </a:spcAft>
              <a:buNone/>
            </a:pPr>
            <a:r>
              <a:rPr lang="en-US" sz="1800">
                <a:solidFill>
                  <a:srgbClr val="5F5F5F"/>
                </a:solidFill>
                <a:latin typeface="Arial"/>
                <a:ea typeface="Arial"/>
                <a:cs typeface="Arial"/>
                <a:sym typeface="Arial"/>
              </a:rPr>
              <a:t>Import VAT deferment system</a:t>
            </a:r>
            <a:endParaRPr sz="1800">
              <a:latin typeface="Arial"/>
              <a:ea typeface="Arial"/>
              <a:cs typeface="Arial"/>
              <a:sym typeface="Arial"/>
            </a:endParaRPr>
          </a:p>
          <a:p>
            <a:pPr indent="0" lvl="0" marL="12700" marR="26730" rtl="0" algn="l">
              <a:lnSpc>
                <a:spcPct val="95825"/>
              </a:lnSpc>
              <a:spcBef>
                <a:spcPts val="786"/>
              </a:spcBef>
              <a:spcAft>
                <a:spcPts val="0"/>
              </a:spcAft>
              <a:buNone/>
            </a:pPr>
            <a:r>
              <a:rPr lang="en-US" sz="1800">
                <a:solidFill>
                  <a:srgbClr val="5F5F5F"/>
                </a:solidFill>
                <a:latin typeface="Arial"/>
                <a:ea typeface="Arial"/>
                <a:cs typeface="Arial"/>
                <a:sym typeface="Arial"/>
              </a:rPr>
              <a:t>Relocation of distribution hubs</a:t>
            </a:r>
            <a:endParaRPr sz="1800">
              <a:latin typeface="Arial"/>
              <a:ea typeface="Arial"/>
              <a:cs typeface="Arial"/>
              <a:sym typeface="Arial"/>
            </a:endParaRPr>
          </a:p>
        </p:txBody>
      </p:sp>
      <p:sp>
        <p:nvSpPr>
          <p:cNvPr id="504" name="Google Shape;504;p19"/>
          <p:cNvSpPr txBox="1"/>
          <p:nvPr/>
        </p:nvSpPr>
        <p:spPr>
          <a:xfrm>
            <a:off x="294257" y="2642462"/>
            <a:ext cx="164400" cy="2541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Noto Sans Symbols"/>
                <a:ea typeface="Noto Sans Symbols"/>
                <a:cs typeface="Noto Sans Symbols"/>
                <a:sym typeface="Noto Sans Symbols"/>
              </a:rPr>
              <a:t>▪</a:t>
            </a:r>
            <a:endParaRPr sz="1800">
              <a:latin typeface="Noto Sans Symbols"/>
              <a:ea typeface="Noto Sans Symbols"/>
              <a:cs typeface="Noto Sans Symbols"/>
              <a:sym typeface="Noto Sans Symbols"/>
            </a:endParaRPr>
          </a:p>
        </p:txBody>
      </p:sp>
      <p:sp>
        <p:nvSpPr>
          <p:cNvPr id="505" name="Google Shape;505;p19"/>
          <p:cNvSpPr txBox="1"/>
          <p:nvPr/>
        </p:nvSpPr>
        <p:spPr>
          <a:xfrm>
            <a:off x="294257" y="3264254"/>
            <a:ext cx="164400" cy="9798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5F5F5F"/>
                </a:solidFill>
                <a:latin typeface="Noto Sans Symbols"/>
                <a:ea typeface="Noto Sans Symbols"/>
                <a:cs typeface="Noto Sans Symbols"/>
                <a:sym typeface="Noto Sans Symbols"/>
              </a:rPr>
              <a:t>▪</a:t>
            </a:r>
            <a:endParaRPr sz="1800">
              <a:latin typeface="Noto Sans Symbols"/>
              <a:ea typeface="Noto Sans Symbols"/>
              <a:cs typeface="Noto Sans Symbols"/>
              <a:sym typeface="Noto Sans Symbols"/>
            </a:endParaRPr>
          </a:p>
          <a:p>
            <a:pPr indent="0" lvl="0" marL="12700" marR="0" rtl="0" algn="l">
              <a:lnSpc>
                <a:spcPct val="92488"/>
              </a:lnSpc>
              <a:spcBef>
                <a:spcPts val="763"/>
              </a:spcBef>
              <a:spcAft>
                <a:spcPts val="0"/>
              </a:spcAft>
              <a:buNone/>
            </a:pPr>
            <a:r>
              <a:rPr lang="en-US" sz="1800">
                <a:solidFill>
                  <a:srgbClr val="5F5F5F"/>
                </a:solidFill>
                <a:latin typeface="Noto Sans Symbols"/>
                <a:ea typeface="Noto Sans Symbols"/>
                <a:cs typeface="Noto Sans Symbols"/>
                <a:sym typeface="Noto Sans Symbols"/>
              </a:rPr>
              <a:t>▪</a:t>
            </a:r>
            <a:endParaRPr sz="1800">
              <a:latin typeface="Noto Sans Symbols"/>
              <a:ea typeface="Noto Sans Symbols"/>
              <a:cs typeface="Noto Sans Symbols"/>
              <a:sym typeface="Noto Sans Symbols"/>
            </a:endParaRPr>
          </a:p>
          <a:p>
            <a:pPr indent="0" lvl="0" marL="12700" marR="0" rtl="0" algn="l">
              <a:lnSpc>
                <a:spcPct val="92488"/>
              </a:lnSpc>
              <a:spcBef>
                <a:spcPts val="858"/>
              </a:spcBef>
              <a:spcAft>
                <a:spcPts val="0"/>
              </a:spcAft>
              <a:buNone/>
            </a:pPr>
            <a:r>
              <a:rPr lang="en-US" sz="1800">
                <a:solidFill>
                  <a:srgbClr val="5F5F5F"/>
                </a:solidFill>
                <a:latin typeface="Noto Sans Symbols"/>
                <a:ea typeface="Noto Sans Symbols"/>
                <a:cs typeface="Noto Sans Symbols"/>
                <a:sym typeface="Noto Sans Symbols"/>
              </a:rPr>
              <a:t>▪</a:t>
            </a:r>
            <a:endParaRPr sz="1800">
              <a:latin typeface="Noto Sans Symbols"/>
              <a:ea typeface="Noto Sans Symbols"/>
              <a:cs typeface="Noto Sans Symbols"/>
              <a:sym typeface="Noto Sans Symbols"/>
            </a:endParaRPr>
          </a:p>
        </p:txBody>
      </p:sp>
      <p:sp>
        <p:nvSpPr>
          <p:cNvPr id="506" name="Google Shape;506;p19"/>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17</a:t>
            </a:r>
            <a:endParaRPr sz="1000">
              <a:latin typeface="Arial"/>
              <a:ea typeface="Arial"/>
              <a:cs typeface="Arial"/>
              <a:sym typeface="Arial"/>
            </a:endParaRPr>
          </a:p>
        </p:txBody>
      </p:sp>
      <p:sp>
        <p:nvSpPr>
          <p:cNvPr id="507" name="Google Shape;507;p19"/>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508" name="Google Shape;508;p19"/>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20"/>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4" name="Google Shape;514;p20"/>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5" name="Google Shape;515;p20"/>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6" name="Google Shape;516;p20"/>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7" name="Google Shape;517;p20"/>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8" name="Google Shape;518;p20"/>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5</a:t>
            </a:r>
            <a:endParaRPr sz="6600">
              <a:latin typeface="Arial"/>
              <a:ea typeface="Arial"/>
              <a:cs typeface="Arial"/>
              <a:sym typeface="Arial"/>
            </a:endParaRPr>
          </a:p>
        </p:txBody>
      </p:sp>
      <p:sp>
        <p:nvSpPr>
          <p:cNvPr id="519" name="Google Shape;519;p20"/>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Tax</a:t>
            </a:r>
            <a:endParaRPr sz="32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1"/>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5" name="Google Shape;525;p21"/>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6" name="Google Shape;526;p21"/>
          <p:cNvSpPr/>
          <p:nvPr/>
        </p:nvSpPr>
        <p:spPr>
          <a:xfrm>
            <a:off x="4716526" y="2432558"/>
            <a:ext cx="4103624" cy="292950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7" name="Google Shape;527;p21"/>
          <p:cNvSpPr txBox="1"/>
          <p:nvPr/>
        </p:nvSpPr>
        <p:spPr>
          <a:xfrm>
            <a:off x="311302" y="860693"/>
            <a:ext cx="675905"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Tax</a:t>
            </a:r>
            <a:endParaRPr sz="3000">
              <a:latin typeface="Arial"/>
              <a:ea typeface="Arial"/>
              <a:cs typeface="Arial"/>
              <a:sym typeface="Arial"/>
            </a:endParaRPr>
          </a:p>
        </p:txBody>
      </p:sp>
      <p:sp>
        <p:nvSpPr>
          <p:cNvPr id="528" name="Google Shape;528;p21"/>
          <p:cNvSpPr txBox="1"/>
          <p:nvPr/>
        </p:nvSpPr>
        <p:spPr>
          <a:xfrm>
            <a:off x="311302" y="1638139"/>
            <a:ext cx="1411610"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Primary impact</a:t>
            </a:r>
            <a:endParaRPr sz="1600">
              <a:latin typeface="Arial"/>
              <a:ea typeface="Arial"/>
              <a:cs typeface="Arial"/>
              <a:sym typeface="Arial"/>
            </a:endParaRPr>
          </a:p>
        </p:txBody>
      </p:sp>
      <p:sp>
        <p:nvSpPr>
          <p:cNvPr id="529" name="Google Shape;529;p21"/>
          <p:cNvSpPr txBox="1"/>
          <p:nvPr/>
        </p:nvSpPr>
        <p:spPr>
          <a:xfrm>
            <a:off x="311302" y="1984163"/>
            <a:ext cx="148636"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530" name="Google Shape;530;p21"/>
          <p:cNvSpPr txBox="1"/>
          <p:nvPr/>
        </p:nvSpPr>
        <p:spPr>
          <a:xfrm>
            <a:off x="670976" y="1984075"/>
            <a:ext cx="4208700" cy="1615500"/>
          </a:xfrm>
          <a:prstGeom prst="rect">
            <a:avLst/>
          </a:prstGeom>
          <a:noFill/>
          <a:ln>
            <a:noFill/>
          </a:ln>
        </p:spPr>
        <p:txBody>
          <a:bodyPr anchorCtr="0" anchor="t" bIns="0" lIns="0" spcFirstLastPara="1" rIns="0" wrap="square" tIns="0">
            <a:noAutofit/>
          </a:bodyPr>
          <a:lstStyle/>
          <a:p>
            <a:pPr indent="0" lvl="0" marL="12700" marR="0" rtl="0" algn="l">
              <a:lnSpc>
                <a:spcPct val="108125"/>
              </a:lnSpc>
              <a:spcBef>
                <a:spcPts val="0"/>
              </a:spcBef>
              <a:spcAft>
                <a:spcPts val="0"/>
              </a:spcAft>
              <a:buNone/>
            </a:pPr>
            <a:r>
              <a:rPr lang="en-US" sz="1600">
                <a:solidFill>
                  <a:srgbClr val="5F5F5F"/>
                </a:solidFill>
                <a:latin typeface="Arial"/>
                <a:ea typeface="Arial"/>
                <a:cs typeface="Arial"/>
                <a:sym typeface="Arial"/>
              </a:rPr>
              <a:t>UK indirect/direct tax no longer governed</a:t>
            </a:r>
            <a:r>
              <a:rPr lang="en-US" sz="1600"/>
              <a:t> </a:t>
            </a:r>
            <a:r>
              <a:rPr lang="en-US" sz="1600">
                <a:solidFill>
                  <a:srgbClr val="5F5F5F"/>
                </a:solidFill>
              </a:rPr>
              <a:t>by EU Law</a:t>
            </a:r>
            <a:endParaRPr sz="1600">
              <a:latin typeface="Arial"/>
              <a:ea typeface="Arial"/>
              <a:cs typeface="Arial"/>
              <a:sym typeface="Arial"/>
            </a:endParaRPr>
          </a:p>
          <a:p>
            <a:pPr indent="0" lvl="0" marL="12700" marR="254325" rtl="0" algn="l">
              <a:lnSpc>
                <a:spcPct val="113750"/>
              </a:lnSpc>
              <a:spcBef>
                <a:spcPts val="928"/>
              </a:spcBef>
              <a:spcAft>
                <a:spcPts val="0"/>
              </a:spcAft>
              <a:buNone/>
            </a:pPr>
            <a:r>
              <a:rPr lang="en-US" sz="1600">
                <a:solidFill>
                  <a:srgbClr val="5F5F5F"/>
                </a:solidFill>
                <a:latin typeface="Arial"/>
                <a:ea typeface="Arial"/>
                <a:cs typeface="Arial"/>
                <a:sym typeface="Arial"/>
              </a:rPr>
              <a:t>Some change to the impact of UK and overseas treaties</a:t>
            </a:r>
            <a:endParaRPr sz="1600">
              <a:latin typeface="Arial"/>
              <a:ea typeface="Arial"/>
              <a:cs typeface="Arial"/>
              <a:sym typeface="Arial"/>
            </a:endParaRPr>
          </a:p>
          <a:p>
            <a:pPr indent="0" lvl="0" marL="12700" marR="30402" rtl="0" algn="l">
              <a:lnSpc>
                <a:spcPct val="95825"/>
              </a:lnSpc>
              <a:spcBef>
                <a:spcPts val="768"/>
              </a:spcBef>
              <a:spcAft>
                <a:spcPts val="0"/>
              </a:spcAft>
              <a:buNone/>
            </a:pPr>
            <a:r>
              <a:rPr lang="en-US" sz="1600">
                <a:solidFill>
                  <a:srgbClr val="5F5F5F"/>
                </a:solidFill>
                <a:latin typeface="Arial"/>
                <a:ea typeface="Arial"/>
                <a:cs typeface="Arial"/>
                <a:sym typeface="Arial"/>
              </a:rPr>
              <a:t>Distance from EU initiatives</a:t>
            </a:r>
            <a:endParaRPr sz="1600">
              <a:latin typeface="Arial"/>
              <a:ea typeface="Arial"/>
              <a:cs typeface="Arial"/>
              <a:sym typeface="Arial"/>
            </a:endParaRPr>
          </a:p>
        </p:txBody>
      </p:sp>
      <p:sp>
        <p:nvSpPr>
          <p:cNvPr id="531" name="Google Shape;531;p21"/>
          <p:cNvSpPr txBox="1"/>
          <p:nvPr/>
        </p:nvSpPr>
        <p:spPr>
          <a:xfrm>
            <a:off x="311302" y="2562013"/>
            <a:ext cx="148636"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532" name="Google Shape;532;p21"/>
          <p:cNvSpPr txBox="1"/>
          <p:nvPr/>
        </p:nvSpPr>
        <p:spPr>
          <a:xfrm>
            <a:off x="311302" y="3139609"/>
            <a:ext cx="148636"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533" name="Google Shape;533;p21"/>
          <p:cNvSpPr txBox="1"/>
          <p:nvPr/>
        </p:nvSpPr>
        <p:spPr>
          <a:xfrm>
            <a:off x="311302" y="3620585"/>
            <a:ext cx="1951500" cy="228000"/>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Wider consequences</a:t>
            </a:r>
            <a:endParaRPr sz="1600">
              <a:latin typeface="Arial"/>
              <a:ea typeface="Arial"/>
              <a:cs typeface="Arial"/>
              <a:sym typeface="Arial"/>
            </a:endParaRPr>
          </a:p>
        </p:txBody>
      </p:sp>
      <p:sp>
        <p:nvSpPr>
          <p:cNvPr id="534" name="Google Shape;534;p21"/>
          <p:cNvSpPr txBox="1"/>
          <p:nvPr/>
        </p:nvSpPr>
        <p:spPr>
          <a:xfrm>
            <a:off x="311302" y="4101634"/>
            <a:ext cx="148636"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535" name="Google Shape;535;p21"/>
          <p:cNvSpPr txBox="1"/>
          <p:nvPr/>
        </p:nvSpPr>
        <p:spPr>
          <a:xfrm>
            <a:off x="670966" y="4101558"/>
            <a:ext cx="3423109" cy="1961522"/>
          </a:xfrm>
          <a:prstGeom prst="rect">
            <a:avLst/>
          </a:prstGeom>
          <a:noFill/>
          <a:ln>
            <a:noFill/>
          </a:ln>
        </p:spPr>
        <p:txBody>
          <a:bodyPr anchorCtr="0" anchor="t" bIns="0" lIns="0" spcFirstLastPara="1" rIns="0" wrap="square" tIns="0">
            <a:noAutofit/>
          </a:bodyPr>
          <a:lstStyle/>
          <a:p>
            <a:pPr indent="0" lvl="0" marL="12700" marR="35049" rtl="0" algn="l">
              <a:lnSpc>
                <a:spcPct val="108125"/>
              </a:lnSpc>
              <a:spcBef>
                <a:spcPts val="0"/>
              </a:spcBef>
              <a:spcAft>
                <a:spcPts val="0"/>
              </a:spcAft>
              <a:buNone/>
            </a:pPr>
            <a:r>
              <a:rPr lang="en-US" sz="1600">
                <a:solidFill>
                  <a:srgbClr val="5F5F5F"/>
                </a:solidFill>
                <a:latin typeface="Arial"/>
                <a:ea typeface="Arial"/>
                <a:cs typeface="Arial"/>
                <a:sym typeface="Arial"/>
              </a:rPr>
              <a:t>What will the UK do to make the UK</a:t>
            </a:r>
            <a:r>
              <a:rPr lang="en-US" sz="1600"/>
              <a:t> </a:t>
            </a:r>
            <a:r>
              <a:rPr lang="en-US" sz="1600">
                <a:solidFill>
                  <a:srgbClr val="5F5F5F"/>
                </a:solidFill>
              </a:rPr>
              <a:t>more attractive?</a:t>
            </a:r>
            <a:endParaRPr sz="1600">
              <a:latin typeface="Arial"/>
              <a:ea typeface="Arial"/>
              <a:cs typeface="Arial"/>
              <a:sym typeface="Arial"/>
            </a:endParaRPr>
          </a:p>
          <a:p>
            <a:pPr indent="0" lvl="0" marL="12700" marR="226742" rtl="0" algn="l">
              <a:lnSpc>
                <a:spcPct val="113750"/>
              </a:lnSpc>
              <a:spcBef>
                <a:spcPts val="930"/>
              </a:spcBef>
              <a:spcAft>
                <a:spcPts val="0"/>
              </a:spcAft>
              <a:buNone/>
            </a:pPr>
            <a:r>
              <a:rPr lang="en-US" sz="1600">
                <a:solidFill>
                  <a:srgbClr val="5F5F5F"/>
                </a:solidFill>
                <a:latin typeface="Arial"/>
                <a:ea typeface="Arial"/>
                <a:cs typeface="Arial"/>
                <a:sym typeface="Arial"/>
              </a:rPr>
              <a:t>Possible extension of patent box to software copyright?</a:t>
            </a:r>
            <a:endParaRPr sz="1600">
              <a:latin typeface="Arial"/>
              <a:ea typeface="Arial"/>
              <a:cs typeface="Arial"/>
              <a:sym typeface="Arial"/>
            </a:endParaRPr>
          </a:p>
          <a:p>
            <a:pPr indent="0" lvl="0" marL="12700" marR="35049" rtl="0" algn="l">
              <a:lnSpc>
                <a:spcPct val="95825"/>
              </a:lnSpc>
              <a:spcBef>
                <a:spcPts val="768"/>
              </a:spcBef>
              <a:spcAft>
                <a:spcPts val="0"/>
              </a:spcAft>
              <a:buNone/>
            </a:pPr>
            <a:r>
              <a:rPr lang="en-US" sz="1600">
                <a:solidFill>
                  <a:srgbClr val="5F5F5F"/>
                </a:solidFill>
                <a:latin typeface="Arial"/>
                <a:ea typeface="Arial"/>
                <a:cs typeface="Arial"/>
                <a:sym typeface="Arial"/>
              </a:rPr>
              <a:t>Lower headline rates?</a:t>
            </a:r>
            <a:endParaRPr sz="1600">
              <a:latin typeface="Arial"/>
              <a:ea typeface="Arial"/>
              <a:cs typeface="Arial"/>
              <a:sym typeface="Arial"/>
            </a:endParaRPr>
          </a:p>
          <a:p>
            <a:pPr indent="0" lvl="0" marL="12700" marR="0" rtl="0" algn="l">
              <a:lnSpc>
                <a:spcPct val="95825"/>
              </a:lnSpc>
              <a:spcBef>
                <a:spcPts val="884"/>
              </a:spcBef>
              <a:spcAft>
                <a:spcPts val="0"/>
              </a:spcAft>
              <a:buNone/>
            </a:pPr>
            <a:r>
              <a:rPr lang="en-US" sz="1600">
                <a:solidFill>
                  <a:srgbClr val="5F5F5F"/>
                </a:solidFill>
                <a:latin typeface="Arial"/>
                <a:ea typeface="Arial"/>
                <a:cs typeface="Arial"/>
                <a:sym typeface="Arial"/>
              </a:rPr>
              <a:t>Will the UK </a:t>
            </a:r>
            <a:r>
              <a:rPr lang="en-US" sz="1600">
                <a:solidFill>
                  <a:srgbClr val="5F5F5F"/>
                </a:solidFill>
              </a:rPr>
              <a:t>continue </a:t>
            </a:r>
            <a:r>
              <a:rPr lang="en-US" sz="1600">
                <a:solidFill>
                  <a:srgbClr val="5F5F5F"/>
                </a:solidFill>
                <a:latin typeface="Arial"/>
                <a:ea typeface="Arial"/>
                <a:cs typeface="Arial"/>
                <a:sym typeface="Arial"/>
              </a:rPr>
              <a:t>to play a leading</a:t>
            </a:r>
            <a:r>
              <a:rPr lang="en-US" sz="1600"/>
              <a:t> </a:t>
            </a:r>
            <a:r>
              <a:rPr lang="en-US" sz="1600">
                <a:solidFill>
                  <a:srgbClr val="5F5F5F"/>
                </a:solidFill>
              </a:rPr>
              <a:t>role in BEPS?</a:t>
            </a:r>
            <a:endParaRPr sz="1600">
              <a:latin typeface="Arial"/>
              <a:ea typeface="Arial"/>
              <a:cs typeface="Arial"/>
              <a:sym typeface="Arial"/>
            </a:endParaRPr>
          </a:p>
        </p:txBody>
      </p:sp>
      <p:sp>
        <p:nvSpPr>
          <p:cNvPr id="536" name="Google Shape;536;p21"/>
          <p:cNvSpPr txBox="1"/>
          <p:nvPr/>
        </p:nvSpPr>
        <p:spPr>
          <a:xfrm>
            <a:off x="311302" y="4679484"/>
            <a:ext cx="148636"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537" name="Google Shape;537;p21"/>
          <p:cNvSpPr txBox="1"/>
          <p:nvPr/>
        </p:nvSpPr>
        <p:spPr>
          <a:xfrm>
            <a:off x="311302" y="5257080"/>
            <a:ext cx="148636" cy="574065"/>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a:p>
            <a:pPr indent="0" lvl="0" marL="12700" marR="0" rtl="0" algn="l">
              <a:lnSpc>
                <a:spcPct val="92488"/>
              </a:lnSpc>
              <a:spcBef>
                <a:spcPts val="861"/>
              </a:spcBef>
              <a:spcAft>
                <a:spcPts val="0"/>
              </a:spcAft>
              <a:buNone/>
            </a:pPr>
            <a:r>
              <a:rPr lang="en-US" sz="1600">
                <a:solidFill>
                  <a:srgbClr val="5F5F5F"/>
                </a:solidFill>
                <a:latin typeface="Noto Sans Symbols"/>
                <a:ea typeface="Noto Sans Symbols"/>
                <a:cs typeface="Noto Sans Symbols"/>
                <a:sym typeface="Noto Sans Symbols"/>
              </a:rPr>
              <a:t>▪</a:t>
            </a:r>
            <a:endParaRPr sz="1600">
              <a:latin typeface="Noto Sans Symbols"/>
              <a:ea typeface="Noto Sans Symbols"/>
              <a:cs typeface="Noto Sans Symbols"/>
              <a:sym typeface="Noto Sans Symbols"/>
            </a:endParaRPr>
          </a:p>
        </p:txBody>
      </p:sp>
      <p:sp>
        <p:nvSpPr>
          <p:cNvPr id="538" name="Google Shape;538;p21"/>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19</a:t>
            </a:r>
            <a:endParaRPr sz="1000">
              <a:latin typeface="Arial"/>
              <a:ea typeface="Arial"/>
              <a:cs typeface="Arial"/>
              <a:sym typeface="Arial"/>
            </a:endParaRPr>
          </a:p>
        </p:txBody>
      </p:sp>
      <p:sp>
        <p:nvSpPr>
          <p:cNvPr id="539" name="Google Shape;539;p21"/>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540" name="Google Shape;540;p21"/>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4"/>
          <p:cNvSpPr/>
          <p:nvPr/>
        </p:nvSpPr>
        <p:spPr>
          <a:xfrm>
            <a:off x="3203575" y="1965198"/>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 name="Google Shape;36;p4"/>
          <p:cNvSpPr/>
          <p:nvPr/>
        </p:nvSpPr>
        <p:spPr>
          <a:xfrm>
            <a:off x="3203575" y="2301621"/>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 name="Google Shape;37;p4"/>
          <p:cNvSpPr/>
          <p:nvPr/>
        </p:nvSpPr>
        <p:spPr>
          <a:xfrm>
            <a:off x="3203575" y="2638044"/>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 name="Google Shape;38;p4"/>
          <p:cNvSpPr/>
          <p:nvPr/>
        </p:nvSpPr>
        <p:spPr>
          <a:xfrm>
            <a:off x="3203575" y="2974466"/>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 name="Google Shape;39;p4"/>
          <p:cNvSpPr/>
          <p:nvPr/>
        </p:nvSpPr>
        <p:spPr>
          <a:xfrm>
            <a:off x="3203575" y="3311016"/>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 name="Google Shape;40;p4"/>
          <p:cNvSpPr/>
          <p:nvPr/>
        </p:nvSpPr>
        <p:spPr>
          <a:xfrm>
            <a:off x="3203575" y="3647440"/>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 name="Google Shape;41;p4"/>
          <p:cNvSpPr/>
          <p:nvPr/>
        </p:nvSpPr>
        <p:spPr>
          <a:xfrm>
            <a:off x="3203575" y="3983863"/>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 name="Google Shape;42;p4"/>
          <p:cNvSpPr/>
          <p:nvPr/>
        </p:nvSpPr>
        <p:spPr>
          <a:xfrm>
            <a:off x="3203575" y="4320286"/>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 name="Google Shape;43;p4"/>
          <p:cNvSpPr/>
          <p:nvPr/>
        </p:nvSpPr>
        <p:spPr>
          <a:xfrm>
            <a:off x="3203575" y="4656708"/>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4" name="Google Shape;44;p4"/>
          <p:cNvSpPr/>
          <p:nvPr/>
        </p:nvSpPr>
        <p:spPr>
          <a:xfrm>
            <a:off x="3203575" y="4993132"/>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 name="Google Shape;45;p4"/>
          <p:cNvSpPr/>
          <p:nvPr/>
        </p:nvSpPr>
        <p:spPr>
          <a:xfrm>
            <a:off x="3203575" y="5329555"/>
            <a:ext cx="5615558" cy="0"/>
          </a:xfrm>
          <a:custGeom>
            <a:rect b="b" l="l" r="r" t="t"/>
            <a:pathLst>
              <a:path extrusionOk="0" h="120000" w="120000">
                <a:moveTo>
                  <a:pt x="0" y="0"/>
                </a:moveTo>
                <a:lnTo>
                  <a:pt x="119999" y="0"/>
                </a:lnTo>
              </a:path>
            </a:pathLst>
          </a:custGeom>
          <a:noFill/>
          <a:ln cap="flat" cmpd="sng" w="12700">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 name="Google Shape;46;p4"/>
          <p:cNvSpPr/>
          <p:nvPr/>
        </p:nvSpPr>
        <p:spPr>
          <a:xfrm>
            <a:off x="0" y="0"/>
            <a:ext cx="29718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4"/>
          <p:cNvSpPr txBox="1"/>
          <p:nvPr/>
        </p:nvSpPr>
        <p:spPr>
          <a:xfrm>
            <a:off x="3191383" y="728850"/>
            <a:ext cx="1849835" cy="532891"/>
          </a:xfrm>
          <a:prstGeom prst="rect">
            <a:avLst/>
          </a:prstGeom>
          <a:noFill/>
          <a:ln>
            <a:noFill/>
          </a:ln>
        </p:spPr>
        <p:txBody>
          <a:bodyPr anchorCtr="0" anchor="t" bIns="0" lIns="0" spcFirstLastPara="1" rIns="0" wrap="square" tIns="0">
            <a:noAutofit/>
          </a:bodyPr>
          <a:lstStyle/>
          <a:p>
            <a:pPr indent="0" lvl="0" marL="12700" marR="0" rtl="0" algn="l">
              <a:lnSpc>
                <a:spcPct val="104625"/>
              </a:lnSpc>
              <a:spcBef>
                <a:spcPts val="0"/>
              </a:spcBef>
              <a:spcAft>
                <a:spcPts val="0"/>
              </a:spcAft>
              <a:buNone/>
            </a:pPr>
            <a:r>
              <a:rPr lang="en-US" sz="4000">
                <a:solidFill>
                  <a:srgbClr val="ED3035"/>
                </a:solidFill>
                <a:latin typeface="Arial"/>
                <a:ea typeface="Arial"/>
                <a:cs typeface="Arial"/>
                <a:sym typeface="Arial"/>
              </a:rPr>
              <a:t>Agenda</a:t>
            </a:r>
            <a:endParaRPr sz="4000">
              <a:latin typeface="Arial"/>
              <a:ea typeface="Arial"/>
              <a:cs typeface="Arial"/>
              <a:sym typeface="Arial"/>
            </a:endParaRPr>
          </a:p>
        </p:txBody>
      </p:sp>
      <p:sp>
        <p:nvSpPr>
          <p:cNvPr id="48" name="Google Shape;48;p4"/>
          <p:cNvSpPr txBox="1"/>
          <p:nvPr/>
        </p:nvSpPr>
        <p:spPr>
          <a:xfrm>
            <a:off x="3191383" y="1696686"/>
            <a:ext cx="168500"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1</a:t>
            </a:r>
            <a:endParaRPr sz="1600">
              <a:latin typeface="Arial"/>
              <a:ea typeface="Arial"/>
              <a:cs typeface="Arial"/>
              <a:sym typeface="Arial"/>
            </a:endParaRPr>
          </a:p>
        </p:txBody>
      </p:sp>
      <p:sp>
        <p:nvSpPr>
          <p:cNvPr id="49" name="Google Shape;49;p4"/>
          <p:cNvSpPr txBox="1"/>
          <p:nvPr/>
        </p:nvSpPr>
        <p:spPr>
          <a:xfrm>
            <a:off x="3695827" y="1696686"/>
            <a:ext cx="901232"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Overview</a:t>
            </a:r>
            <a:endParaRPr sz="1600">
              <a:latin typeface="Arial"/>
              <a:ea typeface="Arial"/>
              <a:cs typeface="Arial"/>
              <a:sym typeface="Arial"/>
            </a:endParaRPr>
          </a:p>
        </p:txBody>
      </p:sp>
      <p:sp>
        <p:nvSpPr>
          <p:cNvPr id="50" name="Google Shape;50;p4"/>
          <p:cNvSpPr txBox="1"/>
          <p:nvPr/>
        </p:nvSpPr>
        <p:spPr>
          <a:xfrm>
            <a:off x="3191383" y="2033109"/>
            <a:ext cx="168500"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2</a:t>
            </a:r>
            <a:endParaRPr sz="1600">
              <a:latin typeface="Arial"/>
              <a:ea typeface="Arial"/>
              <a:cs typeface="Arial"/>
              <a:sym typeface="Arial"/>
            </a:endParaRPr>
          </a:p>
        </p:txBody>
      </p:sp>
      <p:sp>
        <p:nvSpPr>
          <p:cNvPr id="51" name="Google Shape;51;p4"/>
          <p:cNvSpPr txBox="1"/>
          <p:nvPr/>
        </p:nvSpPr>
        <p:spPr>
          <a:xfrm>
            <a:off x="3695827" y="2033109"/>
            <a:ext cx="2099749"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Where we are heading</a:t>
            </a:r>
            <a:endParaRPr sz="1600">
              <a:latin typeface="Arial"/>
              <a:ea typeface="Arial"/>
              <a:cs typeface="Arial"/>
              <a:sym typeface="Arial"/>
            </a:endParaRPr>
          </a:p>
        </p:txBody>
      </p:sp>
      <p:sp>
        <p:nvSpPr>
          <p:cNvPr id="52" name="Google Shape;52;p4"/>
          <p:cNvSpPr txBox="1"/>
          <p:nvPr/>
        </p:nvSpPr>
        <p:spPr>
          <a:xfrm>
            <a:off x="3191383" y="2369659"/>
            <a:ext cx="168500"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3</a:t>
            </a:r>
            <a:endParaRPr sz="1600">
              <a:latin typeface="Arial"/>
              <a:ea typeface="Arial"/>
              <a:cs typeface="Arial"/>
              <a:sym typeface="Arial"/>
            </a:endParaRPr>
          </a:p>
        </p:txBody>
      </p:sp>
      <p:sp>
        <p:nvSpPr>
          <p:cNvPr id="53" name="Google Shape;53;p4"/>
          <p:cNvSpPr txBox="1"/>
          <p:nvPr/>
        </p:nvSpPr>
        <p:spPr>
          <a:xfrm>
            <a:off x="3695827" y="2369659"/>
            <a:ext cx="2401558"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M&amp;A and CEE Investment</a:t>
            </a:r>
            <a:endParaRPr sz="1600">
              <a:latin typeface="Arial"/>
              <a:ea typeface="Arial"/>
              <a:cs typeface="Arial"/>
              <a:sym typeface="Arial"/>
            </a:endParaRPr>
          </a:p>
        </p:txBody>
      </p:sp>
      <p:sp>
        <p:nvSpPr>
          <p:cNvPr id="54" name="Google Shape;54;p4"/>
          <p:cNvSpPr txBox="1"/>
          <p:nvPr/>
        </p:nvSpPr>
        <p:spPr>
          <a:xfrm>
            <a:off x="3191383" y="2706209"/>
            <a:ext cx="168500"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4</a:t>
            </a:r>
            <a:endParaRPr sz="1600">
              <a:latin typeface="Arial"/>
              <a:ea typeface="Arial"/>
              <a:cs typeface="Arial"/>
              <a:sym typeface="Arial"/>
            </a:endParaRPr>
          </a:p>
        </p:txBody>
      </p:sp>
      <p:sp>
        <p:nvSpPr>
          <p:cNvPr id="55" name="Google Shape;55;p4"/>
          <p:cNvSpPr txBox="1"/>
          <p:nvPr/>
        </p:nvSpPr>
        <p:spPr>
          <a:xfrm>
            <a:off x="3695827" y="2706209"/>
            <a:ext cx="1830980"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Trade and Customs</a:t>
            </a:r>
            <a:endParaRPr sz="1600">
              <a:latin typeface="Arial"/>
              <a:ea typeface="Arial"/>
              <a:cs typeface="Arial"/>
              <a:sym typeface="Arial"/>
            </a:endParaRPr>
          </a:p>
        </p:txBody>
      </p:sp>
      <p:sp>
        <p:nvSpPr>
          <p:cNvPr id="56" name="Google Shape;56;p4"/>
          <p:cNvSpPr txBox="1"/>
          <p:nvPr/>
        </p:nvSpPr>
        <p:spPr>
          <a:xfrm>
            <a:off x="3191383" y="3042632"/>
            <a:ext cx="168500"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5</a:t>
            </a:r>
            <a:endParaRPr sz="1600">
              <a:latin typeface="Arial"/>
              <a:ea typeface="Arial"/>
              <a:cs typeface="Arial"/>
              <a:sym typeface="Arial"/>
            </a:endParaRPr>
          </a:p>
        </p:txBody>
      </p:sp>
      <p:sp>
        <p:nvSpPr>
          <p:cNvPr id="57" name="Google Shape;57;p4"/>
          <p:cNvSpPr txBox="1"/>
          <p:nvPr/>
        </p:nvSpPr>
        <p:spPr>
          <a:xfrm>
            <a:off x="3695827" y="3042632"/>
            <a:ext cx="370381"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Tax</a:t>
            </a:r>
            <a:endParaRPr sz="1600">
              <a:latin typeface="Arial"/>
              <a:ea typeface="Arial"/>
              <a:cs typeface="Arial"/>
              <a:sym typeface="Arial"/>
            </a:endParaRPr>
          </a:p>
        </p:txBody>
      </p:sp>
      <p:sp>
        <p:nvSpPr>
          <p:cNvPr id="58" name="Google Shape;58;p4"/>
          <p:cNvSpPr txBox="1"/>
          <p:nvPr/>
        </p:nvSpPr>
        <p:spPr>
          <a:xfrm>
            <a:off x="3191383" y="3379189"/>
            <a:ext cx="168715" cy="228396"/>
          </a:xfrm>
          <a:prstGeom prst="rect">
            <a:avLst/>
          </a:prstGeom>
          <a:noFill/>
          <a:ln>
            <a:noFill/>
          </a:ln>
        </p:spPr>
        <p:txBody>
          <a:bodyPr anchorCtr="0" anchor="t" bIns="0" lIns="0" spcFirstLastPara="1" rIns="0" wrap="square" tIns="0">
            <a:noAutofit/>
          </a:bodyPr>
          <a:lstStyle/>
          <a:p>
            <a:pPr indent="0" lvl="0" marL="12700" marR="0" rtl="0" algn="l">
              <a:lnSpc>
                <a:spcPct val="108437"/>
              </a:lnSpc>
              <a:spcBef>
                <a:spcPts val="0"/>
              </a:spcBef>
              <a:spcAft>
                <a:spcPts val="0"/>
              </a:spcAft>
              <a:buNone/>
            </a:pPr>
            <a:r>
              <a:rPr lang="en-US" sz="1600">
                <a:solidFill>
                  <a:srgbClr val="ED3035"/>
                </a:solidFill>
                <a:latin typeface="Arial"/>
                <a:ea typeface="Arial"/>
                <a:cs typeface="Arial"/>
                <a:sym typeface="Arial"/>
              </a:rPr>
              <a:t>6</a:t>
            </a:r>
            <a:endParaRPr sz="1600">
              <a:latin typeface="Arial"/>
              <a:ea typeface="Arial"/>
              <a:cs typeface="Arial"/>
              <a:sym typeface="Arial"/>
            </a:endParaRPr>
          </a:p>
        </p:txBody>
      </p:sp>
      <p:sp>
        <p:nvSpPr>
          <p:cNvPr id="59" name="Google Shape;59;p4"/>
          <p:cNvSpPr txBox="1"/>
          <p:nvPr/>
        </p:nvSpPr>
        <p:spPr>
          <a:xfrm>
            <a:off x="3695827" y="3379189"/>
            <a:ext cx="1139446" cy="228396"/>
          </a:xfrm>
          <a:prstGeom prst="rect">
            <a:avLst/>
          </a:prstGeom>
          <a:noFill/>
          <a:ln>
            <a:noFill/>
          </a:ln>
        </p:spPr>
        <p:txBody>
          <a:bodyPr anchorCtr="0" anchor="t" bIns="0" lIns="0" spcFirstLastPara="1" rIns="0" wrap="square" tIns="0">
            <a:noAutofit/>
          </a:bodyPr>
          <a:lstStyle/>
          <a:p>
            <a:pPr indent="0" lvl="0" marL="12700" marR="0" rtl="0" algn="l">
              <a:lnSpc>
                <a:spcPct val="108437"/>
              </a:lnSpc>
              <a:spcBef>
                <a:spcPts val="0"/>
              </a:spcBef>
              <a:spcAft>
                <a:spcPts val="0"/>
              </a:spcAft>
              <a:buNone/>
            </a:pPr>
            <a:r>
              <a:rPr lang="en-US" sz="1600">
                <a:solidFill>
                  <a:srgbClr val="5F5F5F"/>
                </a:solidFill>
                <a:latin typeface="Arial"/>
                <a:ea typeface="Arial"/>
                <a:cs typeface="Arial"/>
                <a:sym typeface="Arial"/>
              </a:rPr>
              <a:t>Competition</a:t>
            </a:r>
            <a:endParaRPr sz="1600">
              <a:latin typeface="Arial"/>
              <a:ea typeface="Arial"/>
              <a:cs typeface="Arial"/>
              <a:sym typeface="Arial"/>
            </a:endParaRPr>
          </a:p>
        </p:txBody>
      </p:sp>
      <p:sp>
        <p:nvSpPr>
          <p:cNvPr id="60" name="Google Shape;60;p4"/>
          <p:cNvSpPr txBox="1"/>
          <p:nvPr/>
        </p:nvSpPr>
        <p:spPr>
          <a:xfrm>
            <a:off x="3191383" y="3715739"/>
            <a:ext cx="168715" cy="228396"/>
          </a:xfrm>
          <a:prstGeom prst="rect">
            <a:avLst/>
          </a:prstGeom>
          <a:noFill/>
          <a:ln>
            <a:noFill/>
          </a:ln>
        </p:spPr>
        <p:txBody>
          <a:bodyPr anchorCtr="0" anchor="t" bIns="0" lIns="0" spcFirstLastPara="1" rIns="0" wrap="square" tIns="0">
            <a:noAutofit/>
          </a:bodyPr>
          <a:lstStyle/>
          <a:p>
            <a:pPr indent="0" lvl="0" marL="12700" marR="0" rtl="0" algn="l">
              <a:lnSpc>
                <a:spcPct val="108437"/>
              </a:lnSpc>
              <a:spcBef>
                <a:spcPts val="0"/>
              </a:spcBef>
              <a:spcAft>
                <a:spcPts val="0"/>
              </a:spcAft>
              <a:buNone/>
            </a:pPr>
            <a:r>
              <a:rPr lang="en-US" sz="1600">
                <a:solidFill>
                  <a:srgbClr val="ED3035"/>
                </a:solidFill>
                <a:latin typeface="Arial"/>
                <a:ea typeface="Arial"/>
                <a:cs typeface="Arial"/>
                <a:sym typeface="Arial"/>
              </a:rPr>
              <a:t>7</a:t>
            </a:r>
            <a:endParaRPr sz="1600">
              <a:latin typeface="Arial"/>
              <a:ea typeface="Arial"/>
              <a:cs typeface="Arial"/>
              <a:sym typeface="Arial"/>
            </a:endParaRPr>
          </a:p>
        </p:txBody>
      </p:sp>
      <p:sp>
        <p:nvSpPr>
          <p:cNvPr id="61" name="Google Shape;61;p4"/>
          <p:cNvSpPr txBox="1"/>
          <p:nvPr/>
        </p:nvSpPr>
        <p:spPr>
          <a:xfrm>
            <a:off x="3695827" y="3715739"/>
            <a:ext cx="2922170" cy="228396"/>
          </a:xfrm>
          <a:prstGeom prst="rect">
            <a:avLst/>
          </a:prstGeom>
          <a:noFill/>
          <a:ln>
            <a:noFill/>
          </a:ln>
        </p:spPr>
        <p:txBody>
          <a:bodyPr anchorCtr="0" anchor="t" bIns="0" lIns="0" spcFirstLastPara="1" rIns="0" wrap="square" tIns="0">
            <a:noAutofit/>
          </a:bodyPr>
          <a:lstStyle/>
          <a:p>
            <a:pPr indent="0" lvl="0" marL="12700" marR="0" rtl="0" algn="l">
              <a:lnSpc>
                <a:spcPct val="108437"/>
              </a:lnSpc>
              <a:spcBef>
                <a:spcPts val="0"/>
              </a:spcBef>
              <a:spcAft>
                <a:spcPts val="0"/>
              </a:spcAft>
              <a:buNone/>
            </a:pPr>
            <a:r>
              <a:rPr lang="en-US" sz="1600">
                <a:solidFill>
                  <a:srgbClr val="5F5F5F"/>
                </a:solidFill>
                <a:latin typeface="Arial"/>
                <a:ea typeface="Arial"/>
                <a:cs typeface="Arial"/>
                <a:sym typeface="Arial"/>
              </a:rPr>
              <a:t>IT/Commercial, IP and Disputes</a:t>
            </a:r>
            <a:endParaRPr sz="1600">
              <a:latin typeface="Arial"/>
              <a:ea typeface="Arial"/>
              <a:cs typeface="Arial"/>
              <a:sym typeface="Arial"/>
            </a:endParaRPr>
          </a:p>
        </p:txBody>
      </p:sp>
      <p:sp>
        <p:nvSpPr>
          <p:cNvPr id="62" name="Google Shape;62;p4"/>
          <p:cNvSpPr txBox="1"/>
          <p:nvPr/>
        </p:nvSpPr>
        <p:spPr>
          <a:xfrm>
            <a:off x="3191383" y="4052409"/>
            <a:ext cx="168500"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8</a:t>
            </a:r>
            <a:endParaRPr sz="1600">
              <a:latin typeface="Arial"/>
              <a:ea typeface="Arial"/>
              <a:cs typeface="Arial"/>
              <a:sym typeface="Arial"/>
            </a:endParaRPr>
          </a:p>
        </p:txBody>
      </p:sp>
      <p:sp>
        <p:nvSpPr>
          <p:cNvPr id="63" name="Google Shape;63;p4"/>
          <p:cNvSpPr txBox="1"/>
          <p:nvPr/>
        </p:nvSpPr>
        <p:spPr>
          <a:xfrm>
            <a:off x="3695827" y="4052409"/>
            <a:ext cx="1701460"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Financial Services</a:t>
            </a:r>
            <a:endParaRPr sz="1600">
              <a:latin typeface="Arial"/>
              <a:ea typeface="Arial"/>
              <a:cs typeface="Arial"/>
              <a:sym typeface="Arial"/>
            </a:endParaRPr>
          </a:p>
        </p:txBody>
      </p:sp>
      <p:sp>
        <p:nvSpPr>
          <p:cNvPr id="64" name="Google Shape;64;p4"/>
          <p:cNvSpPr txBox="1"/>
          <p:nvPr/>
        </p:nvSpPr>
        <p:spPr>
          <a:xfrm>
            <a:off x="3191383" y="4388959"/>
            <a:ext cx="168500"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9</a:t>
            </a:r>
            <a:endParaRPr sz="1600">
              <a:latin typeface="Arial"/>
              <a:ea typeface="Arial"/>
              <a:cs typeface="Arial"/>
              <a:sym typeface="Arial"/>
            </a:endParaRPr>
          </a:p>
        </p:txBody>
      </p:sp>
      <p:sp>
        <p:nvSpPr>
          <p:cNvPr id="65" name="Google Shape;65;p4"/>
          <p:cNvSpPr txBox="1"/>
          <p:nvPr/>
        </p:nvSpPr>
        <p:spPr>
          <a:xfrm>
            <a:off x="3695827" y="4388959"/>
            <a:ext cx="3668180"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Product Regulation and Product Liability</a:t>
            </a:r>
            <a:endParaRPr sz="1600">
              <a:latin typeface="Arial"/>
              <a:ea typeface="Arial"/>
              <a:cs typeface="Arial"/>
              <a:sym typeface="Arial"/>
            </a:endParaRPr>
          </a:p>
        </p:txBody>
      </p:sp>
      <p:sp>
        <p:nvSpPr>
          <p:cNvPr id="66" name="Google Shape;66;p4"/>
          <p:cNvSpPr txBox="1"/>
          <p:nvPr/>
        </p:nvSpPr>
        <p:spPr>
          <a:xfrm>
            <a:off x="3191383" y="4725509"/>
            <a:ext cx="281355"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10</a:t>
            </a:r>
            <a:endParaRPr sz="1600">
              <a:latin typeface="Arial"/>
              <a:ea typeface="Arial"/>
              <a:cs typeface="Arial"/>
              <a:sym typeface="Arial"/>
            </a:endParaRPr>
          </a:p>
        </p:txBody>
      </p:sp>
      <p:sp>
        <p:nvSpPr>
          <p:cNvPr id="67" name="Google Shape;67;p4"/>
          <p:cNvSpPr txBox="1"/>
          <p:nvPr/>
        </p:nvSpPr>
        <p:spPr>
          <a:xfrm>
            <a:off x="3695827" y="4725509"/>
            <a:ext cx="1115477"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Immigration</a:t>
            </a:r>
            <a:endParaRPr sz="1600">
              <a:latin typeface="Arial"/>
              <a:ea typeface="Arial"/>
              <a:cs typeface="Arial"/>
              <a:sym typeface="Arial"/>
            </a:endParaRPr>
          </a:p>
        </p:txBody>
      </p:sp>
      <p:sp>
        <p:nvSpPr>
          <p:cNvPr id="68" name="Google Shape;68;p4"/>
          <p:cNvSpPr txBox="1"/>
          <p:nvPr/>
        </p:nvSpPr>
        <p:spPr>
          <a:xfrm>
            <a:off x="3191383" y="5061932"/>
            <a:ext cx="250971"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ED3035"/>
                </a:solidFill>
                <a:latin typeface="Arial"/>
                <a:ea typeface="Arial"/>
                <a:cs typeface="Arial"/>
                <a:sym typeface="Arial"/>
              </a:rPr>
              <a:t>11</a:t>
            </a:r>
            <a:endParaRPr sz="1600">
              <a:latin typeface="Arial"/>
              <a:ea typeface="Arial"/>
              <a:cs typeface="Arial"/>
              <a:sym typeface="Arial"/>
            </a:endParaRPr>
          </a:p>
        </p:txBody>
      </p:sp>
      <p:sp>
        <p:nvSpPr>
          <p:cNvPr id="69" name="Google Shape;69;p4"/>
          <p:cNvSpPr txBox="1"/>
          <p:nvPr/>
        </p:nvSpPr>
        <p:spPr>
          <a:xfrm>
            <a:off x="3695827" y="5061932"/>
            <a:ext cx="968931" cy="228091"/>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lang="en-US" sz="1600">
                <a:solidFill>
                  <a:srgbClr val="5F5F5F"/>
                </a:solidFill>
                <a:latin typeface="Arial"/>
                <a:ea typeface="Arial"/>
                <a:cs typeface="Arial"/>
                <a:sym typeface="Arial"/>
              </a:rPr>
              <a:t>Questions</a:t>
            </a:r>
            <a:endParaRPr sz="1600">
              <a:latin typeface="Arial"/>
              <a:ea typeface="Arial"/>
              <a:cs typeface="Arial"/>
              <a:sym typeface="Arial"/>
            </a:endParaRPr>
          </a:p>
        </p:txBody>
      </p:sp>
      <p:sp>
        <p:nvSpPr>
          <p:cNvPr id="70" name="Google Shape;70;p4"/>
          <p:cNvSpPr txBox="1"/>
          <p:nvPr/>
        </p:nvSpPr>
        <p:spPr>
          <a:xfrm>
            <a:off x="3203575" y="1825498"/>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1" name="Google Shape;71;p4"/>
          <p:cNvSpPr txBox="1"/>
          <p:nvPr/>
        </p:nvSpPr>
        <p:spPr>
          <a:xfrm>
            <a:off x="3203575" y="2161921"/>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2" name="Google Shape;72;p4"/>
          <p:cNvSpPr txBox="1"/>
          <p:nvPr/>
        </p:nvSpPr>
        <p:spPr>
          <a:xfrm>
            <a:off x="3203575" y="2498344"/>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3" name="Google Shape;73;p4"/>
          <p:cNvSpPr txBox="1"/>
          <p:nvPr/>
        </p:nvSpPr>
        <p:spPr>
          <a:xfrm>
            <a:off x="3203575" y="2834766"/>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4" name="Google Shape;74;p4"/>
          <p:cNvSpPr txBox="1"/>
          <p:nvPr/>
        </p:nvSpPr>
        <p:spPr>
          <a:xfrm>
            <a:off x="3203575" y="3171316"/>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5" name="Google Shape;75;p4"/>
          <p:cNvSpPr txBox="1"/>
          <p:nvPr/>
        </p:nvSpPr>
        <p:spPr>
          <a:xfrm>
            <a:off x="3203575" y="3507740"/>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6" name="Google Shape;76;p4"/>
          <p:cNvSpPr txBox="1"/>
          <p:nvPr/>
        </p:nvSpPr>
        <p:spPr>
          <a:xfrm>
            <a:off x="3203575" y="3844163"/>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7" name="Google Shape;77;p4"/>
          <p:cNvSpPr txBox="1"/>
          <p:nvPr/>
        </p:nvSpPr>
        <p:spPr>
          <a:xfrm>
            <a:off x="3203575" y="4180586"/>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8" name="Google Shape;78;p4"/>
          <p:cNvSpPr txBox="1"/>
          <p:nvPr/>
        </p:nvSpPr>
        <p:spPr>
          <a:xfrm>
            <a:off x="3203575" y="4517008"/>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79" name="Google Shape;79;p4"/>
          <p:cNvSpPr txBox="1"/>
          <p:nvPr/>
        </p:nvSpPr>
        <p:spPr>
          <a:xfrm>
            <a:off x="3203575" y="4853432"/>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80" name="Google Shape;80;p4"/>
          <p:cNvSpPr txBox="1"/>
          <p:nvPr/>
        </p:nvSpPr>
        <p:spPr>
          <a:xfrm>
            <a:off x="3203575" y="5189855"/>
            <a:ext cx="5615558"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2"/>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46" name="Google Shape;546;p22"/>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47" name="Google Shape;547;p22"/>
          <p:cNvSpPr/>
          <p:nvPr/>
        </p:nvSpPr>
        <p:spPr>
          <a:xfrm>
            <a:off x="7677911" y="6091428"/>
            <a:ext cx="574548" cy="574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48" name="Google Shape;548;p22"/>
          <p:cNvSpPr/>
          <p:nvPr/>
        </p:nvSpPr>
        <p:spPr>
          <a:xfrm>
            <a:off x="7740396" y="6133807"/>
            <a:ext cx="449960" cy="449999"/>
          </a:xfrm>
          <a:custGeom>
            <a:rect b="b" l="l" r="r" t="t"/>
            <a:pathLst>
              <a:path extrusionOk="0" h="120000" w="120000">
                <a:moveTo>
                  <a:pt x="0" y="59998"/>
                </a:moveTo>
                <a:lnTo>
                  <a:pt x="198" y="64919"/>
                </a:lnTo>
                <a:lnTo>
                  <a:pt x="785" y="69730"/>
                </a:lnTo>
                <a:lnTo>
                  <a:pt x="1743" y="74417"/>
                </a:lnTo>
                <a:lnTo>
                  <a:pt x="3058" y="78963"/>
                </a:lnTo>
                <a:lnTo>
                  <a:pt x="4714" y="83353"/>
                </a:lnTo>
                <a:lnTo>
                  <a:pt x="6695" y="87572"/>
                </a:lnTo>
                <a:lnTo>
                  <a:pt x="8987" y="91604"/>
                </a:lnTo>
                <a:lnTo>
                  <a:pt x="11574" y="95434"/>
                </a:lnTo>
                <a:lnTo>
                  <a:pt x="14439" y="99046"/>
                </a:lnTo>
                <a:lnTo>
                  <a:pt x="17569" y="102426"/>
                </a:lnTo>
                <a:lnTo>
                  <a:pt x="20947" y="105556"/>
                </a:lnTo>
                <a:lnTo>
                  <a:pt x="24559" y="108423"/>
                </a:lnTo>
                <a:lnTo>
                  <a:pt x="28387" y="111010"/>
                </a:lnTo>
                <a:lnTo>
                  <a:pt x="32418" y="113302"/>
                </a:lnTo>
                <a:lnTo>
                  <a:pt x="36636" y="115284"/>
                </a:lnTo>
                <a:lnTo>
                  <a:pt x="41024" y="116941"/>
                </a:lnTo>
                <a:lnTo>
                  <a:pt x="45569" y="118255"/>
                </a:lnTo>
                <a:lnTo>
                  <a:pt x="50254" y="119214"/>
                </a:lnTo>
                <a:lnTo>
                  <a:pt x="55063" y="119801"/>
                </a:lnTo>
                <a:lnTo>
                  <a:pt x="59983" y="120000"/>
                </a:lnTo>
                <a:lnTo>
                  <a:pt x="64907" y="119801"/>
                </a:lnTo>
                <a:lnTo>
                  <a:pt x="69721" y="119214"/>
                </a:lnTo>
                <a:lnTo>
                  <a:pt x="74409" y="118255"/>
                </a:lnTo>
                <a:lnTo>
                  <a:pt x="78957" y="116941"/>
                </a:lnTo>
                <a:lnTo>
                  <a:pt x="83349" y="115284"/>
                </a:lnTo>
                <a:lnTo>
                  <a:pt x="87569" y="113302"/>
                </a:lnTo>
                <a:lnTo>
                  <a:pt x="91602" y="111010"/>
                </a:lnTo>
                <a:lnTo>
                  <a:pt x="95433" y="108423"/>
                </a:lnTo>
                <a:lnTo>
                  <a:pt x="99046" y="105556"/>
                </a:lnTo>
                <a:lnTo>
                  <a:pt x="102425" y="102426"/>
                </a:lnTo>
                <a:lnTo>
                  <a:pt x="105556" y="99046"/>
                </a:lnTo>
                <a:lnTo>
                  <a:pt x="108423" y="95434"/>
                </a:lnTo>
                <a:lnTo>
                  <a:pt x="111010" y="91604"/>
                </a:lnTo>
                <a:lnTo>
                  <a:pt x="113303" y="87572"/>
                </a:lnTo>
                <a:lnTo>
                  <a:pt x="115285" y="83353"/>
                </a:lnTo>
                <a:lnTo>
                  <a:pt x="116941" y="78963"/>
                </a:lnTo>
                <a:lnTo>
                  <a:pt x="118256" y="74417"/>
                </a:lnTo>
                <a:lnTo>
                  <a:pt x="119214" y="69730"/>
                </a:lnTo>
                <a:lnTo>
                  <a:pt x="119801" y="64919"/>
                </a:lnTo>
                <a:lnTo>
                  <a:pt x="120000" y="59998"/>
                </a:lnTo>
                <a:lnTo>
                  <a:pt x="119801" y="55077"/>
                </a:lnTo>
                <a:lnTo>
                  <a:pt x="119214" y="50265"/>
                </a:lnTo>
                <a:lnTo>
                  <a:pt x="118256" y="45579"/>
                </a:lnTo>
                <a:lnTo>
                  <a:pt x="116941" y="41033"/>
                </a:lnTo>
                <a:lnTo>
                  <a:pt x="115285" y="36643"/>
                </a:lnTo>
                <a:lnTo>
                  <a:pt x="113303" y="32424"/>
                </a:lnTo>
                <a:lnTo>
                  <a:pt x="111010" y="28392"/>
                </a:lnTo>
                <a:lnTo>
                  <a:pt x="108423" y="24562"/>
                </a:lnTo>
                <a:lnTo>
                  <a:pt x="105556" y="20950"/>
                </a:lnTo>
                <a:lnTo>
                  <a:pt x="102425" y="17572"/>
                </a:lnTo>
                <a:lnTo>
                  <a:pt x="99046" y="14441"/>
                </a:lnTo>
                <a:lnTo>
                  <a:pt x="95433" y="11575"/>
                </a:lnTo>
                <a:lnTo>
                  <a:pt x="91602" y="8988"/>
                </a:lnTo>
                <a:lnTo>
                  <a:pt x="87569" y="6696"/>
                </a:lnTo>
                <a:lnTo>
                  <a:pt x="83349" y="4714"/>
                </a:lnTo>
                <a:lnTo>
                  <a:pt x="78957" y="3058"/>
                </a:lnTo>
                <a:lnTo>
                  <a:pt x="74409" y="1743"/>
                </a:lnTo>
                <a:lnTo>
                  <a:pt x="69721" y="785"/>
                </a:lnTo>
                <a:lnTo>
                  <a:pt x="64907" y="198"/>
                </a:lnTo>
                <a:lnTo>
                  <a:pt x="59983" y="0"/>
                </a:lnTo>
                <a:lnTo>
                  <a:pt x="55063" y="198"/>
                </a:lnTo>
                <a:lnTo>
                  <a:pt x="50254" y="785"/>
                </a:lnTo>
                <a:lnTo>
                  <a:pt x="45569" y="1743"/>
                </a:lnTo>
                <a:lnTo>
                  <a:pt x="41024" y="3058"/>
                </a:lnTo>
                <a:lnTo>
                  <a:pt x="36636" y="4714"/>
                </a:lnTo>
                <a:lnTo>
                  <a:pt x="32418" y="6696"/>
                </a:lnTo>
                <a:lnTo>
                  <a:pt x="28387" y="8988"/>
                </a:lnTo>
                <a:lnTo>
                  <a:pt x="24559" y="11575"/>
                </a:lnTo>
                <a:lnTo>
                  <a:pt x="20947" y="14441"/>
                </a:lnTo>
                <a:lnTo>
                  <a:pt x="17569" y="17572"/>
                </a:lnTo>
                <a:lnTo>
                  <a:pt x="14439" y="20950"/>
                </a:lnTo>
                <a:lnTo>
                  <a:pt x="11574" y="24562"/>
                </a:lnTo>
                <a:lnTo>
                  <a:pt x="8987" y="28392"/>
                </a:lnTo>
                <a:lnTo>
                  <a:pt x="6695" y="32424"/>
                </a:lnTo>
                <a:lnTo>
                  <a:pt x="4714" y="36643"/>
                </a:lnTo>
                <a:lnTo>
                  <a:pt x="3058" y="41033"/>
                </a:lnTo>
                <a:lnTo>
                  <a:pt x="1743" y="45579"/>
                </a:lnTo>
                <a:lnTo>
                  <a:pt x="785" y="50265"/>
                </a:lnTo>
                <a:lnTo>
                  <a:pt x="198" y="55077"/>
                </a:lnTo>
                <a:lnTo>
                  <a:pt x="0" y="59998"/>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49" name="Google Shape;549;p22"/>
          <p:cNvSpPr/>
          <p:nvPr/>
        </p:nvSpPr>
        <p:spPr>
          <a:xfrm>
            <a:off x="7740396" y="6133807"/>
            <a:ext cx="449960" cy="449999"/>
          </a:xfrm>
          <a:custGeom>
            <a:rect b="b" l="l" r="r" t="t"/>
            <a:pathLst>
              <a:path extrusionOk="0" h="120000" w="120000">
                <a:moveTo>
                  <a:pt x="0" y="59998"/>
                </a:moveTo>
                <a:lnTo>
                  <a:pt x="198" y="55077"/>
                </a:lnTo>
                <a:lnTo>
                  <a:pt x="785" y="50265"/>
                </a:lnTo>
                <a:lnTo>
                  <a:pt x="1743" y="45579"/>
                </a:lnTo>
                <a:lnTo>
                  <a:pt x="3058" y="41033"/>
                </a:lnTo>
                <a:lnTo>
                  <a:pt x="4714" y="36643"/>
                </a:lnTo>
                <a:lnTo>
                  <a:pt x="6695" y="32424"/>
                </a:lnTo>
                <a:lnTo>
                  <a:pt x="8987" y="28392"/>
                </a:lnTo>
                <a:lnTo>
                  <a:pt x="11574" y="24562"/>
                </a:lnTo>
                <a:lnTo>
                  <a:pt x="14439" y="20950"/>
                </a:lnTo>
                <a:lnTo>
                  <a:pt x="17569" y="17572"/>
                </a:lnTo>
                <a:lnTo>
                  <a:pt x="20947" y="14441"/>
                </a:lnTo>
                <a:lnTo>
                  <a:pt x="24559" y="11575"/>
                </a:lnTo>
                <a:lnTo>
                  <a:pt x="28387" y="8988"/>
                </a:lnTo>
                <a:lnTo>
                  <a:pt x="32418" y="6696"/>
                </a:lnTo>
                <a:lnTo>
                  <a:pt x="36636" y="4714"/>
                </a:lnTo>
                <a:lnTo>
                  <a:pt x="41024" y="3058"/>
                </a:lnTo>
                <a:lnTo>
                  <a:pt x="45569" y="1743"/>
                </a:lnTo>
                <a:lnTo>
                  <a:pt x="50254" y="785"/>
                </a:lnTo>
                <a:lnTo>
                  <a:pt x="55063" y="198"/>
                </a:lnTo>
                <a:lnTo>
                  <a:pt x="59983" y="0"/>
                </a:lnTo>
                <a:lnTo>
                  <a:pt x="64907" y="198"/>
                </a:lnTo>
                <a:lnTo>
                  <a:pt x="69721" y="785"/>
                </a:lnTo>
                <a:lnTo>
                  <a:pt x="74409" y="1743"/>
                </a:lnTo>
                <a:lnTo>
                  <a:pt x="78957" y="3058"/>
                </a:lnTo>
                <a:lnTo>
                  <a:pt x="83349" y="4714"/>
                </a:lnTo>
                <a:lnTo>
                  <a:pt x="87569" y="6696"/>
                </a:lnTo>
                <a:lnTo>
                  <a:pt x="91602" y="8988"/>
                </a:lnTo>
                <a:lnTo>
                  <a:pt x="95433" y="11575"/>
                </a:lnTo>
                <a:lnTo>
                  <a:pt x="99046" y="14441"/>
                </a:lnTo>
                <a:lnTo>
                  <a:pt x="102425" y="17572"/>
                </a:lnTo>
                <a:lnTo>
                  <a:pt x="105556" y="20950"/>
                </a:lnTo>
                <a:lnTo>
                  <a:pt x="108423" y="24562"/>
                </a:lnTo>
                <a:lnTo>
                  <a:pt x="111010" y="28392"/>
                </a:lnTo>
                <a:lnTo>
                  <a:pt x="113303" y="32424"/>
                </a:lnTo>
                <a:lnTo>
                  <a:pt x="115285" y="36643"/>
                </a:lnTo>
                <a:lnTo>
                  <a:pt x="116941" y="41033"/>
                </a:lnTo>
                <a:lnTo>
                  <a:pt x="118256" y="45579"/>
                </a:lnTo>
                <a:lnTo>
                  <a:pt x="119214" y="50265"/>
                </a:lnTo>
                <a:lnTo>
                  <a:pt x="119801" y="55077"/>
                </a:lnTo>
                <a:lnTo>
                  <a:pt x="120000" y="59998"/>
                </a:lnTo>
                <a:lnTo>
                  <a:pt x="119801" y="64919"/>
                </a:lnTo>
                <a:lnTo>
                  <a:pt x="119214" y="69730"/>
                </a:lnTo>
                <a:lnTo>
                  <a:pt x="118256" y="74417"/>
                </a:lnTo>
                <a:lnTo>
                  <a:pt x="116941" y="78963"/>
                </a:lnTo>
                <a:lnTo>
                  <a:pt x="115285" y="83353"/>
                </a:lnTo>
                <a:lnTo>
                  <a:pt x="113303" y="87572"/>
                </a:lnTo>
                <a:lnTo>
                  <a:pt x="111010" y="91604"/>
                </a:lnTo>
                <a:lnTo>
                  <a:pt x="108423" y="95434"/>
                </a:lnTo>
                <a:lnTo>
                  <a:pt x="105556" y="99046"/>
                </a:lnTo>
                <a:lnTo>
                  <a:pt x="102425" y="102426"/>
                </a:lnTo>
                <a:lnTo>
                  <a:pt x="99046" y="105556"/>
                </a:lnTo>
                <a:lnTo>
                  <a:pt x="95433" y="108423"/>
                </a:lnTo>
                <a:lnTo>
                  <a:pt x="91602" y="111010"/>
                </a:lnTo>
                <a:lnTo>
                  <a:pt x="87569" y="113302"/>
                </a:lnTo>
                <a:lnTo>
                  <a:pt x="83349" y="115284"/>
                </a:lnTo>
                <a:lnTo>
                  <a:pt x="78957" y="116941"/>
                </a:lnTo>
                <a:lnTo>
                  <a:pt x="74409" y="118255"/>
                </a:lnTo>
                <a:lnTo>
                  <a:pt x="69721" y="119214"/>
                </a:lnTo>
                <a:lnTo>
                  <a:pt x="64907" y="119801"/>
                </a:lnTo>
                <a:lnTo>
                  <a:pt x="59983" y="120000"/>
                </a:lnTo>
                <a:lnTo>
                  <a:pt x="55063" y="119801"/>
                </a:lnTo>
                <a:lnTo>
                  <a:pt x="50254" y="119214"/>
                </a:lnTo>
                <a:lnTo>
                  <a:pt x="45569" y="118255"/>
                </a:lnTo>
                <a:lnTo>
                  <a:pt x="41024" y="116941"/>
                </a:lnTo>
                <a:lnTo>
                  <a:pt x="36636" y="115284"/>
                </a:lnTo>
                <a:lnTo>
                  <a:pt x="32418" y="113302"/>
                </a:lnTo>
                <a:lnTo>
                  <a:pt x="28387" y="111010"/>
                </a:lnTo>
                <a:lnTo>
                  <a:pt x="24559" y="108423"/>
                </a:lnTo>
                <a:lnTo>
                  <a:pt x="20947" y="105556"/>
                </a:lnTo>
                <a:lnTo>
                  <a:pt x="17569" y="102426"/>
                </a:lnTo>
                <a:lnTo>
                  <a:pt x="14439" y="99046"/>
                </a:lnTo>
                <a:lnTo>
                  <a:pt x="11574" y="95434"/>
                </a:lnTo>
                <a:lnTo>
                  <a:pt x="8987" y="91604"/>
                </a:lnTo>
                <a:lnTo>
                  <a:pt x="6695" y="87572"/>
                </a:lnTo>
                <a:lnTo>
                  <a:pt x="4714" y="83353"/>
                </a:lnTo>
                <a:lnTo>
                  <a:pt x="3058" y="78963"/>
                </a:lnTo>
                <a:lnTo>
                  <a:pt x="1743" y="74417"/>
                </a:lnTo>
                <a:lnTo>
                  <a:pt x="785" y="69730"/>
                </a:lnTo>
                <a:lnTo>
                  <a:pt x="198" y="64919"/>
                </a:lnTo>
                <a:lnTo>
                  <a:pt x="0" y="59998"/>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0" name="Google Shape;550;p22"/>
          <p:cNvSpPr/>
          <p:nvPr/>
        </p:nvSpPr>
        <p:spPr>
          <a:xfrm>
            <a:off x="525780" y="2008631"/>
            <a:ext cx="8273796" cy="43098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1" name="Google Shape;551;p22"/>
          <p:cNvSpPr/>
          <p:nvPr/>
        </p:nvSpPr>
        <p:spPr>
          <a:xfrm>
            <a:off x="587844" y="2049907"/>
            <a:ext cx="8150263" cy="4187405"/>
          </a:xfrm>
          <a:custGeom>
            <a:rect b="b" l="l" r="r" t="t"/>
            <a:pathLst>
              <a:path extrusionOk="0" h="120000" w="120000">
                <a:moveTo>
                  <a:pt x="7880" y="2106"/>
                </a:moveTo>
                <a:lnTo>
                  <a:pt x="0" y="0"/>
                </a:lnTo>
                <a:lnTo>
                  <a:pt x="8090" y="3066"/>
                </a:lnTo>
                <a:lnTo>
                  <a:pt x="15816" y="6266"/>
                </a:lnTo>
                <a:lnTo>
                  <a:pt x="23179" y="9599"/>
                </a:lnTo>
                <a:lnTo>
                  <a:pt x="30179" y="13065"/>
                </a:lnTo>
                <a:lnTo>
                  <a:pt x="36815" y="16664"/>
                </a:lnTo>
                <a:lnTo>
                  <a:pt x="43087" y="20397"/>
                </a:lnTo>
                <a:lnTo>
                  <a:pt x="48996" y="24263"/>
                </a:lnTo>
                <a:lnTo>
                  <a:pt x="54541" y="28263"/>
                </a:lnTo>
                <a:lnTo>
                  <a:pt x="59722" y="32395"/>
                </a:lnTo>
                <a:lnTo>
                  <a:pt x="64540" y="36661"/>
                </a:lnTo>
                <a:lnTo>
                  <a:pt x="68994" y="41060"/>
                </a:lnTo>
                <a:lnTo>
                  <a:pt x="73085" y="45592"/>
                </a:lnTo>
                <a:lnTo>
                  <a:pt x="76812" y="50258"/>
                </a:lnTo>
                <a:lnTo>
                  <a:pt x="80175" y="55057"/>
                </a:lnTo>
                <a:lnTo>
                  <a:pt x="83175" y="59989"/>
                </a:lnTo>
                <a:lnTo>
                  <a:pt x="85811" y="65054"/>
                </a:lnTo>
                <a:lnTo>
                  <a:pt x="88084" y="70253"/>
                </a:lnTo>
                <a:lnTo>
                  <a:pt x="89993" y="75585"/>
                </a:lnTo>
                <a:lnTo>
                  <a:pt x="91538" y="81050"/>
                </a:lnTo>
                <a:lnTo>
                  <a:pt x="92720" y="86648"/>
                </a:lnTo>
                <a:lnTo>
                  <a:pt x="85014" y="88337"/>
                </a:lnTo>
                <a:lnTo>
                  <a:pt x="108507" y="120000"/>
                </a:lnTo>
                <a:lnTo>
                  <a:pt x="120000" y="80665"/>
                </a:lnTo>
                <a:lnTo>
                  <a:pt x="112292" y="82357"/>
                </a:lnTo>
                <a:lnTo>
                  <a:pt x="108943" y="76227"/>
                </a:lnTo>
                <a:lnTo>
                  <a:pt x="105356" y="70309"/>
                </a:lnTo>
                <a:lnTo>
                  <a:pt x="101531" y="64603"/>
                </a:lnTo>
                <a:lnTo>
                  <a:pt x="97467" y="59108"/>
                </a:lnTo>
                <a:lnTo>
                  <a:pt x="93164" y="53825"/>
                </a:lnTo>
                <a:lnTo>
                  <a:pt x="88623" y="48754"/>
                </a:lnTo>
                <a:lnTo>
                  <a:pt x="83843" y="43895"/>
                </a:lnTo>
                <a:lnTo>
                  <a:pt x="78825" y="39248"/>
                </a:lnTo>
                <a:lnTo>
                  <a:pt x="73568" y="34813"/>
                </a:lnTo>
                <a:lnTo>
                  <a:pt x="68073" y="30589"/>
                </a:lnTo>
                <a:lnTo>
                  <a:pt x="62339" y="26577"/>
                </a:lnTo>
                <a:lnTo>
                  <a:pt x="56366" y="22777"/>
                </a:lnTo>
                <a:lnTo>
                  <a:pt x="50155" y="19189"/>
                </a:lnTo>
                <a:lnTo>
                  <a:pt x="43706" y="15812"/>
                </a:lnTo>
                <a:lnTo>
                  <a:pt x="37018" y="12647"/>
                </a:lnTo>
                <a:lnTo>
                  <a:pt x="30091" y="9694"/>
                </a:lnTo>
                <a:lnTo>
                  <a:pt x="22926" y="6953"/>
                </a:lnTo>
                <a:lnTo>
                  <a:pt x="15522" y="4423"/>
                </a:lnTo>
                <a:lnTo>
                  <a:pt x="7880" y="2106"/>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2" name="Google Shape;552;p22"/>
          <p:cNvSpPr/>
          <p:nvPr/>
        </p:nvSpPr>
        <p:spPr>
          <a:xfrm>
            <a:off x="587844" y="2049907"/>
            <a:ext cx="8150263" cy="4187405"/>
          </a:xfrm>
          <a:custGeom>
            <a:rect b="b" l="l" r="r" t="t"/>
            <a:pathLst>
              <a:path extrusionOk="0" h="120000" w="120000">
                <a:moveTo>
                  <a:pt x="0" y="0"/>
                </a:moveTo>
                <a:lnTo>
                  <a:pt x="7880" y="2106"/>
                </a:lnTo>
                <a:lnTo>
                  <a:pt x="15522" y="4423"/>
                </a:lnTo>
                <a:lnTo>
                  <a:pt x="22926" y="6953"/>
                </a:lnTo>
                <a:lnTo>
                  <a:pt x="30091" y="9694"/>
                </a:lnTo>
                <a:lnTo>
                  <a:pt x="37018" y="12647"/>
                </a:lnTo>
                <a:lnTo>
                  <a:pt x="43706" y="15812"/>
                </a:lnTo>
                <a:lnTo>
                  <a:pt x="50155" y="19189"/>
                </a:lnTo>
                <a:lnTo>
                  <a:pt x="56366" y="22777"/>
                </a:lnTo>
                <a:lnTo>
                  <a:pt x="62339" y="26577"/>
                </a:lnTo>
                <a:lnTo>
                  <a:pt x="68073" y="30589"/>
                </a:lnTo>
                <a:lnTo>
                  <a:pt x="73568" y="34813"/>
                </a:lnTo>
                <a:lnTo>
                  <a:pt x="78825" y="39248"/>
                </a:lnTo>
                <a:lnTo>
                  <a:pt x="83843" y="43895"/>
                </a:lnTo>
                <a:lnTo>
                  <a:pt x="88623" y="48754"/>
                </a:lnTo>
                <a:lnTo>
                  <a:pt x="93164" y="53825"/>
                </a:lnTo>
                <a:lnTo>
                  <a:pt x="97467" y="59108"/>
                </a:lnTo>
                <a:lnTo>
                  <a:pt x="101531" y="64603"/>
                </a:lnTo>
                <a:lnTo>
                  <a:pt x="105356" y="70309"/>
                </a:lnTo>
                <a:lnTo>
                  <a:pt x="108943" y="76227"/>
                </a:lnTo>
                <a:lnTo>
                  <a:pt x="112292" y="82357"/>
                </a:lnTo>
                <a:lnTo>
                  <a:pt x="120000" y="80665"/>
                </a:lnTo>
                <a:lnTo>
                  <a:pt x="108507" y="120000"/>
                </a:lnTo>
                <a:lnTo>
                  <a:pt x="85014" y="88337"/>
                </a:lnTo>
                <a:lnTo>
                  <a:pt x="92720" y="86648"/>
                </a:lnTo>
                <a:lnTo>
                  <a:pt x="91538" y="81050"/>
                </a:lnTo>
                <a:lnTo>
                  <a:pt x="89993" y="75585"/>
                </a:lnTo>
                <a:lnTo>
                  <a:pt x="88084" y="70253"/>
                </a:lnTo>
                <a:lnTo>
                  <a:pt x="85811" y="65054"/>
                </a:lnTo>
                <a:lnTo>
                  <a:pt x="83175" y="59989"/>
                </a:lnTo>
                <a:lnTo>
                  <a:pt x="80175" y="55057"/>
                </a:lnTo>
                <a:lnTo>
                  <a:pt x="76812" y="50258"/>
                </a:lnTo>
                <a:lnTo>
                  <a:pt x="73085" y="45592"/>
                </a:lnTo>
                <a:lnTo>
                  <a:pt x="68994" y="41060"/>
                </a:lnTo>
                <a:lnTo>
                  <a:pt x="64540" y="36661"/>
                </a:lnTo>
                <a:lnTo>
                  <a:pt x="59722" y="32395"/>
                </a:lnTo>
                <a:lnTo>
                  <a:pt x="54541" y="28263"/>
                </a:lnTo>
                <a:lnTo>
                  <a:pt x="48996" y="24263"/>
                </a:lnTo>
                <a:lnTo>
                  <a:pt x="43087" y="20397"/>
                </a:lnTo>
                <a:lnTo>
                  <a:pt x="36815" y="16664"/>
                </a:lnTo>
                <a:lnTo>
                  <a:pt x="30179" y="13065"/>
                </a:lnTo>
                <a:lnTo>
                  <a:pt x="23179" y="9599"/>
                </a:lnTo>
                <a:lnTo>
                  <a:pt x="15816" y="6266"/>
                </a:lnTo>
                <a:lnTo>
                  <a:pt x="8090" y="3066"/>
                </a:lnTo>
                <a:lnTo>
                  <a:pt x="0" y="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3" name="Google Shape;553;p22"/>
          <p:cNvSpPr/>
          <p:nvPr/>
        </p:nvSpPr>
        <p:spPr>
          <a:xfrm>
            <a:off x="399288" y="1880615"/>
            <a:ext cx="376427" cy="37795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4" name="Google Shape;554;p22"/>
          <p:cNvSpPr/>
          <p:nvPr/>
        </p:nvSpPr>
        <p:spPr>
          <a:xfrm>
            <a:off x="460971" y="1923034"/>
            <a:ext cx="253758" cy="253745"/>
          </a:xfrm>
          <a:custGeom>
            <a:rect b="b" l="l" r="r" t="t"/>
            <a:pathLst>
              <a:path extrusionOk="0" h="120000" w="120000">
                <a:moveTo>
                  <a:pt x="0" y="60000"/>
                </a:moveTo>
                <a:lnTo>
                  <a:pt x="503" y="67809"/>
                </a:lnTo>
                <a:lnTo>
                  <a:pt x="1757" y="74481"/>
                </a:lnTo>
                <a:lnTo>
                  <a:pt x="3726" y="80870"/>
                </a:lnTo>
                <a:lnTo>
                  <a:pt x="6366" y="86933"/>
                </a:lnTo>
                <a:lnTo>
                  <a:pt x="9632" y="92625"/>
                </a:lnTo>
                <a:lnTo>
                  <a:pt x="13481" y="97904"/>
                </a:lnTo>
                <a:lnTo>
                  <a:pt x="17869" y="102726"/>
                </a:lnTo>
                <a:lnTo>
                  <a:pt x="22752" y="107047"/>
                </a:lnTo>
                <a:lnTo>
                  <a:pt x="28086" y="110823"/>
                </a:lnTo>
                <a:lnTo>
                  <a:pt x="33829" y="114010"/>
                </a:lnTo>
                <a:lnTo>
                  <a:pt x="39935" y="116565"/>
                </a:lnTo>
                <a:lnTo>
                  <a:pt x="46360" y="118444"/>
                </a:lnTo>
                <a:lnTo>
                  <a:pt x="53062" y="119604"/>
                </a:lnTo>
                <a:lnTo>
                  <a:pt x="59997" y="120000"/>
                </a:lnTo>
                <a:lnTo>
                  <a:pt x="60900" y="119993"/>
                </a:lnTo>
                <a:lnTo>
                  <a:pt x="67808" y="119496"/>
                </a:lnTo>
                <a:lnTo>
                  <a:pt x="74478" y="118242"/>
                </a:lnTo>
                <a:lnTo>
                  <a:pt x="80865" y="116273"/>
                </a:lnTo>
                <a:lnTo>
                  <a:pt x="86927" y="113635"/>
                </a:lnTo>
                <a:lnTo>
                  <a:pt x="92620" y="110370"/>
                </a:lnTo>
                <a:lnTo>
                  <a:pt x="97899" y="106521"/>
                </a:lnTo>
                <a:lnTo>
                  <a:pt x="102721" y="102135"/>
                </a:lnTo>
                <a:lnTo>
                  <a:pt x="107042" y="97252"/>
                </a:lnTo>
                <a:lnTo>
                  <a:pt x="110819" y="91918"/>
                </a:lnTo>
                <a:lnTo>
                  <a:pt x="114007" y="86175"/>
                </a:lnTo>
                <a:lnTo>
                  <a:pt x="116563" y="80068"/>
                </a:lnTo>
                <a:lnTo>
                  <a:pt x="118443" y="73641"/>
                </a:lnTo>
                <a:lnTo>
                  <a:pt x="119603" y="66937"/>
                </a:lnTo>
                <a:lnTo>
                  <a:pt x="120000" y="60000"/>
                </a:lnTo>
                <a:lnTo>
                  <a:pt x="119993" y="59095"/>
                </a:lnTo>
                <a:lnTo>
                  <a:pt x="119496" y="52185"/>
                </a:lnTo>
                <a:lnTo>
                  <a:pt x="118241" y="45514"/>
                </a:lnTo>
                <a:lnTo>
                  <a:pt x="116271" y="39126"/>
                </a:lnTo>
                <a:lnTo>
                  <a:pt x="113632" y="33063"/>
                </a:lnTo>
                <a:lnTo>
                  <a:pt x="110365" y="27371"/>
                </a:lnTo>
                <a:lnTo>
                  <a:pt x="106516" y="22093"/>
                </a:lnTo>
                <a:lnTo>
                  <a:pt x="102128" y="17271"/>
                </a:lnTo>
                <a:lnTo>
                  <a:pt x="97244" y="12951"/>
                </a:lnTo>
                <a:lnTo>
                  <a:pt x="91909" y="9175"/>
                </a:lnTo>
                <a:lnTo>
                  <a:pt x="86167" y="5989"/>
                </a:lnTo>
                <a:lnTo>
                  <a:pt x="80061" y="3434"/>
                </a:lnTo>
                <a:lnTo>
                  <a:pt x="73634" y="1555"/>
                </a:lnTo>
                <a:lnTo>
                  <a:pt x="66932" y="395"/>
                </a:lnTo>
                <a:lnTo>
                  <a:pt x="59997" y="0"/>
                </a:lnTo>
                <a:lnTo>
                  <a:pt x="59097" y="6"/>
                </a:lnTo>
                <a:lnTo>
                  <a:pt x="52191" y="502"/>
                </a:lnTo>
                <a:lnTo>
                  <a:pt x="45521" y="1756"/>
                </a:lnTo>
                <a:lnTo>
                  <a:pt x="39134" y="3725"/>
                </a:lnTo>
                <a:lnTo>
                  <a:pt x="33073" y="6363"/>
                </a:lnTo>
                <a:lnTo>
                  <a:pt x="27380" y="9628"/>
                </a:lnTo>
                <a:lnTo>
                  <a:pt x="22101" y="13476"/>
                </a:lnTo>
                <a:lnTo>
                  <a:pt x="17278" y="17863"/>
                </a:lnTo>
                <a:lnTo>
                  <a:pt x="12957" y="22746"/>
                </a:lnTo>
                <a:lnTo>
                  <a:pt x="9180" y="28080"/>
                </a:lnTo>
                <a:lnTo>
                  <a:pt x="5992" y="33822"/>
                </a:lnTo>
                <a:lnTo>
                  <a:pt x="3436" y="39930"/>
                </a:lnTo>
                <a:lnTo>
                  <a:pt x="1556" y="46357"/>
                </a:lnTo>
                <a:lnTo>
                  <a:pt x="396" y="53062"/>
                </a:lnTo>
                <a:lnTo>
                  <a:pt x="0" y="6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5" name="Google Shape;555;p22"/>
          <p:cNvSpPr/>
          <p:nvPr/>
        </p:nvSpPr>
        <p:spPr>
          <a:xfrm>
            <a:off x="460971" y="1923034"/>
            <a:ext cx="253758" cy="253745"/>
          </a:xfrm>
          <a:custGeom>
            <a:rect b="b" l="l" r="r" t="t"/>
            <a:pathLst>
              <a:path extrusionOk="0" h="120000" w="120000">
                <a:moveTo>
                  <a:pt x="0" y="60000"/>
                </a:moveTo>
                <a:lnTo>
                  <a:pt x="396" y="53062"/>
                </a:lnTo>
                <a:lnTo>
                  <a:pt x="1556" y="46357"/>
                </a:lnTo>
                <a:lnTo>
                  <a:pt x="3436" y="39930"/>
                </a:lnTo>
                <a:lnTo>
                  <a:pt x="5992" y="33822"/>
                </a:lnTo>
                <a:lnTo>
                  <a:pt x="9180" y="28080"/>
                </a:lnTo>
                <a:lnTo>
                  <a:pt x="12957" y="22746"/>
                </a:lnTo>
                <a:lnTo>
                  <a:pt x="17278" y="17863"/>
                </a:lnTo>
                <a:lnTo>
                  <a:pt x="22101" y="13476"/>
                </a:lnTo>
                <a:lnTo>
                  <a:pt x="27380" y="9628"/>
                </a:lnTo>
                <a:lnTo>
                  <a:pt x="33073" y="6363"/>
                </a:lnTo>
                <a:lnTo>
                  <a:pt x="39134" y="3725"/>
                </a:lnTo>
                <a:lnTo>
                  <a:pt x="45521" y="1756"/>
                </a:lnTo>
                <a:lnTo>
                  <a:pt x="52191" y="502"/>
                </a:lnTo>
                <a:lnTo>
                  <a:pt x="59097" y="6"/>
                </a:lnTo>
                <a:lnTo>
                  <a:pt x="59997" y="0"/>
                </a:lnTo>
                <a:lnTo>
                  <a:pt x="66932" y="395"/>
                </a:lnTo>
                <a:lnTo>
                  <a:pt x="73634" y="1555"/>
                </a:lnTo>
                <a:lnTo>
                  <a:pt x="80061" y="3434"/>
                </a:lnTo>
                <a:lnTo>
                  <a:pt x="86167" y="5989"/>
                </a:lnTo>
                <a:lnTo>
                  <a:pt x="91909" y="9175"/>
                </a:lnTo>
                <a:lnTo>
                  <a:pt x="97244" y="12951"/>
                </a:lnTo>
                <a:lnTo>
                  <a:pt x="102128" y="17271"/>
                </a:lnTo>
                <a:lnTo>
                  <a:pt x="106516" y="22093"/>
                </a:lnTo>
                <a:lnTo>
                  <a:pt x="110365" y="27371"/>
                </a:lnTo>
                <a:lnTo>
                  <a:pt x="113632" y="33063"/>
                </a:lnTo>
                <a:lnTo>
                  <a:pt x="116271" y="39126"/>
                </a:lnTo>
                <a:lnTo>
                  <a:pt x="118241" y="45514"/>
                </a:lnTo>
                <a:lnTo>
                  <a:pt x="119496" y="52185"/>
                </a:lnTo>
                <a:lnTo>
                  <a:pt x="119993" y="59095"/>
                </a:lnTo>
                <a:lnTo>
                  <a:pt x="120000" y="60000"/>
                </a:lnTo>
                <a:lnTo>
                  <a:pt x="119603" y="66937"/>
                </a:lnTo>
                <a:lnTo>
                  <a:pt x="118443" y="73641"/>
                </a:lnTo>
                <a:lnTo>
                  <a:pt x="116563" y="80068"/>
                </a:lnTo>
                <a:lnTo>
                  <a:pt x="114007" y="86175"/>
                </a:lnTo>
                <a:lnTo>
                  <a:pt x="110819" y="91918"/>
                </a:lnTo>
                <a:lnTo>
                  <a:pt x="107042" y="97252"/>
                </a:lnTo>
                <a:lnTo>
                  <a:pt x="102721" y="102135"/>
                </a:lnTo>
                <a:lnTo>
                  <a:pt x="97899" y="106521"/>
                </a:lnTo>
                <a:lnTo>
                  <a:pt x="92620" y="110370"/>
                </a:lnTo>
                <a:lnTo>
                  <a:pt x="86927" y="113635"/>
                </a:lnTo>
                <a:lnTo>
                  <a:pt x="80865" y="116273"/>
                </a:lnTo>
                <a:lnTo>
                  <a:pt x="74478" y="118242"/>
                </a:lnTo>
                <a:lnTo>
                  <a:pt x="67808" y="119496"/>
                </a:lnTo>
                <a:lnTo>
                  <a:pt x="60900" y="119993"/>
                </a:lnTo>
                <a:lnTo>
                  <a:pt x="59997" y="120000"/>
                </a:lnTo>
                <a:lnTo>
                  <a:pt x="53062" y="119604"/>
                </a:lnTo>
                <a:lnTo>
                  <a:pt x="46360" y="118444"/>
                </a:lnTo>
                <a:lnTo>
                  <a:pt x="39935" y="116565"/>
                </a:lnTo>
                <a:lnTo>
                  <a:pt x="33829" y="114010"/>
                </a:lnTo>
                <a:lnTo>
                  <a:pt x="28086" y="110823"/>
                </a:lnTo>
                <a:lnTo>
                  <a:pt x="22752" y="107047"/>
                </a:lnTo>
                <a:lnTo>
                  <a:pt x="17869" y="102726"/>
                </a:lnTo>
                <a:lnTo>
                  <a:pt x="13481" y="97904"/>
                </a:lnTo>
                <a:lnTo>
                  <a:pt x="9632" y="92625"/>
                </a:lnTo>
                <a:lnTo>
                  <a:pt x="6366" y="86933"/>
                </a:lnTo>
                <a:lnTo>
                  <a:pt x="3726" y="80870"/>
                </a:lnTo>
                <a:lnTo>
                  <a:pt x="1757" y="74481"/>
                </a:lnTo>
                <a:lnTo>
                  <a:pt x="503" y="67809"/>
                </a:lnTo>
                <a:lnTo>
                  <a:pt x="6" y="60899"/>
                </a:lnTo>
                <a:lnTo>
                  <a:pt x="0" y="6000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6" name="Google Shape;556;p22"/>
          <p:cNvSpPr/>
          <p:nvPr/>
        </p:nvSpPr>
        <p:spPr>
          <a:xfrm>
            <a:off x="2010156" y="2164079"/>
            <a:ext cx="429768" cy="42976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7" name="Google Shape;557;p22"/>
          <p:cNvSpPr/>
          <p:nvPr/>
        </p:nvSpPr>
        <p:spPr>
          <a:xfrm>
            <a:off x="2072258" y="2206371"/>
            <a:ext cx="305943" cy="306069"/>
          </a:xfrm>
          <a:custGeom>
            <a:rect b="b" l="l" r="r" t="t"/>
            <a:pathLst>
              <a:path extrusionOk="0" h="120000" w="120000">
                <a:moveTo>
                  <a:pt x="0" y="59999"/>
                </a:moveTo>
                <a:lnTo>
                  <a:pt x="292" y="65957"/>
                </a:lnTo>
                <a:lnTo>
                  <a:pt x="1113" y="71561"/>
                </a:lnTo>
                <a:lnTo>
                  <a:pt x="2439" y="76984"/>
                </a:lnTo>
                <a:lnTo>
                  <a:pt x="4244" y="82204"/>
                </a:lnTo>
                <a:lnTo>
                  <a:pt x="6503" y="87193"/>
                </a:lnTo>
                <a:lnTo>
                  <a:pt x="9193" y="91927"/>
                </a:lnTo>
                <a:lnTo>
                  <a:pt x="12286" y="96381"/>
                </a:lnTo>
                <a:lnTo>
                  <a:pt x="15759" y="100530"/>
                </a:lnTo>
                <a:lnTo>
                  <a:pt x="19587" y="104349"/>
                </a:lnTo>
                <a:lnTo>
                  <a:pt x="23744" y="107812"/>
                </a:lnTo>
                <a:lnTo>
                  <a:pt x="28206" y="110895"/>
                </a:lnTo>
                <a:lnTo>
                  <a:pt x="32947" y="113572"/>
                </a:lnTo>
                <a:lnTo>
                  <a:pt x="37943" y="115819"/>
                </a:lnTo>
                <a:lnTo>
                  <a:pt x="43169" y="117611"/>
                </a:lnTo>
                <a:lnTo>
                  <a:pt x="48599" y="118921"/>
                </a:lnTo>
                <a:lnTo>
                  <a:pt x="54210" y="119726"/>
                </a:lnTo>
                <a:lnTo>
                  <a:pt x="59975" y="120000"/>
                </a:lnTo>
                <a:lnTo>
                  <a:pt x="60215" y="119999"/>
                </a:lnTo>
                <a:lnTo>
                  <a:pt x="65980" y="119703"/>
                </a:lnTo>
                <a:lnTo>
                  <a:pt x="71589" y="118878"/>
                </a:lnTo>
                <a:lnTo>
                  <a:pt x="77015" y="117548"/>
                </a:lnTo>
                <a:lnTo>
                  <a:pt x="82236" y="115739"/>
                </a:lnTo>
                <a:lnTo>
                  <a:pt x="87225" y="113475"/>
                </a:lnTo>
                <a:lnTo>
                  <a:pt x="91958" y="110783"/>
                </a:lnTo>
                <a:lnTo>
                  <a:pt x="96410" y="107686"/>
                </a:lnTo>
                <a:lnTo>
                  <a:pt x="100556" y="104210"/>
                </a:lnTo>
                <a:lnTo>
                  <a:pt x="104371" y="100380"/>
                </a:lnTo>
                <a:lnTo>
                  <a:pt x="107831" y="96221"/>
                </a:lnTo>
                <a:lnTo>
                  <a:pt x="110910" y="91758"/>
                </a:lnTo>
                <a:lnTo>
                  <a:pt x="113583" y="87016"/>
                </a:lnTo>
                <a:lnTo>
                  <a:pt x="115827" y="82020"/>
                </a:lnTo>
                <a:lnTo>
                  <a:pt x="117615" y="76796"/>
                </a:lnTo>
                <a:lnTo>
                  <a:pt x="118923" y="71367"/>
                </a:lnTo>
                <a:lnTo>
                  <a:pt x="119726" y="65760"/>
                </a:lnTo>
                <a:lnTo>
                  <a:pt x="120000" y="59999"/>
                </a:lnTo>
                <a:lnTo>
                  <a:pt x="119999" y="59759"/>
                </a:lnTo>
                <a:lnTo>
                  <a:pt x="119703" y="53996"/>
                </a:lnTo>
                <a:lnTo>
                  <a:pt x="118879" y="48390"/>
                </a:lnTo>
                <a:lnTo>
                  <a:pt x="117550" y="42965"/>
                </a:lnTo>
                <a:lnTo>
                  <a:pt x="115743" y="37747"/>
                </a:lnTo>
                <a:lnTo>
                  <a:pt x="113481" y="32760"/>
                </a:lnTo>
                <a:lnTo>
                  <a:pt x="110791" y="28029"/>
                </a:lnTo>
                <a:lnTo>
                  <a:pt x="107696" y="23579"/>
                </a:lnTo>
                <a:lnTo>
                  <a:pt x="104220" y="19435"/>
                </a:lnTo>
                <a:lnTo>
                  <a:pt x="100391" y="15621"/>
                </a:lnTo>
                <a:lnTo>
                  <a:pt x="96232" y="12163"/>
                </a:lnTo>
                <a:lnTo>
                  <a:pt x="91768" y="9085"/>
                </a:lnTo>
                <a:lnTo>
                  <a:pt x="87024" y="6413"/>
                </a:lnTo>
                <a:lnTo>
                  <a:pt x="82025" y="4170"/>
                </a:lnTo>
                <a:lnTo>
                  <a:pt x="76795" y="2382"/>
                </a:lnTo>
                <a:lnTo>
                  <a:pt x="71361" y="1075"/>
                </a:lnTo>
                <a:lnTo>
                  <a:pt x="65745" y="272"/>
                </a:lnTo>
                <a:lnTo>
                  <a:pt x="59975" y="0"/>
                </a:lnTo>
                <a:lnTo>
                  <a:pt x="59775" y="0"/>
                </a:lnTo>
                <a:lnTo>
                  <a:pt x="54015" y="292"/>
                </a:lnTo>
                <a:lnTo>
                  <a:pt x="48410" y="1113"/>
                </a:lnTo>
                <a:lnTo>
                  <a:pt x="42987" y="2438"/>
                </a:lnTo>
                <a:lnTo>
                  <a:pt x="37768" y="4243"/>
                </a:lnTo>
                <a:lnTo>
                  <a:pt x="32781" y="6502"/>
                </a:lnTo>
                <a:lnTo>
                  <a:pt x="28048" y="9191"/>
                </a:lnTo>
                <a:lnTo>
                  <a:pt x="23596" y="12285"/>
                </a:lnTo>
                <a:lnTo>
                  <a:pt x="19450" y="15758"/>
                </a:lnTo>
                <a:lnTo>
                  <a:pt x="15634" y="19586"/>
                </a:lnTo>
                <a:lnTo>
                  <a:pt x="12174" y="23744"/>
                </a:lnTo>
                <a:lnTo>
                  <a:pt x="9094" y="28208"/>
                </a:lnTo>
                <a:lnTo>
                  <a:pt x="6419" y="32951"/>
                </a:lnTo>
                <a:lnTo>
                  <a:pt x="4174" y="37950"/>
                </a:lnTo>
                <a:lnTo>
                  <a:pt x="2385" y="43179"/>
                </a:lnTo>
                <a:lnTo>
                  <a:pt x="1077" y="48614"/>
                </a:lnTo>
                <a:lnTo>
                  <a:pt x="273" y="54229"/>
                </a:lnTo>
                <a:lnTo>
                  <a:pt x="0" y="59999"/>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8" name="Google Shape;558;p22"/>
          <p:cNvSpPr/>
          <p:nvPr/>
        </p:nvSpPr>
        <p:spPr>
          <a:xfrm>
            <a:off x="2072258" y="2206371"/>
            <a:ext cx="305943" cy="306069"/>
          </a:xfrm>
          <a:custGeom>
            <a:rect b="b" l="l" r="r" t="t"/>
            <a:pathLst>
              <a:path extrusionOk="0" h="120000" w="120000">
                <a:moveTo>
                  <a:pt x="0" y="59999"/>
                </a:moveTo>
                <a:lnTo>
                  <a:pt x="273" y="54229"/>
                </a:lnTo>
                <a:lnTo>
                  <a:pt x="1077" y="48614"/>
                </a:lnTo>
                <a:lnTo>
                  <a:pt x="2385" y="43179"/>
                </a:lnTo>
                <a:lnTo>
                  <a:pt x="4174" y="37950"/>
                </a:lnTo>
                <a:lnTo>
                  <a:pt x="6419" y="32951"/>
                </a:lnTo>
                <a:lnTo>
                  <a:pt x="9094" y="28208"/>
                </a:lnTo>
                <a:lnTo>
                  <a:pt x="12174" y="23744"/>
                </a:lnTo>
                <a:lnTo>
                  <a:pt x="15634" y="19586"/>
                </a:lnTo>
                <a:lnTo>
                  <a:pt x="19450" y="15758"/>
                </a:lnTo>
                <a:lnTo>
                  <a:pt x="23596" y="12285"/>
                </a:lnTo>
                <a:lnTo>
                  <a:pt x="28048" y="9191"/>
                </a:lnTo>
                <a:lnTo>
                  <a:pt x="32781" y="6502"/>
                </a:lnTo>
                <a:lnTo>
                  <a:pt x="37768" y="4243"/>
                </a:lnTo>
                <a:lnTo>
                  <a:pt x="42987" y="2438"/>
                </a:lnTo>
                <a:lnTo>
                  <a:pt x="48410" y="1113"/>
                </a:lnTo>
                <a:lnTo>
                  <a:pt x="54015" y="292"/>
                </a:lnTo>
                <a:lnTo>
                  <a:pt x="59775" y="0"/>
                </a:lnTo>
                <a:lnTo>
                  <a:pt x="59975" y="0"/>
                </a:lnTo>
                <a:lnTo>
                  <a:pt x="65745" y="272"/>
                </a:lnTo>
                <a:lnTo>
                  <a:pt x="71361" y="1075"/>
                </a:lnTo>
                <a:lnTo>
                  <a:pt x="76795" y="2382"/>
                </a:lnTo>
                <a:lnTo>
                  <a:pt x="82025" y="4170"/>
                </a:lnTo>
                <a:lnTo>
                  <a:pt x="87024" y="6413"/>
                </a:lnTo>
                <a:lnTo>
                  <a:pt x="91768" y="9085"/>
                </a:lnTo>
                <a:lnTo>
                  <a:pt x="96232" y="12163"/>
                </a:lnTo>
                <a:lnTo>
                  <a:pt x="100391" y="15621"/>
                </a:lnTo>
                <a:lnTo>
                  <a:pt x="104220" y="19435"/>
                </a:lnTo>
                <a:lnTo>
                  <a:pt x="107696" y="23579"/>
                </a:lnTo>
                <a:lnTo>
                  <a:pt x="110791" y="28029"/>
                </a:lnTo>
                <a:lnTo>
                  <a:pt x="113481" y="32760"/>
                </a:lnTo>
                <a:lnTo>
                  <a:pt x="115743" y="37747"/>
                </a:lnTo>
                <a:lnTo>
                  <a:pt x="117550" y="42965"/>
                </a:lnTo>
                <a:lnTo>
                  <a:pt x="118879" y="48390"/>
                </a:lnTo>
                <a:lnTo>
                  <a:pt x="119703" y="53996"/>
                </a:lnTo>
                <a:lnTo>
                  <a:pt x="119999" y="59759"/>
                </a:lnTo>
                <a:lnTo>
                  <a:pt x="120000" y="59999"/>
                </a:lnTo>
                <a:lnTo>
                  <a:pt x="119726" y="65760"/>
                </a:lnTo>
                <a:lnTo>
                  <a:pt x="118923" y="71367"/>
                </a:lnTo>
                <a:lnTo>
                  <a:pt x="117615" y="76796"/>
                </a:lnTo>
                <a:lnTo>
                  <a:pt x="115827" y="82020"/>
                </a:lnTo>
                <a:lnTo>
                  <a:pt x="113583" y="87016"/>
                </a:lnTo>
                <a:lnTo>
                  <a:pt x="110910" y="91758"/>
                </a:lnTo>
                <a:lnTo>
                  <a:pt x="107831" y="96221"/>
                </a:lnTo>
                <a:lnTo>
                  <a:pt x="104371" y="100380"/>
                </a:lnTo>
                <a:lnTo>
                  <a:pt x="100556" y="104210"/>
                </a:lnTo>
                <a:lnTo>
                  <a:pt x="96410" y="107686"/>
                </a:lnTo>
                <a:lnTo>
                  <a:pt x="91958" y="110783"/>
                </a:lnTo>
                <a:lnTo>
                  <a:pt x="87225" y="113475"/>
                </a:lnTo>
                <a:lnTo>
                  <a:pt x="82236" y="115739"/>
                </a:lnTo>
                <a:lnTo>
                  <a:pt x="77015" y="117548"/>
                </a:lnTo>
                <a:lnTo>
                  <a:pt x="71589" y="118878"/>
                </a:lnTo>
                <a:lnTo>
                  <a:pt x="65980" y="119703"/>
                </a:lnTo>
                <a:lnTo>
                  <a:pt x="60215" y="119999"/>
                </a:lnTo>
                <a:lnTo>
                  <a:pt x="59975" y="120000"/>
                </a:lnTo>
                <a:lnTo>
                  <a:pt x="54210" y="119726"/>
                </a:lnTo>
                <a:lnTo>
                  <a:pt x="48599" y="118921"/>
                </a:lnTo>
                <a:lnTo>
                  <a:pt x="43169" y="117611"/>
                </a:lnTo>
                <a:lnTo>
                  <a:pt x="37943" y="115819"/>
                </a:lnTo>
                <a:lnTo>
                  <a:pt x="32947" y="113572"/>
                </a:lnTo>
                <a:lnTo>
                  <a:pt x="28206" y="110895"/>
                </a:lnTo>
                <a:lnTo>
                  <a:pt x="23744" y="107812"/>
                </a:lnTo>
                <a:lnTo>
                  <a:pt x="19587" y="104349"/>
                </a:lnTo>
                <a:lnTo>
                  <a:pt x="15759" y="100530"/>
                </a:lnTo>
                <a:lnTo>
                  <a:pt x="12286" y="96381"/>
                </a:lnTo>
                <a:lnTo>
                  <a:pt x="9193" y="91927"/>
                </a:lnTo>
                <a:lnTo>
                  <a:pt x="6503" y="87193"/>
                </a:lnTo>
                <a:lnTo>
                  <a:pt x="4244" y="82204"/>
                </a:lnTo>
                <a:lnTo>
                  <a:pt x="2439" y="76984"/>
                </a:lnTo>
                <a:lnTo>
                  <a:pt x="1113" y="71561"/>
                </a:lnTo>
                <a:lnTo>
                  <a:pt x="292" y="65957"/>
                </a:lnTo>
                <a:lnTo>
                  <a:pt x="0" y="60199"/>
                </a:lnTo>
                <a:lnTo>
                  <a:pt x="0" y="59999"/>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9" name="Google Shape;559;p22"/>
          <p:cNvSpPr/>
          <p:nvPr/>
        </p:nvSpPr>
        <p:spPr>
          <a:xfrm>
            <a:off x="6367272" y="3869436"/>
            <a:ext cx="501396" cy="50291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0" name="Google Shape;560;p22"/>
          <p:cNvSpPr/>
          <p:nvPr/>
        </p:nvSpPr>
        <p:spPr>
          <a:xfrm>
            <a:off x="6429248" y="3911854"/>
            <a:ext cx="377951" cy="378078"/>
          </a:xfrm>
          <a:custGeom>
            <a:rect b="b" l="l" r="r" t="t"/>
            <a:pathLst>
              <a:path extrusionOk="0" h="120000" w="120000">
                <a:moveTo>
                  <a:pt x="0" y="59980"/>
                </a:moveTo>
                <a:lnTo>
                  <a:pt x="198" y="64900"/>
                </a:lnTo>
                <a:lnTo>
                  <a:pt x="784" y="69711"/>
                </a:lnTo>
                <a:lnTo>
                  <a:pt x="1743" y="74398"/>
                </a:lnTo>
                <a:lnTo>
                  <a:pt x="3057" y="78945"/>
                </a:lnTo>
                <a:lnTo>
                  <a:pt x="4713" y="83336"/>
                </a:lnTo>
                <a:lnTo>
                  <a:pt x="6695" y="87556"/>
                </a:lnTo>
                <a:lnTo>
                  <a:pt x="8987" y="91589"/>
                </a:lnTo>
                <a:lnTo>
                  <a:pt x="11574" y="95420"/>
                </a:lnTo>
                <a:lnTo>
                  <a:pt x="14440" y="99034"/>
                </a:lnTo>
                <a:lnTo>
                  <a:pt x="17570" y="102415"/>
                </a:lnTo>
                <a:lnTo>
                  <a:pt x="20949" y="105547"/>
                </a:lnTo>
                <a:lnTo>
                  <a:pt x="24561" y="108415"/>
                </a:lnTo>
                <a:lnTo>
                  <a:pt x="28390" y="111004"/>
                </a:lnTo>
                <a:lnTo>
                  <a:pt x="32422" y="113298"/>
                </a:lnTo>
                <a:lnTo>
                  <a:pt x="36641" y="115281"/>
                </a:lnTo>
                <a:lnTo>
                  <a:pt x="41032" y="116939"/>
                </a:lnTo>
                <a:lnTo>
                  <a:pt x="45578" y="118254"/>
                </a:lnTo>
                <a:lnTo>
                  <a:pt x="50265" y="119214"/>
                </a:lnTo>
                <a:lnTo>
                  <a:pt x="55077" y="119800"/>
                </a:lnTo>
                <a:lnTo>
                  <a:pt x="59999" y="120000"/>
                </a:lnTo>
                <a:lnTo>
                  <a:pt x="64922" y="119800"/>
                </a:lnTo>
                <a:lnTo>
                  <a:pt x="69734" y="119214"/>
                </a:lnTo>
                <a:lnTo>
                  <a:pt x="74421" y="118254"/>
                </a:lnTo>
                <a:lnTo>
                  <a:pt x="78967" y="116939"/>
                </a:lnTo>
                <a:lnTo>
                  <a:pt x="83358" y="115281"/>
                </a:lnTo>
                <a:lnTo>
                  <a:pt x="87577" y="113298"/>
                </a:lnTo>
                <a:lnTo>
                  <a:pt x="91609" y="111004"/>
                </a:lnTo>
                <a:lnTo>
                  <a:pt x="95438" y="108415"/>
                </a:lnTo>
                <a:lnTo>
                  <a:pt x="99050" y="105547"/>
                </a:lnTo>
                <a:lnTo>
                  <a:pt x="102429" y="102415"/>
                </a:lnTo>
                <a:lnTo>
                  <a:pt x="105559" y="99034"/>
                </a:lnTo>
                <a:lnTo>
                  <a:pt x="108425" y="95420"/>
                </a:lnTo>
                <a:lnTo>
                  <a:pt x="111012" y="91589"/>
                </a:lnTo>
                <a:lnTo>
                  <a:pt x="113304" y="87556"/>
                </a:lnTo>
                <a:lnTo>
                  <a:pt x="115286" y="83336"/>
                </a:lnTo>
                <a:lnTo>
                  <a:pt x="116942" y="78945"/>
                </a:lnTo>
                <a:lnTo>
                  <a:pt x="118256" y="74398"/>
                </a:lnTo>
                <a:lnTo>
                  <a:pt x="119215" y="69711"/>
                </a:lnTo>
                <a:lnTo>
                  <a:pt x="119801" y="64900"/>
                </a:lnTo>
                <a:lnTo>
                  <a:pt x="120000" y="59980"/>
                </a:lnTo>
                <a:lnTo>
                  <a:pt x="119801" y="55064"/>
                </a:lnTo>
                <a:lnTo>
                  <a:pt x="119215" y="50258"/>
                </a:lnTo>
                <a:lnTo>
                  <a:pt x="118256" y="45576"/>
                </a:lnTo>
                <a:lnTo>
                  <a:pt x="116942" y="41033"/>
                </a:lnTo>
                <a:lnTo>
                  <a:pt x="115286" y="36646"/>
                </a:lnTo>
                <a:lnTo>
                  <a:pt x="113304" y="32429"/>
                </a:lnTo>
                <a:lnTo>
                  <a:pt x="111012" y="28399"/>
                </a:lnTo>
                <a:lnTo>
                  <a:pt x="108425" y="24570"/>
                </a:lnTo>
                <a:lnTo>
                  <a:pt x="105559" y="20958"/>
                </a:lnTo>
                <a:lnTo>
                  <a:pt x="102429" y="17579"/>
                </a:lnTo>
                <a:lnTo>
                  <a:pt x="99050" y="14448"/>
                </a:lnTo>
                <a:lnTo>
                  <a:pt x="95438" y="11581"/>
                </a:lnTo>
                <a:lnTo>
                  <a:pt x="91609" y="8994"/>
                </a:lnTo>
                <a:lnTo>
                  <a:pt x="87577" y="6700"/>
                </a:lnTo>
                <a:lnTo>
                  <a:pt x="83358" y="4717"/>
                </a:lnTo>
                <a:lnTo>
                  <a:pt x="78967" y="3060"/>
                </a:lnTo>
                <a:lnTo>
                  <a:pt x="74421" y="1744"/>
                </a:lnTo>
                <a:lnTo>
                  <a:pt x="69734" y="785"/>
                </a:lnTo>
                <a:lnTo>
                  <a:pt x="64922" y="199"/>
                </a:lnTo>
                <a:lnTo>
                  <a:pt x="59999" y="0"/>
                </a:lnTo>
                <a:lnTo>
                  <a:pt x="55077" y="199"/>
                </a:lnTo>
                <a:lnTo>
                  <a:pt x="50265" y="785"/>
                </a:lnTo>
                <a:lnTo>
                  <a:pt x="45578" y="1744"/>
                </a:lnTo>
                <a:lnTo>
                  <a:pt x="41032" y="3060"/>
                </a:lnTo>
                <a:lnTo>
                  <a:pt x="36641" y="4717"/>
                </a:lnTo>
                <a:lnTo>
                  <a:pt x="32422" y="6700"/>
                </a:lnTo>
                <a:lnTo>
                  <a:pt x="28390" y="8994"/>
                </a:lnTo>
                <a:lnTo>
                  <a:pt x="24561" y="11581"/>
                </a:lnTo>
                <a:lnTo>
                  <a:pt x="20949" y="14448"/>
                </a:lnTo>
                <a:lnTo>
                  <a:pt x="17570" y="17579"/>
                </a:lnTo>
                <a:lnTo>
                  <a:pt x="14440" y="20958"/>
                </a:lnTo>
                <a:lnTo>
                  <a:pt x="11574" y="24570"/>
                </a:lnTo>
                <a:lnTo>
                  <a:pt x="8987" y="28399"/>
                </a:lnTo>
                <a:lnTo>
                  <a:pt x="6695" y="32429"/>
                </a:lnTo>
                <a:lnTo>
                  <a:pt x="4713" y="36646"/>
                </a:lnTo>
                <a:lnTo>
                  <a:pt x="3057" y="41033"/>
                </a:lnTo>
                <a:lnTo>
                  <a:pt x="1743" y="45576"/>
                </a:lnTo>
                <a:lnTo>
                  <a:pt x="784" y="50258"/>
                </a:lnTo>
                <a:lnTo>
                  <a:pt x="198" y="55064"/>
                </a:lnTo>
                <a:lnTo>
                  <a:pt x="0" y="5998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1" name="Google Shape;561;p22"/>
          <p:cNvSpPr/>
          <p:nvPr/>
        </p:nvSpPr>
        <p:spPr>
          <a:xfrm>
            <a:off x="6429248" y="3911854"/>
            <a:ext cx="377951" cy="378078"/>
          </a:xfrm>
          <a:custGeom>
            <a:rect b="b" l="l" r="r" t="t"/>
            <a:pathLst>
              <a:path extrusionOk="0" h="120000" w="120000">
                <a:moveTo>
                  <a:pt x="0" y="59980"/>
                </a:moveTo>
                <a:lnTo>
                  <a:pt x="198" y="55064"/>
                </a:lnTo>
                <a:lnTo>
                  <a:pt x="784" y="50258"/>
                </a:lnTo>
                <a:lnTo>
                  <a:pt x="1743" y="45576"/>
                </a:lnTo>
                <a:lnTo>
                  <a:pt x="3057" y="41033"/>
                </a:lnTo>
                <a:lnTo>
                  <a:pt x="4713" y="36646"/>
                </a:lnTo>
                <a:lnTo>
                  <a:pt x="6695" y="32429"/>
                </a:lnTo>
                <a:lnTo>
                  <a:pt x="8987" y="28399"/>
                </a:lnTo>
                <a:lnTo>
                  <a:pt x="11574" y="24570"/>
                </a:lnTo>
                <a:lnTo>
                  <a:pt x="14440" y="20958"/>
                </a:lnTo>
                <a:lnTo>
                  <a:pt x="17570" y="17579"/>
                </a:lnTo>
                <a:lnTo>
                  <a:pt x="20949" y="14448"/>
                </a:lnTo>
                <a:lnTo>
                  <a:pt x="24561" y="11581"/>
                </a:lnTo>
                <a:lnTo>
                  <a:pt x="28390" y="8994"/>
                </a:lnTo>
                <a:lnTo>
                  <a:pt x="32422" y="6700"/>
                </a:lnTo>
                <a:lnTo>
                  <a:pt x="36641" y="4717"/>
                </a:lnTo>
                <a:lnTo>
                  <a:pt x="41032" y="3060"/>
                </a:lnTo>
                <a:lnTo>
                  <a:pt x="45578" y="1744"/>
                </a:lnTo>
                <a:lnTo>
                  <a:pt x="50265" y="785"/>
                </a:lnTo>
                <a:lnTo>
                  <a:pt x="55077" y="199"/>
                </a:lnTo>
                <a:lnTo>
                  <a:pt x="59999" y="0"/>
                </a:lnTo>
                <a:lnTo>
                  <a:pt x="64922" y="199"/>
                </a:lnTo>
                <a:lnTo>
                  <a:pt x="69734" y="785"/>
                </a:lnTo>
                <a:lnTo>
                  <a:pt x="74421" y="1744"/>
                </a:lnTo>
                <a:lnTo>
                  <a:pt x="78967" y="3060"/>
                </a:lnTo>
                <a:lnTo>
                  <a:pt x="83358" y="4717"/>
                </a:lnTo>
                <a:lnTo>
                  <a:pt x="87577" y="6700"/>
                </a:lnTo>
                <a:lnTo>
                  <a:pt x="91609" y="8994"/>
                </a:lnTo>
                <a:lnTo>
                  <a:pt x="95438" y="11581"/>
                </a:lnTo>
                <a:lnTo>
                  <a:pt x="99050" y="14448"/>
                </a:lnTo>
                <a:lnTo>
                  <a:pt x="102429" y="17579"/>
                </a:lnTo>
                <a:lnTo>
                  <a:pt x="105559" y="20958"/>
                </a:lnTo>
                <a:lnTo>
                  <a:pt x="108425" y="24570"/>
                </a:lnTo>
                <a:lnTo>
                  <a:pt x="111012" y="28399"/>
                </a:lnTo>
                <a:lnTo>
                  <a:pt x="113304" y="32429"/>
                </a:lnTo>
                <a:lnTo>
                  <a:pt x="115286" y="36646"/>
                </a:lnTo>
                <a:lnTo>
                  <a:pt x="116942" y="41033"/>
                </a:lnTo>
                <a:lnTo>
                  <a:pt x="118256" y="45576"/>
                </a:lnTo>
                <a:lnTo>
                  <a:pt x="119215" y="50258"/>
                </a:lnTo>
                <a:lnTo>
                  <a:pt x="119801" y="55064"/>
                </a:lnTo>
                <a:lnTo>
                  <a:pt x="120000" y="59980"/>
                </a:lnTo>
                <a:lnTo>
                  <a:pt x="119801" y="64900"/>
                </a:lnTo>
                <a:lnTo>
                  <a:pt x="119215" y="69711"/>
                </a:lnTo>
                <a:lnTo>
                  <a:pt x="118256" y="74398"/>
                </a:lnTo>
                <a:lnTo>
                  <a:pt x="116942" y="78945"/>
                </a:lnTo>
                <a:lnTo>
                  <a:pt x="115286" y="83336"/>
                </a:lnTo>
                <a:lnTo>
                  <a:pt x="113304" y="87556"/>
                </a:lnTo>
                <a:lnTo>
                  <a:pt x="111012" y="91589"/>
                </a:lnTo>
                <a:lnTo>
                  <a:pt x="108425" y="95420"/>
                </a:lnTo>
                <a:lnTo>
                  <a:pt x="105559" y="99034"/>
                </a:lnTo>
                <a:lnTo>
                  <a:pt x="102429" y="102415"/>
                </a:lnTo>
                <a:lnTo>
                  <a:pt x="99050" y="105547"/>
                </a:lnTo>
                <a:lnTo>
                  <a:pt x="95438" y="108415"/>
                </a:lnTo>
                <a:lnTo>
                  <a:pt x="91609" y="111004"/>
                </a:lnTo>
                <a:lnTo>
                  <a:pt x="87577" y="113298"/>
                </a:lnTo>
                <a:lnTo>
                  <a:pt x="83358" y="115281"/>
                </a:lnTo>
                <a:lnTo>
                  <a:pt x="78967" y="116939"/>
                </a:lnTo>
                <a:lnTo>
                  <a:pt x="74421" y="118254"/>
                </a:lnTo>
                <a:lnTo>
                  <a:pt x="69734" y="119214"/>
                </a:lnTo>
                <a:lnTo>
                  <a:pt x="64922" y="119800"/>
                </a:lnTo>
                <a:lnTo>
                  <a:pt x="59999" y="120000"/>
                </a:lnTo>
                <a:lnTo>
                  <a:pt x="55077" y="119800"/>
                </a:lnTo>
                <a:lnTo>
                  <a:pt x="50265" y="119214"/>
                </a:lnTo>
                <a:lnTo>
                  <a:pt x="45578" y="118254"/>
                </a:lnTo>
                <a:lnTo>
                  <a:pt x="41032" y="116939"/>
                </a:lnTo>
                <a:lnTo>
                  <a:pt x="36641" y="115281"/>
                </a:lnTo>
                <a:lnTo>
                  <a:pt x="32422" y="113298"/>
                </a:lnTo>
                <a:lnTo>
                  <a:pt x="28390" y="111004"/>
                </a:lnTo>
                <a:lnTo>
                  <a:pt x="24561" y="108415"/>
                </a:lnTo>
                <a:lnTo>
                  <a:pt x="20949" y="105547"/>
                </a:lnTo>
                <a:lnTo>
                  <a:pt x="17570" y="102415"/>
                </a:lnTo>
                <a:lnTo>
                  <a:pt x="14440" y="99034"/>
                </a:lnTo>
                <a:lnTo>
                  <a:pt x="11574" y="95420"/>
                </a:lnTo>
                <a:lnTo>
                  <a:pt x="8987" y="91589"/>
                </a:lnTo>
                <a:lnTo>
                  <a:pt x="6695" y="87556"/>
                </a:lnTo>
                <a:lnTo>
                  <a:pt x="4713" y="83336"/>
                </a:lnTo>
                <a:lnTo>
                  <a:pt x="3057" y="78945"/>
                </a:lnTo>
                <a:lnTo>
                  <a:pt x="1743" y="74398"/>
                </a:lnTo>
                <a:lnTo>
                  <a:pt x="784" y="69711"/>
                </a:lnTo>
                <a:lnTo>
                  <a:pt x="198" y="64900"/>
                </a:lnTo>
                <a:lnTo>
                  <a:pt x="0" y="5998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2" name="Google Shape;562;p22"/>
          <p:cNvSpPr/>
          <p:nvPr/>
        </p:nvSpPr>
        <p:spPr>
          <a:xfrm>
            <a:off x="3144012" y="2453640"/>
            <a:ext cx="480060" cy="48310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3" name="Google Shape;563;p22"/>
          <p:cNvSpPr/>
          <p:nvPr/>
        </p:nvSpPr>
        <p:spPr>
          <a:xfrm>
            <a:off x="3205734" y="2495804"/>
            <a:ext cx="357378" cy="359918"/>
          </a:xfrm>
          <a:custGeom>
            <a:rect b="b" l="l" r="r" t="t"/>
            <a:pathLst>
              <a:path extrusionOk="0" h="120000" w="120000">
                <a:moveTo>
                  <a:pt x="0" y="60000"/>
                </a:moveTo>
                <a:lnTo>
                  <a:pt x="187" y="64778"/>
                </a:lnTo>
                <a:lnTo>
                  <a:pt x="763" y="69602"/>
                </a:lnTo>
                <a:lnTo>
                  <a:pt x="1713" y="74301"/>
                </a:lnTo>
                <a:lnTo>
                  <a:pt x="3022" y="78859"/>
                </a:lnTo>
                <a:lnTo>
                  <a:pt x="4672" y="83260"/>
                </a:lnTo>
                <a:lnTo>
                  <a:pt x="6650" y="87490"/>
                </a:lnTo>
                <a:lnTo>
                  <a:pt x="8940" y="91533"/>
                </a:lnTo>
                <a:lnTo>
                  <a:pt x="11525" y="95372"/>
                </a:lnTo>
                <a:lnTo>
                  <a:pt x="14392" y="98994"/>
                </a:lnTo>
                <a:lnTo>
                  <a:pt x="17523" y="102381"/>
                </a:lnTo>
                <a:lnTo>
                  <a:pt x="20904" y="105520"/>
                </a:lnTo>
                <a:lnTo>
                  <a:pt x="24519" y="108394"/>
                </a:lnTo>
                <a:lnTo>
                  <a:pt x="28352" y="110987"/>
                </a:lnTo>
                <a:lnTo>
                  <a:pt x="32388" y="113286"/>
                </a:lnTo>
                <a:lnTo>
                  <a:pt x="36612" y="115272"/>
                </a:lnTo>
                <a:lnTo>
                  <a:pt x="41008" y="116933"/>
                </a:lnTo>
                <a:lnTo>
                  <a:pt x="45560" y="118251"/>
                </a:lnTo>
                <a:lnTo>
                  <a:pt x="50253" y="119212"/>
                </a:lnTo>
                <a:lnTo>
                  <a:pt x="55071" y="119800"/>
                </a:lnTo>
                <a:lnTo>
                  <a:pt x="60000" y="120000"/>
                </a:lnTo>
                <a:lnTo>
                  <a:pt x="64775" y="119812"/>
                </a:lnTo>
                <a:lnTo>
                  <a:pt x="69597" y="119236"/>
                </a:lnTo>
                <a:lnTo>
                  <a:pt x="74295" y="118287"/>
                </a:lnTo>
                <a:lnTo>
                  <a:pt x="78851" y="116979"/>
                </a:lnTo>
                <a:lnTo>
                  <a:pt x="83252" y="115329"/>
                </a:lnTo>
                <a:lnTo>
                  <a:pt x="87481" y="113352"/>
                </a:lnTo>
                <a:lnTo>
                  <a:pt x="91524" y="111063"/>
                </a:lnTo>
                <a:lnTo>
                  <a:pt x="95363" y="108479"/>
                </a:lnTo>
                <a:lnTo>
                  <a:pt x="98985" y="105614"/>
                </a:lnTo>
                <a:lnTo>
                  <a:pt x="102374" y="102483"/>
                </a:lnTo>
                <a:lnTo>
                  <a:pt x="105513" y="99103"/>
                </a:lnTo>
                <a:lnTo>
                  <a:pt x="108388" y="95489"/>
                </a:lnTo>
                <a:lnTo>
                  <a:pt x="110982" y="91655"/>
                </a:lnTo>
                <a:lnTo>
                  <a:pt x="113282" y="87619"/>
                </a:lnTo>
                <a:lnTo>
                  <a:pt x="115270" y="83395"/>
                </a:lnTo>
                <a:lnTo>
                  <a:pt x="116931" y="78998"/>
                </a:lnTo>
                <a:lnTo>
                  <a:pt x="118250" y="74445"/>
                </a:lnTo>
                <a:lnTo>
                  <a:pt x="119211" y="69751"/>
                </a:lnTo>
                <a:lnTo>
                  <a:pt x="119800" y="64930"/>
                </a:lnTo>
                <a:lnTo>
                  <a:pt x="120000" y="60000"/>
                </a:lnTo>
                <a:lnTo>
                  <a:pt x="119812" y="55221"/>
                </a:lnTo>
                <a:lnTo>
                  <a:pt x="119236" y="50396"/>
                </a:lnTo>
                <a:lnTo>
                  <a:pt x="118286" y="45698"/>
                </a:lnTo>
                <a:lnTo>
                  <a:pt x="116977" y="41140"/>
                </a:lnTo>
                <a:lnTo>
                  <a:pt x="115326" y="36738"/>
                </a:lnTo>
                <a:lnTo>
                  <a:pt x="113348" y="32509"/>
                </a:lnTo>
                <a:lnTo>
                  <a:pt x="111059" y="28466"/>
                </a:lnTo>
                <a:lnTo>
                  <a:pt x="108473" y="24626"/>
                </a:lnTo>
                <a:lnTo>
                  <a:pt x="105607" y="21005"/>
                </a:lnTo>
                <a:lnTo>
                  <a:pt x="102476" y="17617"/>
                </a:lnTo>
                <a:lnTo>
                  <a:pt x="99095" y="14479"/>
                </a:lnTo>
                <a:lnTo>
                  <a:pt x="95480" y="11605"/>
                </a:lnTo>
                <a:lnTo>
                  <a:pt x="91647" y="9011"/>
                </a:lnTo>
                <a:lnTo>
                  <a:pt x="87610" y="6713"/>
                </a:lnTo>
                <a:lnTo>
                  <a:pt x="83387" y="4726"/>
                </a:lnTo>
                <a:lnTo>
                  <a:pt x="78991" y="3066"/>
                </a:lnTo>
                <a:lnTo>
                  <a:pt x="74439" y="1748"/>
                </a:lnTo>
                <a:lnTo>
                  <a:pt x="69746" y="787"/>
                </a:lnTo>
                <a:lnTo>
                  <a:pt x="64927" y="199"/>
                </a:lnTo>
                <a:lnTo>
                  <a:pt x="60000" y="0"/>
                </a:lnTo>
                <a:lnTo>
                  <a:pt x="55223" y="187"/>
                </a:lnTo>
                <a:lnTo>
                  <a:pt x="50401" y="763"/>
                </a:lnTo>
                <a:lnTo>
                  <a:pt x="45704" y="1712"/>
                </a:lnTo>
                <a:lnTo>
                  <a:pt x="41148" y="3020"/>
                </a:lnTo>
                <a:lnTo>
                  <a:pt x="36747" y="4670"/>
                </a:lnTo>
                <a:lnTo>
                  <a:pt x="32517" y="6646"/>
                </a:lnTo>
                <a:lnTo>
                  <a:pt x="28475" y="8935"/>
                </a:lnTo>
                <a:lnTo>
                  <a:pt x="24635" y="11520"/>
                </a:lnTo>
                <a:lnTo>
                  <a:pt x="21013" y="14385"/>
                </a:lnTo>
                <a:lnTo>
                  <a:pt x="17625" y="17515"/>
                </a:lnTo>
                <a:lnTo>
                  <a:pt x="14486" y="20896"/>
                </a:lnTo>
                <a:lnTo>
                  <a:pt x="11611" y="24510"/>
                </a:lnTo>
                <a:lnTo>
                  <a:pt x="9016" y="28343"/>
                </a:lnTo>
                <a:lnTo>
                  <a:pt x="6717" y="32380"/>
                </a:lnTo>
                <a:lnTo>
                  <a:pt x="4729" y="36604"/>
                </a:lnTo>
                <a:lnTo>
                  <a:pt x="3068" y="41000"/>
                </a:lnTo>
                <a:lnTo>
                  <a:pt x="1749" y="45553"/>
                </a:lnTo>
                <a:lnTo>
                  <a:pt x="787" y="50248"/>
                </a:lnTo>
                <a:lnTo>
                  <a:pt x="199" y="55068"/>
                </a:lnTo>
                <a:lnTo>
                  <a:pt x="0" y="6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4" name="Google Shape;564;p22"/>
          <p:cNvSpPr/>
          <p:nvPr/>
        </p:nvSpPr>
        <p:spPr>
          <a:xfrm>
            <a:off x="3205734" y="2495804"/>
            <a:ext cx="357378" cy="359918"/>
          </a:xfrm>
          <a:custGeom>
            <a:rect b="b" l="l" r="r" t="t"/>
            <a:pathLst>
              <a:path extrusionOk="0" h="120000" w="120000">
                <a:moveTo>
                  <a:pt x="0" y="60000"/>
                </a:moveTo>
                <a:lnTo>
                  <a:pt x="199" y="55068"/>
                </a:lnTo>
                <a:lnTo>
                  <a:pt x="787" y="50248"/>
                </a:lnTo>
                <a:lnTo>
                  <a:pt x="1749" y="45553"/>
                </a:lnTo>
                <a:lnTo>
                  <a:pt x="3068" y="41000"/>
                </a:lnTo>
                <a:lnTo>
                  <a:pt x="4729" y="36604"/>
                </a:lnTo>
                <a:lnTo>
                  <a:pt x="6717" y="32380"/>
                </a:lnTo>
                <a:lnTo>
                  <a:pt x="9016" y="28343"/>
                </a:lnTo>
                <a:lnTo>
                  <a:pt x="11611" y="24510"/>
                </a:lnTo>
                <a:lnTo>
                  <a:pt x="14486" y="20896"/>
                </a:lnTo>
                <a:lnTo>
                  <a:pt x="17625" y="17515"/>
                </a:lnTo>
                <a:lnTo>
                  <a:pt x="21013" y="14385"/>
                </a:lnTo>
                <a:lnTo>
                  <a:pt x="24635" y="11520"/>
                </a:lnTo>
                <a:lnTo>
                  <a:pt x="28475" y="8935"/>
                </a:lnTo>
                <a:lnTo>
                  <a:pt x="32517" y="6646"/>
                </a:lnTo>
                <a:lnTo>
                  <a:pt x="36747" y="4670"/>
                </a:lnTo>
                <a:lnTo>
                  <a:pt x="41148" y="3020"/>
                </a:lnTo>
                <a:lnTo>
                  <a:pt x="45704" y="1712"/>
                </a:lnTo>
                <a:lnTo>
                  <a:pt x="50401" y="763"/>
                </a:lnTo>
                <a:lnTo>
                  <a:pt x="55223" y="187"/>
                </a:lnTo>
                <a:lnTo>
                  <a:pt x="60000" y="0"/>
                </a:lnTo>
                <a:lnTo>
                  <a:pt x="64927" y="199"/>
                </a:lnTo>
                <a:lnTo>
                  <a:pt x="69746" y="787"/>
                </a:lnTo>
                <a:lnTo>
                  <a:pt x="74439" y="1748"/>
                </a:lnTo>
                <a:lnTo>
                  <a:pt x="78991" y="3066"/>
                </a:lnTo>
                <a:lnTo>
                  <a:pt x="83387" y="4726"/>
                </a:lnTo>
                <a:lnTo>
                  <a:pt x="87610" y="6713"/>
                </a:lnTo>
                <a:lnTo>
                  <a:pt x="91647" y="9011"/>
                </a:lnTo>
                <a:lnTo>
                  <a:pt x="95480" y="11605"/>
                </a:lnTo>
                <a:lnTo>
                  <a:pt x="99095" y="14479"/>
                </a:lnTo>
                <a:lnTo>
                  <a:pt x="102476" y="17617"/>
                </a:lnTo>
                <a:lnTo>
                  <a:pt x="105607" y="21005"/>
                </a:lnTo>
                <a:lnTo>
                  <a:pt x="108473" y="24626"/>
                </a:lnTo>
                <a:lnTo>
                  <a:pt x="111059" y="28466"/>
                </a:lnTo>
                <a:lnTo>
                  <a:pt x="113348" y="32509"/>
                </a:lnTo>
                <a:lnTo>
                  <a:pt x="115326" y="36738"/>
                </a:lnTo>
                <a:lnTo>
                  <a:pt x="116977" y="41140"/>
                </a:lnTo>
                <a:lnTo>
                  <a:pt x="118286" y="45698"/>
                </a:lnTo>
                <a:lnTo>
                  <a:pt x="119236" y="50396"/>
                </a:lnTo>
                <a:lnTo>
                  <a:pt x="119812" y="55221"/>
                </a:lnTo>
                <a:lnTo>
                  <a:pt x="120000" y="60000"/>
                </a:lnTo>
                <a:lnTo>
                  <a:pt x="119800" y="64930"/>
                </a:lnTo>
                <a:lnTo>
                  <a:pt x="119211" y="69751"/>
                </a:lnTo>
                <a:lnTo>
                  <a:pt x="118250" y="74445"/>
                </a:lnTo>
                <a:lnTo>
                  <a:pt x="116931" y="78998"/>
                </a:lnTo>
                <a:lnTo>
                  <a:pt x="115270" y="83395"/>
                </a:lnTo>
                <a:lnTo>
                  <a:pt x="113282" y="87619"/>
                </a:lnTo>
                <a:lnTo>
                  <a:pt x="110982" y="91655"/>
                </a:lnTo>
                <a:lnTo>
                  <a:pt x="108388" y="95489"/>
                </a:lnTo>
                <a:lnTo>
                  <a:pt x="105513" y="99103"/>
                </a:lnTo>
                <a:lnTo>
                  <a:pt x="102374" y="102483"/>
                </a:lnTo>
                <a:lnTo>
                  <a:pt x="98985" y="105614"/>
                </a:lnTo>
                <a:lnTo>
                  <a:pt x="95363" y="108479"/>
                </a:lnTo>
                <a:lnTo>
                  <a:pt x="91524" y="111063"/>
                </a:lnTo>
                <a:lnTo>
                  <a:pt x="87481" y="113352"/>
                </a:lnTo>
                <a:lnTo>
                  <a:pt x="83252" y="115329"/>
                </a:lnTo>
                <a:lnTo>
                  <a:pt x="78851" y="116979"/>
                </a:lnTo>
                <a:lnTo>
                  <a:pt x="74295" y="118287"/>
                </a:lnTo>
                <a:lnTo>
                  <a:pt x="69597" y="119236"/>
                </a:lnTo>
                <a:lnTo>
                  <a:pt x="64775" y="119812"/>
                </a:lnTo>
                <a:lnTo>
                  <a:pt x="60000" y="120000"/>
                </a:lnTo>
                <a:lnTo>
                  <a:pt x="55071" y="119800"/>
                </a:lnTo>
                <a:lnTo>
                  <a:pt x="50253" y="119212"/>
                </a:lnTo>
                <a:lnTo>
                  <a:pt x="45560" y="118251"/>
                </a:lnTo>
                <a:lnTo>
                  <a:pt x="41008" y="116933"/>
                </a:lnTo>
                <a:lnTo>
                  <a:pt x="36612" y="115272"/>
                </a:lnTo>
                <a:lnTo>
                  <a:pt x="32388" y="113286"/>
                </a:lnTo>
                <a:lnTo>
                  <a:pt x="28352" y="110987"/>
                </a:lnTo>
                <a:lnTo>
                  <a:pt x="24519" y="108394"/>
                </a:lnTo>
                <a:lnTo>
                  <a:pt x="20904" y="105520"/>
                </a:lnTo>
                <a:lnTo>
                  <a:pt x="17523" y="102381"/>
                </a:lnTo>
                <a:lnTo>
                  <a:pt x="14392" y="98994"/>
                </a:lnTo>
                <a:lnTo>
                  <a:pt x="11525" y="95372"/>
                </a:lnTo>
                <a:lnTo>
                  <a:pt x="8940" y="91533"/>
                </a:lnTo>
                <a:lnTo>
                  <a:pt x="6650" y="87490"/>
                </a:lnTo>
                <a:lnTo>
                  <a:pt x="4672" y="83260"/>
                </a:lnTo>
                <a:lnTo>
                  <a:pt x="3022" y="78859"/>
                </a:lnTo>
                <a:lnTo>
                  <a:pt x="1713" y="74301"/>
                </a:lnTo>
                <a:lnTo>
                  <a:pt x="763" y="69602"/>
                </a:lnTo>
                <a:lnTo>
                  <a:pt x="187" y="64778"/>
                </a:lnTo>
                <a:lnTo>
                  <a:pt x="0" y="6000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5" name="Google Shape;565;p22"/>
          <p:cNvSpPr/>
          <p:nvPr/>
        </p:nvSpPr>
        <p:spPr>
          <a:xfrm>
            <a:off x="3300222" y="2977896"/>
            <a:ext cx="3920998" cy="3275647"/>
          </a:xfrm>
          <a:custGeom>
            <a:rect b="b" l="l" r="r" t="t"/>
            <a:pathLst>
              <a:path extrusionOk="0" h="120000" w="120000">
                <a:moveTo>
                  <a:pt x="105432" y="86308"/>
                </a:moveTo>
                <a:lnTo>
                  <a:pt x="105462" y="86284"/>
                </a:lnTo>
                <a:lnTo>
                  <a:pt x="105697" y="85946"/>
                </a:lnTo>
                <a:lnTo>
                  <a:pt x="105763" y="85524"/>
                </a:lnTo>
                <a:lnTo>
                  <a:pt x="105646" y="85103"/>
                </a:lnTo>
                <a:lnTo>
                  <a:pt x="104328" y="82679"/>
                </a:lnTo>
                <a:lnTo>
                  <a:pt x="104316" y="82656"/>
                </a:lnTo>
                <a:lnTo>
                  <a:pt x="103193" y="80735"/>
                </a:lnTo>
                <a:lnTo>
                  <a:pt x="103174" y="80704"/>
                </a:lnTo>
                <a:lnTo>
                  <a:pt x="102883" y="80433"/>
                </a:lnTo>
                <a:lnTo>
                  <a:pt x="102528" y="80367"/>
                </a:lnTo>
                <a:lnTo>
                  <a:pt x="102179" y="80521"/>
                </a:lnTo>
                <a:lnTo>
                  <a:pt x="102153" y="80543"/>
                </a:lnTo>
                <a:lnTo>
                  <a:pt x="101926" y="80891"/>
                </a:lnTo>
                <a:lnTo>
                  <a:pt x="101872" y="81317"/>
                </a:lnTo>
                <a:lnTo>
                  <a:pt x="102000" y="81735"/>
                </a:lnTo>
                <a:lnTo>
                  <a:pt x="103119" y="83656"/>
                </a:lnTo>
                <a:lnTo>
                  <a:pt x="103108" y="83633"/>
                </a:lnTo>
                <a:lnTo>
                  <a:pt x="104425" y="86052"/>
                </a:lnTo>
                <a:lnTo>
                  <a:pt x="104445" y="86088"/>
                </a:lnTo>
                <a:lnTo>
                  <a:pt x="104729" y="86369"/>
                </a:lnTo>
                <a:lnTo>
                  <a:pt x="105082" y="86449"/>
                </a:lnTo>
                <a:lnTo>
                  <a:pt x="105432" y="86308"/>
                </a:lnTo>
                <a:close/>
              </a:path>
              <a:path extrusionOk="0" h="120000" w="120000">
                <a:moveTo>
                  <a:pt x="108449" y="90719"/>
                </a:moveTo>
                <a:lnTo>
                  <a:pt x="108099" y="90625"/>
                </a:lnTo>
                <a:lnTo>
                  <a:pt x="107745" y="90751"/>
                </a:lnTo>
                <a:lnTo>
                  <a:pt x="107473" y="91102"/>
                </a:lnTo>
                <a:lnTo>
                  <a:pt x="107394" y="91523"/>
                </a:lnTo>
                <a:lnTo>
                  <a:pt x="107500" y="91947"/>
                </a:lnTo>
                <a:lnTo>
                  <a:pt x="108351" y="93642"/>
                </a:lnTo>
                <a:lnTo>
                  <a:pt x="108362" y="93664"/>
                </a:lnTo>
                <a:lnTo>
                  <a:pt x="108449" y="90719"/>
                </a:lnTo>
                <a:close/>
              </a:path>
              <a:path extrusionOk="0" h="120000" w="120000">
                <a:moveTo>
                  <a:pt x="110660" y="96795"/>
                </a:moveTo>
                <a:lnTo>
                  <a:pt x="110689" y="96775"/>
                </a:lnTo>
                <a:lnTo>
                  <a:pt x="110942" y="96454"/>
                </a:lnTo>
                <a:lnTo>
                  <a:pt x="111033" y="96038"/>
                </a:lnTo>
                <a:lnTo>
                  <a:pt x="110939" y="95609"/>
                </a:lnTo>
                <a:lnTo>
                  <a:pt x="109626" y="92789"/>
                </a:lnTo>
                <a:lnTo>
                  <a:pt x="109610" y="92766"/>
                </a:lnTo>
                <a:lnTo>
                  <a:pt x="108747" y="91049"/>
                </a:lnTo>
                <a:lnTo>
                  <a:pt x="108726" y="91010"/>
                </a:lnTo>
                <a:lnTo>
                  <a:pt x="108449" y="90719"/>
                </a:lnTo>
                <a:lnTo>
                  <a:pt x="108362" y="93664"/>
                </a:lnTo>
                <a:lnTo>
                  <a:pt x="108351" y="93642"/>
                </a:lnTo>
                <a:lnTo>
                  <a:pt x="109668" y="96459"/>
                </a:lnTo>
                <a:lnTo>
                  <a:pt x="109685" y="96492"/>
                </a:lnTo>
                <a:lnTo>
                  <a:pt x="109951" y="96797"/>
                </a:lnTo>
                <a:lnTo>
                  <a:pt x="110299" y="96906"/>
                </a:lnTo>
                <a:lnTo>
                  <a:pt x="110660" y="96795"/>
                </a:lnTo>
                <a:close/>
              </a:path>
              <a:path extrusionOk="0" h="120000" w="120000">
                <a:moveTo>
                  <a:pt x="113071" y="101322"/>
                </a:moveTo>
                <a:lnTo>
                  <a:pt x="112708" y="101418"/>
                </a:lnTo>
                <a:lnTo>
                  <a:pt x="112683" y="101434"/>
                </a:lnTo>
                <a:lnTo>
                  <a:pt x="112417" y="101744"/>
                </a:lnTo>
                <a:lnTo>
                  <a:pt x="112314" y="102158"/>
                </a:lnTo>
                <a:lnTo>
                  <a:pt x="112393" y="102594"/>
                </a:lnTo>
                <a:lnTo>
                  <a:pt x="113017" y="104039"/>
                </a:lnTo>
                <a:lnTo>
                  <a:pt x="113027" y="104062"/>
                </a:lnTo>
                <a:lnTo>
                  <a:pt x="113071" y="101322"/>
                </a:lnTo>
                <a:close/>
              </a:path>
              <a:path extrusionOk="0" h="120000" w="120000">
                <a:moveTo>
                  <a:pt x="115265" y="107690"/>
                </a:moveTo>
                <a:lnTo>
                  <a:pt x="115286" y="107677"/>
                </a:lnTo>
                <a:lnTo>
                  <a:pt x="115562" y="107380"/>
                </a:lnTo>
                <a:lnTo>
                  <a:pt x="115679" y="106969"/>
                </a:lnTo>
                <a:lnTo>
                  <a:pt x="115611" y="106529"/>
                </a:lnTo>
                <a:lnTo>
                  <a:pt x="114336" y="103290"/>
                </a:lnTo>
                <a:lnTo>
                  <a:pt x="113691" y="101793"/>
                </a:lnTo>
                <a:lnTo>
                  <a:pt x="113416" y="101445"/>
                </a:lnTo>
                <a:lnTo>
                  <a:pt x="113071" y="101322"/>
                </a:lnTo>
                <a:lnTo>
                  <a:pt x="113027" y="104062"/>
                </a:lnTo>
                <a:lnTo>
                  <a:pt x="113017" y="104039"/>
                </a:lnTo>
                <a:lnTo>
                  <a:pt x="114294" y="107273"/>
                </a:lnTo>
                <a:lnTo>
                  <a:pt x="114306" y="107302"/>
                </a:lnTo>
                <a:lnTo>
                  <a:pt x="114554" y="107632"/>
                </a:lnTo>
                <a:lnTo>
                  <a:pt x="114898" y="107771"/>
                </a:lnTo>
                <a:lnTo>
                  <a:pt x="115265" y="107690"/>
                </a:lnTo>
                <a:close/>
              </a:path>
              <a:path extrusionOk="0" h="120000" w="120000">
                <a:moveTo>
                  <a:pt x="118756" y="117561"/>
                </a:moveTo>
                <a:lnTo>
                  <a:pt x="118995" y="115888"/>
                </a:lnTo>
                <a:lnTo>
                  <a:pt x="118429" y="114152"/>
                </a:lnTo>
                <a:lnTo>
                  <a:pt x="118421" y="114123"/>
                </a:lnTo>
                <a:lnTo>
                  <a:pt x="117990" y="112931"/>
                </a:lnTo>
                <a:lnTo>
                  <a:pt x="118491" y="116748"/>
                </a:lnTo>
                <a:lnTo>
                  <a:pt x="117636" y="116522"/>
                </a:lnTo>
                <a:lnTo>
                  <a:pt x="115926" y="116071"/>
                </a:lnTo>
                <a:lnTo>
                  <a:pt x="117811" y="117064"/>
                </a:lnTo>
                <a:lnTo>
                  <a:pt x="117817" y="117080"/>
                </a:lnTo>
                <a:lnTo>
                  <a:pt x="118046" y="117438"/>
                </a:lnTo>
                <a:lnTo>
                  <a:pt x="118382" y="117610"/>
                </a:lnTo>
                <a:lnTo>
                  <a:pt x="118756" y="117561"/>
                </a:lnTo>
                <a:close/>
              </a:path>
              <a:path extrusionOk="0" h="120000" w="120000">
                <a:moveTo>
                  <a:pt x="120000" y="114173"/>
                </a:moveTo>
                <a:lnTo>
                  <a:pt x="119172" y="116431"/>
                </a:lnTo>
                <a:lnTo>
                  <a:pt x="118995" y="115888"/>
                </a:lnTo>
                <a:lnTo>
                  <a:pt x="118756" y="117561"/>
                </a:lnTo>
                <a:lnTo>
                  <a:pt x="118382" y="117610"/>
                </a:lnTo>
                <a:lnTo>
                  <a:pt x="118046" y="117438"/>
                </a:lnTo>
                <a:lnTo>
                  <a:pt x="117817" y="117080"/>
                </a:lnTo>
                <a:lnTo>
                  <a:pt x="117811" y="117064"/>
                </a:lnTo>
                <a:lnTo>
                  <a:pt x="115926" y="116071"/>
                </a:lnTo>
                <a:lnTo>
                  <a:pt x="119549" y="120000"/>
                </a:lnTo>
                <a:lnTo>
                  <a:pt x="118766" y="117556"/>
                </a:lnTo>
                <a:lnTo>
                  <a:pt x="119067" y="117283"/>
                </a:lnTo>
                <a:lnTo>
                  <a:pt x="119212" y="116881"/>
                </a:lnTo>
                <a:lnTo>
                  <a:pt x="119549" y="120000"/>
                </a:lnTo>
                <a:lnTo>
                  <a:pt x="120000" y="114173"/>
                </a:lnTo>
                <a:close/>
              </a:path>
              <a:path extrusionOk="0" h="120000" w="120000">
                <a:moveTo>
                  <a:pt x="119212" y="116881"/>
                </a:moveTo>
                <a:lnTo>
                  <a:pt x="119067" y="117283"/>
                </a:lnTo>
                <a:lnTo>
                  <a:pt x="118766" y="117556"/>
                </a:lnTo>
                <a:lnTo>
                  <a:pt x="119549" y="120000"/>
                </a:lnTo>
                <a:lnTo>
                  <a:pt x="119212" y="116881"/>
                </a:lnTo>
                <a:close/>
              </a:path>
              <a:path extrusionOk="0" h="120000" w="120000">
                <a:moveTo>
                  <a:pt x="4737" y="0"/>
                </a:moveTo>
                <a:lnTo>
                  <a:pt x="352" y="1330"/>
                </a:lnTo>
                <a:lnTo>
                  <a:pt x="3586" y="1330"/>
                </a:lnTo>
              </a:path>
              <a:path extrusionOk="0" h="120000" w="120000">
                <a:moveTo>
                  <a:pt x="352" y="1330"/>
                </a:moveTo>
                <a:lnTo>
                  <a:pt x="305" y="1345"/>
                </a:lnTo>
                <a:lnTo>
                  <a:pt x="0" y="1437"/>
                </a:lnTo>
                <a:lnTo>
                  <a:pt x="149" y="1581"/>
                </a:lnTo>
                <a:lnTo>
                  <a:pt x="1025" y="2428"/>
                </a:lnTo>
                <a:lnTo>
                  <a:pt x="1426" y="2815"/>
                </a:lnTo>
                <a:lnTo>
                  <a:pt x="1652" y="3033"/>
                </a:lnTo>
                <a:lnTo>
                  <a:pt x="2693" y="3033"/>
                </a:lnTo>
                <a:lnTo>
                  <a:pt x="2346" y="2815"/>
                </a:lnTo>
                <a:lnTo>
                  <a:pt x="2148" y="2428"/>
                </a:lnTo>
                <a:lnTo>
                  <a:pt x="2321" y="1581"/>
                </a:lnTo>
                <a:lnTo>
                  <a:pt x="2519" y="1437"/>
                </a:lnTo>
                <a:lnTo>
                  <a:pt x="2646" y="1345"/>
                </a:lnTo>
                <a:lnTo>
                  <a:pt x="3004" y="1330"/>
                </a:lnTo>
              </a:path>
              <a:path extrusionOk="0" h="120000" w="120000">
                <a:moveTo>
                  <a:pt x="3004" y="1330"/>
                </a:moveTo>
                <a:lnTo>
                  <a:pt x="2981" y="1455"/>
                </a:lnTo>
                <a:lnTo>
                  <a:pt x="2894" y="1930"/>
                </a:lnTo>
                <a:lnTo>
                  <a:pt x="2848" y="2181"/>
                </a:lnTo>
                <a:lnTo>
                  <a:pt x="2785" y="2530"/>
                </a:lnTo>
                <a:lnTo>
                  <a:pt x="2743" y="2760"/>
                </a:lnTo>
                <a:lnTo>
                  <a:pt x="2693" y="3033"/>
                </a:lnTo>
                <a:lnTo>
                  <a:pt x="7752" y="3033"/>
                </a:lnTo>
                <a:lnTo>
                  <a:pt x="7621" y="2760"/>
                </a:lnTo>
                <a:lnTo>
                  <a:pt x="7283" y="2530"/>
                </a:lnTo>
                <a:lnTo>
                  <a:pt x="6129" y="2181"/>
                </a:lnTo>
                <a:lnTo>
                  <a:pt x="5313" y="1935"/>
                </a:lnTo>
                <a:lnTo>
                  <a:pt x="5289" y="1930"/>
                </a:lnTo>
                <a:lnTo>
                  <a:pt x="3478" y="1455"/>
                </a:lnTo>
                <a:lnTo>
                  <a:pt x="3586" y="1330"/>
                </a:lnTo>
              </a:path>
              <a:path extrusionOk="0" h="120000" w="120000">
                <a:moveTo>
                  <a:pt x="1652" y="3033"/>
                </a:moveTo>
                <a:lnTo>
                  <a:pt x="1774" y="3151"/>
                </a:lnTo>
                <a:lnTo>
                  <a:pt x="1780" y="3157"/>
                </a:lnTo>
                <a:lnTo>
                  <a:pt x="7809" y="3157"/>
                </a:lnTo>
                <a:lnTo>
                  <a:pt x="7809" y="3151"/>
                </a:lnTo>
                <a:lnTo>
                  <a:pt x="7752" y="3033"/>
                </a:lnTo>
              </a:path>
              <a:path extrusionOk="0" h="120000" w="120000">
                <a:moveTo>
                  <a:pt x="1780" y="3157"/>
                </a:moveTo>
                <a:lnTo>
                  <a:pt x="3805" y="5113"/>
                </a:lnTo>
                <a:lnTo>
                  <a:pt x="3167" y="3157"/>
                </a:lnTo>
              </a:path>
              <a:path extrusionOk="0" h="120000" w="120000">
                <a:moveTo>
                  <a:pt x="3167" y="3157"/>
                </a:moveTo>
                <a:lnTo>
                  <a:pt x="4801" y="3587"/>
                </a:lnTo>
                <a:lnTo>
                  <a:pt x="4978" y="3633"/>
                </a:lnTo>
                <a:lnTo>
                  <a:pt x="7790" y="3633"/>
                </a:lnTo>
                <a:lnTo>
                  <a:pt x="7812" y="3587"/>
                </a:lnTo>
                <a:lnTo>
                  <a:pt x="7809" y="3157"/>
                </a:lnTo>
              </a:path>
              <a:path extrusionOk="0" h="120000" w="120000">
                <a:moveTo>
                  <a:pt x="4955" y="3628"/>
                </a:moveTo>
                <a:lnTo>
                  <a:pt x="4971" y="3633"/>
                </a:lnTo>
                <a:lnTo>
                  <a:pt x="4978" y="3633"/>
                </a:lnTo>
              </a:path>
              <a:path extrusionOk="0" h="120000" w="120000">
                <a:moveTo>
                  <a:pt x="4971" y="3633"/>
                </a:moveTo>
                <a:lnTo>
                  <a:pt x="6165" y="3991"/>
                </a:lnTo>
                <a:lnTo>
                  <a:pt x="6918" y="4217"/>
                </a:lnTo>
                <a:lnTo>
                  <a:pt x="6926" y="4219"/>
                </a:lnTo>
                <a:lnTo>
                  <a:pt x="7295" y="4217"/>
                </a:lnTo>
                <a:lnTo>
                  <a:pt x="7620" y="3991"/>
                </a:lnTo>
                <a:lnTo>
                  <a:pt x="7790" y="3633"/>
                </a:lnTo>
              </a:path>
              <a:path extrusionOk="0" h="120000" w="120000">
                <a:moveTo>
                  <a:pt x="120000" y="114173"/>
                </a:moveTo>
                <a:lnTo>
                  <a:pt x="118995" y="115888"/>
                </a:lnTo>
                <a:lnTo>
                  <a:pt x="119172" y="116431"/>
                </a:lnTo>
                <a:lnTo>
                  <a:pt x="120000" y="114173"/>
                </a:lnTo>
                <a:close/>
              </a:path>
              <a:path extrusionOk="0" h="120000" w="120000">
                <a:moveTo>
                  <a:pt x="117990" y="112931"/>
                </a:moveTo>
                <a:lnTo>
                  <a:pt x="117982" y="112911"/>
                </a:lnTo>
                <a:lnTo>
                  <a:pt x="117744" y="112566"/>
                </a:lnTo>
                <a:lnTo>
                  <a:pt x="117405" y="112410"/>
                </a:lnTo>
                <a:lnTo>
                  <a:pt x="117034" y="112475"/>
                </a:lnTo>
                <a:lnTo>
                  <a:pt x="117015" y="112485"/>
                </a:lnTo>
                <a:lnTo>
                  <a:pt x="116728" y="112771"/>
                </a:lnTo>
                <a:lnTo>
                  <a:pt x="116598" y="113178"/>
                </a:lnTo>
                <a:lnTo>
                  <a:pt x="116653" y="113622"/>
                </a:lnTo>
                <a:lnTo>
                  <a:pt x="117081" y="114814"/>
                </a:lnTo>
                <a:lnTo>
                  <a:pt x="117073" y="114785"/>
                </a:lnTo>
                <a:lnTo>
                  <a:pt x="117636" y="116522"/>
                </a:lnTo>
                <a:lnTo>
                  <a:pt x="118491" y="116748"/>
                </a:lnTo>
                <a:lnTo>
                  <a:pt x="117990" y="112931"/>
                </a:lnTo>
                <a:close/>
              </a:path>
              <a:path extrusionOk="0" h="120000" w="120000">
                <a:moveTo>
                  <a:pt x="2848" y="2181"/>
                </a:moveTo>
                <a:lnTo>
                  <a:pt x="3004" y="1330"/>
                </a:lnTo>
                <a:lnTo>
                  <a:pt x="2646" y="1345"/>
                </a:lnTo>
                <a:lnTo>
                  <a:pt x="2321" y="1581"/>
                </a:lnTo>
                <a:lnTo>
                  <a:pt x="2148" y="2428"/>
                </a:lnTo>
                <a:lnTo>
                  <a:pt x="2346" y="2815"/>
                </a:lnTo>
                <a:lnTo>
                  <a:pt x="2693" y="3033"/>
                </a:lnTo>
                <a:lnTo>
                  <a:pt x="2848" y="2181"/>
                </a:lnTo>
                <a:close/>
              </a:path>
              <a:path extrusionOk="0" h="120000" w="120000">
                <a:moveTo>
                  <a:pt x="17413" y="7325"/>
                </a:moveTo>
                <a:lnTo>
                  <a:pt x="17618" y="6941"/>
                </a:lnTo>
                <a:lnTo>
                  <a:pt x="17637" y="6490"/>
                </a:lnTo>
                <a:lnTo>
                  <a:pt x="17468" y="6095"/>
                </a:lnTo>
                <a:lnTo>
                  <a:pt x="17148" y="5848"/>
                </a:lnTo>
                <a:lnTo>
                  <a:pt x="15449" y="5196"/>
                </a:lnTo>
                <a:lnTo>
                  <a:pt x="15430" y="5192"/>
                </a:lnTo>
                <a:lnTo>
                  <a:pt x="12935" y="4340"/>
                </a:lnTo>
                <a:lnTo>
                  <a:pt x="12563" y="4330"/>
                </a:lnTo>
                <a:lnTo>
                  <a:pt x="12236" y="4543"/>
                </a:lnTo>
                <a:lnTo>
                  <a:pt x="12037" y="4936"/>
                </a:lnTo>
                <a:lnTo>
                  <a:pt x="12029" y="5386"/>
                </a:lnTo>
                <a:lnTo>
                  <a:pt x="12207" y="5778"/>
                </a:lnTo>
                <a:lnTo>
                  <a:pt x="12534" y="6015"/>
                </a:lnTo>
                <a:lnTo>
                  <a:pt x="15026" y="6867"/>
                </a:lnTo>
                <a:lnTo>
                  <a:pt x="15006" y="6862"/>
                </a:lnTo>
                <a:lnTo>
                  <a:pt x="16701" y="7509"/>
                </a:lnTo>
                <a:lnTo>
                  <a:pt x="17084" y="7530"/>
                </a:lnTo>
                <a:lnTo>
                  <a:pt x="17413" y="7325"/>
                </a:lnTo>
                <a:close/>
              </a:path>
              <a:path extrusionOk="0" h="120000" w="120000">
                <a:moveTo>
                  <a:pt x="27016" y="11364"/>
                </a:moveTo>
                <a:lnTo>
                  <a:pt x="27238" y="10998"/>
                </a:lnTo>
                <a:lnTo>
                  <a:pt x="27242" y="10986"/>
                </a:lnTo>
                <a:lnTo>
                  <a:pt x="27279" y="10538"/>
                </a:lnTo>
                <a:lnTo>
                  <a:pt x="27129" y="10138"/>
                </a:lnTo>
                <a:lnTo>
                  <a:pt x="26826" y="9872"/>
                </a:lnTo>
                <a:lnTo>
                  <a:pt x="25337" y="9179"/>
                </a:lnTo>
                <a:lnTo>
                  <a:pt x="25318" y="9170"/>
                </a:lnTo>
                <a:lnTo>
                  <a:pt x="22698" y="8062"/>
                </a:lnTo>
                <a:lnTo>
                  <a:pt x="22692" y="8060"/>
                </a:lnTo>
                <a:lnTo>
                  <a:pt x="22313" y="8028"/>
                </a:lnTo>
                <a:lnTo>
                  <a:pt x="21983" y="8220"/>
                </a:lnTo>
                <a:lnTo>
                  <a:pt x="21769" y="8593"/>
                </a:lnTo>
                <a:lnTo>
                  <a:pt x="21766" y="8604"/>
                </a:lnTo>
                <a:lnTo>
                  <a:pt x="21740" y="9056"/>
                </a:lnTo>
                <a:lnTo>
                  <a:pt x="21900" y="9451"/>
                </a:lnTo>
                <a:lnTo>
                  <a:pt x="22212" y="9709"/>
                </a:lnTo>
                <a:lnTo>
                  <a:pt x="24832" y="10817"/>
                </a:lnTo>
                <a:lnTo>
                  <a:pt x="24813" y="10807"/>
                </a:lnTo>
                <a:lnTo>
                  <a:pt x="26297" y="11496"/>
                </a:lnTo>
                <a:lnTo>
                  <a:pt x="26310" y="11502"/>
                </a:lnTo>
                <a:lnTo>
                  <a:pt x="26683" y="11544"/>
                </a:lnTo>
                <a:lnTo>
                  <a:pt x="27016" y="11364"/>
                </a:lnTo>
                <a:close/>
              </a:path>
              <a:path extrusionOk="0" h="120000" w="120000">
                <a:moveTo>
                  <a:pt x="36399" y="16097"/>
                </a:moveTo>
                <a:lnTo>
                  <a:pt x="36636" y="15753"/>
                </a:lnTo>
                <a:lnTo>
                  <a:pt x="36646" y="15727"/>
                </a:lnTo>
                <a:lnTo>
                  <a:pt x="36697" y="15285"/>
                </a:lnTo>
                <a:lnTo>
                  <a:pt x="36566" y="14879"/>
                </a:lnTo>
                <a:lnTo>
                  <a:pt x="36279" y="14594"/>
                </a:lnTo>
                <a:lnTo>
                  <a:pt x="34945" y="13859"/>
                </a:lnTo>
                <a:lnTo>
                  <a:pt x="34926" y="13850"/>
                </a:lnTo>
                <a:lnTo>
                  <a:pt x="32252" y="12487"/>
                </a:lnTo>
                <a:lnTo>
                  <a:pt x="32236" y="12479"/>
                </a:lnTo>
                <a:lnTo>
                  <a:pt x="31865" y="12427"/>
                </a:lnTo>
                <a:lnTo>
                  <a:pt x="31528" y="12594"/>
                </a:lnTo>
                <a:lnTo>
                  <a:pt x="31296" y="12947"/>
                </a:lnTo>
                <a:lnTo>
                  <a:pt x="31289" y="12969"/>
                </a:lnTo>
                <a:lnTo>
                  <a:pt x="31246" y="13415"/>
                </a:lnTo>
                <a:lnTo>
                  <a:pt x="31387" y="13817"/>
                </a:lnTo>
                <a:lnTo>
                  <a:pt x="31684" y="14092"/>
                </a:lnTo>
                <a:lnTo>
                  <a:pt x="34358" y="15455"/>
                </a:lnTo>
                <a:lnTo>
                  <a:pt x="34335" y="15446"/>
                </a:lnTo>
                <a:lnTo>
                  <a:pt x="35668" y="16176"/>
                </a:lnTo>
                <a:lnTo>
                  <a:pt x="35692" y="16189"/>
                </a:lnTo>
                <a:lnTo>
                  <a:pt x="36061" y="16253"/>
                </a:lnTo>
                <a:lnTo>
                  <a:pt x="36399" y="16097"/>
                </a:lnTo>
                <a:close/>
              </a:path>
              <a:path extrusionOk="0" h="120000" w="120000">
                <a:moveTo>
                  <a:pt x="44235" y="19191"/>
                </a:moveTo>
                <a:lnTo>
                  <a:pt x="41565" y="17600"/>
                </a:lnTo>
                <a:lnTo>
                  <a:pt x="41541" y="17587"/>
                </a:lnTo>
                <a:lnTo>
                  <a:pt x="41176" y="17511"/>
                </a:lnTo>
                <a:lnTo>
                  <a:pt x="40835" y="17655"/>
                </a:lnTo>
                <a:lnTo>
                  <a:pt x="40589" y="17991"/>
                </a:lnTo>
                <a:lnTo>
                  <a:pt x="40578" y="18019"/>
                </a:lnTo>
                <a:lnTo>
                  <a:pt x="40515" y="18457"/>
                </a:lnTo>
                <a:lnTo>
                  <a:pt x="40635" y="18865"/>
                </a:lnTo>
                <a:lnTo>
                  <a:pt x="40915" y="19159"/>
                </a:lnTo>
                <a:lnTo>
                  <a:pt x="43563" y="20741"/>
                </a:lnTo>
                <a:lnTo>
                  <a:pt x="43586" y="20754"/>
                </a:lnTo>
                <a:lnTo>
                  <a:pt x="44235" y="19191"/>
                </a:lnTo>
                <a:close/>
              </a:path>
              <a:path extrusionOk="0" h="120000" w="120000">
                <a:moveTo>
                  <a:pt x="45522" y="21498"/>
                </a:moveTo>
                <a:lnTo>
                  <a:pt x="45774" y="21173"/>
                </a:lnTo>
                <a:lnTo>
                  <a:pt x="45788" y="21140"/>
                </a:lnTo>
                <a:lnTo>
                  <a:pt x="45860" y="20706"/>
                </a:lnTo>
                <a:lnTo>
                  <a:pt x="45750" y="20295"/>
                </a:lnTo>
                <a:lnTo>
                  <a:pt x="45479" y="19991"/>
                </a:lnTo>
                <a:lnTo>
                  <a:pt x="44254" y="19205"/>
                </a:lnTo>
                <a:lnTo>
                  <a:pt x="44235" y="19191"/>
                </a:lnTo>
                <a:lnTo>
                  <a:pt x="43586" y="20754"/>
                </a:lnTo>
                <a:lnTo>
                  <a:pt x="43563" y="20741"/>
                </a:lnTo>
                <a:lnTo>
                  <a:pt x="44787" y="21531"/>
                </a:lnTo>
                <a:lnTo>
                  <a:pt x="44816" y="21549"/>
                </a:lnTo>
                <a:lnTo>
                  <a:pt x="45180" y="21633"/>
                </a:lnTo>
                <a:lnTo>
                  <a:pt x="45522" y="21498"/>
                </a:lnTo>
                <a:close/>
              </a:path>
              <a:path extrusionOk="0" h="120000" w="120000">
                <a:moveTo>
                  <a:pt x="54353" y="27559"/>
                </a:moveTo>
                <a:lnTo>
                  <a:pt x="54620" y="27254"/>
                </a:lnTo>
                <a:lnTo>
                  <a:pt x="54638" y="27218"/>
                </a:lnTo>
                <a:lnTo>
                  <a:pt x="54731" y="26790"/>
                </a:lnTo>
                <a:lnTo>
                  <a:pt x="54642" y="26374"/>
                </a:lnTo>
                <a:lnTo>
                  <a:pt x="54387" y="26054"/>
                </a:lnTo>
                <a:lnTo>
                  <a:pt x="53225" y="25193"/>
                </a:lnTo>
                <a:lnTo>
                  <a:pt x="50601" y="23378"/>
                </a:lnTo>
                <a:lnTo>
                  <a:pt x="50212" y="23261"/>
                </a:lnTo>
                <a:lnTo>
                  <a:pt x="49867" y="23381"/>
                </a:lnTo>
                <a:lnTo>
                  <a:pt x="49606" y="23695"/>
                </a:lnTo>
                <a:lnTo>
                  <a:pt x="49588" y="23735"/>
                </a:lnTo>
                <a:lnTo>
                  <a:pt x="49509" y="24166"/>
                </a:lnTo>
                <a:lnTo>
                  <a:pt x="49611" y="24578"/>
                </a:lnTo>
                <a:lnTo>
                  <a:pt x="49874" y="24890"/>
                </a:lnTo>
                <a:lnTo>
                  <a:pt x="52475" y="26686"/>
                </a:lnTo>
                <a:lnTo>
                  <a:pt x="52459" y="26672"/>
                </a:lnTo>
                <a:lnTo>
                  <a:pt x="53617" y="27533"/>
                </a:lnTo>
                <a:lnTo>
                  <a:pt x="53647" y="27554"/>
                </a:lnTo>
                <a:lnTo>
                  <a:pt x="54005" y="27666"/>
                </a:lnTo>
                <a:lnTo>
                  <a:pt x="54353" y="27559"/>
                </a:lnTo>
                <a:close/>
              </a:path>
              <a:path extrusionOk="0" h="120000" w="120000">
                <a:moveTo>
                  <a:pt x="62859" y="34250"/>
                </a:moveTo>
                <a:lnTo>
                  <a:pt x="63144" y="33963"/>
                </a:lnTo>
                <a:lnTo>
                  <a:pt x="63163" y="33929"/>
                </a:lnTo>
                <a:lnTo>
                  <a:pt x="63277" y="33511"/>
                </a:lnTo>
                <a:lnTo>
                  <a:pt x="63208" y="33089"/>
                </a:lnTo>
                <a:lnTo>
                  <a:pt x="62969" y="32749"/>
                </a:lnTo>
                <a:lnTo>
                  <a:pt x="61834" y="31785"/>
                </a:lnTo>
                <a:lnTo>
                  <a:pt x="61815" y="31771"/>
                </a:lnTo>
                <a:lnTo>
                  <a:pt x="59327" y="29803"/>
                </a:lnTo>
                <a:lnTo>
                  <a:pt x="59298" y="29781"/>
                </a:lnTo>
                <a:lnTo>
                  <a:pt x="58944" y="29659"/>
                </a:lnTo>
                <a:lnTo>
                  <a:pt x="58593" y="29753"/>
                </a:lnTo>
                <a:lnTo>
                  <a:pt x="58316" y="30050"/>
                </a:lnTo>
                <a:lnTo>
                  <a:pt x="58298" y="30085"/>
                </a:lnTo>
                <a:lnTo>
                  <a:pt x="58196" y="30508"/>
                </a:lnTo>
                <a:lnTo>
                  <a:pt x="58276" y="30927"/>
                </a:lnTo>
                <a:lnTo>
                  <a:pt x="58523" y="31260"/>
                </a:lnTo>
                <a:lnTo>
                  <a:pt x="61014" y="33228"/>
                </a:lnTo>
                <a:lnTo>
                  <a:pt x="60995" y="33214"/>
                </a:lnTo>
                <a:lnTo>
                  <a:pt x="62129" y="34172"/>
                </a:lnTo>
                <a:lnTo>
                  <a:pt x="62158" y="34195"/>
                </a:lnTo>
                <a:lnTo>
                  <a:pt x="62507" y="34332"/>
                </a:lnTo>
                <a:lnTo>
                  <a:pt x="62859" y="34250"/>
                </a:lnTo>
                <a:close/>
              </a:path>
              <a:path extrusionOk="0" h="120000" w="120000">
                <a:moveTo>
                  <a:pt x="71001" y="41556"/>
                </a:moveTo>
                <a:lnTo>
                  <a:pt x="71302" y="41291"/>
                </a:lnTo>
                <a:lnTo>
                  <a:pt x="71321" y="41262"/>
                </a:lnTo>
                <a:lnTo>
                  <a:pt x="71458" y="40850"/>
                </a:lnTo>
                <a:lnTo>
                  <a:pt x="71413" y="40421"/>
                </a:lnTo>
                <a:lnTo>
                  <a:pt x="71193" y="40062"/>
                </a:lnTo>
                <a:lnTo>
                  <a:pt x="70055" y="38969"/>
                </a:lnTo>
                <a:lnTo>
                  <a:pt x="67711" y="36857"/>
                </a:lnTo>
                <a:lnTo>
                  <a:pt x="67333" y="36683"/>
                </a:lnTo>
                <a:lnTo>
                  <a:pt x="66979" y="36753"/>
                </a:lnTo>
                <a:lnTo>
                  <a:pt x="66689" y="37029"/>
                </a:lnTo>
                <a:lnTo>
                  <a:pt x="66671" y="37057"/>
                </a:lnTo>
                <a:lnTo>
                  <a:pt x="66545" y="37472"/>
                </a:lnTo>
                <a:lnTo>
                  <a:pt x="66602" y="37898"/>
                </a:lnTo>
                <a:lnTo>
                  <a:pt x="66832" y="38248"/>
                </a:lnTo>
                <a:lnTo>
                  <a:pt x="69157" y="40346"/>
                </a:lnTo>
                <a:lnTo>
                  <a:pt x="69141" y="40327"/>
                </a:lnTo>
                <a:lnTo>
                  <a:pt x="70280" y="41426"/>
                </a:lnTo>
                <a:lnTo>
                  <a:pt x="70299" y="41443"/>
                </a:lnTo>
                <a:lnTo>
                  <a:pt x="70642" y="41609"/>
                </a:lnTo>
                <a:lnTo>
                  <a:pt x="71001" y="41556"/>
                </a:lnTo>
                <a:close/>
              </a:path>
              <a:path extrusionOk="0" h="120000" w="120000">
                <a:moveTo>
                  <a:pt x="78753" y="49451"/>
                </a:moveTo>
                <a:lnTo>
                  <a:pt x="79068" y="49209"/>
                </a:lnTo>
                <a:lnTo>
                  <a:pt x="79082" y="49190"/>
                </a:lnTo>
                <a:lnTo>
                  <a:pt x="79245" y="48787"/>
                </a:lnTo>
                <a:lnTo>
                  <a:pt x="79223" y="48353"/>
                </a:lnTo>
                <a:lnTo>
                  <a:pt x="79021" y="47976"/>
                </a:lnTo>
                <a:lnTo>
                  <a:pt x="77855" y="46711"/>
                </a:lnTo>
                <a:lnTo>
                  <a:pt x="77840" y="46692"/>
                </a:lnTo>
                <a:lnTo>
                  <a:pt x="75710" y="44515"/>
                </a:lnTo>
                <a:lnTo>
                  <a:pt x="75690" y="44495"/>
                </a:lnTo>
                <a:lnTo>
                  <a:pt x="75351" y="44314"/>
                </a:lnTo>
                <a:lnTo>
                  <a:pt x="74990" y="44355"/>
                </a:lnTo>
                <a:lnTo>
                  <a:pt x="74684" y="44608"/>
                </a:lnTo>
                <a:lnTo>
                  <a:pt x="74666" y="44633"/>
                </a:lnTo>
                <a:lnTo>
                  <a:pt x="74518" y="45042"/>
                </a:lnTo>
                <a:lnTo>
                  <a:pt x="74553" y="45474"/>
                </a:lnTo>
                <a:lnTo>
                  <a:pt x="74765" y="45841"/>
                </a:lnTo>
                <a:lnTo>
                  <a:pt x="76891" y="48018"/>
                </a:lnTo>
                <a:lnTo>
                  <a:pt x="76876" y="47999"/>
                </a:lnTo>
                <a:lnTo>
                  <a:pt x="78038" y="49265"/>
                </a:lnTo>
                <a:lnTo>
                  <a:pt x="78054" y="49282"/>
                </a:lnTo>
                <a:lnTo>
                  <a:pt x="78391" y="49477"/>
                </a:lnTo>
                <a:lnTo>
                  <a:pt x="78753" y="49451"/>
                </a:lnTo>
                <a:close/>
              </a:path>
              <a:path extrusionOk="0" h="120000" w="120000">
                <a:moveTo>
                  <a:pt x="85194" y="54960"/>
                </a:moveTo>
                <a:lnTo>
                  <a:pt x="83297" y="52754"/>
                </a:lnTo>
                <a:lnTo>
                  <a:pt x="83285" y="52741"/>
                </a:lnTo>
                <a:lnTo>
                  <a:pt x="82954" y="52531"/>
                </a:lnTo>
                <a:lnTo>
                  <a:pt x="82589" y="52544"/>
                </a:lnTo>
                <a:lnTo>
                  <a:pt x="82267" y="52778"/>
                </a:lnTo>
                <a:lnTo>
                  <a:pt x="82257" y="52790"/>
                </a:lnTo>
                <a:lnTo>
                  <a:pt x="82080" y="53186"/>
                </a:lnTo>
                <a:lnTo>
                  <a:pt x="82089" y="53624"/>
                </a:lnTo>
                <a:lnTo>
                  <a:pt x="82282" y="54011"/>
                </a:lnTo>
                <a:lnTo>
                  <a:pt x="84172" y="56202"/>
                </a:lnTo>
                <a:lnTo>
                  <a:pt x="84179" y="56211"/>
                </a:lnTo>
                <a:lnTo>
                  <a:pt x="85194" y="54960"/>
                </a:lnTo>
                <a:close/>
              </a:path>
              <a:path extrusionOk="0" h="120000" w="120000">
                <a:moveTo>
                  <a:pt x="86398" y="57695"/>
                </a:moveTo>
                <a:lnTo>
                  <a:pt x="86408" y="57684"/>
                </a:lnTo>
                <a:lnTo>
                  <a:pt x="86596" y="57294"/>
                </a:lnTo>
                <a:lnTo>
                  <a:pt x="86598" y="56858"/>
                </a:lnTo>
                <a:lnTo>
                  <a:pt x="86414" y="56462"/>
                </a:lnTo>
                <a:lnTo>
                  <a:pt x="85213" y="54978"/>
                </a:lnTo>
                <a:lnTo>
                  <a:pt x="85194" y="54960"/>
                </a:lnTo>
                <a:lnTo>
                  <a:pt x="84179" y="56211"/>
                </a:lnTo>
                <a:lnTo>
                  <a:pt x="84172" y="56202"/>
                </a:lnTo>
                <a:lnTo>
                  <a:pt x="85368" y="57677"/>
                </a:lnTo>
                <a:lnTo>
                  <a:pt x="85381" y="57692"/>
                </a:lnTo>
                <a:lnTo>
                  <a:pt x="85707" y="57916"/>
                </a:lnTo>
                <a:lnTo>
                  <a:pt x="86071" y="57917"/>
                </a:lnTo>
                <a:lnTo>
                  <a:pt x="86398" y="57695"/>
                </a:lnTo>
                <a:close/>
              </a:path>
              <a:path extrusionOk="0" h="120000" w="120000">
                <a:moveTo>
                  <a:pt x="93266" y="66726"/>
                </a:moveTo>
                <a:lnTo>
                  <a:pt x="93286" y="66705"/>
                </a:lnTo>
                <a:lnTo>
                  <a:pt x="93485" y="66332"/>
                </a:lnTo>
                <a:lnTo>
                  <a:pt x="93507" y="65901"/>
                </a:lnTo>
                <a:lnTo>
                  <a:pt x="93344" y="65498"/>
                </a:lnTo>
                <a:lnTo>
                  <a:pt x="92096" y="63744"/>
                </a:lnTo>
                <a:lnTo>
                  <a:pt x="92081" y="63725"/>
                </a:lnTo>
                <a:lnTo>
                  <a:pt x="90433" y="61557"/>
                </a:lnTo>
                <a:lnTo>
                  <a:pt x="90418" y="61538"/>
                </a:lnTo>
                <a:lnTo>
                  <a:pt x="90098" y="61308"/>
                </a:lnTo>
                <a:lnTo>
                  <a:pt x="89734" y="61294"/>
                </a:lnTo>
                <a:lnTo>
                  <a:pt x="89403" y="61501"/>
                </a:lnTo>
                <a:lnTo>
                  <a:pt x="89388" y="61517"/>
                </a:lnTo>
                <a:lnTo>
                  <a:pt x="89194" y="61900"/>
                </a:lnTo>
                <a:lnTo>
                  <a:pt x="89181" y="62335"/>
                </a:lnTo>
                <a:lnTo>
                  <a:pt x="89352" y="62734"/>
                </a:lnTo>
                <a:lnTo>
                  <a:pt x="91004" y="64897"/>
                </a:lnTo>
                <a:lnTo>
                  <a:pt x="90989" y="64879"/>
                </a:lnTo>
                <a:lnTo>
                  <a:pt x="92236" y="66633"/>
                </a:lnTo>
                <a:lnTo>
                  <a:pt x="92256" y="66659"/>
                </a:lnTo>
                <a:lnTo>
                  <a:pt x="92568" y="66895"/>
                </a:lnTo>
                <a:lnTo>
                  <a:pt x="92930" y="66921"/>
                </a:lnTo>
                <a:lnTo>
                  <a:pt x="93266" y="66726"/>
                </a:lnTo>
                <a:close/>
              </a:path>
              <a:path extrusionOk="0" h="120000" w="120000">
                <a:moveTo>
                  <a:pt x="99621" y="76277"/>
                </a:moveTo>
                <a:lnTo>
                  <a:pt x="99648" y="76252"/>
                </a:lnTo>
                <a:lnTo>
                  <a:pt x="99864" y="75894"/>
                </a:lnTo>
                <a:lnTo>
                  <a:pt x="99908" y="75466"/>
                </a:lnTo>
                <a:lnTo>
                  <a:pt x="99769" y="75054"/>
                </a:lnTo>
                <a:lnTo>
                  <a:pt x="98478" y="72993"/>
                </a:lnTo>
                <a:lnTo>
                  <a:pt x="98463" y="72970"/>
                </a:lnTo>
                <a:lnTo>
                  <a:pt x="97079" y="70895"/>
                </a:lnTo>
                <a:lnTo>
                  <a:pt x="97059" y="70865"/>
                </a:lnTo>
                <a:lnTo>
                  <a:pt x="96752" y="70617"/>
                </a:lnTo>
                <a:lnTo>
                  <a:pt x="96393" y="70578"/>
                </a:lnTo>
                <a:lnTo>
                  <a:pt x="96053" y="70760"/>
                </a:lnTo>
                <a:lnTo>
                  <a:pt x="96031" y="70781"/>
                </a:lnTo>
                <a:lnTo>
                  <a:pt x="95822" y="71145"/>
                </a:lnTo>
                <a:lnTo>
                  <a:pt x="95789" y="71575"/>
                </a:lnTo>
                <a:lnTo>
                  <a:pt x="95940" y="71983"/>
                </a:lnTo>
                <a:lnTo>
                  <a:pt x="97324" y="74058"/>
                </a:lnTo>
                <a:lnTo>
                  <a:pt x="97309" y="74035"/>
                </a:lnTo>
                <a:lnTo>
                  <a:pt x="98599" y="76101"/>
                </a:lnTo>
                <a:lnTo>
                  <a:pt x="98620" y="76133"/>
                </a:lnTo>
                <a:lnTo>
                  <a:pt x="98919" y="76392"/>
                </a:lnTo>
                <a:lnTo>
                  <a:pt x="99277" y="76444"/>
                </a:lnTo>
                <a:lnTo>
                  <a:pt x="99621" y="76277"/>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6" name="Google Shape;566;p22"/>
          <p:cNvSpPr/>
          <p:nvPr/>
        </p:nvSpPr>
        <p:spPr>
          <a:xfrm>
            <a:off x="2815082" y="6348806"/>
            <a:ext cx="4156710" cy="2214448"/>
          </a:xfrm>
          <a:custGeom>
            <a:rect b="b" l="l" r="r" t="t"/>
            <a:pathLst>
              <a:path extrusionOk="0" h="120000" w="120000">
                <a:moveTo>
                  <a:pt x="118533" y="512"/>
                </a:moveTo>
                <a:lnTo>
                  <a:pt x="118529" y="1025"/>
                </a:lnTo>
                <a:lnTo>
                  <a:pt x="120000" y="546"/>
                </a:lnTo>
                <a:lnTo>
                  <a:pt x="118537" y="0"/>
                </a:lnTo>
                <a:lnTo>
                  <a:pt x="118533" y="512"/>
                </a:lnTo>
                <a:close/>
              </a:path>
              <a:path extrusionOk="0" h="120000" w="120000">
                <a:moveTo>
                  <a:pt x="7" y="-118974"/>
                </a:moveTo>
                <a:lnTo>
                  <a:pt x="0" y="-117949"/>
                </a:lnTo>
                <a:lnTo>
                  <a:pt x="883" y="-117928"/>
                </a:lnTo>
                <a:lnTo>
                  <a:pt x="1759" y="-117859"/>
                </a:lnTo>
                <a:lnTo>
                  <a:pt x="3508" y="-117605"/>
                </a:lnTo>
                <a:lnTo>
                  <a:pt x="5253" y="-117192"/>
                </a:lnTo>
                <a:lnTo>
                  <a:pt x="6988" y="-116620"/>
                </a:lnTo>
                <a:lnTo>
                  <a:pt x="8711" y="-115891"/>
                </a:lnTo>
                <a:lnTo>
                  <a:pt x="10412" y="-115024"/>
                </a:lnTo>
                <a:lnTo>
                  <a:pt x="12098" y="-114012"/>
                </a:lnTo>
                <a:lnTo>
                  <a:pt x="13756" y="-112863"/>
                </a:lnTo>
                <a:lnTo>
                  <a:pt x="15391" y="-111590"/>
                </a:lnTo>
                <a:lnTo>
                  <a:pt x="16993" y="-110186"/>
                </a:lnTo>
                <a:lnTo>
                  <a:pt x="18562" y="-108665"/>
                </a:lnTo>
                <a:lnTo>
                  <a:pt x="20091" y="-107027"/>
                </a:lnTo>
                <a:lnTo>
                  <a:pt x="21583" y="-105286"/>
                </a:lnTo>
                <a:lnTo>
                  <a:pt x="23024" y="-103441"/>
                </a:lnTo>
                <a:lnTo>
                  <a:pt x="24421" y="-101500"/>
                </a:lnTo>
                <a:lnTo>
                  <a:pt x="25767" y="-99463"/>
                </a:lnTo>
                <a:lnTo>
                  <a:pt x="27054" y="-97344"/>
                </a:lnTo>
                <a:lnTo>
                  <a:pt x="28285" y="-95141"/>
                </a:lnTo>
                <a:lnTo>
                  <a:pt x="29455" y="-92870"/>
                </a:lnTo>
                <a:lnTo>
                  <a:pt x="30555" y="-90524"/>
                </a:lnTo>
                <a:lnTo>
                  <a:pt x="31589" y="-88115"/>
                </a:lnTo>
                <a:lnTo>
                  <a:pt x="32553" y="-85644"/>
                </a:lnTo>
                <a:lnTo>
                  <a:pt x="33440" y="-83125"/>
                </a:lnTo>
                <a:lnTo>
                  <a:pt x="34247" y="-80551"/>
                </a:lnTo>
                <a:lnTo>
                  <a:pt x="34969" y="-77943"/>
                </a:lnTo>
                <a:lnTo>
                  <a:pt x="35607" y="-75294"/>
                </a:lnTo>
                <a:lnTo>
                  <a:pt x="36157" y="-72616"/>
                </a:lnTo>
                <a:lnTo>
                  <a:pt x="36612" y="-69912"/>
                </a:lnTo>
                <a:lnTo>
                  <a:pt x="36975" y="-67186"/>
                </a:lnTo>
                <a:lnTo>
                  <a:pt x="37235" y="-64447"/>
                </a:lnTo>
                <a:lnTo>
                  <a:pt x="37393" y="-61701"/>
                </a:lnTo>
                <a:lnTo>
                  <a:pt x="37448" y="-58949"/>
                </a:lnTo>
                <a:lnTo>
                  <a:pt x="37484" y="-57538"/>
                </a:lnTo>
                <a:lnTo>
                  <a:pt x="37726" y="-54675"/>
                </a:lnTo>
                <a:lnTo>
                  <a:pt x="38203" y="-51826"/>
                </a:lnTo>
                <a:lnTo>
                  <a:pt x="38903" y="-48997"/>
                </a:lnTo>
                <a:lnTo>
                  <a:pt x="39823" y="-46203"/>
                </a:lnTo>
                <a:lnTo>
                  <a:pt x="40953" y="-43443"/>
                </a:lnTo>
                <a:lnTo>
                  <a:pt x="42276" y="-40723"/>
                </a:lnTo>
                <a:lnTo>
                  <a:pt x="43794" y="-38039"/>
                </a:lnTo>
                <a:lnTo>
                  <a:pt x="45492" y="-35406"/>
                </a:lnTo>
                <a:lnTo>
                  <a:pt x="46408" y="-34106"/>
                </a:lnTo>
                <a:lnTo>
                  <a:pt x="48366" y="-31550"/>
                </a:lnTo>
                <a:lnTo>
                  <a:pt x="50496" y="-29049"/>
                </a:lnTo>
                <a:lnTo>
                  <a:pt x="52777" y="-26606"/>
                </a:lnTo>
                <a:lnTo>
                  <a:pt x="55211" y="-24238"/>
                </a:lnTo>
                <a:lnTo>
                  <a:pt x="57789" y="-21933"/>
                </a:lnTo>
                <a:lnTo>
                  <a:pt x="60494" y="-19712"/>
                </a:lnTo>
                <a:lnTo>
                  <a:pt x="63336" y="-17569"/>
                </a:lnTo>
                <a:lnTo>
                  <a:pt x="66295" y="-15520"/>
                </a:lnTo>
                <a:lnTo>
                  <a:pt x="69367" y="-13559"/>
                </a:lnTo>
                <a:lnTo>
                  <a:pt x="72542" y="-11697"/>
                </a:lnTo>
                <a:lnTo>
                  <a:pt x="75816" y="-9944"/>
                </a:lnTo>
                <a:lnTo>
                  <a:pt x="79178" y="-8294"/>
                </a:lnTo>
                <a:lnTo>
                  <a:pt x="82628" y="-6764"/>
                </a:lnTo>
                <a:lnTo>
                  <a:pt x="86148" y="-5352"/>
                </a:lnTo>
                <a:lnTo>
                  <a:pt x="89741" y="-4065"/>
                </a:lnTo>
                <a:lnTo>
                  <a:pt x="93389" y="-2906"/>
                </a:lnTo>
                <a:lnTo>
                  <a:pt x="97092" y="-1888"/>
                </a:lnTo>
                <a:lnTo>
                  <a:pt x="100843" y="-1009"/>
                </a:lnTo>
                <a:lnTo>
                  <a:pt x="104626" y="-280"/>
                </a:lnTo>
                <a:lnTo>
                  <a:pt x="108443" y="298"/>
                </a:lnTo>
                <a:lnTo>
                  <a:pt x="112282" y="717"/>
                </a:lnTo>
                <a:lnTo>
                  <a:pt x="116135" y="971"/>
                </a:lnTo>
                <a:lnTo>
                  <a:pt x="118348" y="1021"/>
                </a:lnTo>
                <a:lnTo>
                  <a:pt x="117789" y="2560"/>
                </a:lnTo>
                <a:lnTo>
                  <a:pt x="120000" y="546"/>
                </a:lnTo>
                <a:lnTo>
                  <a:pt x="118529" y="1025"/>
                </a:lnTo>
                <a:lnTo>
                  <a:pt x="118537" y="0"/>
                </a:lnTo>
                <a:lnTo>
                  <a:pt x="120000" y="546"/>
                </a:lnTo>
                <a:lnTo>
                  <a:pt x="117814" y="-1568"/>
                </a:lnTo>
                <a:lnTo>
                  <a:pt x="118354" y="-4"/>
                </a:lnTo>
                <a:lnTo>
                  <a:pt x="116153" y="-53"/>
                </a:lnTo>
                <a:lnTo>
                  <a:pt x="112315" y="-306"/>
                </a:lnTo>
                <a:lnTo>
                  <a:pt x="108487" y="-723"/>
                </a:lnTo>
                <a:lnTo>
                  <a:pt x="104681" y="-1300"/>
                </a:lnTo>
                <a:lnTo>
                  <a:pt x="100909" y="-2026"/>
                </a:lnTo>
                <a:lnTo>
                  <a:pt x="97173" y="-2902"/>
                </a:lnTo>
                <a:lnTo>
                  <a:pt x="93481" y="-3917"/>
                </a:lnTo>
                <a:lnTo>
                  <a:pt x="89844" y="-5072"/>
                </a:lnTo>
                <a:lnTo>
                  <a:pt x="86262" y="-6355"/>
                </a:lnTo>
                <a:lnTo>
                  <a:pt x="82753" y="-7762"/>
                </a:lnTo>
                <a:lnTo>
                  <a:pt x="79318" y="-9286"/>
                </a:lnTo>
                <a:lnTo>
                  <a:pt x="75967" y="-10930"/>
                </a:lnTo>
                <a:lnTo>
                  <a:pt x="72707" y="-12676"/>
                </a:lnTo>
                <a:lnTo>
                  <a:pt x="69543" y="-14530"/>
                </a:lnTo>
                <a:lnTo>
                  <a:pt x="66482" y="-16482"/>
                </a:lnTo>
                <a:lnTo>
                  <a:pt x="63541" y="-18521"/>
                </a:lnTo>
                <a:lnTo>
                  <a:pt x="60714" y="-20652"/>
                </a:lnTo>
                <a:lnTo>
                  <a:pt x="58023" y="-22859"/>
                </a:lnTo>
                <a:lnTo>
                  <a:pt x="55464" y="-25149"/>
                </a:lnTo>
                <a:lnTo>
                  <a:pt x="53048" y="-27498"/>
                </a:lnTo>
                <a:lnTo>
                  <a:pt x="50786" y="-29918"/>
                </a:lnTo>
                <a:lnTo>
                  <a:pt x="48678" y="-32392"/>
                </a:lnTo>
                <a:lnTo>
                  <a:pt x="46738" y="-34925"/>
                </a:lnTo>
                <a:lnTo>
                  <a:pt x="45833" y="-36206"/>
                </a:lnTo>
                <a:lnTo>
                  <a:pt x="44161" y="-38796"/>
                </a:lnTo>
                <a:lnTo>
                  <a:pt x="42672" y="-41427"/>
                </a:lnTo>
                <a:lnTo>
                  <a:pt x="41378" y="-44083"/>
                </a:lnTo>
                <a:lnTo>
                  <a:pt x="40282" y="-46767"/>
                </a:lnTo>
                <a:lnTo>
                  <a:pt x="39395" y="-49465"/>
                </a:lnTo>
                <a:lnTo>
                  <a:pt x="38720" y="-52170"/>
                </a:lnTo>
                <a:lnTo>
                  <a:pt x="38262" y="-54874"/>
                </a:lnTo>
                <a:lnTo>
                  <a:pt x="38031" y="-57586"/>
                </a:lnTo>
                <a:lnTo>
                  <a:pt x="37979" y="-60380"/>
                </a:lnTo>
                <a:lnTo>
                  <a:pt x="37935" y="-61791"/>
                </a:lnTo>
                <a:lnTo>
                  <a:pt x="37774" y="-64613"/>
                </a:lnTo>
                <a:lnTo>
                  <a:pt x="37506" y="-67420"/>
                </a:lnTo>
                <a:lnTo>
                  <a:pt x="37136" y="-70208"/>
                </a:lnTo>
                <a:lnTo>
                  <a:pt x="36670" y="-72974"/>
                </a:lnTo>
                <a:lnTo>
                  <a:pt x="36109" y="-75700"/>
                </a:lnTo>
                <a:lnTo>
                  <a:pt x="35457" y="-78404"/>
                </a:lnTo>
                <a:lnTo>
                  <a:pt x="34720" y="-81061"/>
                </a:lnTo>
                <a:lnTo>
                  <a:pt x="33899" y="-83676"/>
                </a:lnTo>
                <a:lnTo>
                  <a:pt x="32997" y="-86236"/>
                </a:lnTo>
                <a:lnTo>
                  <a:pt x="32018" y="-88748"/>
                </a:lnTo>
                <a:lnTo>
                  <a:pt x="30969" y="-91198"/>
                </a:lnTo>
                <a:lnTo>
                  <a:pt x="29847" y="-93579"/>
                </a:lnTo>
                <a:lnTo>
                  <a:pt x="28663" y="-95885"/>
                </a:lnTo>
                <a:lnTo>
                  <a:pt x="27413" y="-98114"/>
                </a:lnTo>
                <a:lnTo>
                  <a:pt x="26108" y="-100269"/>
                </a:lnTo>
                <a:lnTo>
                  <a:pt x="24747" y="-102319"/>
                </a:lnTo>
                <a:lnTo>
                  <a:pt x="23332" y="-104288"/>
                </a:lnTo>
                <a:lnTo>
                  <a:pt x="21869" y="-106160"/>
                </a:lnTo>
                <a:lnTo>
                  <a:pt x="20362" y="-107921"/>
                </a:lnTo>
                <a:lnTo>
                  <a:pt x="18812" y="-109573"/>
                </a:lnTo>
                <a:lnTo>
                  <a:pt x="17228" y="-111108"/>
                </a:lnTo>
                <a:lnTo>
                  <a:pt x="15607" y="-112526"/>
                </a:lnTo>
                <a:lnTo>
                  <a:pt x="13950" y="-113819"/>
                </a:lnTo>
                <a:lnTo>
                  <a:pt x="12271" y="-114982"/>
                </a:lnTo>
                <a:lnTo>
                  <a:pt x="10562" y="-116008"/>
                </a:lnTo>
                <a:lnTo>
                  <a:pt x="8835" y="-116896"/>
                </a:lnTo>
                <a:lnTo>
                  <a:pt x="7090" y="-117625"/>
                </a:lnTo>
                <a:lnTo>
                  <a:pt x="5327" y="-118210"/>
                </a:lnTo>
                <a:lnTo>
                  <a:pt x="3560" y="-118630"/>
                </a:lnTo>
                <a:lnTo>
                  <a:pt x="1781" y="-118885"/>
                </a:lnTo>
                <a:lnTo>
                  <a:pt x="890" y="-118953"/>
                </a:lnTo>
                <a:lnTo>
                  <a:pt x="7" y="-118974"/>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7" name="Google Shape;567;p22"/>
          <p:cNvSpPr txBox="1"/>
          <p:nvPr/>
        </p:nvSpPr>
        <p:spPr>
          <a:xfrm>
            <a:off x="311302" y="860693"/>
            <a:ext cx="3637881"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Practical implications</a:t>
            </a:r>
            <a:endParaRPr sz="3000">
              <a:latin typeface="Arial"/>
              <a:ea typeface="Arial"/>
              <a:cs typeface="Arial"/>
              <a:sym typeface="Arial"/>
            </a:endParaRPr>
          </a:p>
        </p:txBody>
      </p:sp>
      <p:sp>
        <p:nvSpPr>
          <p:cNvPr id="568" name="Google Shape;568;p22"/>
          <p:cNvSpPr txBox="1"/>
          <p:nvPr/>
        </p:nvSpPr>
        <p:spPr>
          <a:xfrm>
            <a:off x="726744" y="1785179"/>
            <a:ext cx="1165923" cy="215900"/>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b="1" lang="en-US" sz="1500">
                <a:solidFill>
                  <a:srgbClr val="ED3035"/>
                </a:solidFill>
                <a:latin typeface="Arial"/>
                <a:ea typeface="Arial"/>
                <a:cs typeface="Arial"/>
                <a:sym typeface="Arial"/>
              </a:rPr>
              <a:t>Referendum</a:t>
            </a:r>
            <a:endParaRPr sz="1500">
              <a:latin typeface="Arial"/>
              <a:ea typeface="Arial"/>
              <a:cs typeface="Arial"/>
              <a:sym typeface="Arial"/>
            </a:endParaRPr>
          </a:p>
        </p:txBody>
      </p:sp>
      <p:sp>
        <p:nvSpPr>
          <p:cNvPr id="569" name="Google Shape;569;p22"/>
          <p:cNvSpPr txBox="1"/>
          <p:nvPr/>
        </p:nvSpPr>
        <p:spPr>
          <a:xfrm>
            <a:off x="2425954" y="2103949"/>
            <a:ext cx="636523" cy="215900"/>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b="1" lang="en-US" sz="1500">
                <a:solidFill>
                  <a:srgbClr val="ED3035"/>
                </a:solidFill>
                <a:latin typeface="Arial"/>
                <a:ea typeface="Arial"/>
                <a:cs typeface="Arial"/>
                <a:sym typeface="Arial"/>
              </a:rPr>
              <a:t>Result</a:t>
            </a:r>
            <a:endParaRPr sz="1500">
              <a:latin typeface="Arial"/>
              <a:ea typeface="Arial"/>
              <a:cs typeface="Arial"/>
              <a:sym typeface="Arial"/>
            </a:endParaRPr>
          </a:p>
        </p:txBody>
      </p:sp>
      <p:sp>
        <p:nvSpPr>
          <p:cNvPr id="570" name="Google Shape;570;p22"/>
          <p:cNvSpPr txBox="1"/>
          <p:nvPr/>
        </p:nvSpPr>
        <p:spPr>
          <a:xfrm>
            <a:off x="3317875" y="2254571"/>
            <a:ext cx="1791334" cy="215900"/>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b="1" lang="en-US" sz="1500">
                <a:solidFill>
                  <a:srgbClr val="ED3035"/>
                </a:solidFill>
                <a:latin typeface="Arial"/>
                <a:ea typeface="Arial"/>
                <a:cs typeface="Arial"/>
                <a:sym typeface="Arial"/>
              </a:rPr>
              <a:t>Article 50 triggered</a:t>
            </a:r>
            <a:endParaRPr sz="1500">
              <a:latin typeface="Arial"/>
              <a:ea typeface="Arial"/>
              <a:cs typeface="Arial"/>
              <a:sym typeface="Arial"/>
            </a:endParaRPr>
          </a:p>
        </p:txBody>
      </p:sp>
      <p:sp>
        <p:nvSpPr>
          <p:cNvPr id="571" name="Google Shape;571;p22"/>
          <p:cNvSpPr txBox="1"/>
          <p:nvPr/>
        </p:nvSpPr>
        <p:spPr>
          <a:xfrm>
            <a:off x="6830695" y="3141793"/>
            <a:ext cx="1182900" cy="627300"/>
          </a:xfrm>
          <a:prstGeom prst="rect">
            <a:avLst/>
          </a:prstGeom>
          <a:noFill/>
          <a:ln>
            <a:noFill/>
          </a:ln>
        </p:spPr>
        <p:txBody>
          <a:bodyPr anchorCtr="0" anchor="t" bIns="0" lIns="0" spcFirstLastPara="1" rIns="0" wrap="square" tIns="0">
            <a:noAutofit/>
          </a:bodyPr>
          <a:lstStyle/>
          <a:p>
            <a:pPr indent="0" lvl="0" marL="0" marR="0" rtl="0" algn="ctr">
              <a:lnSpc>
                <a:spcPct val="108000"/>
              </a:lnSpc>
              <a:spcBef>
                <a:spcPts val="0"/>
              </a:spcBef>
              <a:spcAft>
                <a:spcPts val="0"/>
              </a:spcAft>
              <a:buNone/>
            </a:pPr>
            <a:r>
              <a:rPr b="1" lang="en-US" sz="1500">
                <a:solidFill>
                  <a:srgbClr val="ED3035"/>
                </a:solidFill>
                <a:latin typeface="Arial"/>
                <a:ea typeface="Arial"/>
                <a:cs typeface="Arial"/>
                <a:sym typeface="Arial"/>
              </a:rPr>
              <a:t>Negotiations between UK and EU27</a:t>
            </a:r>
            <a:endParaRPr sz="1500">
              <a:latin typeface="Arial"/>
              <a:ea typeface="Arial"/>
              <a:cs typeface="Arial"/>
              <a:sym typeface="Arial"/>
            </a:endParaRPr>
          </a:p>
        </p:txBody>
      </p:sp>
      <p:sp>
        <p:nvSpPr>
          <p:cNvPr id="572" name="Google Shape;572;p22"/>
          <p:cNvSpPr txBox="1"/>
          <p:nvPr/>
        </p:nvSpPr>
        <p:spPr>
          <a:xfrm>
            <a:off x="532892" y="3761814"/>
            <a:ext cx="2450167" cy="421886"/>
          </a:xfrm>
          <a:prstGeom prst="rect">
            <a:avLst/>
          </a:prstGeom>
          <a:noFill/>
          <a:ln>
            <a:noFill/>
          </a:ln>
        </p:spPr>
        <p:txBody>
          <a:bodyPr anchorCtr="0" anchor="t" bIns="0" lIns="0" spcFirstLastPara="1" rIns="0" wrap="square" tIns="0">
            <a:noAutofit/>
          </a:bodyPr>
          <a:lstStyle/>
          <a:p>
            <a:pPr indent="0" lvl="0" marL="0" marR="0" rtl="0" algn="ctr">
              <a:lnSpc>
                <a:spcPct val="109000"/>
              </a:lnSpc>
              <a:spcBef>
                <a:spcPts val="0"/>
              </a:spcBef>
              <a:spcAft>
                <a:spcPts val="0"/>
              </a:spcAft>
              <a:buNone/>
            </a:pPr>
            <a:r>
              <a:rPr b="1" i="1" lang="en-US" sz="1500">
                <a:solidFill>
                  <a:srgbClr val="002855"/>
                </a:solidFill>
                <a:latin typeface="Arial"/>
                <a:ea typeface="Arial"/>
                <a:cs typeface="Arial"/>
                <a:sym typeface="Arial"/>
              </a:rPr>
              <a:t>NO CHANGES TO UK LAW</a:t>
            </a:r>
            <a:endParaRPr sz="1500">
              <a:latin typeface="Arial"/>
              <a:ea typeface="Arial"/>
              <a:cs typeface="Arial"/>
              <a:sym typeface="Arial"/>
            </a:endParaRPr>
          </a:p>
          <a:p>
            <a:pPr indent="-952" lvl="0" marL="77152" marR="93504" rtl="0" algn="ctr">
              <a:lnSpc>
                <a:spcPct val="108000"/>
              </a:lnSpc>
              <a:spcBef>
                <a:spcPts val="0"/>
              </a:spcBef>
              <a:spcAft>
                <a:spcPts val="0"/>
              </a:spcAft>
              <a:buNone/>
            </a:pPr>
            <a:r>
              <a:rPr b="1" i="1" lang="en-US" sz="1500">
                <a:solidFill>
                  <a:srgbClr val="002855"/>
                </a:solidFill>
                <a:latin typeface="Arial"/>
                <a:ea typeface="Arial"/>
                <a:cs typeface="Arial"/>
                <a:sym typeface="Arial"/>
              </a:rPr>
              <a:t>FOR </a:t>
            </a:r>
            <a:r>
              <a:rPr b="1" i="1" lang="en-US" sz="1500" u="sng">
                <a:solidFill>
                  <a:srgbClr val="002855"/>
                </a:solidFill>
                <a:latin typeface="Arial"/>
                <a:ea typeface="Arial"/>
                <a:cs typeface="Arial"/>
                <a:sym typeface="Arial"/>
              </a:rPr>
              <a:t>AT LEAST 2 YEARS</a:t>
            </a:r>
            <a:endParaRPr sz="1500">
              <a:latin typeface="Arial"/>
              <a:ea typeface="Arial"/>
              <a:cs typeface="Arial"/>
              <a:sym typeface="Arial"/>
            </a:endParaRPr>
          </a:p>
        </p:txBody>
      </p:sp>
      <p:sp>
        <p:nvSpPr>
          <p:cNvPr id="573" name="Google Shape;573;p22"/>
          <p:cNvSpPr txBox="1"/>
          <p:nvPr/>
        </p:nvSpPr>
        <p:spPr>
          <a:xfrm>
            <a:off x="584708" y="4250869"/>
            <a:ext cx="2387951" cy="1816455"/>
          </a:xfrm>
          <a:prstGeom prst="rect">
            <a:avLst/>
          </a:prstGeom>
          <a:noFill/>
          <a:ln>
            <a:noFill/>
          </a:ln>
        </p:spPr>
        <p:txBody>
          <a:bodyPr anchorCtr="0" anchor="t" bIns="0" lIns="0" spcFirstLastPara="1" rIns="0" wrap="square" tIns="0">
            <a:noAutofit/>
          </a:bodyPr>
          <a:lstStyle/>
          <a:p>
            <a:pPr indent="-9041" lvl="0" marL="821842" marR="879067" rtl="0" algn="ctr">
              <a:lnSpc>
                <a:spcPct val="111818"/>
              </a:lnSpc>
              <a:spcBef>
                <a:spcPts val="0"/>
              </a:spcBef>
              <a:spcAft>
                <a:spcPts val="0"/>
              </a:spcAft>
              <a:buNone/>
            </a:pPr>
            <a:r>
              <a:rPr i="1" lang="en-US" sz="1100">
                <a:solidFill>
                  <a:srgbClr val="F5821F"/>
                </a:solidFill>
                <a:latin typeface="Arial"/>
                <a:ea typeface="Arial"/>
                <a:cs typeface="Arial"/>
                <a:sym typeface="Arial"/>
              </a:rPr>
              <a:t>Afterward:</a:t>
            </a:r>
            <a:endParaRPr sz="1100">
              <a:latin typeface="Arial"/>
              <a:ea typeface="Arial"/>
              <a:cs typeface="Arial"/>
              <a:sym typeface="Arial"/>
            </a:endParaRPr>
          </a:p>
          <a:p>
            <a:pPr indent="-4720" lvl="0" marL="42820" marR="101010" rtl="0" algn="ctr">
              <a:lnSpc>
                <a:spcPct val="95825"/>
              </a:lnSpc>
              <a:spcBef>
                <a:spcPts val="318"/>
              </a:spcBef>
              <a:spcAft>
                <a:spcPts val="0"/>
              </a:spcAft>
              <a:buNone/>
            </a:pPr>
            <a:r>
              <a:rPr lang="en-US" sz="1100">
                <a:solidFill>
                  <a:srgbClr val="F5821F"/>
                </a:solidFill>
                <a:latin typeface="Noto Sans Symbols"/>
                <a:ea typeface="Noto Sans Symbols"/>
                <a:cs typeface="Noto Sans Symbols"/>
                <a:sym typeface="Noto Sans Symbols"/>
              </a:rPr>
              <a:t>▪</a:t>
            </a:r>
            <a:r>
              <a:rPr lang="en-US" sz="1100">
                <a:solidFill>
                  <a:srgbClr val="F5821F"/>
                </a:solidFill>
                <a:latin typeface="Times New Roman"/>
                <a:ea typeface="Times New Roman"/>
                <a:cs typeface="Times New Roman"/>
                <a:sym typeface="Times New Roman"/>
              </a:rPr>
              <a:t>   </a:t>
            </a:r>
            <a:r>
              <a:rPr i="1" lang="en-US" sz="1100">
                <a:solidFill>
                  <a:srgbClr val="F5821F"/>
                </a:solidFill>
                <a:latin typeface="Arial"/>
                <a:ea typeface="Arial"/>
                <a:cs typeface="Arial"/>
                <a:sym typeface="Arial"/>
              </a:rPr>
              <a:t>Customs declarations and duties</a:t>
            </a:r>
            <a:endParaRPr sz="1100">
              <a:latin typeface="Arial"/>
              <a:ea typeface="Arial"/>
              <a:cs typeface="Arial"/>
              <a:sym typeface="Arial"/>
            </a:endParaRPr>
          </a:p>
          <a:p>
            <a:pPr indent="-858266" lvl="0" marL="870966" marR="47361" rtl="0" algn="l">
              <a:lnSpc>
                <a:spcPct val="108181"/>
              </a:lnSpc>
              <a:spcBef>
                <a:spcPts val="529"/>
              </a:spcBef>
              <a:spcAft>
                <a:spcPts val="0"/>
              </a:spcAft>
              <a:buNone/>
            </a:pPr>
            <a:r>
              <a:rPr lang="en-US" sz="1100">
                <a:solidFill>
                  <a:srgbClr val="F5821F"/>
                </a:solidFill>
                <a:latin typeface="Noto Sans Symbols"/>
                <a:ea typeface="Noto Sans Symbols"/>
                <a:cs typeface="Noto Sans Symbols"/>
                <a:sym typeface="Noto Sans Symbols"/>
              </a:rPr>
              <a:t>▪</a:t>
            </a:r>
            <a:r>
              <a:rPr lang="en-US" sz="1100">
                <a:solidFill>
                  <a:srgbClr val="F5821F"/>
                </a:solidFill>
                <a:latin typeface="Times New Roman"/>
                <a:ea typeface="Times New Roman"/>
                <a:cs typeface="Times New Roman"/>
                <a:sym typeface="Times New Roman"/>
              </a:rPr>
              <a:t>   </a:t>
            </a:r>
            <a:r>
              <a:rPr i="1" lang="en-US" sz="1100">
                <a:solidFill>
                  <a:srgbClr val="F5821F"/>
                </a:solidFill>
                <a:latin typeface="Arial"/>
                <a:ea typeface="Arial"/>
                <a:cs typeface="Arial"/>
                <a:sym typeface="Arial"/>
              </a:rPr>
              <a:t>Corporate income tax may diverge from EU law</a:t>
            </a:r>
            <a:endParaRPr sz="1100">
              <a:latin typeface="Arial"/>
              <a:ea typeface="Arial"/>
              <a:cs typeface="Arial"/>
              <a:sym typeface="Arial"/>
            </a:endParaRPr>
          </a:p>
          <a:p>
            <a:pPr indent="-7763" lvl="0" marL="83963" marR="142780" rtl="0" algn="ctr">
              <a:lnSpc>
                <a:spcPct val="95825"/>
              </a:lnSpc>
              <a:spcBef>
                <a:spcPts val="315"/>
              </a:spcBef>
              <a:spcAft>
                <a:spcPts val="0"/>
              </a:spcAft>
              <a:buNone/>
            </a:pPr>
            <a:r>
              <a:rPr lang="en-US" sz="1100">
                <a:solidFill>
                  <a:srgbClr val="F5821F"/>
                </a:solidFill>
                <a:latin typeface="Noto Sans Symbols"/>
                <a:ea typeface="Noto Sans Symbols"/>
                <a:cs typeface="Noto Sans Symbols"/>
                <a:sym typeface="Noto Sans Symbols"/>
              </a:rPr>
              <a:t>▪</a:t>
            </a:r>
            <a:r>
              <a:rPr lang="en-US" sz="1100">
                <a:solidFill>
                  <a:srgbClr val="F5821F"/>
                </a:solidFill>
                <a:latin typeface="Times New Roman"/>
                <a:ea typeface="Times New Roman"/>
                <a:cs typeface="Times New Roman"/>
                <a:sym typeface="Times New Roman"/>
              </a:rPr>
              <a:t>   </a:t>
            </a:r>
            <a:r>
              <a:rPr i="1" lang="en-US" sz="1100">
                <a:solidFill>
                  <a:srgbClr val="F5821F"/>
                </a:solidFill>
                <a:latin typeface="Arial"/>
                <a:ea typeface="Arial"/>
                <a:cs typeface="Arial"/>
                <a:sym typeface="Arial"/>
              </a:rPr>
              <a:t>VAT import and export rules for</a:t>
            </a:r>
            <a:endParaRPr sz="1100">
              <a:latin typeface="Arial"/>
              <a:ea typeface="Arial"/>
              <a:cs typeface="Arial"/>
              <a:sym typeface="Arial"/>
            </a:endParaRPr>
          </a:p>
          <a:p>
            <a:pPr indent="-8636" lvl="0" marL="148336" marR="0" rtl="0" algn="l">
              <a:lnSpc>
                <a:spcPct val="108181"/>
              </a:lnSpc>
              <a:spcBef>
                <a:spcPts val="59"/>
              </a:spcBef>
              <a:spcAft>
                <a:spcPts val="0"/>
              </a:spcAft>
              <a:buNone/>
            </a:pPr>
            <a:r>
              <a:rPr i="1" lang="en-US" sz="1100">
                <a:solidFill>
                  <a:srgbClr val="F5821F"/>
                </a:solidFill>
                <a:latin typeface="Arial"/>
                <a:ea typeface="Arial"/>
                <a:cs typeface="Arial"/>
                <a:sym typeface="Arial"/>
              </a:rPr>
              <a:t>supplies between the UK and EU27</a:t>
            </a:r>
            <a:endParaRPr sz="1100">
              <a:latin typeface="Arial"/>
              <a:ea typeface="Arial"/>
              <a:cs typeface="Arial"/>
              <a:sym typeface="Arial"/>
            </a:endParaRPr>
          </a:p>
          <a:p>
            <a:pPr indent="-8779" lvl="0" marL="97679" marR="157211" rtl="0" algn="ctr">
              <a:lnSpc>
                <a:spcPct val="95825"/>
              </a:lnSpc>
              <a:spcBef>
                <a:spcPts val="330"/>
              </a:spcBef>
              <a:spcAft>
                <a:spcPts val="0"/>
              </a:spcAft>
              <a:buNone/>
            </a:pPr>
            <a:r>
              <a:rPr lang="en-US" sz="1100">
                <a:solidFill>
                  <a:srgbClr val="F5821F"/>
                </a:solidFill>
                <a:latin typeface="Noto Sans Symbols"/>
                <a:ea typeface="Noto Sans Symbols"/>
                <a:cs typeface="Noto Sans Symbols"/>
                <a:sym typeface="Noto Sans Symbols"/>
              </a:rPr>
              <a:t>▪</a:t>
            </a:r>
            <a:r>
              <a:rPr lang="en-US" sz="1100">
                <a:solidFill>
                  <a:srgbClr val="F5821F"/>
                </a:solidFill>
                <a:latin typeface="Times New Roman"/>
                <a:ea typeface="Times New Roman"/>
                <a:cs typeface="Times New Roman"/>
                <a:sym typeface="Times New Roman"/>
              </a:rPr>
              <a:t>   </a:t>
            </a:r>
            <a:r>
              <a:rPr i="1" lang="en-US" sz="1100">
                <a:solidFill>
                  <a:srgbClr val="F5821F"/>
                </a:solidFill>
                <a:latin typeface="Arial"/>
                <a:ea typeface="Arial"/>
                <a:cs typeface="Arial"/>
                <a:sym typeface="Arial"/>
              </a:rPr>
              <a:t>Abolition of EC Sales Lists and</a:t>
            </a:r>
            <a:endParaRPr sz="1100">
              <a:latin typeface="Arial"/>
              <a:ea typeface="Arial"/>
              <a:cs typeface="Arial"/>
              <a:sym typeface="Arial"/>
            </a:endParaRPr>
          </a:p>
          <a:p>
            <a:pPr indent="-9041" lvl="0" marL="974242" marR="860426" rtl="0" algn="ctr">
              <a:lnSpc>
                <a:spcPct val="108181"/>
              </a:lnSpc>
              <a:spcBef>
                <a:spcPts val="59"/>
              </a:spcBef>
              <a:spcAft>
                <a:spcPts val="0"/>
              </a:spcAft>
              <a:buNone/>
            </a:pPr>
            <a:r>
              <a:rPr i="1" lang="en-US" sz="1100">
                <a:solidFill>
                  <a:srgbClr val="F5821F"/>
                </a:solidFill>
                <a:latin typeface="Arial"/>
                <a:ea typeface="Arial"/>
                <a:cs typeface="Arial"/>
                <a:sym typeface="Arial"/>
              </a:rPr>
              <a:t>Intrastat</a:t>
            </a:r>
            <a:endParaRPr sz="1100">
              <a:latin typeface="Arial"/>
              <a:ea typeface="Arial"/>
              <a:cs typeface="Arial"/>
              <a:sym typeface="Arial"/>
            </a:endParaRPr>
          </a:p>
          <a:p>
            <a:pPr indent="-8784" lvl="0" marL="97684" marR="155413" rtl="0" algn="ctr">
              <a:lnSpc>
                <a:spcPct val="95825"/>
              </a:lnSpc>
              <a:spcBef>
                <a:spcPts val="320"/>
              </a:spcBef>
              <a:spcAft>
                <a:spcPts val="0"/>
              </a:spcAft>
              <a:buNone/>
            </a:pPr>
            <a:r>
              <a:rPr lang="en-US" sz="1100">
                <a:solidFill>
                  <a:srgbClr val="F5821F"/>
                </a:solidFill>
                <a:latin typeface="Noto Sans Symbols"/>
                <a:ea typeface="Noto Sans Symbols"/>
                <a:cs typeface="Noto Sans Symbols"/>
                <a:sym typeface="Noto Sans Symbols"/>
              </a:rPr>
              <a:t>▪</a:t>
            </a:r>
            <a:r>
              <a:rPr lang="en-US" sz="1100">
                <a:solidFill>
                  <a:srgbClr val="F5821F"/>
                </a:solidFill>
                <a:latin typeface="Times New Roman"/>
                <a:ea typeface="Times New Roman"/>
                <a:cs typeface="Times New Roman"/>
                <a:sym typeface="Times New Roman"/>
              </a:rPr>
              <a:t>   </a:t>
            </a:r>
            <a:r>
              <a:rPr i="1" lang="en-US" sz="1100">
                <a:solidFill>
                  <a:srgbClr val="F5821F"/>
                </a:solidFill>
                <a:latin typeface="Arial"/>
                <a:ea typeface="Arial"/>
                <a:cs typeface="Arial"/>
                <a:sym typeface="Arial"/>
              </a:rPr>
              <a:t>VAT registration in every EU27</a:t>
            </a:r>
            <a:endParaRPr sz="1100">
              <a:latin typeface="Arial"/>
              <a:ea typeface="Arial"/>
              <a:cs typeface="Arial"/>
              <a:sym typeface="Arial"/>
            </a:endParaRPr>
          </a:p>
          <a:p>
            <a:pPr indent="-913" lvl="0" marL="750214" marR="637324" rtl="0" algn="ctr">
              <a:lnSpc>
                <a:spcPct val="108181"/>
              </a:lnSpc>
              <a:spcBef>
                <a:spcPts val="59"/>
              </a:spcBef>
              <a:spcAft>
                <a:spcPts val="0"/>
              </a:spcAft>
              <a:buNone/>
            </a:pPr>
            <a:r>
              <a:rPr i="1" lang="en-US" sz="1100">
                <a:solidFill>
                  <a:srgbClr val="F5821F"/>
                </a:solidFill>
                <a:latin typeface="Arial"/>
                <a:ea typeface="Arial"/>
                <a:cs typeface="Arial"/>
                <a:sym typeface="Arial"/>
              </a:rPr>
              <a:t>Member State?</a:t>
            </a:r>
            <a:endParaRPr sz="1100">
              <a:latin typeface="Arial"/>
              <a:ea typeface="Arial"/>
              <a:cs typeface="Arial"/>
              <a:sym typeface="Arial"/>
            </a:endParaRPr>
          </a:p>
        </p:txBody>
      </p:sp>
      <p:sp>
        <p:nvSpPr>
          <p:cNvPr id="574" name="Google Shape;574;p22"/>
          <p:cNvSpPr txBox="1"/>
          <p:nvPr/>
        </p:nvSpPr>
        <p:spPr>
          <a:xfrm>
            <a:off x="4871466" y="4366981"/>
            <a:ext cx="905437" cy="178104"/>
          </a:xfrm>
          <a:prstGeom prst="rect">
            <a:avLst/>
          </a:prstGeom>
          <a:noFill/>
          <a:ln>
            <a:noFill/>
          </a:ln>
        </p:spPr>
        <p:txBody>
          <a:bodyPr anchorCtr="0" anchor="t" bIns="0" lIns="0" spcFirstLastPara="1" rIns="0" wrap="square" tIns="0">
            <a:noAutofit/>
          </a:bodyPr>
          <a:lstStyle/>
          <a:p>
            <a:pPr indent="0" lvl="0" marL="12700" marR="0" rtl="0" algn="l">
              <a:lnSpc>
                <a:spcPct val="110833"/>
              </a:lnSpc>
              <a:spcBef>
                <a:spcPts val="0"/>
              </a:spcBef>
              <a:spcAft>
                <a:spcPts val="0"/>
              </a:spcAft>
              <a:buNone/>
            </a:pPr>
            <a:r>
              <a:rPr b="1" lang="en-US" sz="1200" u="sng">
                <a:solidFill>
                  <a:srgbClr val="790122"/>
                </a:solidFill>
                <a:latin typeface="Arial"/>
                <a:ea typeface="Arial"/>
                <a:cs typeface="Arial"/>
                <a:sym typeface="Arial"/>
              </a:rPr>
              <a:t>Minimum of</a:t>
            </a:r>
            <a:endParaRPr sz="1200">
              <a:latin typeface="Arial"/>
              <a:ea typeface="Arial"/>
              <a:cs typeface="Arial"/>
              <a:sym typeface="Arial"/>
            </a:endParaRPr>
          </a:p>
        </p:txBody>
      </p:sp>
      <p:sp>
        <p:nvSpPr>
          <p:cNvPr id="575" name="Google Shape;575;p22"/>
          <p:cNvSpPr txBox="1"/>
          <p:nvPr/>
        </p:nvSpPr>
        <p:spPr>
          <a:xfrm>
            <a:off x="4947666" y="4531820"/>
            <a:ext cx="749604" cy="177800"/>
          </a:xfrm>
          <a:prstGeom prst="rect">
            <a:avLst/>
          </a:prstGeom>
          <a:noFill/>
          <a:ln>
            <a:noFill/>
          </a:ln>
        </p:spPr>
        <p:txBody>
          <a:bodyPr anchorCtr="0" anchor="t" bIns="0" lIns="0" spcFirstLastPara="1" rIns="0" wrap="square" tIns="0">
            <a:noAutofit/>
          </a:bodyPr>
          <a:lstStyle/>
          <a:p>
            <a:pPr indent="0" lvl="0" marL="12700" marR="0" rtl="0" algn="l">
              <a:lnSpc>
                <a:spcPct val="110416"/>
              </a:lnSpc>
              <a:spcBef>
                <a:spcPts val="0"/>
              </a:spcBef>
              <a:spcAft>
                <a:spcPts val="0"/>
              </a:spcAft>
              <a:buNone/>
            </a:pPr>
            <a:r>
              <a:rPr b="1" lang="en-US" sz="1200" u="sng">
                <a:solidFill>
                  <a:srgbClr val="790122"/>
                </a:solidFill>
                <a:latin typeface="Arial"/>
                <a:ea typeface="Arial"/>
                <a:cs typeface="Arial"/>
                <a:sym typeface="Arial"/>
              </a:rPr>
              <a:t>two years</a:t>
            </a:r>
            <a:endParaRPr sz="1200">
              <a:latin typeface="Arial"/>
              <a:ea typeface="Arial"/>
              <a:cs typeface="Arial"/>
              <a:sym typeface="Arial"/>
            </a:endParaRPr>
          </a:p>
        </p:txBody>
      </p:sp>
      <p:sp>
        <p:nvSpPr>
          <p:cNvPr id="576" name="Google Shape;576;p22"/>
          <p:cNvSpPr txBox="1"/>
          <p:nvPr/>
        </p:nvSpPr>
        <p:spPr>
          <a:xfrm>
            <a:off x="7606665" y="6253547"/>
            <a:ext cx="750633" cy="215900"/>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b="1" lang="en-US" sz="1500">
                <a:solidFill>
                  <a:srgbClr val="ED3035"/>
                </a:solidFill>
                <a:latin typeface="Arial"/>
                <a:ea typeface="Arial"/>
                <a:cs typeface="Arial"/>
                <a:sym typeface="Arial"/>
              </a:rPr>
              <a:t>BREXIT</a:t>
            </a:r>
            <a:endParaRPr sz="1500">
              <a:latin typeface="Arial"/>
              <a:ea typeface="Arial"/>
              <a:cs typeface="Arial"/>
              <a:sym typeface="Arial"/>
            </a:endParaRPr>
          </a:p>
        </p:txBody>
      </p:sp>
      <p:sp>
        <p:nvSpPr>
          <p:cNvPr id="577" name="Google Shape;577;p22"/>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20</a:t>
            </a:r>
            <a:endParaRPr sz="1000">
              <a:latin typeface="Arial"/>
              <a:ea typeface="Arial"/>
              <a:cs typeface="Arial"/>
              <a:sym typeface="Arial"/>
            </a:endParaRPr>
          </a:p>
        </p:txBody>
      </p:sp>
      <p:sp>
        <p:nvSpPr>
          <p:cNvPr id="578" name="Google Shape;578;p22"/>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579" name="Google Shape;579;p22"/>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580" name="Google Shape;580;p22"/>
          <p:cNvSpPr txBox="1"/>
          <p:nvPr/>
        </p:nvSpPr>
        <p:spPr>
          <a:xfrm>
            <a:off x="1323708" y="3995166"/>
            <a:ext cx="52387"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581" name="Google Shape;581;p22"/>
          <p:cNvSpPr txBox="1"/>
          <p:nvPr/>
        </p:nvSpPr>
        <p:spPr>
          <a:xfrm>
            <a:off x="1998840" y="3995166"/>
            <a:ext cx="5410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3"/>
          <p:cNvSpPr txBox="1"/>
          <p:nvPr/>
        </p:nvSpPr>
        <p:spPr>
          <a:xfrm>
            <a:off x="6064256" y="2743200"/>
            <a:ext cx="1281423" cy="12405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21066" lvl="0" marL="21066" marR="1143238" rtl="0" algn="l">
              <a:lnSpc>
                <a:spcPct val="108117"/>
              </a:lnSpc>
              <a:spcBef>
                <a:spcPts val="4511"/>
              </a:spcBef>
              <a:spcAft>
                <a:spcPts val="0"/>
              </a:spcAft>
              <a:buNone/>
            </a:pPr>
            <a:r>
              <a:rPr b="1" lang="en-US" sz="850">
                <a:solidFill>
                  <a:srgbClr val="FFFFFF"/>
                </a:solidFill>
                <a:latin typeface="Arial"/>
                <a:ea typeface="Arial"/>
                <a:cs typeface="Arial"/>
                <a:sym typeface="Arial"/>
              </a:rPr>
              <a:t>as g</a:t>
            </a:r>
            <a:endParaRPr sz="850">
              <a:latin typeface="Arial"/>
              <a:ea typeface="Arial"/>
              <a:cs typeface="Arial"/>
              <a:sym typeface="Arial"/>
            </a:endParaRPr>
          </a:p>
        </p:txBody>
      </p:sp>
      <p:sp>
        <p:nvSpPr>
          <p:cNvPr id="587" name="Google Shape;587;p23"/>
          <p:cNvSpPr txBox="1"/>
          <p:nvPr/>
        </p:nvSpPr>
        <p:spPr>
          <a:xfrm>
            <a:off x="6762552" y="2246376"/>
            <a:ext cx="1276547" cy="128239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25400" lvl="0" marL="0" marR="1068774" rtl="0" algn="l">
              <a:lnSpc>
                <a:spcPct val="108117"/>
              </a:lnSpc>
              <a:spcBef>
                <a:spcPts val="7321"/>
              </a:spcBef>
              <a:spcAft>
                <a:spcPts val="0"/>
              </a:spcAft>
              <a:buNone/>
            </a:pPr>
            <a:r>
              <a:rPr b="1" lang="en-US" sz="850">
                <a:solidFill>
                  <a:srgbClr val="FFFFFF"/>
                </a:solidFill>
                <a:latin typeface="Arial"/>
                <a:ea typeface="Arial"/>
                <a:cs typeface="Arial"/>
                <a:sym typeface="Arial"/>
              </a:rPr>
              <a:t>aid cy</a:t>
            </a:r>
            <a:endParaRPr sz="850">
              <a:latin typeface="Arial"/>
              <a:ea typeface="Arial"/>
              <a:cs typeface="Arial"/>
              <a:sym typeface="Arial"/>
            </a:endParaRPr>
          </a:p>
        </p:txBody>
      </p:sp>
      <p:sp>
        <p:nvSpPr>
          <p:cNvPr id="588" name="Google Shape;588;p23"/>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9" name="Google Shape;589;p23"/>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0" name="Google Shape;590;p23"/>
          <p:cNvSpPr/>
          <p:nvPr/>
        </p:nvSpPr>
        <p:spPr>
          <a:xfrm>
            <a:off x="4821301" y="2479421"/>
            <a:ext cx="3276600" cy="1137920"/>
          </a:xfrm>
          <a:custGeom>
            <a:rect b="b" l="l" r="r" t="t"/>
            <a:pathLst>
              <a:path extrusionOk="0" h="120000" w="120000">
                <a:moveTo>
                  <a:pt x="0" y="59999"/>
                </a:moveTo>
                <a:lnTo>
                  <a:pt x="198" y="64920"/>
                </a:lnTo>
                <a:lnTo>
                  <a:pt x="785" y="69731"/>
                </a:lnTo>
                <a:lnTo>
                  <a:pt x="1743" y="74417"/>
                </a:lnTo>
                <a:lnTo>
                  <a:pt x="3058" y="78963"/>
                </a:lnTo>
                <a:lnTo>
                  <a:pt x="4714" y="83353"/>
                </a:lnTo>
                <a:lnTo>
                  <a:pt x="6696" y="87571"/>
                </a:lnTo>
                <a:lnTo>
                  <a:pt x="8988" y="91603"/>
                </a:lnTo>
                <a:lnTo>
                  <a:pt x="11575" y="95433"/>
                </a:lnTo>
                <a:lnTo>
                  <a:pt x="14442" y="99045"/>
                </a:lnTo>
                <a:lnTo>
                  <a:pt x="17572" y="102425"/>
                </a:lnTo>
                <a:lnTo>
                  <a:pt x="20951" y="105555"/>
                </a:lnTo>
                <a:lnTo>
                  <a:pt x="24563" y="108422"/>
                </a:lnTo>
                <a:lnTo>
                  <a:pt x="28393" y="111009"/>
                </a:lnTo>
                <a:lnTo>
                  <a:pt x="32425" y="113302"/>
                </a:lnTo>
                <a:lnTo>
                  <a:pt x="36644" y="115284"/>
                </a:lnTo>
                <a:lnTo>
                  <a:pt x="41034" y="116940"/>
                </a:lnTo>
                <a:lnTo>
                  <a:pt x="45580" y="118255"/>
                </a:lnTo>
                <a:lnTo>
                  <a:pt x="50267" y="119214"/>
                </a:lnTo>
                <a:lnTo>
                  <a:pt x="55078" y="119801"/>
                </a:lnTo>
                <a:lnTo>
                  <a:pt x="60000" y="120000"/>
                </a:lnTo>
                <a:lnTo>
                  <a:pt x="64920" y="119801"/>
                </a:lnTo>
                <a:lnTo>
                  <a:pt x="69731" y="119214"/>
                </a:lnTo>
                <a:lnTo>
                  <a:pt x="74417" y="118255"/>
                </a:lnTo>
                <a:lnTo>
                  <a:pt x="78963" y="116940"/>
                </a:lnTo>
                <a:lnTo>
                  <a:pt x="83353" y="115284"/>
                </a:lnTo>
                <a:lnTo>
                  <a:pt x="87572" y="113302"/>
                </a:lnTo>
                <a:lnTo>
                  <a:pt x="91604" y="111009"/>
                </a:lnTo>
                <a:lnTo>
                  <a:pt x="95434" y="108422"/>
                </a:lnTo>
                <a:lnTo>
                  <a:pt x="99046" y="105555"/>
                </a:lnTo>
                <a:lnTo>
                  <a:pt x="102425" y="102425"/>
                </a:lnTo>
                <a:lnTo>
                  <a:pt x="105556" y="99045"/>
                </a:lnTo>
                <a:lnTo>
                  <a:pt x="108422" y="95433"/>
                </a:lnTo>
                <a:lnTo>
                  <a:pt x="111010" y="91603"/>
                </a:lnTo>
                <a:lnTo>
                  <a:pt x="113302" y="87571"/>
                </a:lnTo>
                <a:lnTo>
                  <a:pt x="115284" y="83353"/>
                </a:lnTo>
                <a:lnTo>
                  <a:pt x="116940" y="78963"/>
                </a:lnTo>
                <a:lnTo>
                  <a:pt x="118256" y="74417"/>
                </a:lnTo>
                <a:lnTo>
                  <a:pt x="119214" y="69731"/>
                </a:lnTo>
                <a:lnTo>
                  <a:pt x="119801" y="64920"/>
                </a:lnTo>
                <a:lnTo>
                  <a:pt x="120000" y="59999"/>
                </a:lnTo>
                <a:lnTo>
                  <a:pt x="119801" y="55079"/>
                </a:lnTo>
                <a:lnTo>
                  <a:pt x="119214" y="50268"/>
                </a:lnTo>
                <a:lnTo>
                  <a:pt x="118256" y="45582"/>
                </a:lnTo>
                <a:lnTo>
                  <a:pt x="116940" y="41036"/>
                </a:lnTo>
                <a:lnTo>
                  <a:pt x="115284" y="36646"/>
                </a:lnTo>
                <a:lnTo>
                  <a:pt x="113302" y="32427"/>
                </a:lnTo>
                <a:lnTo>
                  <a:pt x="111010" y="28395"/>
                </a:lnTo>
                <a:lnTo>
                  <a:pt x="108422" y="24566"/>
                </a:lnTo>
                <a:lnTo>
                  <a:pt x="105556" y="20953"/>
                </a:lnTo>
                <a:lnTo>
                  <a:pt x="102425" y="17574"/>
                </a:lnTo>
                <a:lnTo>
                  <a:pt x="99046" y="14444"/>
                </a:lnTo>
                <a:lnTo>
                  <a:pt x="95434" y="11577"/>
                </a:lnTo>
                <a:lnTo>
                  <a:pt x="91604" y="8990"/>
                </a:lnTo>
                <a:lnTo>
                  <a:pt x="87572" y="6697"/>
                </a:lnTo>
                <a:lnTo>
                  <a:pt x="83353" y="4715"/>
                </a:lnTo>
                <a:lnTo>
                  <a:pt x="78963" y="3059"/>
                </a:lnTo>
                <a:lnTo>
                  <a:pt x="74417" y="1743"/>
                </a:lnTo>
                <a:lnTo>
                  <a:pt x="69731" y="785"/>
                </a:lnTo>
                <a:lnTo>
                  <a:pt x="64920" y="198"/>
                </a:lnTo>
                <a:lnTo>
                  <a:pt x="60000" y="0"/>
                </a:lnTo>
                <a:lnTo>
                  <a:pt x="55078" y="198"/>
                </a:lnTo>
                <a:lnTo>
                  <a:pt x="50267" y="785"/>
                </a:lnTo>
                <a:lnTo>
                  <a:pt x="45580" y="1743"/>
                </a:lnTo>
                <a:lnTo>
                  <a:pt x="41034" y="3059"/>
                </a:lnTo>
                <a:lnTo>
                  <a:pt x="36644" y="4715"/>
                </a:lnTo>
                <a:lnTo>
                  <a:pt x="32425" y="6697"/>
                </a:lnTo>
                <a:lnTo>
                  <a:pt x="28393" y="8990"/>
                </a:lnTo>
                <a:lnTo>
                  <a:pt x="24563" y="11577"/>
                </a:lnTo>
                <a:lnTo>
                  <a:pt x="20951" y="14444"/>
                </a:lnTo>
                <a:lnTo>
                  <a:pt x="17572" y="17574"/>
                </a:lnTo>
                <a:lnTo>
                  <a:pt x="14442" y="20953"/>
                </a:lnTo>
                <a:lnTo>
                  <a:pt x="11575" y="24566"/>
                </a:lnTo>
                <a:lnTo>
                  <a:pt x="8988" y="28395"/>
                </a:lnTo>
                <a:lnTo>
                  <a:pt x="6696" y="32427"/>
                </a:lnTo>
                <a:lnTo>
                  <a:pt x="4714" y="36646"/>
                </a:lnTo>
                <a:lnTo>
                  <a:pt x="3058" y="41036"/>
                </a:lnTo>
                <a:lnTo>
                  <a:pt x="1743" y="45582"/>
                </a:lnTo>
                <a:lnTo>
                  <a:pt x="785" y="50268"/>
                </a:lnTo>
                <a:lnTo>
                  <a:pt x="198" y="55079"/>
                </a:lnTo>
                <a:lnTo>
                  <a:pt x="0" y="59999"/>
                </a:lnTo>
                <a:close/>
              </a:path>
            </a:pathLst>
          </a:custGeom>
          <a:solidFill>
            <a:srgbClr val="001E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1" name="Google Shape;591;p23"/>
          <p:cNvSpPr/>
          <p:nvPr/>
        </p:nvSpPr>
        <p:spPr>
          <a:xfrm>
            <a:off x="5273040" y="2958084"/>
            <a:ext cx="1240536" cy="12420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2" name="Google Shape;592;p23"/>
          <p:cNvSpPr/>
          <p:nvPr/>
        </p:nvSpPr>
        <p:spPr>
          <a:xfrm>
            <a:off x="5353812" y="3369564"/>
            <a:ext cx="969263" cy="5440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3" name="Google Shape;593;p23"/>
          <p:cNvSpPr/>
          <p:nvPr/>
        </p:nvSpPr>
        <p:spPr>
          <a:xfrm>
            <a:off x="5321681" y="2987802"/>
            <a:ext cx="1143000" cy="1143000"/>
          </a:xfrm>
          <a:custGeom>
            <a:rect b="b" l="l" r="r" t="t"/>
            <a:pathLst>
              <a:path extrusionOk="0" h="120000" w="120000">
                <a:moveTo>
                  <a:pt x="0" y="60000"/>
                </a:moveTo>
                <a:lnTo>
                  <a:pt x="198" y="64920"/>
                </a:lnTo>
                <a:lnTo>
                  <a:pt x="784" y="69731"/>
                </a:lnTo>
                <a:lnTo>
                  <a:pt x="1743" y="74417"/>
                </a:lnTo>
                <a:lnTo>
                  <a:pt x="3057" y="78963"/>
                </a:lnTo>
                <a:lnTo>
                  <a:pt x="4713" y="83353"/>
                </a:lnTo>
                <a:lnTo>
                  <a:pt x="6695" y="87571"/>
                </a:lnTo>
                <a:lnTo>
                  <a:pt x="8987" y="91603"/>
                </a:lnTo>
                <a:lnTo>
                  <a:pt x="11573" y="95433"/>
                </a:lnTo>
                <a:lnTo>
                  <a:pt x="14439" y="99045"/>
                </a:lnTo>
                <a:lnTo>
                  <a:pt x="17569" y="102424"/>
                </a:lnTo>
                <a:lnTo>
                  <a:pt x="20948" y="105555"/>
                </a:lnTo>
                <a:lnTo>
                  <a:pt x="24560" y="108422"/>
                </a:lnTo>
                <a:lnTo>
                  <a:pt x="28390" y="111009"/>
                </a:lnTo>
                <a:lnTo>
                  <a:pt x="32422" y="113302"/>
                </a:lnTo>
                <a:lnTo>
                  <a:pt x="36641" y="115284"/>
                </a:lnTo>
                <a:lnTo>
                  <a:pt x="41031" y="116940"/>
                </a:lnTo>
                <a:lnTo>
                  <a:pt x="45578" y="118255"/>
                </a:lnTo>
                <a:lnTo>
                  <a:pt x="50265" y="119214"/>
                </a:lnTo>
                <a:lnTo>
                  <a:pt x="55077" y="119801"/>
                </a:lnTo>
                <a:lnTo>
                  <a:pt x="60000" y="120000"/>
                </a:lnTo>
                <a:lnTo>
                  <a:pt x="64920" y="119801"/>
                </a:lnTo>
                <a:lnTo>
                  <a:pt x="69731" y="119214"/>
                </a:lnTo>
                <a:lnTo>
                  <a:pt x="74417" y="118255"/>
                </a:lnTo>
                <a:lnTo>
                  <a:pt x="78963" y="116940"/>
                </a:lnTo>
                <a:lnTo>
                  <a:pt x="83353" y="115284"/>
                </a:lnTo>
                <a:lnTo>
                  <a:pt x="87571" y="113302"/>
                </a:lnTo>
                <a:lnTo>
                  <a:pt x="91603" y="111009"/>
                </a:lnTo>
                <a:lnTo>
                  <a:pt x="95433" y="108422"/>
                </a:lnTo>
                <a:lnTo>
                  <a:pt x="99045" y="105555"/>
                </a:lnTo>
                <a:lnTo>
                  <a:pt x="102424" y="102424"/>
                </a:lnTo>
                <a:lnTo>
                  <a:pt x="105555" y="99045"/>
                </a:lnTo>
                <a:lnTo>
                  <a:pt x="108422" y="95433"/>
                </a:lnTo>
                <a:lnTo>
                  <a:pt x="111009" y="91603"/>
                </a:lnTo>
                <a:lnTo>
                  <a:pt x="113302" y="87571"/>
                </a:lnTo>
                <a:lnTo>
                  <a:pt x="115284" y="83353"/>
                </a:lnTo>
                <a:lnTo>
                  <a:pt x="116940" y="78963"/>
                </a:lnTo>
                <a:lnTo>
                  <a:pt x="118255" y="74417"/>
                </a:lnTo>
                <a:lnTo>
                  <a:pt x="119214" y="69731"/>
                </a:lnTo>
                <a:lnTo>
                  <a:pt x="119801" y="64920"/>
                </a:lnTo>
                <a:lnTo>
                  <a:pt x="120000" y="60000"/>
                </a:lnTo>
                <a:lnTo>
                  <a:pt x="119801" y="55079"/>
                </a:lnTo>
                <a:lnTo>
                  <a:pt x="119214" y="50268"/>
                </a:lnTo>
                <a:lnTo>
                  <a:pt x="118255" y="45582"/>
                </a:lnTo>
                <a:lnTo>
                  <a:pt x="116940" y="41036"/>
                </a:lnTo>
                <a:lnTo>
                  <a:pt x="115284" y="36646"/>
                </a:lnTo>
                <a:lnTo>
                  <a:pt x="113302" y="32428"/>
                </a:lnTo>
                <a:lnTo>
                  <a:pt x="111009" y="28396"/>
                </a:lnTo>
                <a:lnTo>
                  <a:pt x="108422" y="24566"/>
                </a:lnTo>
                <a:lnTo>
                  <a:pt x="105555" y="20954"/>
                </a:lnTo>
                <a:lnTo>
                  <a:pt x="102424" y="17574"/>
                </a:lnTo>
                <a:lnTo>
                  <a:pt x="99045" y="14444"/>
                </a:lnTo>
                <a:lnTo>
                  <a:pt x="95433" y="11577"/>
                </a:lnTo>
                <a:lnTo>
                  <a:pt x="91603" y="8990"/>
                </a:lnTo>
                <a:lnTo>
                  <a:pt x="87571" y="6697"/>
                </a:lnTo>
                <a:lnTo>
                  <a:pt x="83353" y="4715"/>
                </a:lnTo>
                <a:lnTo>
                  <a:pt x="78963" y="3059"/>
                </a:lnTo>
                <a:lnTo>
                  <a:pt x="74417" y="1743"/>
                </a:lnTo>
                <a:lnTo>
                  <a:pt x="69731" y="785"/>
                </a:lnTo>
                <a:lnTo>
                  <a:pt x="64920" y="198"/>
                </a:lnTo>
                <a:lnTo>
                  <a:pt x="60000" y="0"/>
                </a:lnTo>
                <a:lnTo>
                  <a:pt x="55077" y="198"/>
                </a:lnTo>
                <a:lnTo>
                  <a:pt x="50265" y="785"/>
                </a:lnTo>
                <a:lnTo>
                  <a:pt x="45578" y="1743"/>
                </a:lnTo>
                <a:lnTo>
                  <a:pt x="41031" y="3059"/>
                </a:lnTo>
                <a:lnTo>
                  <a:pt x="36641" y="4715"/>
                </a:lnTo>
                <a:lnTo>
                  <a:pt x="32422" y="6697"/>
                </a:lnTo>
                <a:lnTo>
                  <a:pt x="28390" y="8990"/>
                </a:lnTo>
                <a:lnTo>
                  <a:pt x="24560" y="11577"/>
                </a:lnTo>
                <a:lnTo>
                  <a:pt x="20948" y="14444"/>
                </a:lnTo>
                <a:lnTo>
                  <a:pt x="17569" y="17574"/>
                </a:lnTo>
                <a:lnTo>
                  <a:pt x="14439" y="20954"/>
                </a:lnTo>
                <a:lnTo>
                  <a:pt x="11573" y="24566"/>
                </a:lnTo>
                <a:lnTo>
                  <a:pt x="8987" y="28396"/>
                </a:lnTo>
                <a:lnTo>
                  <a:pt x="6695" y="32428"/>
                </a:lnTo>
                <a:lnTo>
                  <a:pt x="4713" y="36646"/>
                </a:lnTo>
                <a:lnTo>
                  <a:pt x="3057" y="41036"/>
                </a:lnTo>
                <a:lnTo>
                  <a:pt x="1743" y="45582"/>
                </a:lnTo>
                <a:lnTo>
                  <a:pt x="784" y="50268"/>
                </a:lnTo>
                <a:lnTo>
                  <a:pt x="198" y="55079"/>
                </a:lnTo>
                <a:lnTo>
                  <a:pt x="0" y="6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4" name="Google Shape;594;p23"/>
          <p:cNvSpPr/>
          <p:nvPr/>
        </p:nvSpPr>
        <p:spPr>
          <a:xfrm>
            <a:off x="5321681" y="2987802"/>
            <a:ext cx="1143000" cy="1143000"/>
          </a:xfrm>
          <a:custGeom>
            <a:rect b="b" l="l" r="r" t="t"/>
            <a:pathLst>
              <a:path extrusionOk="0" h="120000" w="120000">
                <a:moveTo>
                  <a:pt x="0" y="60000"/>
                </a:moveTo>
                <a:lnTo>
                  <a:pt x="198" y="55079"/>
                </a:lnTo>
                <a:lnTo>
                  <a:pt x="784" y="50268"/>
                </a:lnTo>
                <a:lnTo>
                  <a:pt x="1743" y="45582"/>
                </a:lnTo>
                <a:lnTo>
                  <a:pt x="3057" y="41036"/>
                </a:lnTo>
                <a:lnTo>
                  <a:pt x="4713" y="36646"/>
                </a:lnTo>
                <a:lnTo>
                  <a:pt x="6695" y="32428"/>
                </a:lnTo>
                <a:lnTo>
                  <a:pt x="8987" y="28396"/>
                </a:lnTo>
                <a:lnTo>
                  <a:pt x="11573" y="24566"/>
                </a:lnTo>
                <a:lnTo>
                  <a:pt x="14439" y="20954"/>
                </a:lnTo>
                <a:lnTo>
                  <a:pt x="17569" y="17574"/>
                </a:lnTo>
                <a:lnTo>
                  <a:pt x="20948" y="14444"/>
                </a:lnTo>
                <a:lnTo>
                  <a:pt x="24560" y="11577"/>
                </a:lnTo>
                <a:lnTo>
                  <a:pt x="28390" y="8990"/>
                </a:lnTo>
                <a:lnTo>
                  <a:pt x="32422" y="6697"/>
                </a:lnTo>
                <a:lnTo>
                  <a:pt x="36641" y="4715"/>
                </a:lnTo>
                <a:lnTo>
                  <a:pt x="41031" y="3059"/>
                </a:lnTo>
                <a:lnTo>
                  <a:pt x="45578" y="1743"/>
                </a:lnTo>
                <a:lnTo>
                  <a:pt x="50265" y="785"/>
                </a:lnTo>
                <a:lnTo>
                  <a:pt x="55077" y="198"/>
                </a:lnTo>
                <a:lnTo>
                  <a:pt x="60000" y="0"/>
                </a:lnTo>
                <a:lnTo>
                  <a:pt x="64920" y="198"/>
                </a:lnTo>
                <a:lnTo>
                  <a:pt x="69731" y="785"/>
                </a:lnTo>
                <a:lnTo>
                  <a:pt x="74417" y="1743"/>
                </a:lnTo>
                <a:lnTo>
                  <a:pt x="78963" y="3059"/>
                </a:lnTo>
                <a:lnTo>
                  <a:pt x="83353" y="4715"/>
                </a:lnTo>
                <a:lnTo>
                  <a:pt x="87571" y="6697"/>
                </a:lnTo>
                <a:lnTo>
                  <a:pt x="91603" y="8990"/>
                </a:lnTo>
                <a:lnTo>
                  <a:pt x="95433" y="11577"/>
                </a:lnTo>
                <a:lnTo>
                  <a:pt x="99045" y="14444"/>
                </a:lnTo>
                <a:lnTo>
                  <a:pt x="102424" y="17574"/>
                </a:lnTo>
                <a:lnTo>
                  <a:pt x="105555" y="20954"/>
                </a:lnTo>
                <a:lnTo>
                  <a:pt x="108422" y="24566"/>
                </a:lnTo>
                <a:lnTo>
                  <a:pt x="111009" y="28396"/>
                </a:lnTo>
                <a:lnTo>
                  <a:pt x="113302" y="32428"/>
                </a:lnTo>
                <a:lnTo>
                  <a:pt x="115284" y="36646"/>
                </a:lnTo>
                <a:lnTo>
                  <a:pt x="116940" y="41036"/>
                </a:lnTo>
                <a:lnTo>
                  <a:pt x="118255" y="45582"/>
                </a:lnTo>
                <a:lnTo>
                  <a:pt x="119214" y="50268"/>
                </a:lnTo>
                <a:lnTo>
                  <a:pt x="119801" y="55079"/>
                </a:lnTo>
                <a:lnTo>
                  <a:pt x="120000" y="60000"/>
                </a:lnTo>
                <a:lnTo>
                  <a:pt x="119801" y="64920"/>
                </a:lnTo>
                <a:lnTo>
                  <a:pt x="119214" y="69731"/>
                </a:lnTo>
                <a:lnTo>
                  <a:pt x="118255" y="74417"/>
                </a:lnTo>
                <a:lnTo>
                  <a:pt x="116940" y="78963"/>
                </a:lnTo>
                <a:lnTo>
                  <a:pt x="115284" y="83353"/>
                </a:lnTo>
                <a:lnTo>
                  <a:pt x="113302" y="87571"/>
                </a:lnTo>
                <a:lnTo>
                  <a:pt x="111009" y="91603"/>
                </a:lnTo>
                <a:lnTo>
                  <a:pt x="108422" y="95433"/>
                </a:lnTo>
                <a:lnTo>
                  <a:pt x="105555" y="99045"/>
                </a:lnTo>
                <a:lnTo>
                  <a:pt x="102424" y="102424"/>
                </a:lnTo>
                <a:lnTo>
                  <a:pt x="99045" y="105555"/>
                </a:lnTo>
                <a:lnTo>
                  <a:pt x="95433" y="108422"/>
                </a:lnTo>
                <a:lnTo>
                  <a:pt x="91603" y="111009"/>
                </a:lnTo>
                <a:lnTo>
                  <a:pt x="87571" y="113302"/>
                </a:lnTo>
                <a:lnTo>
                  <a:pt x="83353" y="115284"/>
                </a:lnTo>
                <a:lnTo>
                  <a:pt x="78963" y="116940"/>
                </a:lnTo>
                <a:lnTo>
                  <a:pt x="74417" y="118255"/>
                </a:lnTo>
                <a:lnTo>
                  <a:pt x="69731" y="119214"/>
                </a:lnTo>
                <a:lnTo>
                  <a:pt x="64920" y="119801"/>
                </a:lnTo>
                <a:lnTo>
                  <a:pt x="60000" y="120000"/>
                </a:lnTo>
                <a:lnTo>
                  <a:pt x="55077" y="119801"/>
                </a:lnTo>
                <a:lnTo>
                  <a:pt x="50265" y="119214"/>
                </a:lnTo>
                <a:lnTo>
                  <a:pt x="45578" y="118255"/>
                </a:lnTo>
                <a:lnTo>
                  <a:pt x="41031" y="116940"/>
                </a:lnTo>
                <a:lnTo>
                  <a:pt x="36641" y="115284"/>
                </a:lnTo>
                <a:lnTo>
                  <a:pt x="32422" y="113302"/>
                </a:lnTo>
                <a:lnTo>
                  <a:pt x="28390" y="111009"/>
                </a:lnTo>
                <a:lnTo>
                  <a:pt x="24560" y="108422"/>
                </a:lnTo>
                <a:lnTo>
                  <a:pt x="20948" y="105555"/>
                </a:lnTo>
                <a:lnTo>
                  <a:pt x="17569" y="102424"/>
                </a:lnTo>
                <a:lnTo>
                  <a:pt x="14439" y="99045"/>
                </a:lnTo>
                <a:lnTo>
                  <a:pt x="11573" y="95433"/>
                </a:lnTo>
                <a:lnTo>
                  <a:pt x="8987" y="91603"/>
                </a:lnTo>
                <a:lnTo>
                  <a:pt x="6695" y="87571"/>
                </a:lnTo>
                <a:lnTo>
                  <a:pt x="4713" y="83353"/>
                </a:lnTo>
                <a:lnTo>
                  <a:pt x="3057" y="78963"/>
                </a:lnTo>
                <a:lnTo>
                  <a:pt x="1743" y="74417"/>
                </a:lnTo>
                <a:lnTo>
                  <a:pt x="784" y="69731"/>
                </a:lnTo>
                <a:lnTo>
                  <a:pt x="198" y="64920"/>
                </a:lnTo>
                <a:lnTo>
                  <a:pt x="0" y="60000"/>
                </a:lnTo>
                <a:close/>
              </a:path>
            </a:pathLst>
          </a:custGeom>
          <a:noFill/>
          <a:ln cap="flat" cmpd="sng" w="1270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5" name="Google Shape;595;p23"/>
          <p:cNvSpPr/>
          <p:nvPr/>
        </p:nvSpPr>
        <p:spPr>
          <a:xfrm>
            <a:off x="5963412" y="3675888"/>
            <a:ext cx="1240536" cy="12420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6" name="Google Shape;596;p23"/>
          <p:cNvSpPr/>
          <p:nvPr/>
        </p:nvSpPr>
        <p:spPr>
          <a:xfrm>
            <a:off x="6109716" y="3974591"/>
            <a:ext cx="979932" cy="6614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7" name="Google Shape;597;p23"/>
          <p:cNvSpPr/>
          <p:nvPr/>
        </p:nvSpPr>
        <p:spPr>
          <a:xfrm>
            <a:off x="6012561" y="3705225"/>
            <a:ext cx="1142999" cy="1143000"/>
          </a:xfrm>
          <a:custGeom>
            <a:rect b="b" l="l" r="r" t="t"/>
            <a:pathLst>
              <a:path extrusionOk="0" h="120000" w="120000">
                <a:moveTo>
                  <a:pt x="0" y="60000"/>
                </a:moveTo>
                <a:lnTo>
                  <a:pt x="198" y="64922"/>
                </a:lnTo>
                <a:lnTo>
                  <a:pt x="784" y="69734"/>
                </a:lnTo>
                <a:lnTo>
                  <a:pt x="1743" y="74421"/>
                </a:lnTo>
                <a:lnTo>
                  <a:pt x="3057" y="78968"/>
                </a:lnTo>
                <a:lnTo>
                  <a:pt x="4713" y="83358"/>
                </a:lnTo>
                <a:lnTo>
                  <a:pt x="6695" y="87577"/>
                </a:lnTo>
                <a:lnTo>
                  <a:pt x="8987" y="91609"/>
                </a:lnTo>
                <a:lnTo>
                  <a:pt x="11573" y="95439"/>
                </a:lnTo>
                <a:lnTo>
                  <a:pt x="14439" y="99051"/>
                </a:lnTo>
                <a:lnTo>
                  <a:pt x="17569" y="102429"/>
                </a:lnTo>
                <a:lnTo>
                  <a:pt x="20948" y="105560"/>
                </a:lnTo>
                <a:lnTo>
                  <a:pt x="24560" y="108426"/>
                </a:lnTo>
                <a:lnTo>
                  <a:pt x="28390" y="111012"/>
                </a:lnTo>
                <a:lnTo>
                  <a:pt x="32422" y="113304"/>
                </a:lnTo>
                <a:lnTo>
                  <a:pt x="36641" y="115286"/>
                </a:lnTo>
                <a:lnTo>
                  <a:pt x="41031" y="116942"/>
                </a:lnTo>
                <a:lnTo>
                  <a:pt x="45578" y="118256"/>
                </a:lnTo>
                <a:lnTo>
                  <a:pt x="50265" y="119214"/>
                </a:lnTo>
                <a:lnTo>
                  <a:pt x="55077" y="119801"/>
                </a:lnTo>
                <a:lnTo>
                  <a:pt x="59999" y="120000"/>
                </a:lnTo>
                <a:lnTo>
                  <a:pt x="64920" y="119801"/>
                </a:lnTo>
                <a:lnTo>
                  <a:pt x="69731" y="119214"/>
                </a:lnTo>
                <a:lnTo>
                  <a:pt x="74417" y="118256"/>
                </a:lnTo>
                <a:lnTo>
                  <a:pt x="78963" y="116942"/>
                </a:lnTo>
                <a:lnTo>
                  <a:pt x="83353" y="115286"/>
                </a:lnTo>
                <a:lnTo>
                  <a:pt x="87571" y="113304"/>
                </a:lnTo>
                <a:lnTo>
                  <a:pt x="91603" y="111012"/>
                </a:lnTo>
                <a:lnTo>
                  <a:pt x="95433" y="108426"/>
                </a:lnTo>
                <a:lnTo>
                  <a:pt x="99045" y="105560"/>
                </a:lnTo>
                <a:lnTo>
                  <a:pt x="102425" y="102429"/>
                </a:lnTo>
                <a:lnTo>
                  <a:pt x="105555" y="99051"/>
                </a:lnTo>
                <a:lnTo>
                  <a:pt x="108422" y="95439"/>
                </a:lnTo>
                <a:lnTo>
                  <a:pt x="111009" y="91609"/>
                </a:lnTo>
                <a:lnTo>
                  <a:pt x="113302" y="87577"/>
                </a:lnTo>
                <a:lnTo>
                  <a:pt x="115284" y="83358"/>
                </a:lnTo>
                <a:lnTo>
                  <a:pt x="116940" y="78968"/>
                </a:lnTo>
                <a:lnTo>
                  <a:pt x="118256" y="74421"/>
                </a:lnTo>
                <a:lnTo>
                  <a:pt x="119214" y="69734"/>
                </a:lnTo>
                <a:lnTo>
                  <a:pt x="119801" y="64922"/>
                </a:lnTo>
                <a:lnTo>
                  <a:pt x="120000" y="60000"/>
                </a:lnTo>
                <a:lnTo>
                  <a:pt x="119801" y="55079"/>
                </a:lnTo>
                <a:lnTo>
                  <a:pt x="119214" y="50268"/>
                </a:lnTo>
                <a:lnTo>
                  <a:pt x="118256" y="45582"/>
                </a:lnTo>
                <a:lnTo>
                  <a:pt x="116940" y="41036"/>
                </a:lnTo>
                <a:lnTo>
                  <a:pt x="115284" y="36646"/>
                </a:lnTo>
                <a:lnTo>
                  <a:pt x="113302" y="32428"/>
                </a:lnTo>
                <a:lnTo>
                  <a:pt x="111009" y="28396"/>
                </a:lnTo>
                <a:lnTo>
                  <a:pt x="108422" y="24566"/>
                </a:lnTo>
                <a:lnTo>
                  <a:pt x="105555" y="20954"/>
                </a:lnTo>
                <a:lnTo>
                  <a:pt x="102425" y="17574"/>
                </a:lnTo>
                <a:lnTo>
                  <a:pt x="99045" y="14444"/>
                </a:lnTo>
                <a:lnTo>
                  <a:pt x="95433" y="11577"/>
                </a:lnTo>
                <a:lnTo>
                  <a:pt x="91603" y="8990"/>
                </a:lnTo>
                <a:lnTo>
                  <a:pt x="87571" y="6697"/>
                </a:lnTo>
                <a:lnTo>
                  <a:pt x="83353" y="4715"/>
                </a:lnTo>
                <a:lnTo>
                  <a:pt x="78963" y="3059"/>
                </a:lnTo>
                <a:lnTo>
                  <a:pt x="74417" y="1743"/>
                </a:lnTo>
                <a:lnTo>
                  <a:pt x="69731" y="785"/>
                </a:lnTo>
                <a:lnTo>
                  <a:pt x="64920" y="198"/>
                </a:lnTo>
                <a:lnTo>
                  <a:pt x="59999" y="0"/>
                </a:lnTo>
                <a:lnTo>
                  <a:pt x="55077" y="198"/>
                </a:lnTo>
                <a:lnTo>
                  <a:pt x="50265" y="785"/>
                </a:lnTo>
                <a:lnTo>
                  <a:pt x="45578" y="1743"/>
                </a:lnTo>
                <a:lnTo>
                  <a:pt x="41031" y="3059"/>
                </a:lnTo>
                <a:lnTo>
                  <a:pt x="36641" y="4715"/>
                </a:lnTo>
                <a:lnTo>
                  <a:pt x="32422" y="6697"/>
                </a:lnTo>
                <a:lnTo>
                  <a:pt x="28390" y="8990"/>
                </a:lnTo>
                <a:lnTo>
                  <a:pt x="24560" y="11577"/>
                </a:lnTo>
                <a:lnTo>
                  <a:pt x="20948" y="14444"/>
                </a:lnTo>
                <a:lnTo>
                  <a:pt x="17569" y="17574"/>
                </a:lnTo>
                <a:lnTo>
                  <a:pt x="14439" y="20954"/>
                </a:lnTo>
                <a:lnTo>
                  <a:pt x="11573" y="24566"/>
                </a:lnTo>
                <a:lnTo>
                  <a:pt x="8987" y="28396"/>
                </a:lnTo>
                <a:lnTo>
                  <a:pt x="6695" y="32428"/>
                </a:lnTo>
                <a:lnTo>
                  <a:pt x="4713" y="36646"/>
                </a:lnTo>
                <a:lnTo>
                  <a:pt x="3057" y="41036"/>
                </a:lnTo>
                <a:lnTo>
                  <a:pt x="1743" y="45582"/>
                </a:lnTo>
                <a:lnTo>
                  <a:pt x="784" y="50268"/>
                </a:lnTo>
                <a:lnTo>
                  <a:pt x="198" y="55079"/>
                </a:lnTo>
                <a:lnTo>
                  <a:pt x="0" y="6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8" name="Google Shape;598;p23"/>
          <p:cNvSpPr/>
          <p:nvPr/>
        </p:nvSpPr>
        <p:spPr>
          <a:xfrm>
            <a:off x="6012561" y="3705225"/>
            <a:ext cx="1142999" cy="1143000"/>
          </a:xfrm>
          <a:custGeom>
            <a:rect b="b" l="l" r="r" t="t"/>
            <a:pathLst>
              <a:path extrusionOk="0" h="120000" w="120000">
                <a:moveTo>
                  <a:pt x="0" y="60000"/>
                </a:moveTo>
                <a:lnTo>
                  <a:pt x="198" y="55079"/>
                </a:lnTo>
                <a:lnTo>
                  <a:pt x="784" y="50268"/>
                </a:lnTo>
                <a:lnTo>
                  <a:pt x="1743" y="45582"/>
                </a:lnTo>
                <a:lnTo>
                  <a:pt x="3057" y="41036"/>
                </a:lnTo>
                <a:lnTo>
                  <a:pt x="4713" y="36646"/>
                </a:lnTo>
                <a:lnTo>
                  <a:pt x="6695" y="32428"/>
                </a:lnTo>
                <a:lnTo>
                  <a:pt x="8987" y="28396"/>
                </a:lnTo>
                <a:lnTo>
                  <a:pt x="11573" y="24566"/>
                </a:lnTo>
                <a:lnTo>
                  <a:pt x="14439" y="20954"/>
                </a:lnTo>
                <a:lnTo>
                  <a:pt x="17569" y="17574"/>
                </a:lnTo>
                <a:lnTo>
                  <a:pt x="20948" y="14444"/>
                </a:lnTo>
                <a:lnTo>
                  <a:pt x="24560" y="11577"/>
                </a:lnTo>
                <a:lnTo>
                  <a:pt x="28390" y="8990"/>
                </a:lnTo>
                <a:lnTo>
                  <a:pt x="32422" y="6697"/>
                </a:lnTo>
                <a:lnTo>
                  <a:pt x="36641" y="4715"/>
                </a:lnTo>
                <a:lnTo>
                  <a:pt x="41031" y="3059"/>
                </a:lnTo>
                <a:lnTo>
                  <a:pt x="45578" y="1743"/>
                </a:lnTo>
                <a:lnTo>
                  <a:pt x="50265" y="785"/>
                </a:lnTo>
                <a:lnTo>
                  <a:pt x="55077" y="198"/>
                </a:lnTo>
                <a:lnTo>
                  <a:pt x="59999" y="0"/>
                </a:lnTo>
                <a:lnTo>
                  <a:pt x="64920" y="198"/>
                </a:lnTo>
                <a:lnTo>
                  <a:pt x="69731" y="785"/>
                </a:lnTo>
                <a:lnTo>
                  <a:pt x="74417" y="1743"/>
                </a:lnTo>
                <a:lnTo>
                  <a:pt x="78963" y="3059"/>
                </a:lnTo>
                <a:lnTo>
                  <a:pt x="83353" y="4715"/>
                </a:lnTo>
                <a:lnTo>
                  <a:pt x="87571" y="6697"/>
                </a:lnTo>
                <a:lnTo>
                  <a:pt x="91603" y="8990"/>
                </a:lnTo>
                <a:lnTo>
                  <a:pt x="95433" y="11577"/>
                </a:lnTo>
                <a:lnTo>
                  <a:pt x="99045" y="14444"/>
                </a:lnTo>
                <a:lnTo>
                  <a:pt x="102425" y="17574"/>
                </a:lnTo>
                <a:lnTo>
                  <a:pt x="105555" y="20954"/>
                </a:lnTo>
                <a:lnTo>
                  <a:pt x="108422" y="24566"/>
                </a:lnTo>
                <a:lnTo>
                  <a:pt x="111009" y="28396"/>
                </a:lnTo>
                <a:lnTo>
                  <a:pt x="113302" y="32428"/>
                </a:lnTo>
                <a:lnTo>
                  <a:pt x="115284" y="36646"/>
                </a:lnTo>
                <a:lnTo>
                  <a:pt x="116940" y="41036"/>
                </a:lnTo>
                <a:lnTo>
                  <a:pt x="118256" y="45582"/>
                </a:lnTo>
                <a:lnTo>
                  <a:pt x="119214" y="50268"/>
                </a:lnTo>
                <a:lnTo>
                  <a:pt x="119801" y="55079"/>
                </a:lnTo>
                <a:lnTo>
                  <a:pt x="120000" y="60000"/>
                </a:lnTo>
                <a:lnTo>
                  <a:pt x="119801" y="64922"/>
                </a:lnTo>
                <a:lnTo>
                  <a:pt x="119214" y="69734"/>
                </a:lnTo>
                <a:lnTo>
                  <a:pt x="118256" y="74421"/>
                </a:lnTo>
                <a:lnTo>
                  <a:pt x="116940" y="78968"/>
                </a:lnTo>
                <a:lnTo>
                  <a:pt x="115284" y="83358"/>
                </a:lnTo>
                <a:lnTo>
                  <a:pt x="113302" y="87577"/>
                </a:lnTo>
                <a:lnTo>
                  <a:pt x="111009" y="91609"/>
                </a:lnTo>
                <a:lnTo>
                  <a:pt x="108422" y="95439"/>
                </a:lnTo>
                <a:lnTo>
                  <a:pt x="105555" y="99051"/>
                </a:lnTo>
                <a:lnTo>
                  <a:pt x="102425" y="102429"/>
                </a:lnTo>
                <a:lnTo>
                  <a:pt x="99045" y="105560"/>
                </a:lnTo>
                <a:lnTo>
                  <a:pt x="95433" y="108426"/>
                </a:lnTo>
                <a:lnTo>
                  <a:pt x="91603" y="111012"/>
                </a:lnTo>
                <a:lnTo>
                  <a:pt x="87571" y="113304"/>
                </a:lnTo>
                <a:lnTo>
                  <a:pt x="83353" y="115286"/>
                </a:lnTo>
                <a:lnTo>
                  <a:pt x="78963" y="116942"/>
                </a:lnTo>
                <a:lnTo>
                  <a:pt x="74417" y="118256"/>
                </a:lnTo>
                <a:lnTo>
                  <a:pt x="69731" y="119214"/>
                </a:lnTo>
                <a:lnTo>
                  <a:pt x="64920" y="119801"/>
                </a:lnTo>
                <a:lnTo>
                  <a:pt x="59999" y="120000"/>
                </a:lnTo>
                <a:lnTo>
                  <a:pt x="55077" y="119801"/>
                </a:lnTo>
                <a:lnTo>
                  <a:pt x="50265" y="119214"/>
                </a:lnTo>
                <a:lnTo>
                  <a:pt x="45578" y="118256"/>
                </a:lnTo>
                <a:lnTo>
                  <a:pt x="41031" y="116942"/>
                </a:lnTo>
                <a:lnTo>
                  <a:pt x="36641" y="115286"/>
                </a:lnTo>
                <a:lnTo>
                  <a:pt x="32422" y="113304"/>
                </a:lnTo>
                <a:lnTo>
                  <a:pt x="28390" y="111012"/>
                </a:lnTo>
                <a:lnTo>
                  <a:pt x="24560" y="108426"/>
                </a:lnTo>
                <a:lnTo>
                  <a:pt x="20948" y="105560"/>
                </a:lnTo>
                <a:lnTo>
                  <a:pt x="17569" y="102429"/>
                </a:lnTo>
                <a:lnTo>
                  <a:pt x="14439" y="99051"/>
                </a:lnTo>
                <a:lnTo>
                  <a:pt x="11573" y="95439"/>
                </a:lnTo>
                <a:lnTo>
                  <a:pt x="8987" y="91609"/>
                </a:lnTo>
                <a:lnTo>
                  <a:pt x="6695" y="87577"/>
                </a:lnTo>
                <a:lnTo>
                  <a:pt x="4713" y="83358"/>
                </a:lnTo>
                <a:lnTo>
                  <a:pt x="3057" y="78968"/>
                </a:lnTo>
                <a:lnTo>
                  <a:pt x="1743" y="74421"/>
                </a:lnTo>
                <a:lnTo>
                  <a:pt x="784" y="69734"/>
                </a:lnTo>
                <a:lnTo>
                  <a:pt x="198" y="64922"/>
                </a:lnTo>
                <a:lnTo>
                  <a:pt x="0" y="60000"/>
                </a:lnTo>
                <a:close/>
              </a:path>
            </a:pathLst>
          </a:custGeom>
          <a:noFill/>
          <a:ln cap="flat" cmpd="sng" w="12700">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9" name="Google Shape;599;p23"/>
          <p:cNvSpPr/>
          <p:nvPr/>
        </p:nvSpPr>
        <p:spPr>
          <a:xfrm>
            <a:off x="6103620" y="2743200"/>
            <a:ext cx="1242059" cy="124053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0" name="Google Shape;600;p23"/>
          <p:cNvSpPr/>
          <p:nvPr/>
        </p:nvSpPr>
        <p:spPr>
          <a:xfrm>
            <a:off x="6153150" y="2771775"/>
            <a:ext cx="1143000" cy="1143000"/>
          </a:xfrm>
          <a:custGeom>
            <a:rect b="b" l="l" r="r" t="t"/>
            <a:pathLst>
              <a:path extrusionOk="0" h="120000" w="120000">
                <a:moveTo>
                  <a:pt x="0" y="60000"/>
                </a:moveTo>
                <a:lnTo>
                  <a:pt x="198" y="64920"/>
                </a:lnTo>
                <a:lnTo>
                  <a:pt x="785" y="69731"/>
                </a:lnTo>
                <a:lnTo>
                  <a:pt x="1743" y="74417"/>
                </a:lnTo>
                <a:lnTo>
                  <a:pt x="3059" y="78963"/>
                </a:lnTo>
                <a:lnTo>
                  <a:pt x="4715" y="83353"/>
                </a:lnTo>
                <a:lnTo>
                  <a:pt x="6697" y="87571"/>
                </a:lnTo>
                <a:lnTo>
                  <a:pt x="8990" y="91603"/>
                </a:lnTo>
                <a:lnTo>
                  <a:pt x="11577" y="95433"/>
                </a:lnTo>
                <a:lnTo>
                  <a:pt x="14444" y="99045"/>
                </a:lnTo>
                <a:lnTo>
                  <a:pt x="17574" y="102424"/>
                </a:lnTo>
                <a:lnTo>
                  <a:pt x="20954" y="105555"/>
                </a:lnTo>
                <a:lnTo>
                  <a:pt x="24566" y="108422"/>
                </a:lnTo>
                <a:lnTo>
                  <a:pt x="28396" y="111009"/>
                </a:lnTo>
                <a:lnTo>
                  <a:pt x="32428" y="113302"/>
                </a:lnTo>
                <a:lnTo>
                  <a:pt x="36646" y="115284"/>
                </a:lnTo>
                <a:lnTo>
                  <a:pt x="41036" y="116940"/>
                </a:lnTo>
                <a:lnTo>
                  <a:pt x="45582" y="118255"/>
                </a:lnTo>
                <a:lnTo>
                  <a:pt x="50268" y="119214"/>
                </a:lnTo>
                <a:lnTo>
                  <a:pt x="55079" y="119801"/>
                </a:lnTo>
                <a:lnTo>
                  <a:pt x="60000" y="120000"/>
                </a:lnTo>
                <a:lnTo>
                  <a:pt x="64922" y="119801"/>
                </a:lnTo>
                <a:lnTo>
                  <a:pt x="69734" y="119214"/>
                </a:lnTo>
                <a:lnTo>
                  <a:pt x="74421" y="118255"/>
                </a:lnTo>
                <a:lnTo>
                  <a:pt x="78968" y="116940"/>
                </a:lnTo>
                <a:lnTo>
                  <a:pt x="83358" y="115284"/>
                </a:lnTo>
                <a:lnTo>
                  <a:pt x="87577" y="113302"/>
                </a:lnTo>
                <a:lnTo>
                  <a:pt x="91609" y="111009"/>
                </a:lnTo>
                <a:lnTo>
                  <a:pt x="95439" y="108422"/>
                </a:lnTo>
                <a:lnTo>
                  <a:pt x="99051" y="105555"/>
                </a:lnTo>
                <a:lnTo>
                  <a:pt x="102429" y="102424"/>
                </a:lnTo>
                <a:lnTo>
                  <a:pt x="105560" y="99045"/>
                </a:lnTo>
                <a:lnTo>
                  <a:pt x="108426" y="95433"/>
                </a:lnTo>
                <a:lnTo>
                  <a:pt x="111012" y="91603"/>
                </a:lnTo>
                <a:lnTo>
                  <a:pt x="113304" y="87571"/>
                </a:lnTo>
                <a:lnTo>
                  <a:pt x="115286" y="83353"/>
                </a:lnTo>
                <a:lnTo>
                  <a:pt x="116942" y="78963"/>
                </a:lnTo>
                <a:lnTo>
                  <a:pt x="118256" y="74417"/>
                </a:lnTo>
                <a:lnTo>
                  <a:pt x="119214" y="69731"/>
                </a:lnTo>
                <a:lnTo>
                  <a:pt x="119801" y="64920"/>
                </a:lnTo>
                <a:lnTo>
                  <a:pt x="120000" y="60000"/>
                </a:lnTo>
                <a:lnTo>
                  <a:pt x="119801" y="55079"/>
                </a:lnTo>
                <a:lnTo>
                  <a:pt x="119214" y="50268"/>
                </a:lnTo>
                <a:lnTo>
                  <a:pt x="118256" y="45582"/>
                </a:lnTo>
                <a:lnTo>
                  <a:pt x="116942" y="41036"/>
                </a:lnTo>
                <a:lnTo>
                  <a:pt x="115286" y="36646"/>
                </a:lnTo>
                <a:lnTo>
                  <a:pt x="113304" y="32428"/>
                </a:lnTo>
                <a:lnTo>
                  <a:pt x="111012" y="28396"/>
                </a:lnTo>
                <a:lnTo>
                  <a:pt x="108426" y="24566"/>
                </a:lnTo>
                <a:lnTo>
                  <a:pt x="105560" y="20954"/>
                </a:lnTo>
                <a:lnTo>
                  <a:pt x="102429" y="17574"/>
                </a:lnTo>
                <a:lnTo>
                  <a:pt x="99051" y="14444"/>
                </a:lnTo>
                <a:lnTo>
                  <a:pt x="95439" y="11577"/>
                </a:lnTo>
                <a:lnTo>
                  <a:pt x="91609" y="8990"/>
                </a:lnTo>
                <a:lnTo>
                  <a:pt x="87577" y="6697"/>
                </a:lnTo>
                <a:lnTo>
                  <a:pt x="83358" y="4715"/>
                </a:lnTo>
                <a:lnTo>
                  <a:pt x="78968" y="3059"/>
                </a:lnTo>
                <a:lnTo>
                  <a:pt x="74421" y="1743"/>
                </a:lnTo>
                <a:lnTo>
                  <a:pt x="69734" y="785"/>
                </a:lnTo>
                <a:lnTo>
                  <a:pt x="64922" y="198"/>
                </a:lnTo>
                <a:lnTo>
                  <a:pt x="60000" y="0"/>
                </a:lnTo>
                <a:lnTo>
                  <a:pt x="55079" y="198"/>
                </a:lnTo>
                <a:lnTo>
                  <a:pt x="50268" y="785"/>
                </a:lnTo>
                <a:lnTo>
                  <a:pt x="45582" y="1743"/>
                </a:lnTo>
                <a:lnTo>
                  <a:pt x="41036" y="3059"/>
                </a:lnTo>
                <a:lnTo>
                  <a:pt x="36646" y="4715"/>
                </a:lnTo>
                <a:lnTo>
                  <a:pt x="32428" y="6697"/>
                </a:lnTo>
                <a:lnTo>
                  <a:pt x="28396" y="8990"/>
                </a:lnTo>
                <a:lnTo>
                  <a:pt x="24566" y="11577"/>
                </a:lnTo>
                <a:lnTo>
                  <a:pt x="20954" y="14444"/>
                </a:lnTo>
                <a:lnTo>
                  <a:pt x="17574" y="17574"/>
                </a:lnTo>
                <a:lnTo>
                  <a:pt x="14444" y="20954"/>
                </a:lnTo>
                <a:lnTo>
                  <a:pt x="11577" y="24566"/>
                </a:lnTo>
                <a:lnTo>
                  <a:pt x="8990" y="28396"/>
                </a:lnTo>
                <a:lnTo>
                  <a:pt x="6697" y="32428"/>
                </a:lnTo>
                <a:lnTo>
                  <a:pt x="4715" y="36646"/>
                </a:lnTo>
                <a:lnTo>
                  <a:pt x="3059" y="41036"/>
                </a:lnTo>
                <a:lnTo>
                  <a:pt x="1743" y="45582"/>
                </a:lnTo>
                <a:lnTo>
                  <a:pt x="785" y="50268"/>
                </a:lnTo>
                <a:lnTo>
                  <a:pt x="198" y="55079"/>
                </a:lnTo>
                <a:lnTo>
                  <a:pt x="0" y="600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1" name="Google Shape;601;p23"/>
          <p:cNvSpPr/>
          <p:nvPr/>
        </p:nvSpPr>
        <p:spPr>
          <a:xfrm>
            <a:off x="6153150" y="2771775"/>
            <a:ext cx="1143000" cy="1143000"/>
          </a:xfrm>
          <a:custGeom>
            <a:rect b="b" l="l" r="r" t="t"/>
            <a:pathLst>
              <a:path extrusionOk="0" h="120000" w="120000">
                <a:moveTo>
                  <a:pt x="0" y="60000"/>
                </a:moveTo>
                <a:lnTo>
                  <a:pt x="198" y="55079"/>
                </a:lnTo>
                <a:lnTo>
                  <a:pt x="785" y="50268"/>
                </a:lnTo>
                <a:lnTo>
                  <a:pt x="1743" y="45582"/>
                </a:lnTo>
                <a:lnTo>
                  <a:pt x="3059" y="41036"/>
                </a:lnTo>
                <a:lnTo>
                  <a:pt x="4715" y="36646"/>
                </a:lnTo>
                <a:lnTo>
                  <a:pt x="6697" y="32428"/>
                </a:lnTo>
                <a:lnTo>
                  <a:pt x="8990" y="28396"/>
                </a:lnTo>
                <a:lnTo>
                  <a:pt x="11577" y="24566"/>
                </a:lnTo>
                <a:lnTo>
                  <a:pt x="14444" y="20954"/>
                </a:lnTo>
                <a:lnTo>
                  <a:pt x="17574" y="17574"/>
                </a:lnTo>
                <a:lnTo>
                  <a:pt x="20954" y="14444"/>
                </a:lnTo>
                <a:lnTo>
                  <a:pt x="24566" y="11577"/>
                </a:lnTo>
                <a:lnTo>
                  <a:pt x="28396" y="8990"/>
                </a:lnTo>
                <a:lnTo>
                  <a:pt x="32428" y="6697"/>
                </a:lnTo>
                <a:lnTo>
                  <a:pt x="36646" y="4715"/>
                </a:lnTo>
                <a:lnTo>
                  <a:pt x="41036" y="3059"/>
                </a:lnTo>
                <a:lnTo>
                  <a:pt x="45582" y="1743"/>
                </a:lnTo>
                <a:lnTo>
                  <a:pt x="50268" y="785"/>
                </a:lnTo>
                <a:lnTo>
                  <a:pt x="55079" y="198"/>
                </a:lnTo>
                <a:lnTo>
                  <a:pt x="60000" y="0"/>
                </a:lnTo>
                <a:lnTo>
                  <a:pt x="64922" y="198"/>
                </a:lnTo>
                <a:lnTo>
                  <a:pt x="69734" y="785"/>
                </a:lnTo>
                <a:lnTo>
                  <a:pt x="74421" y="1743"/>
                </a:lnTo>
                <a:lnTo>
                  <a:pt x="78968" y="3059"/>
                </a:lnTo>
                <a:lnTo>
                  <a:pt x="83358" y="4715"/>
                </a:lnTo>
                <a:lnTo>
                  <a:pt x="87577" y="6697"/>
                </a:lnTo>
                <a:lnTo>
                  <a:pt x="91609" y="8990"/>
                </a:lnTo>
                <a:lnTo>
                  <a:pt x="95439" y="11577"/>
                </a:lnTo>
                <a:lnTo>
                  <a:pt x="99051" y="14444"/>
                </a:lnTo>
                <a:lnTo>
                  <a:pt x="102429" y="17574"/>
                </a:lnTo>
                <a:lnTo>
                  <a:pt x="105560" y="20954"/>
                </a:lnTo>
                <a:lnTo>
                  <a:pt x="108426" y="24566"/>
                </a:lnTo>
                <a:lnTo>
                  <a:pt x="111012" y="28396"/>
                </a:lnTo>
                <a:lnTo>
                  <a:pt x="113304" y="32428"/>
                </a:lnTo>
                <a:lnTo>
                  <a:pt x="115286" y="36646"/>
                </a:lnTo>
                <a:lnTo>
                  <a:pt x="116942" y="41036"/>
                </a:lnTo>
                <a:lnTo>
                  <a:pt x="118256" y="45582"/>
                </a:lnTo>
                <a:lnTo>
                  <a:pt x="119214" y="50268"/>
                </a:lnTo>
                <a:lnTo>
                  <a:pt x="119801" y="55079"/>
                </a:lnTo>
                <a:lnTo>
                  <a:pt x="120000" y="60000"/>
                </a:lnTo>
                <a:lnTo>
                  <a:pt x="119801" y="64920"/>
                </a:lnTo>
                <a:lnTo>
                  <a:pt x="119214" y="69731"/>
                </a:lnTo>
                <a:lnTo>
                  <a:pt x="118256" y="74417"/>
                </a:lnTo>
                <a:lnTo>
                  <a:pt x="116942" y="78963"/>
                </a:lnTo>
                <a:lnTo>
                  <a:pt x="115286" y="83353"/>
                </a:lnTo>
                <a:lnTo>
                  <a:pt x="113304" y="87571"/>
                </a:lnTo>
                <a:lnTo>
                  <a:pt x="111012" y="91603"/>
                </a:lnTo>
                <a:lnTo>
                  <a:pt x="108426" y="95433"/>
                </a:lnTo>
                <a:lnTo>
                  <a:pt x="105560" y="99045"/>
                </a:lnTo>
                <a:lnTo>
                  <a:pt x="102429" y="102424"/>
                </a:lnTo>
                <a:lnTo>
                  <a:pt x="99051" y="105555"/>
                </a:lnTo>
                <a:lnTo>
                  <a:pt x="95439" y="108422"/>
                </a:lnTo>
                <a:lnTo>
                  <a:pt x="91609" y="111009"/>
                </a:lnTo>
                <a:lnTo>
                  <a:pt x="87577" y="113302"/>
                </a:lnTo>
                <a:lnTo>
                  <a:pt x="83358" y="115284"/>
                </a:lnTo>
                <a:lnTo>
                  <a:pt x="78968" y="116940"/>
                </a:lnTo>
                <a:lnTo>
                  <a:pt x="74421" y="118255"/>
                </a:lnTo>
                <a:lnTo>
                  <a:pt x="69734" y="119214"/>
                </a:lnTo>
                <a:lnTo>
                  <a:pt x="64922" y="119801"/>
                </a:lnTo>
                <a:lnTo>
                  <a:pt x="60000" y="120000"/>
                </a:lnTo>
                <a:lnTo>
                  <a:pt x="55079" y="119801"/>
                </a:lnTo>
                <a:lnTo>
                  <a:pt x="50268" y="119214"/>
                </a:lnTo>
                <a:lnTo>
                  <a:pt x="45582" y="118255"/>
                </a:lnTo>
                <a:lnTo>
                  <a:pt x="41036" y="116940"/>
                </a:lnTo>
                <a:lnTo>
                  <a:pt x="36646" y="115284"/>
                </a:lnTo>
                <a:lnTo>
                  <a:pt x="32428" y="113302"/>
                </a:lnTo>
                <a:lnTo>
                  <a:pt x="28396" y="111009"/>
                </a:lnTo>
                <a:lnTo>
                  <a:pt x="24566" y="108422"/>
                </a:lnTo>
                <a:lnTo>
                  <a:pt x="20954" y="105555"/>
                </a:lnTo>
                <a:lnTo>
                  <a:pt x="17574" y="102424"/>
                </a:lnTo>
                <a:lnTo>
                  <a:pt x="14444" y="99045"/>
                </a:lnTo>
                <a:lnTo>
                  <a:pt x="11577" y="95433"/>
                </a:lnTo>
                <a:lnTo>
                  <a:pt x="8990" y="91603"/>
                </a:lnTo>
                <a:lnTo>
                  <a:pt x="6697" y="87571"/>
                </a:lnTo>
                <a:lnTo>
                  <a:pt x="4715" y="83353"/>
                </a:lnTo>
                <a:lnTo>
                  <a:pt x="3059" y="78963"/>
                </a:lnTo>
                <a:lnTo>
                  <a:pt x="1743" y="74417"/>
                </a:lnTo>
                <a:lnTo>
                  <a:pt x="785" y="69731"/>
                </a:lnTo>
                <a:lnTo>
                  <a:pt x="198" y="64920"/>
                </a:lnTo>
                <a:lnTo>
                  <a:pt x="0" y="60000"/>
                </a:lnTo>
                <a:close/>
              </a:path>
            </a:pathLst>
          </a:custGeom>
          <a:noFill/>
          <a:ln cap="flat" cmpd="sng" w="12700">
            <a:solidFill>
              <a:srgbClr val="00285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2" name="Google Shape;602;p23"/>
          <p:cNvSpPr/>
          <p:nvPr/>
        </p:nvSpPr>
        <p:spPr>
          <a:xfrm>
            <a:off x="4686863" y="2339849"/>
            <a:ext cx="3555753" cy="2844710"/>
          </a:xfrm>
          <a:custGeom>
            <a:rect b="b" l="l" r="r" t="t"/>
            <a:pathLst>
              <a:path extrusionOk="0" h="120000" w="120000">
                <a:moveTo>
                  <a:pt x="119551" y="26341"/>
                </a:moveTo>
                <a:lnTo>
                  <a:pt x="118533" y="23399"/>
                </a:lnTo>
                <a:lnTo>
                  <a:pt x="117282" y="21057"/>
                </a:lnTo>
                <a:lnTo>
                  <a:pt x="115681" y="18803"/>
                </a:lnTo>
                <a:lnTo>
                  <a:pt x="113746" y="16643"/>
                </a:lnTo>
                <a:lnTo>
                  <a:pt x="111495" y="14585"/>
                </a:lnTo>
                <a:lnTo>
                  <a:pt x="108945" y="12634"/>
                </a:lnTo>
                <a:lnTo>
                  <a:pt x="106114" y="10797"/>
                </a:lnTo>
                <a:lnTo>
                  <a:pt x="103019" y="9080"/>
                </a:lnTo>
                <a:lnTo>
                  <a:pt x="99677" y="7491"/>
                </a:lnTo>
                <a:lnTo>
                  <a:pt x="96107" y="6036"/>
                </a:lnTo>
                <a:lnTo>
                  <a:pt x="92325" y="4721"/>
                </a:lnTo>
                <a:lnTo>
                  <a:pt x="88348" y="3553"/>
                </a:lnTo>
                <a:lnTo>
                  <a:pt x="84196" y="2538"/>
                </a:lnTo>
                <a:lnTo>
                  <a:pt x="79884" y="1684"/>
                </a:lnTo>
                <a:lnTo>
                  <a:pt x="75430" y="997"/>
                </a:lnTo>
                <a:lnTo>
                  <a:pt x="70852" y="482"/>
                </a:lnTo>
                <a:lnTo>
                  <a:pt x="66166" y="148"/>
                </a:lnTo>
                <a:lnTo>
                  <a:pt x="61392" y="0"/>
                </a:lnTo>
                <a:lnTo>
                  <a:pt x="56545" y="44"/>
                </a:lnTo>
                <a:lnTo>
                  <a:pt x="51644" y="289"/>
                </a:lnTo>
                <a:lnTo>
                  <a:pt x="46799" y="729"/>
                </a:lnTo>
                <a:lnTo>
                  <a:pt x="42116" y="1354"/>
                </a:lnTo>
                <a:lnTo>
                  <a:pt x="37609" y="2155"/>
                </a:lnTo>
                <a:lnTo>
                  <a:pt x="33290" y="3122"/>
                </a:lnTo>
                <a:lnTo>
                  <a:pt x="29173" y="4248"/>
                </a:lnTo>
                <a:lnTo>
                  <a:pt x="25271" y="5522"/>
                </a:lnTo>
                <a:lnTo>
                  <a:pt x="21597" y="6938"/>
                </a:lnTo>
                <a:lnTo>
                  <a:pt x="18164" y="8485"/>
                </a:lnTo>
                <a:lnTo>
                  <a:pt x="14986" y="10156"/>
                </a:lnTo>
                <a:lnTo>
                  <a:pt x="12076" y="11942"/>
                </a:lnTo>
                <a:lnTo>
                  <a:pt x="9446" y="13833"/>
                </a:lnTo>
                <a:lnTo>
                  <a:pt x="7109" y="15821"/>
                </a:lnTo>
                <a:lnTo>
                  <a:pt x="5080" y="17897"/>
                </a:lnTo>
                <a:lnTo>
                  <a:pt x="3371" y="20053"/>
                </a:lnTo>
                <a:lnTo>
                  <a:pt x="1996" y="22280"/>
                </a:lnTo>
                <a:lnTo>
                  <a:pt x="966" y="24570"/>
                </a:lnTo>
                <a:lnTo>
                  <a:pt x="296" y="26912"/>
                </a:lnTo>
                <a:lnTo>
                  <a:pt x="0" y="29300"/>
                </a:lnTo>
                <a:lnTo>
                  <a:pt x="88" y="31723"/>
                </a:lnTo>
                <a:lnTo>
                  <a:pt x="576" y="34174"/>
                </a:lnTo>
                <a:lnTo>
                  <a:pt x="6398" y="35762"/>
                </a:lnTo>
                <a:lnTo>
                  <a:pt x="5516" y="33888"/>
                </a:lnTo>
                <a:lnTo>
                  <a:pt x="4977" y="31963"/>
                </a:lnTo>
                <a:lnTo>
                  <a:pt x="4794" y="29995"/>
                </a:lnTo>
                <a:lnTo>
                  <a:pt x="4977" y="28027"/>
                </a:lnTo>
                <a:lnTo>
                  <a:pt x="5516" y="26102"/>
                </a:lnTo>
                <a:lnTo>
                  <a:pt x="6398" y="24228"/>
                </a:lnTo>
                <a:lnTo>
                  <a:pt x="7608" y="22409"/>
                </a:lnTo>
                <a:lnTo>
                  <a:pt x="9132" y="20653"/>
                </a:lnTo>
                <a:lnTo>
                  <a:pt x="10955" y="18966"/>
                </a:lnTo>
                <a:lnTo>
                  <a:pt x="13064" y="17353"/>
                </a:lnTo>
                <a:lnTo>
                  <a:pt x="15444" y="15821"/>
                </a:lnTo>
                <a:lnTo>
                  <a:pt x="18081" y="14376"/>
                </a:lnTo>
                <a:lnTo>
                  <a:pt x="20962" y="13024"/>
                </a:lnTo>
                <a:lnTo>
                  <a:pt x="24070" y="11772"/>
                </a:lnTo>
                <a:lnTo>
                  <a:pt x="27394" y="10625"/>
                </a:lnTo>
                <a:lnTo>
                  <a:pt x="30917" y="9590"/>
                </a:lnTo>
                <a:lnTo>
                  <a:pt x="34627" y="8673"/>
                </a:lnTo>
                <a:lnTo>
                  <a:pt x="38509" y="7881"/>
                </a:lnTo>
                <a:lnTo>
                  <a:pt x="42548" y="7218"/>
                </a:lnTo>
                <a:lnTo>
                  <a:pt x="46731" y="6692"/>
                </a:lnTo>
                <a:lnTo>
                  <a:pt x="51043" y="6308"/>
                </a:lnTo>
                <a:lnTo>
                  <a:pt x="55470" y="6074"/>
                </a:lnTo>
                <a:lnTo>
                  <a:pt x="59997" y="5994"/>
                </a:lnTo>
                <a:lnTo>
                  <a:pt x="64525" y="6074"/>
                </a:lnTo>
                <a:lnTo>
                  <a:pt x="68951" y="6308"/>
                </a:lnTo>
                <a:lnTo>
                  <a:pt x="73263" y="6692"/>
                </a:lnTo>
                <a:lnTo>
                  <a:pt x="77445" y="7218"/>
                </a:lnTo>
                <a:lnTo>
                  <a:pt x="81485" y="7881"/>
                </a:lnTo>
                <a:lnTo>
                  <a:pt x="85366" y="8673"/>
                </a:lnTo>
                <a:lnTo>
                  <a:pt x="89076" y="9590"/>
                </a:lnTo>
                <a:lnTo>
                  <a:pt x="92599" y="10625"/>
                </a:lnTo>
                <a:lnTo>
                  <a:pt x="95923" y="11772"/>
                </a:lnTo>
                <a:lnTo>
                  <a:pt x="99032" y="13024"/>
                </a:lnTo>
                <a:lnTo>
                  <a:pt x="101912" y="14376"/>
                </a:lnTo>
                <a:lnTo>
                  <a:pt x="104550" y="15821"/>
                </a:lnTo>
                <a:lnTo>
                  <a:pt x="106930" y="17353"/>
                </a:lnTo>
                <a:lnTo>
                  <a:pt x="109039" y="18966"/>
                </a:lnTo>
                <a:lnTo>
                  <a:pt x="110863" y="20653"/>
                </a:lnTo>
                <a:lnTo>
                  <a:pt x="112387" y="22409"/>
                </a:lnTo>
                <a:lnTo>
                  <a:pt x="113597" y="24228"/>
                </a:lnTo>
                <a:lnTo>
                  <a:pt x="114479" y="26102"/>
                </a:lnTo>
                <a:lnTo>
                  <a:pt x="115018" y="28027"/>
                </a:lnTo>
                <a:lnTo>
                  <a:pt x="115201" y="29995"/>
                </a:lnTo>
                <a:lnTo>
                  <a:pt x="115018" y="31963"/>
                </a:lnTo>
                <a:lnTo>
                  <a:pt x="114479" y="33888"/>
                </a:lnTo>
                <a:lnTo>
                  <a:pt x="113597" y="35762"/>
                </a:lnTo>
                <a:lnTo>
                  <a:pt x="112387" y="37581"/>
                </a:lnTo>
                <a:lnTo>
                  <a:pt x="110863" y="39337"/>
                </a:lnTo>
                <a:lnTo>
                  <a:pt x="109039" y="41024"/>
                </a:lnTo>
                <a:lnTo>
                  <a:pt x="106930" y="42637"/>
                </a:lnTo>
                <a:lnTo>
                  <a:pt x="104550" y="44169"/>
                </a:lnTo>
                <a:lnTo>
                  <a:pt x="101912" y="45614"/>
                </a:lnTo>
                <a:lnTo>
                  <a:pt x="99032" y="46966"/>
                </a:lnTo>
                <a:lnTo>
                  <a:pt x="95923" y="48218"/>
                </a:lnTo>
                <a:lnTo>
                  <a:pt x="92599" y="49365"/>
                </a:lnTo>
                <a:lnTo>
                  <a:pt x="89076" y="50400"/>
                </a:lnTo>
                <a:lnTo>
                  <a:pt x="85366" y="51317"/>
                </a:lnTo>
                <a:lnTo>
                  <a:pt x="81485" y="52109"/>
                </a:lnTo>
                <a:lnTo>
                  <a:pt x="77445" y="52772"/>
                </a:lnTo>
                <a:lnTo>
                  <a:pt x="73263" y="53298"/>
                </a:lnTo>
                <a:lnTo>
                  <a:pt x="68951" y="53682"/>
                </a:lnTo>
                <a:lnTo>
                  <a:pt x="64525" y="53916"/>
                </a:lnTo>
                <a:lnTo>
                  <a:pt x="59997" y="53996"/>
                </a:lnTo>
                <a:lnTo>
                  <a:pt x="55470" y="53916"/>
                </a:lnTo>
                <a:lnTo>
                  <a:pt x="51043" y="53682"/>
                </a:lnTo>
                <a:lnTo>
                  <a:pt x="46731" y="53298"/>
                </a:lnTo>
                <a:lnTo>
                  <a:pt x="47057" y="116296"/>
                </a:lnTo>
                <a:lnTo>
                  <a:pt x="48129" y="117088"/>
                </a:lnTo>
                <a:lnTo>
                  <a:pt x="49389" y="117804"/>
                </a:lnTo>
                <a:lnTo>
                  <a:pt x="50819" y="118434"/>
                </a:lnTo>
                <a:lnTo>
                  <a:pt x="52404" y="118970"/>
                </a:lnTo>
                <a:lnTo>
                  <a:pt x="54126" y="119403"/>
                </a:lnTo>
                <a:lnTo>
                  <a:pt x="55967" y="119726"/>
                </a:lnTo>
                <a:lnTo>
                  <a:pt x="56927" y="119842"/>
                </a:lnTo>
                <a:lnTo>
                  <a:pt x="57910" y="119928"/>
                </a:lnTo>
                <a:lnTo>
                  <a:pt x="59135" y="119989"/>
                </a:lnTo>
                <a:lnTo>
                  <a:pt x="60347" y="120000"/>
                </a:lnTo>
                <a:lnTo>
                  <a:pt x="61540" y="119962"/>
                </a:lnTo>
                <a:lnTo>
                  <a:pt x="62712" y="119878"/>
                </a:lnTo>
                <a:lnTo>
                  <a:pt x="63856" y="119749"/>
                </a:lnTo>
                <a:lnTo>
                  <a:pt x="64970" y="119577"/>
                </a:lnTo>
                <a:lnTo>
                  <a:pt x="66048" y="119364"/>
                </a:lnTo>
                <a:lnTo>
                  <a:pt x="67086" y="119110"/>
                </a:lnTo>
                <a:lnTo>
                  <a:pt x="68080" y="118818"/>
                </a:lnTo>
                <a:lnTo>
                  <a:pt x="69025" y="118489"/>
                </a:lnTo>
                <a:lnTo>
                  <a:pt x="69918" y="118125"/>
                </a:lnTo>
                <a:lnTo>
                  <a:pt x="71527" y="117299"/>
                </a:lnTo>
                <a:lnTo>
                  <a:pt x="72873" y="116352"/>
                </a:lnTo>
                <a:lnTo>
                  <a:pt x="73919" y="115297"/>
                </a:lnTo>
                <a:lnTo>
                  <a:pt x="74632" y="114148"/>
                </a:lnTo>
                <a:lnTo>
                  <a:pt x="74853" y="113542"/>
                </a:lnTo>
                <a:lnTo>
                  <a:pt x="119414" y="34174"/>
                </a:lnTo>
                <a:lnTo>
                  <a:pt x="119553" y="33649"/>
                </a:lnTo>
                <a:lnTo>
                  <a:pt x="119671" y="33129"/>
                </a:lnTo>
                <a:lnTo>
                  <a:pt x="119772" y="32608"/>
                </a:lnTo>
                <a:lnTo>
                  <a:pt x="119854" y="32086"/>
                </a:lnTo>
                <a:lnTo>
                  <a:pt x="119918" y="31564"/>
                </a:lnTo>
                <a:lnTo>
                  <a:pt x="119963" y="31041"/>
                </a:lnTo>
                <a:lnTo>
                  <a:pt x="119990" y="30518"/>
                </a:lnTo>
                <a:lnTo>
                  <a:pt x="120000" y="29995"/>
                </a:lnTo>
                <a:lnTo>
                  <a:pt x="119990" y="29472"/>
                </a:lnTo>
                <a:lnTo>
                  <a:pt x="119963" y="28949"/>
                </a:lnTo>
                <a:lnTo>
                  <a:pt x="119917" y="28427"/>
                </a:lnTo>
                <a:lnTo>
                  <a:pt x="119853" y="27904"/>
                </a:lnTo>
                <a:lnTo>
                  <a:pt x="119771" y="27383"/>
                </a:lnTo>
                <a:lnTo>
                  <a:pt x="119670" y="26862"/>
                </a:lnTo>
                <a:lnTo>
                  <a:pt x="119551" y="26341"/>
                </a:lnTo>
                <a:close/>
              </a:path>
              <a:path extrusionOk="0" h="120000" w="120000">
                <a:moveTo>
                  <a:pt x="46731" y="53298"/>
                </a:moveTo>
                <a:lnTo>
                  <a:pt x="42548" y="52772"/>
                </a:lnTo>
                <a:lnTo>
                  <a:pt x="38509" y="52109"/>
                </a:lnTo>
                <a:lnTo>
                  <a:pt x="34627" y="51317"/>
                </a:lnTo>
                <a:lnTo>
                  <a:pt x="30917" y="50400"/>
                </a:lnTo>
                <a:lnTo>
                  <a:pt x="27394" y="49365"/>
                </a:lnTo>
                <a:lnTo>
                  <a:pt x="24070" y="48218"/>
                </a:lnTo>
                <a:lnTo>
                  <a:pt x="20962" y="46966"/>
                </a:lnTo>
                <a:lnTo>
                  <a:pt x="18081" y="45614"/>
                </a:lnTo>
                <a:lnTo>
                  <a:pt x="15444" y="44169"/>
                </a:lnTo>
                <a:lnTo>
                  <a:pt x="13064" y="42637"/>
                </a:lnTo>
                <a:lnTo>
                  <a:pt x="10955" y="41024"/>
                </a:lnTo>
                <a:lnTo>
                  <a:pt x="9132" y="39337"/>
                </a:lnTo>
                <a:lnTo>
                  <a:pt x="7608" y="37581"/>
                </a:lnTo>
                <a:lnTo>
                  <a:pt x="6398" y="35762"/>
                </a:lnTo>
                <a:lnTo>
                  <a:pt x="576" y="34174"/>
                </a:lnTo>
                <a:lnTo>
                  <a:pt x="45142" y="113542"/>
                </a:lnTo>
                <a:lnTo>
                  <a:pt x="45313" y="114034"/>
                </a:lnTo>
                <a:lnTo>
                  <a:pt x="45547" y="114514"/>
                </a:lnTo>
                <a:lnTo>
                  <a:pt x="45840" y="114982"/>
                </a:lnTo>
                <a:lnTo>
                  <a:pt x="46191" y="115435"/>
                </a:lnTo>
                <a:lnTo>
                  <a:pt x="46597" y="115874"/>
                </a:lnTo>
                <a:lnTo>
                  <a:pt x="47057" y="116296"/>
                </a:lnTo>
                <a:lnTo>
                  <a:pt x="46731" y="53298"/>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3" name="Google Shape;603;p23"/>
          <p:cNvSpPr/>
          <p:nvPr/>
        </p:nvSpPr>
        <p:spPr>
          <a:xfrm>
            <a:off x="4686863" y="2339849"/>
            <a:ext cx="3555753" cy="2844710"/>
          </a:xfrm>
          <a:custGeom>
            <a:rect b="b" l="l" r="r" t="t"/>
            <a:pathLst>
              <a:path extrusionOk="0" h="120000" w="120000">
                <a:moveTo>
                  <a:pt x="576" y="34174"/>
                </a:moveTo>
                <a:lnTo>
                  <a:pt x="88" y="31723"/>
                </a:lnTo>
                <a:lnTo>
                  <a:pt x="0" y="29300"/>
                </a:lnTo>
                <a:lnTo>
                  <a:pt x="296" y="26912"/>
                </a:lnTo>
                <a:lnTo>
                  <a:pt x="966" y="24570"/>
                </a:lnTo>
                <a:lnTo>
                  <a:pt x="1996" y="22280"/>
                </a:lnTo>
                <a:lnTo>
                  <a:pt x="3371" y="20053"/>
                </a:lnTo>
                <a:lnTo>
                  <a:pt x="5080" y="17897"/>
                </a:lnTo>
                <a:lnTo>
                  <a:pt x="7109" y="15821"/>
                </a:lnTo>
                <a:lnTo>
                  <a:pt x="9446" y="13833"/>
                </a:lnTo>
                <a:lnTo>
                  <a:pt x="12076" y="11942"/>
                </a:lnTo>
                <a:lnTo>
                  <a:pt x="14986" y="10156"/>
                </a:lnTo>
                <a:lnTo>
                  <a:pt x="18164" y="8485"/>
                </a:lnTo>
                <a:lnTo>
                  <a:pt x="21597" y="6938"/>
                </a:lnTo>
                <a:lnTo>
                  <a:pt x="25271" y="5522"/>
                </a:lnTo>
                <a:lnTo>
                  <a:pt x="29173" y="4248"/>
                </a:lnTo>
                <a:lnTo>
                  <a:pt x="33290" y="3122"/>
                </a:lnTo>
                <a:lnTo>
                  <a:pt x="37609" y="2155"/>
                </a:lnTo>
                <a:lnTo>
                  <a:pt x="42116" y="1354"/>
                </a:lnTo>
                <a:lnTo>
                  <a:pt x="46799" y="729"/>
                </a:lnTo>
                <a:lnTo>
                  <a:pt x="51644" y="289"/>
                </a:lnTo>
                <a:lnTo>
                  <a:pt x="56545" y="44"/>
                </a:lnTo>
                <a:lnTo>
                  <a:pt x="61392" y="0"/>
                </a:lnTo>
                <a:lnTo>
                  <a:pt x="66166" y="148"/>
                </a:lnTo>
                <a:lnTo>
                  <a:pt x="70852" y="482"/>
                </a:lnTo>
                <a:lnTo>
                  <a:pt x="75430" y="997"/>
                </a:lnTo>
                <a:lnTo>
                  <a:pt x="79884" y="1684"/>
                </a:lnTo>
                <a:lnTo>
                  <a:pt x="84196" y="2538"/>
                </a:lnTo>
                <a:lnTo>
                  <a:pt x="88348" y="3553"/>
                </a:lnTo>
                <a:lnTo>
                  <a:pt x="92325" y="4721"/>
                </a:lnTo>
                <a:lnTo>
                  <a:pt x="96107" y="6036"/>
                </a:lnTo>
                <a:lnTo>
                  <a:pt x="99677" y="7491"/>
                </a:lnTo>
                <a:lnTo>
                  <a:pt x="103019" y="9080"/>
                </a:lnTo>
                <a:lnTo>
                  <a:pt x="106114" y="10797"/>
                </a:lnTo>
                <a:lnTo>
                  <a:pt x="108945" y="12634"/>
                </a:lnTo>
                <a:lnTo>
                  <a:pt x="111495" y="14585"/>
                </a:lnTo>
                <a:lnTo>
                  <a:pt x="113746" y="16643"/>
                </a:lnTo>
                <a:lnTo>
                  <a:pt x="115681" y="18803"/>
                </a:lnTo>
                <a:lnTo>
                  <a:pt x="117282" y="21057"/>
                </a:lnTo>
                <a:lnTo>
                  <a:pt x="118533" y="23399"/>
                </a:lnTo>
                <a:lnTo>
                  <a:pt x="119414" y="25822"/>
                </a:lnTo>
                <a:lnTo>
                  <a:pt x="119771" y="27383"/>
                </a:lnTo>
                <a:lnTo>
                  <a:pt x="119990" y="29472"/>
                </a:lnTo>
                <a:lnTo>
                  <a:pt x="120000" y="29995"/>
                </a:lnTo>
                <a:lnTo>
                  <a:pt x="119990" y="30518"/>
                </a:lnTo>
                <a:lnTo>
                  <a:pt x="119772" y="32608"/>
                </a:lnTo>
                <a:lnTo>
                  <a:pt x="119414" y="34174"/>
                </a:lnTo>
                <a:lnTo>
                  <a:pt x="74853" y="113542"/>
                </a:lnTo>
                <a:lnTo>
                  <a:pt x="74632" y="114148"/>
                </a:lnTo>
                <a:lnTo>
                  <a:pt x="73919" y="115297"/>
                </a:lnTo>
                <a:lnTo>
                  <a:pt x="72873" y="116352"/>
                </a:lnTo>
                <a:lnTo>
                  <a:pt x="71527" y="117299"/>
                </a:lnTo>
                <a:lnTo>
                  <a:pt x="69918" y="118125"/>
                </a:lnTo>
                <a:lnTo>
                  <a:pt x="68080" y="118818"/>
                </a:lnTo>
                <a:lnTo>
                  <a:pt x="67086" y="119110"/>
                </a:lnTo>
                <a:lnTo>
                  <a:pt x="66048" y="119364"/>
                </a:lnTo>
                <a:lnTo>
                  <a:pt x="64970" y="119577"/>
                </a:lnTo>
                <a:lnTo>
                  <a:pt x="63856" y="119749"/>
                </a:lnTo>
                <a:lnTo>
                  <a:pt x="62712" y="119878"/>
                </a:lnTo>
                <a:lnTo>
                  <a:pt x="61540" y="119962"/>
                </a:lnTo>
                <a:lnTo>
                  <a:pt x="60347" y="120000"/>
                </a:lnTo>
                <a:lnTo>
                  <a:pt x="59135" y="119989"/>
                </a:lnTo>
                <a:lnTo>
                  <a:pt x="57910" y="119928"/>
                </a:lnTo>
                <a:lnTo>
                  <a:pt x="56927" y="119842"/>
                </a:lnTo>
                <a:lnTo>
                  <a:pt x="55032" y="119579"/>
                </a:lnTo>
                <a:lnTo>
                  <a:pt x="53249" y="119200"/>
                </a:lnTo>
                <a:lnTo>
                  <a:pt x="51594" y="118714"/>
                </a:lnTo>
                <a:lnTo>
                  <a:pt x="50084" y="118130"/>
                </a:lnTo>
                <a:lnTo>
                  <a:pt x="48736" y="117456"/>
                </a:lnTo>
                <a:lnTo>
                  <a:pt x="47568" y="116701"/>
                </a:lnTo>
                <a:lnTo>
                  <a:pt x="46597" y="115874"/>
                </a:lnTo>
                <a:lnTo>
                  <a:pt x="45840" y="114982"/>
                </a:lnTo>
                <a:lnTo>
                  <a:pt x="45142" y="113542"/>
                </a:lnTo>
                <a:lnTo>
                  <a:pt x="576" y="34174"/>
                </a:lnTo>
                <a:close/>
              </a:path>
            </a:pathLst>
          </a:custGeom>
          <a:noFill/>
          <a:ln cap="flat" cmpd="sng" w="9525">
            <a:solidFill>
              <a:srgbClr val="00132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4" name="Google Shape;604;p23"/>
          <p:cNvSpPr/>
          <p:nvPr/>
        </p:nvSpPr>
        <p:spPr>
          <a:xfrm>
            <a:off x="4828921" y="2481961"/>
            <a:ext cx="3271520" cy="1137920"/>
          </a:xfrm>
          <a:custGeom>
            <a:rect b="b" l="l" r="r" t="t"/>
            <a:pathLst>
              <a:path extrusionOk="0" h="120000" w="120000">
                <a:moveTo>
                  <a:pt x="0" y="60000"/>
                </a:moveTo>
                <a:lnTo>
                  <a:pt x="198" y="64920"/>
                </a:lnTo>
                <a:lnTo>
                  <a:pt x="785" y="69731"/>
                </a:lnTo>
                <a:lnTo>
                  <a:pt x="1743" y="74417"/>
                </a:lnTo>
                <a:lnTo>
                  <a:pt x="3058" y="78963"/>
                </a:lnTo>
                <a:lnTo>
                  <a:pt x="4714" y="83353"/>
                </a:lnTo>
                <a:lnTo>
                  <a:pt x="6696" y="87572"/>
                </a:lnTo>
                <a:lnTo>
                  <a:pt x="8988" y="91604"/>
                </a:lnTo>
                <a:lnTo>
                  <a:pt x="11575" y="95433"/>
                </a:lnTo>
                <a:lnTo>
                  <a:pt x="14442" y="99046"/>
                </a:lnTo>
                <a:lnTo>
                  <a:pt x="17572" y="102425"/>
                </a:lnTo>
                <a:lnTo>
                  <a:pt x="20951" y="105555"/>
                </a:lnTo>
                <a:lnTo>
                  <a:pt x="24563" y="108422"/>
                </a:lnTo>
                <a:lnTo>
                  <a:pt x="28393" y="111009"/>
                </a:lnTo>
                <a:lnTo>
                  <a:pt x="32425" y="113302"/>
                </a:lnTo>
                <a:lnTo>
                  <a:pt x="36644" y="115284"/>
                </a:lnTo>
                <a:lnTo>
                  <a:pt x="41034" y="116940"/>
                </a:lnTo>
                <a:lnTo>
                  <a:pt x="45580" y="118256"/>
                </a:lnTo>
                <a:lnTo>
                  <a:pt x="50267" y="119214"/>
                </a:lnTo>
                <a:lnTo>
                  <a:pt x="55078" y="119801"/>
                </a:lnTo>
                <a:lnTo>
                  <a:pt x="59999" y="120000"/>
                </a:lnTo>
                <a:lnTo>
                  <a:pt x="64920" y="119801"/>
                </a:lnTo>
                <a:lnTo>
                  <a:pt x="69731" y="119214"/>
                </a:lnTo>
                <a:lnTo>
                  <a:pt x="74418" y="118256"/>
                </a:lnTo>
                <a:lnTo>
                  <a:pt x="78963" y="116940"/>
                </a:lnTo>
                <a:lnTo>
                  <a:pt x="83353" y="115284"/>
                </a:lnTo>
                <a:lnTo>
                  <a:pt x="87572" y="113302"/>
                </a:lnTo>
                <a:lnTo>
                  <a:pt x="91604" y="111009"/>
                </a:lnTo>
                <a:lnTo>
                  <a:pt x="95434" y="108422"/>
                </a:lnTo>
                <a:lnTo>
                  <a:pt x="99046" y="105555"/>
                </a:lnTo>
                <a:lnTo>
                  <a:pt x="102425" y="102425"/>
                </a:lnTo>
                <a:lnTo>
                  <a:pt x="105556" y="99046"/>
                </a:lnTo>
                <a:lnTo>
                  <a:pt x="108422" y="95433"/>
                </a:lnTo>
                <a:lnTo>
                  <a:pt x="111010" y="91604"/>
                </a:lnTo>
                <a:lnTo>
                  <a:pt x="113302" y="87572"/>
                </a:lnTo>
                <a:lnTo>
                  <a:pt x="115284" y="83353"/>
                </a:lnTo>
                <a:lnTo>
                  <a:pt x="116940" y="78963"/>
                </a:lnTo>
                <a:lnTo>
                  <a:pt x="118256" y="74417"/>
                </a:lnTo>
                <a:lnTo>
                  <a:pt x="119214" y="69731"/>
                </a:lnTo>
                <a:lnTo>
                  <a:pt x="119801" y="64920"/>
                </a:lnTo>
                <a:lnTo>
                  <a:pt x="120000" y="60000"/>
                </a:lnTo>
                <a:lnTo>
                  <a:pt x="119801" y="55079"/>
                </a:lnTo>
                <a:lnTo>
                  <a:pt x="119214" y="50268"/>
                </a:lnTo>
                <a:lnTo>
                  <a:pt x="118256" y="45582"/>
                </a:lnTo>
                <a:lnTo>
                  <a:pt x="116940" y="41036"/>
                </a:lnTo>
                <a:lnTo>
                  <a:pt x="115284" y="36646"/>
                </a:lnTo>
                <a:lnTo>
                  <a:pt x="113302" y="32427"/>
                </a:lnTo>
                <a:lnTo>
                  <a:pt x="111010" y="28395"/>
                </a:lnTo>
                <a:lnTo>
                  <a:pt x="108422" y="24566"/>
                </a:lnTo>
                <a:lnTo>
                  <a:pt x="105556" y="20953"/>
                </a:lnTo>
                <a:lnTo>
                  <a:pt x="102425" y="17574"/>
                </a:lnTo>
                <a:lnTo>
                  <a:pt x="99046" y="14444"/>
                </a:lnTo>
                <a:lnTo>
                  <a:pt x="95434" y="11577"/>
                </a:lnTo>
                <a:lnTo>
                  <a:pt x="91604" y="8990"/>
                </a:lnTo>
                <a:lnTo>
                  <a:pt x="87572" y="6697"/>
                </a:lnTo>
                <a:lnTo>
                  <a:pt x="83353" y="4715"/>
                </a:lnTo>
                <a:lnTo>
                  <a:pt x="78963" y="3059"/>
                </a:lnTo>
                <a:lnTo>
                  <a:pt x="74418" y="1743"/>
                </a:lnTo>
                <a:lnTo>
                  <a:pt x="69731" y="785"/>
                </a:lnTo>
                <a:lnTo>
                  <a:pt x="64920" y="198"/>
                </a:lnTo>
                <a:lnTo>
                  <a:pt x="59999" y="0"/>
                </a:lnTo>
                <a:lnTo>
                  <a:pt x="55078" y="198"/>
                </a:lnTo>
                <a:lnTo>
                  <a:pt x="50267" y="785"/>
                </a:lnTo>
                <a:lnTo>
                  <a:pt x="45580" y="1743"/>
                </a:lnTo>
                <a:lnTo>
                  <a:pt x="41034" y="3059"/>
                </a:lnTo>
                <a:lnTo>
                  <a:pt x="36644" y="4715"/>
                </a:lnTo>
                <a:lnTo>
                  <a:pt x="32425" y="6697"/>
                </a:lnTo>
                <a:lnTo>
                  <a:pt x="28393" y="8990"/>
                </a:lnTo>
                <a:lnTo>
                  <a:pt x="24563" y="11577"/>
                </a:lnTo>
                <a:lnTo>
                  <a:pt x="20951" y="14444"/>
                </a:lnTo>
                <a:lnTo>
                  <a:pt x="17572" y="17574"/>
                </a:lnTo>
                <a:lnTo>
                  <a:pt x="14442" y="20953"/>
                </a:lnTo>
                <a:lnTo>
                  <a:pt x="11575" y="24566"/>
                </a:lnTo>
                <a:lnTo>
                  <a:pt x="8988" y="28395"/>
                </a:lnTo>
                <a:lnTo>
                  <a:pt x="6696" y="32427"/>
                </a:lnTo>
                <a:lnTo>
                  <a:pt x="4714" y="36646"/>
                </a:lnTo>
                <a:lnTo>
                  <a:pt x="3058" y="41036"/>
                </a:lnTo>
                <a:lnTo>
                  <a:pt x="1743" y="45582"/>
                </a:lnTo>
                <a:lnTo>
                  <a:pt x="785" y="50268"/>
                </a:lnTo>
                <a:lnTo>
                  <a:pt x="198" y="55079"/>
                </a:lnTo>
                <a:lnTo>
                  <a:pt x="0" y="60000"/>
                </a:lnTo>
                <a:close/>
              </a:path>
            </a:pathLst>
          </a:custGeom>
          <a:noFill/>
          <a:ln cap="flat" cmpd="sng" w="9525">
            <a:solidFill>
              <a:srgbClr val="00132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5" name="Google Shape;605;p23"/>
          <p:cNvSpPr/>
          <p:nvPr/>
        </p:nvSpPr>
        <p:spPr>
          <a:xfrm>
            <a:off x="6797040" y="2246376"/>
            <a:ext cx="1242059" cy="124206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6" name="Google Shape;606;p23"/>
          <p:cNvSpPr/>
          <p:nvPr/>
        </p:nvSpPr>
        <p:spPr>
          <a:xfrm>
            <a:off x="6846697" y="2275840"/>
            <a:ext cx="1143000" cy="1143000"/>
          </a:xfrm>
          <a:custGeom>
            <a:rect b="b" l="l" r="r" t="t"/>
            <a:pathLst>
              <a:path extrusionOk="0" h="120000" w="120000">
                <a:moveTo>
                  <a:pt x="0" y="60000"/>
                </a:moveTo>
                <a:lnTo>
                  <a:pt x="198" y="64922"/>
                </a:lnTo>
                <a:lnTo>
                  <a:pt x="785" y="69734"/>
                </a:lnTo>
                <a:lnTo>
                  <a:pt x="1743" y="74421"/>
                </a:lnTo>
                <a:lnTo>
                  <a:pt x="3059" y="78968"/>
                </a:lnTo>
                <a:lnTo>
                  <a:pt x="4715" y="83358"/>
                </a:lnTo>
                <a:lnTo>
                  <a:pt x="6697" y="87577"/>
                </a:lnTo>
                <a:lnTo>
                  <a:pt x="8990" y="91609"/>
                </a:lnTo>
                <a:lnTo>
                  <a:pt x="11577" y="95439"/>
                </a:lnTo>
                <a:lnTo>
                  <a:pt x="14444" y="99051"/>
                </a:lnTo>
                <a:lnTo>
                  <a:pt x="17574" y="102429"/>
                </a:lnTo>
                <a:lnTo>
                  <a:pt x="20954" y="105560"/>
                </a:lnTo>
                <a:lnTo>
                  <a:pt x="24566" y="108426"/>
                </a:lnTo>
                <a:lnTo>
                  <a:pt x="28396" y="111012"/>
                </a:lnTo>
                <a:lnTo>
                  <a:pt x="32428" y="113304"/>
                </a:lnTo>
                <a:lnTo>
                  <a:pt x="36646" y="115286"/>
                </a:lnTo>
                <a:lnTo>
                  <a:pt x="41036" y="116942"/>
                </a:lnTo>
                <a:lnTo>
                  <a:pt x="45582" y="118256"/>
                </a:lnTo>
                <a:lnTo>
                  <a:pt x="50268" y="119214"/>
                </a:lnTo>
                <a:lnTo>
                  <a:pt x="55079" y="119801"/>
                </a:lnTo>
                <a:lnTo>
                  <a:pt x="60000" y="120000"/>
                </a:lnTo>
                <a:lnTo>
                  <a:pt x="64922" y="119801"/>
                </a:lnTo>
                <a:lnTo>
                  <a:pt x="69734" y="119214"/>
                </a:lnTo>
                <a:lnTo>
                  <a:pt x="74421" y="118256"/>
                </a:lnTo>
                <a:lnTo>
                  <a:pt x="78968" y="116942"/>
                </a:lnTo>
                <a:lnTo>
                  <a:pt x="83358" y="115286"/>
                </a:lnTo>
                <a:lnTo>
                  <a:pt x="87577" y="113304"/>
                </a:lnTo>
                <a:lnTo>
                  <a:pt x="91609" y="111012"/>
                </a:lnTo>
                <a:lnTo>
                  <a:pt x="95439" y="108426"/>
                </a:lnTo>
                <a:lnTo>
                  <a:pt x="99051" y="105560"/>
                </a:lnTo>
                <a:lnTo>
                  <a:pt x="102429" y="102429"/>
                </a:lnTo>
                <a:lnTo>
                  <a:pt x="105560" y="99051"/>
                </a:lnTo>
                <a:lnTo>
                  <a:pt x="108426" y="95439"/>
                </a:lnTo>
                <a:lnTo>
                  <a:pt x="111012" y="91609"/>
                </a:lnTo>
                <a:lnTo>
                  <a:pt x="113304" y="87577"/>
                </a:lnTo>
                <a:lnTo>
                  <a:pt x="115286" y="83358"/>
                </a:lnTo>
                <a:lnTo>
                  <a:pt x="116942" y="78968"/>
                </a:lnTo>
                <a:lnTo>
                  <a:pt x="118256" y="74421"/>
                </a:lnTo>
                <a:lnTo>
                  <a:pt x="119214" y="69734"/>
                </a:lnTo>
                <a:lnTo>
                  <a:pt x="119801" y="64922"/>
                </a:lnTo>
                <a:lnTo>
                  <a:pt x="120000" y="60000"/>
                </a:lnTo>
                <a:lnTo>
                  <a:pt x="119801" y="55079"/>
                </a:lnTo>
                <a:lnTo>
                  <a:pt x="119214" y="50268"/>
                </a:lnTo>
                <a:lnTo>
                  <a:pt x="118256" y="45582"/>
                </a:lnTo>
                <a:lnTo>
                  <a:pt x="116942" y="41036"/>
                </a:lnTo>
                <a:lnTo>
                  <a:pt x="115286" y="36646"/>
                </a:lnTo>
                <a:lnTo>
                  <a:pt x="113304" y="32428"/>
                </a:lnTo>
                <a:lnTo>
                  <a:pt x="111012" y="28396"/>
                </a:lnTo>
                <a:lnTo>
                  <a:pt x="108426" y="24566"/>
                </a:lnTo>
                <a:lnTo>
                  <a:pt x="105560" y="20954"/>
                </a:lnTo>
                <a:lnTo>
                  <a:pt x="102429" y="17574"/>
                </a:lnTo>
                <a:lnTo>
                  <a:pt x="99051" y="14444"/>
                </a:lnTo>
                <a:lnTo>
                  <a:pt x="95439" y="11577"/>
                </a:lnTo>
                <a:lnTo>
                  <a:pt x="91609" y="8990"/>
                </a:lnTo>
                <a:lnTo>
                  <a:pt x="87577" y="6697"/>
                </a:lnTo>
                <a:lnTo>
                  <a:pt x="83358" y="4715"/>
                </a:lnTo>
                <a:lnTo>
                  <a:pt x="78968" y="3059"/>
                </a:lnTo>
                <a:lnTo>
                  <a:pt x="74421" y="1743"/>
                </a:lnTo>
                <a:lnTo>
                  <a:pt x="69734" y="785"/>
                </a:lnTo>
                <a:lnTo>
                  <a:pt x="64922" y="198"/>
                </a:lnTo>
                <a:lnTo>
                  <a:pt x="60000" y="0"/>
                </a:lnTo>
                <a:lnTo>
                  <a:pt x="55079" y="198"/>
                </a:lnTo>
                <a:lnTo>
                  <a:pt x="50268" y="785"/>
                </a:lnTo>
                <a:lnTo>
                  <a:pt x="45582" y="1743"/>
                </a:lnTo>
                <a:lnTo>
                  <a:pt x="41036" y="3059"/>
                </a:lnTo>
                <a:lnTo>
                  <a:pt x="36646" y="4715"/>
                </a:lnTo>
                <a:lnTo>
                  <a:pt x="32428" y="6697"/>
                </a:lnTo>
                <a:lnTo>
                  <a:pt x="28396" y="8990"/>
                </a:lnTo>
                <a:lnTo>
                  <a:pt x="24566" y="11577"/>
                </a:lnTo>
                <a:lnTo>
                  <a:pt x="20954" y="14444"/>
                </a:lnTo>
                <a:lnTo>
                  <a:pt x="17574" y="17574"/>
                </a:lnTo>
                <a:lnTo>
                  <a:pt x="14444" y="20954"/>
                </a:lnTo>
                <a:lnTo>
                  <a:pt x="11577" y="24566"/>
                </a:lnTo>
                <a:lnTo>
                  <a:pt x="8990" y="28396"/>
                </a:lnTo>
                <a:lnTo>
                  <a:pt x="6697" y="32428"/>
                </a:lnTo>
                <a:lnTo>
                  <a:pt x="4715" y="36646"/>
                </a:lnTo>
                <a:lnTo>
                  <a:pt x="3059" y="41036"/>
                </a:lnTo>
                <a:lnTo>
                  <a:pt x="1743" y="45582"/>
                </a:lnTo>
                <a:lnTo>
                  <a:pt x="785" y="50268"/>
                </a:lnTo>
                <a:lnTo>
                  <a:pt x="198" y="55079"/>
                </a:lnTo>
                <a:lnTo>
                  <a:pt x="0" y="6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7" name="Google Shape;607;p23"/>
          <p:cNvSpPr/>
          <p:nvPr/>
        </p:nvSpPr>
        <p:spPr>
          <a:xfrm>
            <a:off x="6846697" y="2275840"/>
            <a:ext cx="1143000" cy="1143000"/>
          </a:xfrm>
          <a:custGeom>
            <a:rect b="b" l="l" r="r" t="t"/>
            <a:pathLst>
              <a:path extrusionOk="0" h="120000" w="120000">
                <a:moveTo>
                  <a:pt x="0" y="60000"/>
                </a:moveTo>
                <a:lnTo>
                  <a:pt x="198" y="55079"/>
                </a:lnTo>
                <a:lnTo>
                  <a:pt x="785" y="50268"/>
                </a:lnTo>
                <a:lnTo>
                  <a:pt x="1743" y="45582"/>
                </a:lnTo>
                <a:lnTo>
                  <a:pt x="3059" y="41036"/>
                </a:lnTo>
                <a:lnTo>
                  <a:pt x="4715" y="36646"/>
                </a:lnTo>
                <a:lnTo>
                  <a:pt x="6697" y="32428"/>
                </a:lnTo>
                <a:lnTo>
                  <a:pt x="8990" y="28396"/>
                </a:lnTo>
                <a:lnTo>
                  <a:pt x="11577" y="24566"/>
                </a:lnTo>
                <a:lnTo>
                  <a:pt x="14444" y="20954"/>
                </a:lnTo>
                <a:lnTo>
                  <a:pt x="17574" y="17574"/>
                </a:lnTo>
                <a:lnTo>
                  <a:pt x="20954" y="14444"/>
                </a:lnTo>
                <a:lnTo>
                  <a:pt x="24566" y="11577"/>
                </a:lnTo>
                <a:lnTo>
                  <a:pt x="28396" y="8990"/>
                </a:lnTo>
                <a:lnTo>
                  <a:pt x="32428" y="6697"/>
                </a:lnTo>
                <a:lnTo>
                  <a:pt x="36646" y="4715"/>
                </a:lnTo>
                <a:lnTo>
                  <a:pt x="41036" y="3059"/>
                </a:lnTo>
                <a:lnTo>
                  <a:pt x="45582" y="1743"/>
                </a:lnTo>
                <a:lnTo>
                  <a:pt x="50268" y="785"/>
                </a:lnTo>
                <a:lnTo>
                  <a:pt x="55079" y="198"/>
                </a:lnTo>
                <a:lnTo>
                  <a:pt x="60000" y="0"/>
                </a:lnTo>
                <a:lnTo>
                  <a:pt x="64922" y="198"/>
                </a:lnTo>
                <a:lnTo>
                  <a:pt x="69734" y="785"/>
                </a:lnTo>
                <a:lnTo>
                  <a:pt x="74421" y="1743"/>
                </a:lnTo>
                <a:lnTo>
                  <a:pt x="78968" y="3059"/>
                </a:lnTo>
                <a:lnTo>
                  <a:pt x="83358" y="4715"/>
                </a:lnTo>
                <a:lnTo>
                  <a:pt x="87577" y="6697"/>
                </a:lnTo>
                <a:lnTo>
                  <a:pt x="91609" y="8990"/>
                </a:lnTo>
                <a:lnTo>
                  <a:pt x="95439" y="11577"/>
                </a:lnTo>
                <a:lnTo>
                  <a:pt x="99051" y="14444"/>
                </a:lnTo>
                <a:lnTo>
                  <a:pt x="102429" y="17574"/>
                </a:lnTo>
                <a:lnTo>
                  <a:pt x="105560" y="20954"/>
                </a:lnTo>
                <a:lnTo>
                  <a:pt x="108426" y="24566"/>
                </a:lnTo>
                <a:lnTo>
                  <a:pt x="111012" y="28396"/>
                </a:lnTo>
                <a:lnTo>
                  <a:pt x="113304" y="32428"/>
                </a:lnTo>
                <a:lnTo>
                  <a:pt x="115286" y="36646"/>
                </a:lnTo>
                <a:lnTo>
                  <a:pt x="116942" y="41036"/>
                </a:lnTo>
                <a:lnTo>
                  <a:pt x="118256" y="45582"/>
                </a:lnTo>
                <a:lnTo>
                  <a:pt x="119214" y="50268"/>
                </a:lnTo>
                <a:lnTo>
                  <a:pt x="119801" y="55079"/>
                </a:lnTo>
                <a:lnTo>
                  <a:pt x="120000" y="60000"/>
                </a:lnTo>
                <a:lnTo>
                  <a:pt x="119801" y="64922"/>
                </a:lnTo>
                <a:lnTo>
                  <a:pt x="119214" y="69734"/>
                </a:lnTo>
                <a:lnTo>
                  <a:pt x="118256" y="74421"/>
                </a:lnTo>
                <a:lnTo>
                  <a:pt x="116942" y="78968"/>
                </a:lnTo>
                <a:lnTo>
                  <a:pt x="115286" y="83358"/>
                </a:lnTo>
                <a:lnTo>
                  <a:pt x="113304" y="87577"/>
                </a:lnTo>
                <a:lnTo>
                  <a:pt x="111012" y="91609"/>
                </a:lnTo>
                <a:lnTo>
                  <a:pt x="108426" y="95439"/>
                </a:lnTo>
                <a:lnTo>
                  <a:pt x="105560" y="99051"/>
                </a:lnTo>
                <a:lnTo>
                  <a:pt x="102429" y="102429"/>
                </a:lnTo>
                <a:lnTo>
                  <a:pt x="99051" y="105560"/>
                </a:lnTo>
                <a:lnTo>
                  <a:pt x="95439" y="108426"/>
                </a:lnTo>
                <a:lnTo>
                  <a:pt x="91609" y="111012"/>
                </a:lnTo>
                <a:lnTo>
                  <a:pt x="87577" y="113304"/>
                </a:lnTo>
                <a:lnTo>
                  <a:pt x="83358" y="115286"/>
                </a:lnTo>
                <a:lnTo>
                  <a:pt x="78968" y="116942"/>
                </a:lnTo>
                <a:lnTo>
                  <a:pt x="74421" y="118256"/>
                </a:lnTo>
                <a:lnTo>
                  <a:pt x="69734" y="119214"/>
                </a:lnTo>
                <a:lnTo>
                  <a:pt x="64922" y="119801"/>
                </a:lnTo>
                <a:lnTo>
                  <a:pt x="60000" y="120000"/>
                </a:lnTo>
                <a:lnTo>
                  <a:pt x="55079" y="119801"/>
                </a:lnTo>
                <a:lnTo>
                  <a:pt x="50268" y="119214"/>
                </a:lnTo>
                <a:lnTo>
                  <a:pt x="45582" y="118256"/>
                </a:lnTo>
                <a:lnTo>
                  <a:pt x="41036" y="116942"/>
                </a:lnTo>
                <a:lnTo>
                  <a:pt x="36646" y="115286"/>
                </a:lnTo>
                <a:lnTo>
                  <a:pt x="32428" y="113304"/>
                </a:lnTo>
                <a:lnTo>
                  <a:pt x="28396" y="111012"/>
                </a:lnTo>
                <a:lnTo>
                  <a:pt x="24566" y="108426"/>
                </a:lnTo>
                <a:lnTo>
                  <a:pt x="20954" y="105560"/>
                </a:lnTo>
                <a:lnTo>
                  <a:pt x="17574" y="102429"/>
                </a:lnTo>
                <a:lnTo>
                  <a:pt x="14444" y="99051"/>
                </a:lnTo>
                <a:lnTo>
                  <a:pt x="11577" y="95439"/>
                </a:lnTo>
                <a:lnTo>
                  <a:pt x="8990" y="91609"/>
                </a:lnTo>
                <a:lnTo>
                  <a:pt x="6697" y="87577"/>
                </a:lnTo>
                <a:lnTo>
                  <a:pt x="4715" y="83358"/>
                </a:lnTo>
                <a:lnTo>
                  <a:pt x="3059" y="78968"/>
                </a:lnTo>
                <a:lnTo>
                  <a:pt x="1743" y="74421"/>
                </a:lnTo>
                <a:lnTo>
                  <a:pt x="785" y="69734"/>
                </a:lnTo>
                <a:lnTo>
                  <a:pt x="198" y="64922"/>
                </a:lnTo>
                <a:lnTo>
                  <a:pt x="0" y="60000"/>
                </a:lnTo>
                <a:close/>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8" name="Google Shape;608;p23"/>
          <p:cNvSpPr/>
          <p:nvPr/>
        </p:nvSpPr>
        <p:spPr>
          <a:xfrm>
            <a:off x="4844796" y="2238755"/>
            <a:ext cx="1242060" cy="1240536"/>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9" name="Google Shape;609;p23"/>
          <p:cNvSpPr/>
          <p:nvPr/>
        </p:nvSpPr>
        <p:spPr>
          <a:xfrm>
            <a:off x="4980432" y="2654807"/>
            <a:ext cx="1004315" cy="42824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0" name="Google Shape;610;p23"/>
          <p:cNvSpPr/>
          <p:nvPr/>
        </p:nvSpPr>
        <p:spPr>
          <a:xfrm>
            <a:off x="4894326" y="2267712"/>
            <a:ext cx="1143000" cy="1143000"/>
          </a:xfrm>
          <a:custGeom>
            <a:rect b="b" l="l" r="r" t="t"/>
            <a:pathLst>
              <a:path extrusionOk="0" h="120000" w="120000">
                <a:moveTo>
                  <a:pt x="0" y="60000"/>
                </a:moveTo>
                <a:lnTo>
                  <a:pt x="198" y="64922"/>
                </a:lnTo>
                <a:lnTo>
                  <a:pt x="785" y="69734"/>
                </a:lnTo>
                <a:lnTo>
                  <a:pt x="1743" y="74421"/>
                </a:lnTo>
                <a:lnTo>
                  <a:pt x="3059" y="78968"/>
                </a:lnTo>
                <a:lnTo>
                  <a:pt x="4715" y="83358"/>
                </a:lnTo>
                <a:lnTo>
                  <a:pt x="6697" y="87577"/>
                </a:lnTo>
                <a:lnTo>
                  <a:pt x="8990" y="91609"/>
                </a:lnTo>
                <a:lnTo>
                  <a:pt x="11577" y="95439"/>
                </a:lnTo>
                <a:lnTo>
                  <a:pt x="14444" y="99051"/>
                </a:lnTo>
                <a:lnTo>
                  <a:pt x="17574" y="102429"/>
                </a:lnTo>
                <a:lnTo>
                  <a:pt x="20954" y="105560"/>
                </a:lnTo>
                <a:lnTo>
                  <a:pt x="24566" y="108426"/>
                </a:lnTo>
                <a:lnTo>
                  <a:pt x="28396" y="111012"/>
                </a:lnTo>
                <a:lnTo>
                  <a:pt x="32428" y="113304"/>
                </a:lnTo>
                <a:lnTo>
                  <a:pt x="36646" y="115286"/>
                </a:lnTo>
                <a:lnTo>
                  <a:pt x="41036" y="116942"/>
                </a:lnTo>
                <a:lnTo>
                  <a:pt x="45582" y="118256"/>
                </a:lnTo>
                <a:lnTo>
                  <a:pt x="50268" y="119214"/>
                </a:lnTo>
                <a:lnTo>
                  <a:pt x="55079" y="119801"/>
                </a:lnTo>
                <a:lnTo>
                  <a:pt x="60000" y="120000"/>
                </a:lnTo>
                <a:lnTo>
                  <a:pt x="64920" y="119801"/>
                </a:lnTo>
                <a:lnTo>
                  <a:pt x="69731" y="119214"/>
                </a:lnTo>
                <a:lnTo>
                  <a:pt x="74417" y="118256"/>
                </a:lnTo>
                <a:lnTo>
                  <a:pt x="78963" y="116942"/>
                </a:lnTo>
                <a:lnTo>
                  <a:pt x="83353" y="115286"/>
                </a:lnTo>
                <a:lnTo>
                  <a:pt x="87571" y="113304"/>
                </a:lnTo>
                <a:lnTo>
                  <a:pt x="91603" y="111012"/>
                </a:lnTo>
                <a:lnTo>
                  <a:pt x="95433" y="108426"/>
                </a:lnTo>
                <a:lnTo>
                  <a:pt x="99045" y="105560"/>
                </a:lnTo>
                <a:lnTo>
                  <a:pt x="102424" y="102429"/>
                </a:lnTo>
                <a:lnTo>
                  <a:pt x="105555" y="99051"/>
                </a:lnTo>
                <a:lnTo>
                  <a:pt x="108422" y="95439"/>
                </a:lnTo>
                <a:lnTo>
                  <a:pt x="111009" y="91609"/>
                </a:lnTo>
                <a:lnTo>
                  <a:pt x="113302" y="87577"/>
                </a:lnTo>
                <a:lnTo>
                  <a:pt x="115284" y="83358"/>
                </a:lnTo>
                <a:lnTo>
                  <a:pt x="116940" y="78968"/>
                </a:lnTo>
                <a:lnTo>
                  <a:pt x="118255" y="74421"/>
                </a:lnTo>
                <a:lnTo>
                  <a:pt x="119214" y="69734"/>
                </a:lnTo>
                <a:lnTo>
                  <a:pt x="119801" y="64922"/>
                </a:lnTo>
                <a:lnTo>
                  <a:pt x="120000" y="60000"/>
                </a:lnTo>
                <a:lnTo>
                  <a:pt x="119801" y="55079"/>
                </a:lnTo>
                <a:lnTo>
                  <a:pt x="119214" y="50268"/>
                </a:lnTo>
                <a:lnTo>
                  <a:pt x="118255" y="45582"/>
                </a:lnTo>
                <a:lnTo>
                  <a:pt x="116940" y="41036"/>
                </a:lnTo>
                <a:lnTo>
                  <a:pt x="115284" y="36646"/>
                </a:lnTo>
                <a:lnTo>
                  <a:pt x="113302" y="32428"/>
                </a:lnTo>
                <a:lnTo>
                  <a:pt x="111009" y="28396"/>
                </a:lnTo>
                <a:lnTo>
                  <a:pt x="108422" y="24566"/>
                </a:lnTo>
                <a:lnTo>
                  <a:pt x="105555" y="20954"/>
                </a:lnTo>
                <a:lnTo>
                  <a:pt x="102424" y="17574"/>
                </a:lnTo>
                <a:lnTo>
                  <a:pt x="99045" y="14444"/>
                </a:lnTo>
                <a:lnTo>
                  <a:pt x="95433" y="11577"/>
                </a:lnTo>
                <a:lnTo>
                  <a:pt x="91603" y="8990"/>
                </a:lnTo>
                <a:lnTo>
                  <a:pt x="87571" y="6697"/>
                </a:lnTo>
                <a:lnTo>
                  <a:pt x="83353" y="4715"/>
                </a:lnTo>
                <a:lnTo>
                  <a:pt x="78963" y="3059"/>
                </a:lnTo>
                <a:lnTo>
                  <a:pt x="74417" y="1743"/>
                </a:lnTo>
                <a:lnTo>
                  <a:pt x="69731" y="785"/>
                </a:lnTo>
                <a:lnTo>
                  <a:pt x="64920" y="198"/>
                </a:lnTo>
                <a:lnTo>
                  <a:pt x="60000" y="0"/>
                </a:lnTo>
                <a:lnTo>
                  <a:pt x="55079" y="198"/>
                </a:lnTo>
                <a:lnTo>
                  <a:pt x="50268" y="785"/>
                </a:lnTo>
                <a:lnTo>
                  <a:pt x="45582" y="1743"/>
                </a:lnTo>
                <a:lnTo>
                  <a:pt x="41036" y="3059"/>
                </a:lnTo>
                <a:lnTo>
                  <a:pt x="36646" y="4715"/>
                </a:lnTo>
                <a:lnTo>
                  <a:pt x="32428" y="6697"/>
                </a:lnTo>
                <a:lnTo>
                  <a:pt x="28396" y="8990"/>
                </a:lnTo>
                <a:lnTo>
                  <a:pt x="24566" y="11577"/>
                </a:lnTo>
                <a:lnTo>
                  <a:pt x="20954" y="14444"/>
                </a:lnTo>
                <a:lnTo>
                  <a:pt x="17574" y="17574"/>
                </a:lnTo>
                <a:lnTo>
                  <a:pt x="14444" y="20954"/>
                </a:lnTo>
                <a:lnTo>
                  <a:pt x="11577" y="24566"/>
                </a:lnTo>
                <a:lnTo>
                  <a:pt x="8990" y="28396"/>
                </a:lnTo>
                <a:lnTo>
                  <a:pt x="6697" y="32428"/>
                </a:lnTo>
                <a:lnTo>
                  <a:pt x="4715" y="36646"/>
                </a:lnTo>
                <a:lnTo>
                  <a:pt x="3059" y="41036"/>
                </a:lnTo>
                <a:lnTo>
                  <a:pt x="1743" y="45582"/>
                </a:lnTo>
                <a:lnTo>
                  <a:pt x="785" y="50268"/>
                </a:lnTo>
                <a:lnTo>
                  <a:pt x="198" y="55079"/>
                </a:lnTo>
                <a:lnTo>
                  <a:pt x="0" y="6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1" name="Google Shape;611;p23"/>
          <p:cNvSpPr/>
          <p:nvPr/>
        </p:nvSpPr>
        <p:spPr>
          <a:xfrm>
            <a:off x="4894326" y="2267712"/>
            <a:ext cx="1143000" cy="1143000"/>
          </a:xfrm>
          <a:custGeom>
            <a:rect b="b" l="l" r="r" t="t"/>
            <a:pathLst>
              <a:path extrusionOk="0" h="120000" w="120000">
                <a:moveTo>
                  <a:pt x="0" y="60000"/>
                </a:moveTo>
                <a:lnTo>
                  <a:pt x="198" y="55079"/>
                </a:lnTo>
                <a:lnTo>
                  <a:pt x="785" y="50268"/>
                </a:lnTo>
                <a:lnTo>
                  <a:pt x="1743" y="45582"/>
                </a:lnTo>
                <a:lnTo>
                  <a:pt x="3059" y="41036"/>
                </a:lnTo>
                <a:lnTo>
                  <a:pt x="4715" y="36646"/>
                </a:lnTo>
                <a:lnTo>
                  <a:pt x="6697" y="32428"/>
                </a:lnTo>
                <a:lnTo>
                  <a:pt x="8990" y="28396"/>
                </a:lnTo>
                <a:lnTo>
                  <a:pt x="11577" y="24566"/>
                </a:lnTo>
                <a:lnTo>
                  <a:pt x="14444" y="20954"/>
                </a:lnTo>
                <a:lnTo>
                  <a:pt x="17574" y="17574"/>
                </a:lnTo>
                <a:lnTo>
                  <a:pt x="20954" y="14444"/>
                </a:lnTo>
                <a:lnTo>
                  <a:pt x="24566" y="11577"/>
                </a:lnTo>
                <a:lnTo>
                  <a:pt x="28396" y="8990"/>
                </a:lnTo>
                <a:lnTo>
                  <a:pt x="32428" y="6697"/>
                </a:lnTo>
                <a:lnTo>
                  <a:pt x="36646" y="4715"/>
                </a:lnTo>
                <a:lnTo>
                  <a:pt x="41036" y="3059"/>
                </a:lnTo>
                <a:lnTo>
                  <a:pt x="45582" y="1743"/>
                </a:lnTo>
                <a:lnTo>
                  <a:pt x="50268" y="785"/>
                </a:lnTo>
                <a:lnTo>
                  <a:pt x="55079" y="198"/>
                </a:lnTo>
                <a:lnTo>
                  <a:pt x="60000" y="0"/>
                </a:lnTo>
                <a:lnTo>
                  <a:pt x="64920" y="198"/>
                </a:lnTo>
                <a:lnTo>
                  <a:pt x="69731" y="785"/>
                </a:lnTo>
                <a:lnTo>
                  <a:pt x="74417" y="1743"/>
                </a:lnTo>
                <a:lnTo>
                  <a:pt x="78963" y="3059"/>
                </a:lnTo>
                <a:lnTo>
                  <a:pt x="83353" y="4715"/>
                </a:lnTo>
                <a:lnTo>
                  <a:pt x="87571" y="6697"/>
                </a:lnTo>
                <a:lnTo>
                  <a:pt x="91603" y="8990"/>
                </a:lnTo>
                <a:lnTo>
                  <a:pt x="95433" y="11577"/>
                </a:lnTo>
                <a:lnTo>
                  <a:pt x="99045" y="14444"/>
                </a:lnTo>
                <a:lnTo>
                  <a:pt x="102424" y="17574"/>
                </a:lnTo>
                <a:lnTo>
                  <a:pt x="105555" y="20954"/>
                </a:lnTo>
                <a:lnTo>
                  <a:pt x="108422" y="24566"/>
                </a:lnTo>
                <a:lnTo>
                  <a:pt x="111009" y="28396"/>
                </a:lnTo>
                <a:lnTo>
                  <a:pt x="113302" y="32428"/>
                </a:lnTo>
                <a:lnTo>
                  <a:pt x="115284" y="36646"/>
                </a:lnTo>
                <a:lnTo>
                  <a:pt x="116940" y="41036"/>
                </a:lnTo>
                <a:lnTo>
                  <a:pt x="118255" y="45582"/>
                </a:lnTo>
                <a:lnTo>
                  <a:pt x="119214" y="50268"/>
                </a:lnTo>
                <a:lnTo>
                  <a:pt x="119801" y="55079"/>
                </a:lnTo>
                <a:lnTo>
                  <a:pt x="120000" y="60000"/>
                </a:lnTo>
                <a:lnTo>
                  <a:pt x="119801" y="64922"/>
                </a:lnTo>
                <a:lnTo>
                  <a:pt x="119214" y="69734"/>
                </a:lnTo>
                <a:lnTo>
                  <a:pt x="118255" y="74421"/>
                </a:lnTo>
                <a:lnTo>
                  <a:pt x="116940" y="78968"/>
                </a:lnTo>
                <a:lnTo>
                  <a:pt x="115284" y="83358"/>
                </a:lnTo>
                <a:lnTo>
                  <a:pt x="113302" y="87577"/>
                </a:lnTo>
                <a:lnTo>
                  <a:pt x="111009" y="91609"/>
                </a:lnTo>
                <a:lnTo>
                  <a:pt x="108422" y="95439"/>
                </a:lnTo>
                <a:lnTo>
                  <a:pt x="105555" y="99051"/>
                </a:lnTo>
                <a:lnTo>
                  <a:pt x="102424" y="102429"/>
                </a:lnTo>
                <a:lnTo>
                  <a:pt x="99045" y="105560"/>
                </a:lnTo>
                <a:lnTo>
                  <a:pt x="95433" y="108426"/>
                </a:lnTo>
                <a:lnTo>
                  <a:pt x="91603" y="111012"/>
                </a:lnTo>
                <a:lnTo>
                  <a:pt x="87571" y="113304"/>
                </a:lnTo>
                <a:lnTo>
                  <a:pt x="83353" y="115286"/>
                </a:lnTo>
                <a:lnTo>
                  <a:pt x="78963" y="116942"/>
                </a:lnTo>
                <a:lnTo>
                  <a:pt x="74417" y="118256"/>
                </a:lnTo>
                <a:lnTo>
                  <a:pt x="69731" y="119214"/>
                </a:lnTo>
                <a:lnTo>
                  <a:pt x="64920" y="119801"/>
                </a:lnTo>
                <a:lnTo>
                  <a:pt x="60000" y="120000"/>
                </a:lnTo>
                <a:lnTo>
                  <a:pt x="55079" y="119801"/>
                </a:lnTo>
                <a:lnTo>
                  <a:pt x="50268" y="119214"/>
                </a:lnTo>
                <a:lnTo>
                  <a:pt x="45582" y="118256"/>
                </a:lnTo>
                <a:lnTo>
                  <a:pt x="41036" y="116942"/>
                </a:lnTo>
                <a:lnTo>
                  <a:pt x="36646" y="115286"/>
                </a:lnTo>
                <a:lnTo>
                  <a:pt x="32428" y="113304"/>
                </a:lnTo>
                <a:lnTo>
                  <a:pt x="28396" y="111012"/>
                </a:lnTo>
                <a:lnTo>
                  <a:pt x="24566" y="108426"/>
                </a:lnTo>
                <a:lnTo>
                  <a:pt x="20954" y="105560"/>
                </a:lnTo>
                <a:lnTo>
                  <a:pt x="17574" y="102429"/>
                </a:lnTo>
                <a:lnTo>
                  <a:pt x="14444" y="99051"/>
                </a:lnTo>
                <a:lnTo>
                  <a:pt x="11577" y="95439"/>
                </a:lnTo>
                <a:lnTo>
                  <a:pt x="8990" y="91609"/>
                </a:lnTo>
                <a:lnTo>
                  <a:pt x="6697" y="87577"/>
                </a:lnTo>
                <a:lnTo>
                  <a:pt x="4715" y="83358"/>
                </a:lnTo>
                <a:lnTo>
                  <a:pt x="3059" y="78968"/>
                </a:lnTo>
                <a:lnTo>
                  <a:pt x="1743" y="74421"/>
                </a:lnTo>
                <a:lnTo>
                  <a:pt x="785" y="69734"/>
                </a:lnTo>
                <a:lnTo>
                  <a:pt x="198" y="64922"/>
                </a:lnTo>
                <a:lnTo>
                  <a:pt x="0" y="60000"/>
                </a:lnTo>
                <a:close/>
              </a:path>
            </a:pathLst>
          </a:custGeom>
          <a:noFill/>
          <a:ln cap="flat" cmpd="sng" w="12700">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2" name="Google Shape;612;p23"/>
          <p:cNvSpPr/>
          <p:nvPr/>
        </p:nvSpPr>
        <p:spPr>
          <a:xfrm>
            <a:off x="5868924" y="2031491"/>
            <a:ext cx="1242059" cy="124206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3" name="Google Shape;613;p23"/>
          <p:cNvSpPr/>
          <p:nvPr/>
        </p:nvSpPr>
        <p:spPr>
          <a:xfrm>
            <a:off x="6016752" y="2389631"/>
            <a:ext cx="978407" cy="544068"/>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4" name="Google Shape;614;p23"/>
          <p:cNvSpPr/>
          <p:nvPr/>
        </p:nvSpPr>
        <p:spPr>
          <a:xfrm>
            <a:off x="5918581" y="2060828"/>
            <a:ext cx="1143000" cy="1143000"/>
          </a:xfrm>
          <a:custGeom>
            <a:rect b="b" l="l" r="r" t="t"/>
            <a:pathLst>
              <a:path extrusionOk="0" h="120000" w="120000">
                <a:moveTo>
                  <a:pt x="0" y="60000"/>
                </a:moveTo>
                <a:lnTo>
                  <a:pt x="198" y="64920"/>
                </a:lnTo>
                <a:lnTo>
                  <a:pt x="784" y="69731"/>
                </a:lnTo>
                <a:lnTo>
                  <a:pt x="1743" y="74417"/>
                </a:lnTo>
                <a:lnTo>
                  <a:pt x="3057" y="78963"/>
                </a:lnTo>
                <a:lnTo>
                  <a:pt x="4713" y="83353"/>
                </a:lnTo>
                <a:lnTo>
                  <a:pt x="6695" y="87571"/>
                </a:lnTo>
                <a:lnTo>
                  <a:pt x="8987" y="91603"/>
                </a:lnTo>
                <a:lnTo>
                  <a:pt x="11573" y="95433"/>
                </a:lnTo>
                <a:lnTo>
                  <a:pt x="14439" y="99045"/>
                </a:lnTo>
                <a:lnTo>
                  <a:pt x="17569" y="102424"/>
                </a:lnTo>
                <a:lnTo>
                  <a:pt x="20948" y="105555"/>
                </a:lnTo>
                <a:lnTo>
                  <a:pt x="24560" y="108422"/>
                </a:lnTo>
                <a:lnTo>
                  <a:pt x="28390" y="111009"/>
                </a:lnTo>
                <a:lnTo>
                  <a:pt x="32422" y="113302"/>
                </a:lnTo>
                <a:lnTo>
                  <a:pt x="36641" y="115284"/>
                </a:lnTo>
                <a:lnTo>
                  <a:pt x="41031" y="116940"/>
                </a:lnTo>
                <a:lnTo>
                  <a:pt x="45578" y="118255"/>
                </a:lnTo>
                <a:lnTo>
                  <a:pt x="50265" y="119214"/>
                </a:lnTo>
                <a:lnTo>
                  <a:pt x="55077" y="119801"/>
                </a:lnTo>
                <a:lnTo>
                  <a:pt x="60000" y="120000"/>
                </a:lnTo>
                <a:lnTo>
                  <a:pt x="64920" y="119801"/>
                </a:lnTo>
                <a:lnTo>
                  <a:pt x="69731" y="119214"/>
                </a:lnTo>
                <a:lnTo>
                  <a:pt x="74417" y="118255"/>
                </a:lnTo>
                <a:lnTo>
                  <a:pt x="78963" y="116940"/>
                </a:lnTo>
                <a:lnTo>
                  <a:pt x="83353" y="115284"/>
                </a:lnTo>
                <a:lnTo>
                  <a:pt x="87571" y="113302"/>
                </a:lnTo>
                <a:lnTo>
                  <a:pt x="91603" y="111009"/>
                </a:lnTo>
                <a:lnTo>
                  <a:pt x="95433" y="108422"/>
                </a:lnTo>
                <a:lnTo>
                  <a:pt x="99045" y="105555"/>
                </a:lnTo>
                <a:lnTo>
                  <a:pt x="102424" y="102424"/>
                </a:lnTo>
                <a:lnTo>
                  <a:pt x="105555" y="99045"/>
                </a:lnTo>
                <a:lnTo>
                  <a:pt x="108422" y="95433"/>
                </a:lnTo>
                <a:lnTo>
                  <a:pt x="111009" y="91603"/>
                </a:lnTo>
                <a:lnTo>
                  <a:pt x="113302" y="87571"/>
                </a:lnTo>
                <a:lnTo>
                  <a:pt x="115284" y="83353"/>
                </a:lnTo>
                <a:lnTo>
                  <a:pt x="116940" y="78963"/>
                </a:lnTo>
                <a:lnTo>
                  <a:pt x="118255" y="74417"/>
                </a:lnTo>
                <a:lnTo>
                  <a:pt x="119214" y="69731"/>
                </a:lnTo>
                <a:lnTo>
                  <a:pt x="119801" y="64920"/>
                </a:lnTo>
                <a:lnTo>
                  <a:pt x="120000" y="60000"/>
                </a:lnTo>
                <a:lnTo>
                  <a:pt x="119801" y="55079"/>
                </a:lnTo>
                <a:lnTo>
                  <a:pt x="119214" y="50268"/>
                </a:lnTo>
                <a:lnTo>
                  <a:pt x="118255" y="45582"/>
                </a:lnTo>
                <a:lnTo>
                  <a:pt x="116940" y="41036"/>
                </a:lnTo>
                <a:lnTo>
                  <a:pt x="115284" y="36646"/>
                </a:lnTo>
                <a:lnTo>
                  <a:pt x="113302" y="32428"/>
                </a:lnTo>
                <a:lnTo>
                  <a:pt x="111009" y="28396"/>
                </a:lnTo>
                <a:lnTo>
                  <a:pt x="108422" y="24566"/>
                </a:lnTo>
                <a:lnTo>
                  <a:pt x="105555" y="20954"/>
                </a:lnTo>
                <a:lnTo>
                  <a:pt x="102424" y="17574"/>
                </a:lnTo>
                <a:lnTo>
                  <a:pt x="99045" y="14444"/>
                </a:lnTo>
                <a:lnTo>
                  <a:pt x="95433" y="11577"/>
                </a:lnTo>
                <a:lnTo>
                  <a:pt x="91603" y="8990"/>
                </a:lnTo>
                <a:lnTo>
                  <a:pt x="87571" y="6697"/>
                </a:lnTo>
                <a:lnTo>
                  <a:pt x="83353" y="4715"/>
                </a:lnTo>
                <a:lnTo>
                  <a:pt x="78963" y="3059"/>
                </a:lnTo>
                <a:lnTo>
                  <a:pt x="74417" y="1743"/>
                </a:lnTo>
                <a:lnTo>
                  <a:pt x="69731" y="785"/>
                </a:lnTo>
                <a:lnTo>
                  <a:pt x="64920" y="198"/>
                </a:lnTo>
                <a:lnTo>
                  <a:pt x="60000" y="0"/>
                </a:lnTo>
                <a:lnTo>
                  <a:pt x="55077" y="198"/>
                </a:lnTo>
                <a:lnTo>
                  <a:pt x="50265" y="785"/>
                </a:lnTo>
                <a:lnTo>
                  <a:pt x="45578" y="1743"/>
                </a:lnTo>
                <a:lnTo>
                  <a:pt x="41031" y="3059"/>
                </a:lnTo>
                <a:lnTo>
                  <a:pt x="36641" y="4715"/>
                </a:lnTo>
                <a:lnTo>
                  <a:pt x="32422" y="6697"/>
                </a:lnTo>
                <a:lnTo>
                  <a:pt x="28390" y="8990"/>
                </a:lnTo>
                <a:lnTo>
                  <a:pt x="24560" y="11577"/>
                </a:lnTo>
                <a:lnTo>
                  <a:pt x="20948" y="14444"/>
                </a:lnTo>
                <a:lnTo>
                  <a:pt x="17569" y="17574"/>
                </a:lnTo>
                <a:lnTo>
                  <a:pt x="14439" y="20954"/>
                </a:lnTo>
                <a:lnTo>
                  <a:pt x="11573" y="24566"/>
                </a:lnTo>
                <a:lnTo>
                  <a:pt x="8987" y="28396"/>
                </a:lnTo>
                <a:lnTo>
                  <a:pt x="6695" y="32428"/>
                </a:lnTo>
                <a:lnTo>
                  <a:pt x="4713" y="36646"/>
                </a:lnTo>
                <a:lnTo>
                  <a:pt x="3057" y="41036"/>
                </a:lnTo>
                <a:lnTo>
                  <a:pt x="1743" y="45582"/>
                </a:lnTo>
                <a:lnTo>
                  <a:pt x="784" y="50268"/>
                </a:lnTo>
                <a:lnTo>
                  <a:pt x="198" y="55079"/>
                </a:lnTo>
                <a:lnTo>
                  <a:pt x="0" y="60000"/>
                </a:lnTo>
                <a:close/>
              </a:path>
            </a:pathLst>
          </a:custGeom>
          <a:solidFill>
            <a:srgbClr val="F582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5" name="Google Shape;615;p23"/>
          <p:cNvSpPr/>
          <p:nvPr/>
        </p:nvSpPr>
        <p:spPr>
          <a:xfrm>
            <a:off x="5918581" y="2060828"/>
            <a:ext cx="1143000" cy="1143000"/>
          </a:xfrm>
          <a:custGeom>
            <a:rect b="b" l="l" r="r" t="t"/>
            <a:pathLst>
              <a:path extrusionOk="0" h="120000" w="120000">
                <a:moveTo>
                  <a:pt x="0" y="60000"/>
                </a:moveTo>
                <a:lnTo>
                  <a:pt x="198" y="55079"/>
                </a:lnTo>
                <a:lnTo>
                  <a:pt x="784" y="50268"/>
                </a:lnTo>
                <a:lnTo>
                  <a:pt x="1743" y="45582"/>
                </a:lnTo>
                <a:lnTo>
                  <a:pt x="3057" y="41036"/>
                </a:lnTo>
                <a:lnTo>
                  <a:pt x="4713" y="36646"/>
                </a:lnTo>
                <a:lnTo>
                  <a:pt x="6695" y="32428"/>
                </a:lnTo>
                <a:lnTo>
                  <a:pt x="8987" y="28396"/>
                </a:lnTo>
                <a:lnTo>
                  <a:pt x="11573" y="24566"/>
                </a:lnTo>
                <a:lnTo>
                  <a:pt x="14439" y="20954"/>
                </a:lnTo>
                <a:lnTo>
                  <a:pt x="17569" y="17574"/>
                </a:lnTo>
                <a:lnTo>
                  <a:pt x="20948" y="14444"/>
                </a:lnTo>
                <a:lnTo>
                  <a:pt x="24560" y="11577"/>
                </a:lnTo>
                <a:lnTo>
                  <a:pt x="28390" y="8990"/>
                </a:lnTo>
                <a:lnTo>
                  <a:pt x="32422" y="6697"/>
                </a:lnTo>
                <a:lnTo>
                  <a:pt x="36641" y="4715"/>
                </a:lnTo>
                <a:lnTo>
                  <a:pt x="41031" y="3059"/>
                </a:lnTo>
                <a:lnTo>
                  <a:pt x="45578" y="1743"/>
                </a:lnTo>
                <a:lnTo>
                  <a:pt x="50265" y="785"/>
                </a:lnTo>
                <a:lnTo>
                  <a:pt x="55077" y="198"/>
                </a:lnTo>
                <a:lnTo>
                  <a:pt x="60000" y="0"/>
                </a:lnTo>
                <a:lnTo>
                  <a:pt x="64920" y="198"/>
                </a:lnTo>
                <a:lnTo>
                  <a:pt x="69731" y="785"/>
                </a:lnTo>
                <a:lnTo>
                  <a:pt x="74417" y="1743"/>
                </a:lnTo>
                <a:lnTo>
                  <a:pt x="78963" y="3059"/>
                </a:lnTo>
                <a:lnTo>
                  <a:pt x="83353" y="4715"/>
                </a:lnTo>
                <a:lnTo>
                  <a:pt x="87571" y="6697"/>
                </a:lnTo>
                <a:lnTo>
                  <a:pt x="91603" y="8990"/>
                </a:lnTo>
                <a:lnTo>
                  <a:pt x="95433" y="11577"/>
                </a:lnTo>
                <a:lnTo>
                  <a:pt x="99045" y="14444"/>
                </a:lnTo>
                <a:lnTo>
                  <a:pt x="102424" y="17574"/>
                </a:lnTo>
                <a:lnTo>
                  <a:pt x="105555" y="20954"/>
                </a:lnTo>
                <a:lnTo>
                  <a:pt x="108422" y="24566"/>
                </a:lnTo>
                <a:lnTo>
                  <a:pt x="111009" y="28396"/>
                </a:lnTo>
                <a:lnTo>
                  <a:pt x="113302" y="32428"/>
                </a:lnTo>
                <a:lnTo>
                  <a:pt x="115284" y="36646"/>
                </a:lnTo>
                <a:lnTo>
                  <a:pt x="116940" y="41036"/>
                </a:lnTo>
                <a:lnTo>
                  <a:pt x="118255" y="45582"/>
                </a:lnTo>
                <a:lnTo>
                  <a:pt x="119214" y="50268"/>
                </a:lnTo>
                <a:lnTo>
                  <a:pt x="119801" y="55079"/>
                </a:lnTo>
                <a:lnTo>
                  <a:pt x="120000" y="60000"/>
                </a:lnTo>
                <a:lnTo>
                  <a:pt x="119801" y="64920"/>
                </a:lnTo>
                <a:lnTo>
                  <a:pt x="119214" y="69731"/>
                </a:lnTo>
                <a:lnTo>
                  <a:pt x="118255" y="74417"/>
                </a:lnTo>
                <a:lnTo>
                  <a:pt x="116940" y="78963"/>
                </a:lnTo>
                <a:lnTo>
                  <a:pt x="115284" y="83353"/>
                </a:lnTo>
                <a:lnTo>
                  <a:pt x="113302" y="87571"/>
                </a:lnTo>
                <a:lnTo>
                  <a:pt x="111009" y="91603"/>
                </a:lnTo>
                <a:lnTo>
                  <a:pt x="108422" y="95433"/>
                </a:lnTo>
                <a:lnTo>
                  <a:pt x="105555" y="99045"/>
                </a:lnTo>
                <a:lnTo>
                  <a:pt x="102424" y="102424"/>
                </a:lnTo>
                <a:lnTo>
                  <a:pt x="99045" y="105555"/>
                </a:lnTo>
                <a:lnTo>
                  <a:pt x="95433" y="108422"/>
                </a:lnTo>
                <a:lnTo>
                  <a:pt x="91603" y="111009"/>
                </a:lnTo>
                <a:lnTo>
                  <a:pt x="87571" y="113302"/>
                </a:lnTo>
                <a:lnTo>
                  <a:pt x="83353" y="115284"/>
                </a:lnTo>
                <a:lnTo>
                  <a:pt x="78963" y="116940"/>
                </a:lnTo>
                <a:lnTo>
                  <a:pt x="74417" y="118255"/>
                </a:lnTo>
                <a:lnTo>
                  <a:pt x="69731" y="119214"/>
                </a:lnTo>
                <a:lnTo>
                  <a:pt x="64920" y="119801"/>
                </a:lnTo>
                <a:lnTo>
                  <a:pt x="60000" y="120000"/>
                </a:lnTo>
                <a:lnTo>
                  <a:pt x="55077" y="119801"/>
                </a:lnTo>
                <a:lnTo>
                  <a:pt x="50265" y="119214"/>
                </a:lnTo>
                <a:lnTo>
                  <a:pt x="45578" y="118255"/>
                </a:lnTo>
                <a:lnTo>
                  <a:pt x="41031" y="116940"/>
                </a:lnTo>
                <a:lnTo>
                  <a:pt x="36641" y="115284"/>
                </a:lnTo>
                <a:lnTo>
                  <a:pt x="32422" y="113302"/>
                </a:lnTo>
                <a:lnTo>
                  <a:pt x="28390" y="111009"/>
                </a:lnTo>
                <a:lnTo>
                  <a:pt x="24560" y="108422"/>
                </a:lnTo>
                <a:lnTo>
                  <a:pt x="20948" y="105555"/>
                </a:lnTo>
                <a:lnTo>
                  <a:pt x="17569" y="102424"/>
                </a:lnTo>
                <a:lnTo>
                  <a:pt x="14439" y="99045"/>
                </a:lnTo>
                <a:lnTo>
                  <a:pt x="11573" y="95433"/>
                </a:lnTo>
                <a:lnTo>
                  <a:pt x="8987" y="91603"/>
                </a:lnTo>
                <a:lnTo>
                  <a:pt x="6695" y="87571"/>
                </a:lnTo>
                <a:lnTo>
                  <a:pt x="4713" y="83353"/>
                </a:lnTo>
                <a:lnTo>
                  <a:pt x="3057" y="78963"/>
                </a:lnTo>
                <a:lnTo>
                  <a:pt x="1743" y="74417"/>
                </a:lnTo>
                <a:lnTo>
                  <a:pt x="784" y="69731"/>
                </a:lnTo>
                <a:lnTo>
                  <a:pt x="198" y="64920"/>
                </a:lnTo>
                <a:lnTo>
                  <a:pt x="0" y="60000"/>
                </a:lnTo>
                <a:close/>
              </a:path>
            </a:pathLst>
          </a:custGeom>
          <a:noFill/>
          <a:ln cap="flat" cmpd="sng" w="12700">
            <a:solidFill>
              <a:srgbClr val="F5821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6" name="Google Shape;616;p23"/>
          <p:cNvSpPr/>
          <p:nvPr/>
        </p:nvSpPr>
        <p:spPr>
          <a:xfrm>
            <a:off x="6147181" y="5265801"/>
            <a:ext cx="635000" cy="406425"/>
          </a:xfrm>
          <a:custGeom>
            <a:rect b="b" l="l" r="r" t="t"/>
            <a:pathLst>
              <a:path extrusionOk="0" h="120000" w="120000">
                <a:moveTo>
                  <a:pt x="60000" y="119999"/>
                </a:moveTo>
                <a:lnTo>
                  <a:pt x="120000" y="59996"/>
                </a:lnTo>
                <a:lnTo>
                  <a:pt x="90000" y="59996"/>
                </a:lnTo>
                <a:lnTo>
                  <a:pt x="90000" y="0"/>
                </a:lnTo>
                <a:lnTo>
                  <a:pt x="30000" y="0"/>
                </a:lnTo>
                <a:lnTo>
                  <a:pt x="30000" y="59996"/>
                </a:lnTo>
                <a:lnTo>
                  <a:pt x="0" y="59996"/>
                </a:lnTo>
                <a:lnTo>
                  <a:pt x="60000" y="119999"/>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7" name="Google Shape;617;p23"/>
          <p:cNvSpPr/>
          <p:nvPr/>
        </p:nvSpPr>
        <p:spPr>
          <a:xfrm>
            <a:off x="1037844" y="3521964"/>
            <a:ext cx="1240536" cy="1242060"/>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8" name="Google Shape;618;p23"/>
          <p:cNvSpPr/>
          <p:nvPr/>
        </p:nvSpPr>
        <p:spPr>
          <a:xfrm>
            <a:off x="1135380" y="3938016"/>
            <a:ext cx="1077468" cy="428244"/>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9" name="Google Shape;619;p23"/>
          <p:cNvSpPr/>
          <p:nvPr/>
        </p:nvSpPr>
        <p:spPr>
          <a:xfrm>
            <a:off x="1086243" y="3551428"/>
            <a:ext cx="1142987" cy="1143000"/>
          </a:xfrm>
          <a:custGeom>
            <a:rect b="b" l="l" r="r" t="t"/>
            <a:pathLst>
              <a:path extrusionOk="0" h="120000" w="120000">
                <a:moveTo>
                  <a:pt x="0" y="60000"/>
                </a:moveTo>
                <a:lnTo>
                  <a:pt x="198" y="64920"/>
                </a:lnTo>
                <a:lnTo>
                  <a:pt x="785" y="69731"/>
                </a:lnTo>
                <a:lnTo>
                  <a:pt x="1743" y="74417"/>
                </a:lnTo>
                <a:lnTo>
                  <a:pt x="3059" y="78963"/>
                </a:lnTo>
                <a:lnTo>
                  <a:pt x="4715" y="83353"/>
                </a:lnTo>
                <a:lnTo>
                  <a:pt x="6697" y="87571"/>
                </a:lnTo>
                <a:lnTo>
                  <a:pt x="8989" y="91603"/>
                </a:lnTo>
                <a:lnTo>
                  <a:pt x="11577" y="95433"/>
                </a:lnTo>
                <a:lnTo>
                  <a:pt x="14443" y="99045"/>
                </a:lnTo>
                <a:lnTo>
                  <a:pt x="17574" y="102424"/>
                </a:lnTo>
                <a:lnTo>
                  <a:pt x="20953" y="105555"/>
                </a:lnTo>
                <a:lnTo>
                  <a:pt x="24565" y="108422"/>
                </a:lnTo>
                <a:lnTo>
                  <a:pt x="28395" y="111009"/>
                </a:lnTo>
                <a:lnTo>
                  <a:pt x="32427" y="113302"/>
                </a:lnTo>
                <a:lnTo>
                  <a:pt x="36646" y="115284"/>
                </a:lnTo>
                <a:lnTo>
                  <a:pt x="41036" y="116940"/>
                </a:lnTo>
                <a:lnTo>
                  <a:pt x="45581" y="118255"/>
                </a:lnTo>
                <a:lnTo>
                  <a:pt x="50267" y="119214"/>
                </a:lnTo>
                <a:lnTo>
                  <a:pt x="55078" y="119801"/>
                </a:lnTo>
                <a:lnTo>
                  <a:pt x="59999" y="120000"/>
                </a:lnTo>
                <a:lnTo>
                  <a:pt x="64919" y="119801"/>
                </a:lnTo>
                <a:lnTo>
                  <a:pt x="69730" y="119214"/>
                </a:lnTo>
                <a:lnTo>
                  <a:pt x="74416" y="118255"/>
                </a:lnTo>
                <a:lnTo>
                  <a:pt x="78962" y="116940"/>
                </a:lnTo>
                <a:lnTo>
                  <a:pt x="83352" y="115284"/>
                </a:lnTo>
                <a:lnTo>
                  <a:pt x="87571" y="113302"/>
                </a:lnTo>
                <a:lnTo>
                  <a:pt x="91603" y="111009"/>
                </a:lnTo>
                <a:lnTo>
                  <a:pt x="95433" y="108422"/>
                </a:lnTo>
                <a:lnTo>
                  <a:pt x="99045" y="105555"/>
                </a:lnTo>
                <a:lnTo>
                  <a:pt x="102424" y="102424"/>
                </a:lnTo>
                <a:lnTo>
                  <a:pt x="105555" y="99045"/>
                </a:lnTo>
                <a:lnTo>
                  <a:pt x="108422" y="95433"/>
                </a:lnTo>
                <a:lnTo>
                  <a:pt x="111009" y="91603"/>
                </a:lnTo>
                <a:lnTo>
                  <a:pt x="113302" y="87571"/>
                </a:lnTo>
                <a:lnTo>
                  <a:pt x="115284" y="83353"/>
                </a:lnTo>
                <a:lnTo>
                  <a:pt x="116940" y="78963"/>
                </a:lnTo>
                <a:lnTo>
                  <a:pt x="118255" y="74417"/>
                </a:lnTo>
                <a:lnTo>
                  <a:pt x="119214" y="69731"/>
                </a:lnTo>
                <a:lnTo>
                  <a:pt x="119801" y="64920"/>
                </a:lnTo>
                <a:lnTo>
                  <a:pt x="120000" y="60000"/>
                </a:lnTo>
                <a:lnTo>
                  <a:pt x="119801" y="55079"/>
                </a:lnTo>
                <a:lnTo>
                  <a:pt x="119214" y="50268"/>
                </a:lnTo>
                <a:lnTo>
                  <a:pt x="118255" y="45582"/>
                </a:lnTo>
                <a:lnTo>
                  <a:pt x="116940" y="41036"/>
                </a:lnTo>
                <a:lnTo>
                  <a:pt x="115284" y="36646"/>
                </a:lnTo>
                <a:lnTo>
                  <a:pt x="113302" y="32428"/>
                </a:lnTo>
                <a:lnTo>
                  <a:pt x="111009" y="28396"/>
                </a:lnTo>
                <a:lnTo>
                  <a:pt x="108422" y="24566"/>
                </a:lnTo>
                <a:lnTo>
                  <a:pt x="105555" y="20954"/>
                </a:lnTo>
                <a:lnTo>
                  <a:pt x="102424" y="17574"/>
                </a:lnTo>
                <a:lnTo>
                  <a:pt x="99045" y="14444"/>
                </a:lnTo>
                <a:lnTo>
                  <a:pt x="95433" y="11577"/>
                </a:lnTo>
                <a:lnTo>
                  <a:pt x="91603" y="8990"/>
                </a:lnTo>
                <a:lnTo>
                  <a:pt x="87571" y="6697"/>
                </a:lnTo>
                <a:lnTo>
                  <a:pt x="83352" y="4715"/>
                </a:lnTo>
                <a:lnTo>
                  <a:pt x="78962" y="3059"/>
                </a:lnTo>
                <a:lnTo>
                  <a:pt x="74416" y="1743"/>
                </a:lnTo>
                <a:lnTo>
                  <a:pt x="69730" y="785"/>
                </a:lnTo>
                <a:lnTo>
                  <a:pt x="64919" y="198"/>
                </a:lnTo>
                <a:lnTo>
                  <a:pt x="59999" y="0"/>
                </a:lnTo>
                <a:lnTo>
                  <a:pt x="55078" y="198"/>
                </a:lnTo>
                <a:lnTo>
                  <a:pt x="50267" y="785"/>
                </a:lnTo>
                <a:lnTo>
                  <a:pt x="45581" y="1743"/>
                </a:lnTo>
                <a:lnTo>
                  <a:pt x="41036" y="3059"/>
                </a:lnTo>
                <a:lnTo>
                  <a:pt x="36646" y="4715"/>
                </a:lnTo>
                <a:lnTo>
                  <a:pt x="32427" y="6697"/>
                </a:lnTo>
                <a:lnTo>
                  <a:pt x="28395" y="8990"/>
                </a:lnTo>
                <a:lnTo>
                  <a:pt x="24565" y="11577"/>
                </a:lnTo>
                <a:lnTo>
                  <a:pt x="20953" y="14444"/>
                </a:lnTo>
                <a:lnTo>
                  <a:pt x="17574" y="17574"/>
                </a:lnTo>
                <a:lnTo>
                  <a:pt x="14443" y="20954"/>
                </a:lnTo>
                <a:lnTo>
                  <a:pt x="11577" y="24566"/>
                </a:lnTo>
                <a:lnTo>
                  <a:pt x="8989" y="28396"/>
                </a:lnTo>
                <a:lnTo>
                  <a:pt x="6697" y="32428"/>
                </a:lnTo>
                <a:lnTo>
                  <a:pt x="4715" y="36646"/>
                </a:lnTo>
                <a:lnTo>
                  <a:pt x="3059" y="41036"/>
                </a:lnTo>
                <a:lnTo>
                  <a:pt x="1743" y="45582"/>
                </a:lnTo>
                <a:lnTo>
                  <a:pt x="785" y="50268"/>
                </a:lnTo>
                <a:lnTo>
                  <a:pt x="198" y="55079"/>
                </a:lnTo>
                <a:lnTo>
                  <a:pt x="0" y="6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0" name="Google Shape;620;p23"/>
          <p:cNvSpPr/>
          <p:nvPr/>
        </p:nvSpPr>
        <p:spPr>
          <a:xfrm>
            <a:off x="1086243" y="3551428"/>
            <a:ext cx="1142987" cy="1143000"/>
          </a:xfrm>
          <a:custGeom>
            <a:rect b="b" l="l" r="r" t="t"/>
            <a:pathLst>
              <a:path extrusionOk="0" h="120000" w="120000">
                <a:moveTo>
                  <a:pt x="0" y="60000"/>
                </a:moveTo>
                <a:lnTo>
                  <a:pt x="198" y="55079"/>
                </a:lnTo>
                <a:lnTo>
                  <a:pt x="785" y="50268"/>
                </a:lnTo>
                <a:lnTo>
                  <a:pt x="1743" y="45582"/>
                </a:lnTo>
                <a:lnTo>
                  <a:pt x="3059" y="41036"/>
                </a:lnTo>
                <a:lnTo>
                  <a:pt x="4715" y="36646"/>
                </a:lnTo>
                <a:lnTo>
                  <a:pt x="6697" y="32428"/>
                </a:lnTo>
                <a:lnTo>
                  <a:pt x="8989" y="28396"/>
                </a:lnTo>
                <a:lnTo>
                  <a:pt x="11577" y="24566"/>
                </a:lnTo>
                <a:lnTo>
                  <a:pt x="14443" y="20954"/>
                </a:lnTo>
                <a:lnTo>
                  <a:pt x="17574" y="17574"/>
                </a:lnTo>
                <a:lnTo>
                  <a:pt x="20953" y="14444"/>
                </a:lnTo>
                <a:lnTo>
                  <a:pt x="24565" y="11577"/>
                </a:lnTo>
                <a:lnTo>
                  <a:pt x="28395" y="8990"/>
                </a:lnTo>
                <a:lnTo>
                  <a:pt x="32427" y="6697"/>
                </a:lnTo>
                <a:lnTo>
                  <a:pt x="36646" y="4715"/>
                </a:lnTo>
                <a:lnTo>
                  <a:pt x="41036" y="3059"/>
                </a:lnTo>
                <a:lnTo>
                  <a:pt x="45581" y="1743"/>
                </a:lnTo>
                <a:lnTo>
                  <a:pt x="50267" y="785"/>
                </a:lnTo>
                <a:lnTo>
                  <a:pt x="55078" y="198"/>
                </a:lnTo>
                <a:lnTo>
                  <a:pt x="59999" y="0"/>
                </a:lnTo>
                <a:lnTo>
                  <a:pt x="64919" y="198"/>
                </a:lnTo>
                <a:lnTo>
                  <a:pt x="69730" y="785"/>
                </a:lnTo>
                <a:lnTo>
                  <a:pt x="74416" y="1743"/>
                </a:lnTo>
                <a:lnTo>
                  <a:pt x="78962" y="3059"/>
                </a:lnTo>
                <a:lnTo>
                  <a:pt x="83352" y="4715"/>
                </a:lnTo>
                <a:lnTo>
                  <a:pt x="87571" y="6697"/>
                </a:lnTo>
                <a:lnTo>
                  <a:pt x="91603" y="8990"/>
                </a:lnTo>
                <a:lnTo>
                  <a:pt x="95433" y="11577"/>
                </a:lnTo>
                <a:lnTo>
                  <a:pt x="99045" y="14444"/>
                </a:lnTo>
                <a:lnTo>
                  <a:pt x="102424" y="17574"/>
                </a:lnTo>
                <a:lnTo>
                  <a:pt x="105555" y="20954"/>
                </a:lnTo>
                <a:lnTo>
                  <a:pt x="108422" y="24566"/>
                </a:lnTo>
                <a:lnTo>
                  <a:pt x="111009" y="28396"/>
                </a:lnTo>
                <a:lnTo>
                  <a:pt x="113302" y="32428"/>
                </a:lnTo>
                <a:lnTo>
                  <a:pt x="115284" y="36646"/>
                </a:lnTo>
                <a:lnTo>
                  <a:pt x="116940" y="41036"/>
                </a:lnTo>
                <a:lnTo>
                  <a:pt x="118255" y="45582"/>
                </a:lnTo>
                <a:lnTo>
                  <a:pt x="119214" y="50268"/>
                </a:lnTo>
                <a:lnTo>
                  <a:pt x="119801" y="55079"/>
                </a:lnTo>
                <a:lnTo>
                  <a:pt x="120000" y="60000"/>
                </a:lnTo>
                <a:lnTo>
                  <a:pt x="119801" y="64920"/>
                </a:lnTo>
                <a:lnTo>
                  <a:pt x="119214" y="69731"/>
                </a:lnTo>
                <a:lnTo>
                  <a:pt x="118255" y="74417"/>
                </a:lnTo>
                <a:lnTo>
                  <a:pt x="116940" y="78963"/>
                </a:lnTo>
                <a:lnTo>
                  <a:pt x="115284" y="83353"/>
                </a:lnTo>
                <a:lnTo>
                  <a:pt x="113302" y="87571"/>
                </a:lnTo>
                <a:lnTo>
                  <a:pt x="111009" y="91603"/>
                </a:lnTo>
                <a:lnTo>
                  <a:pt x="108422" y="95433"/>
                </a:lnTo>
                <a:lnTo>
                  <a:pt x="105555" y="99045"/>
                </a:lnTo>
                <a:lnTo>
                  <a:pt x="102424" y="102424"/>
                </a:lnTo>
                <a:lnTo>
                  <a:pt x="99045" y="105555"/>
                </a:lnTo>
                <a:lnTo>
                  <a:pt x="95433" y="108422"/>
                </a:lnTo>
                <a:lnTo>
                  <a:pt x="91603" y="111009"/>
                </a:lnTo>
                <a:lnTo>
                  <a:pt x="87571" y="113302"/>
                </a:lnTo>
                <a:lnTo>
                  <a:pt x="83352" y="115284"/>
                </a:lnTo>
                <a:lnTo>
                  <a:pt x="78962" y="116940"/>
                </a:lnTo>
                <a:lnTo>
                  <a:pt x="74416" y="118255"/>
                </a:lnTo>
                <a:lnTo>
                  <a:pt x="69730" y="119214"/>
                </a:lnTo>
                <a:lnTo>
                  <a:pt x="64919" y="119801"/>
                </a:lnTo>
                <a:lnTo>
                  <a:pt x="59999" y="120000"/>
                </a:lnTo>
                <a:lnTo>
                  <a:pt x="55078" y="119801"/>
                </a:lnTo>
                <a:lnTo>
                  <a:pt x="50267" y="119214"/>
                </a:lnTo>
                <a:lnTo>
                  <a:pt x="45581" y="118255"/>
                </a:lnTo>
                <a:lnTo>
                  <a:pt x="41036" y="116940"/>
                </a:lnTo>
                <a:lnTo>
                  <a:pt x="36646" y="115284"/>
                </a:lnTo>
                <a:lnTo>
                  <a:pt x="32427" y="113302"/>
                </a:lnTo>
                <a:lnTo>
                  <a:pt x="28395" y="111009"/>
                </a:lnTo>
                <a:lnTo>
                  <a:pt x="24565" y="108422"/>
                </a:lnTo>
                <a:lnTo>
                  <a:pt x="20953" y="105555"/>
                </a:lnTo>
                <a:lnTo>
                  <a:pt x="17574" y="102424"/>
                </a:lnTo>
                <a:lnTo>
                  <a:pt x="14443" y="99045"/>
                </a:lnTo>
                <a:lnTo>
                  <a:pt x="11577" y="95433"/>
                </a:lnTo>
                <a:lnTo>
                  <a:pt x="8989" y="91603"/>
                </a:lnTo>
                <a:lnTo>
                  <a:pt x="6697" y="87571"/>
                </a:lnTo>
                <a:lnTo>
                  <a:pt x="4715" y="83353"/>
                </a:lnTo>
                <a:lnTo>
                  <a:pt x="3059" y="78963"/>
                </a:lnTo>
                <a:lnTo>
                  <a:pt x="1743" y="74417"/>
                </a:lnTo>
                <a:lnTo>
                  <a:pt x="785" y="69731"/>
                </a:lnTo>
                <a:lnTo>
                  <a:pt x="198" y="64920"/>
                </a:lnTo>
                <a:lnTo>
                  <a:pt x="0" y="60000"/>
                </a:lnTo>
                <a:close/>
              </a:path>
            </a:pathLst>
          </a:custGeom>
          <a:noFill/>
          <a:ln cap="flat" cmpd="sng" w="1270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1" name="Google Shape;621;p23"/>
          <p:cNvSpPr/>
          <p:nvPr/>
        </p:nvSpPr>
        <p:spPr>
          <a:xfrm>
            <a:off x="2333244" y="2994660"/>
            <a:ext cx="1240535" cy="1242059"/>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2" name="Google Shape;622;p23"/>
          <p:cNvSpPr/>
          <p:nvPr/>
        </p:nvSpPr>
        <p:spPr>
          <a:xfrm>
            <a:off x="2382393" y="3024378"/>
            <a:ext cx="1142999" cy="1143000"/>
          </a:xfrm>
          <a:custGeom>
            <a:rect b="b" l="l" r="r" t="t"/>
            <a:pathLst>
              <a:path extrusionOk="0" h="120000" w="120000">
                <a:moveTo>
                  <a:pt x="0" y="60000"/>
                </a:moveTo>
                <a:lnTo>
                  <a:pt x="198" y="64920"/>
                </a:lnTo>
                <a:lnTo>
                  <a:pt x="785" y="69731"/>
                </a:lnTo>
                <a:lnTo>
                  <a:pt x="1743" y="74417"/>
                </a:lnTo>
                <a:lnTo>
                  <a:pt x="3059" y="78963"/>
                </a:lnTo>
                <a:lnTo>
                  <a:pt x="4715" y="83353"/>
                </a:lnTo>
                <a:lnTo>
                  <a:pt x="6697" y="87571"/>
                </a:lnTo>
                <a:lnTo>
                  <a:pt x="8990" y="91603"/>
                </a:lnTo>
                <a:lnTo>
                  <a:pt x="11577" y="95433"/>
                </a:lnTo>
                <a:lnTo>
                  <a:pt x="14444" y="99045"/>
                </a:lnTo>
                <a:lnTo>
                  <a:pt x="17574" y="102424"/>
                </a:lnTo>
                <a:lnTo>
                  <a:pt x="20954" y="105555"/>
                </a:lnTo>
                <a:lnTo>
                  <a:pt x="24566" y="108422"/>
                </a:lnTo>
                <a:lnTo>
                  <a:pt x="28396" y="111009"/>
                </a:lnTo>
                <a:lnTo>
                  <a:pt x="32428" y="113302"/>
                </a:lnTo>
                <a:lnTo>
                  <a:pt x="36646" y="115284"/>
                </a:lnTo>
                <a:lnTo>
                  <a:pt x="41036" y="116940"/>
                </a:lnTo>
                <a:lnTo>
                  <a:pt x="45582" y="118255"/>
                </a:lnTo>
                <a:lnTo>
                  <a:pt x="50268" y="119214"/>
                </a:lnTo>
                <a:lnTo>
                  <a:pt x="55079" y="119801"/>
                </a:lnTo>
                <a:lnTo>
                  <a:pt x="60000" y="120000"/>
                </a:lnTo>
                <a:lnTo>
                  <a:pt x="64920" y="119801"/>
                </a:lnTo>
                <a:lnTo>
                  <a:pt x="69731" y="119214"/>
                </a:lnTo>
                <a:lnTo>
                  <a:pt x="74417" y="118255"/>
                </a:lnTo>
                <a:lnTo>
                  <a:pt x="78963" y="116940"/>
                </a:lnTo>
                <a:lnTo>
                  <a:pt x="83353" y="115284"/>
                </a:lnTo>
                <a:lnTo>
                  <a:pt x="87571" y="113302"/>
                </a:lnTo>
                <a:lnTo>
                  <a:pt x="91603" y="111009"/>
                </a:lnTo>
                <a:lnTo>
                  <a:pt x="95433" y="108422"/>
                </a:lnTo>
                <a:lnTo>
                  <a:pt x="99045" y="105555"/>
                </a:lnTo>
                <a:lnTo>
                  <a:pt x="102425" y="102424"/>
                </a:lnTo>
                <a:lnTo>
                  <a:pt x="105555" y="99045"/>
                </a:lnTo>
                <a:lnTo>
                  <a:pt x="108422" y="95433"/>
                </a:lnTo>
                <a:lnTo>
                  <a:pt x="111009" y="91603"/>
                </a:lnTo>
                <a:lnTo>
                  <a:pt x="113302" y="87571"/>
                </a:lnTo>
                <a:lnTo>
                  <a:pt x="115284" y="83353"/>
                </a:lnTo>
                <a:lnTo>
                  <a:pt x="116940" y="78963"/>
                </a:lnTo>
                <a:lnTo>
                  <a:pt x="118256" y="74417"/>
                </a:lnTo>
                <a:lnTo>
                  <a:pt x="119214" y="69731"/>
                </a:lnTo>
                <a:lnTo>
                  <a:pt x="119801" y="64920"/>
                </a:lnTo>
                <a:lnTo>
                  <a:pt x="120000" y="60000"/>
                </a:lnTo>
                <a:lnTo>
                  <a:pt x="119801" y="55077"/>
                </a:lnTo>
                <a:lnTo>
                  <a:pt x="119214" y="50265"/>
                </a:lnTo>
                <a:lnTo>
                  <a:pt x="118256" y="45578"/>
                </a:lnTo>
                <a:lnTo>
                  <a:pt x="116940" y="41031"/>
                </a:lnTo>
                <a:lnTo>
                  <a:pt x="115284" y="36641"/>
                </a:lnTo>
                <a:lnTo>
                  <a:pt x="113302" y="32422"/>
                </a:lnTo>
                <a:lnTo>
                  <a:pt x="111009" y="28390"/>
                </a:lnTo>
                <a:lnTo>
                  <a:pt x="108422" y="24560"/>
                </a:lnTo>
                <a:lnTo>
                  <a:pt x="105555" y="20948"/>
                </a:lnTo>
                <a:lnTo>
                  <a:pt x="102425" y="17569"/>
                </a:lnTo>
                <a:lnTo>
                  <a:pt x="99045" y="14439"/>
                </a:lnTo>
                <a:lnTo>
                  <a:pt x="95433" y="11573"/>
                </a:lnTo>
                <a:lnTo>
                  <a:pt x="91603" y="8987"/>
                </a:lnTo>
                <a:lnTo>
                  <a:pt x="87571" y="6695"/>
                </a:lnTo>
                <a:lnTo>
                  <a:pt x="83353" y="4713"/>
                </a:lnTo>
                <a:lnTo>
                  <a:pt x="78963" y="3057"/>
                </a:lnTo>
                <a:lnTo>
                  <a:pt x="74417" y="1743"/>
                </a:lnTo>
                <a:lnTo>
                  <a:pt x="69731" y="784"/>
                </a:lnTo>
                <a:lnTo>
                  <a:pt x="64920" y="198"/>
                </a:lnTo>
                <a:lnTo>
                  <a:pt x="60000" y="0"/>
                </a:lnTo>
                <a:lnTo>
                  <a:pt x="55079" y="198"/>
                </a:lnTo>
                <a:lnTo>
                  <a:pt x="50268" y="784"/>
                </a:lnTo>
                <a:lnTo>
                  <a:pt x="45582" y="1743"/>
                </a:lnTo>
                <a:lnTo>
                  <a:pt x="41036" y="3057"/>
                </a:lnTo>
                <a:lnTo>
                  <a:pt x="36646" y="4713"/>
                </a:lnTo>
                <a:lnTo>
                  <a:pt x="32428" y="6695"/>
                </a:lnTo>
                <a:lnTo>
                  <a:pt x="28396" y="8987"/>
                </a:lnTo>
                <a:lnTo>
                  <a:pt x="24566" y="11573"/>
                </a:lnTo>
                <a:lnTo>
                  <a:pt x="20954" y="14439"/>
                </a:lnTo>
                <a:lnTo>
                  <a:pt x="17574" y="17569"/>
                </a:lnTo>
                <a:lnTo>
                  <a:pt x="14444" y="20948"/>
                </a:lnTo>
                <a:lnTo>
                  <a:pt x="11577" y="24560"/>
                </a:lnTo>
                <a:lnTo>
                  <a:pt x="8990" y="28390"/>
                </a:lnTo>
                <a:lnTo>
                  <a:pt x="6697" y="32422"/>
                </a:lnTo>
                <a:lnTo>
                  <a:pt x="4715" y="36641"/>
                </a:lnTo>
                <a:lnTo>
                  <a:pt x="3059" y="41031"/>
                </a:lnTo>
                <a:lnTo>
                  <a:pt x="1743" y="45578"/>
                </a:lnTo>
                <a:lnTo>
                  <a:pt x="785" y="50265"/>
                </a:lnTo>
                <a:lnTo>
                  <a:pt x="198" y="55077"/>
                </a:lnTo>
                <a:lnTo>
                  <a:pt x="0" y="600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3" name="Google Shape;623;p23"/>
          <p:cNvSpPr/>
          <p:nvPr/>
        </p:nvSpPr>
        <p:spPr>
          <a:xfrm>
            <a:off x="2382393" y="3024378"/>
            <a:ext cx="1142999" cy="1143000"/>
          </a:xfrm>
          <a:custGeom>
            <a:rect b="b" l="l" r="r" t="t"/>
            <a:pathLst>
              <a:path extrusionOk="0" h="120000" w="120000">
                <a:moveTo>
                  <a:pt x="0" y="60000"/>
                </a:moveTo>
                <a:lnTo>
                  <a:pt x="198" y="55077"/>
                </a:lnTo>
                <a:lnTo>
                  <a:pt x="785" y="50265"/>
                </a:lnTo>
                <a:lnTo>
                  <a:pt x="1743" y="45578"/>
                </a:lnTo>
                <a:lnTo>
                  <a:pt x="3059" y="41031"/>
                </a:lnTo>
                <a:lnTo>
                  <a:pt x="4715" y="36641"/>
                </a:lnTo>
                <a:lnTo>
                  <a:pt x="6697" y="32422"/>
                </a:lnTo>
                <a:lnTo>
                  <a:pt x="8990" y="28390"/>
                </a:lnTo>
                <a:lnTo>
                  <a:pt x="11577" y="24560"/>
                </a:lnTo>
                <a:lnTo>
                  <a:pt x="14444" y="20948"/>
                </a:lnTo>
                <a:lnTo>
                  <a:pt x="17574" y="17569"/>
                </a:lnTo>
                <a:lnTo>
                  <a:pt x="20954" y="14439"/>
                </a:lnTo>
                <a:lnTo>
                  <a:pt x="24566" y="11573"/>
                </a:lnTo>
                <a:lnTo>
                  <a:pt x="28396" y="8987"/>
                </a:lnTo>
                <a:lnTo>
                  <a:pt x="32428" y="6695"/>
                </a:lnTo>
                <a:lnTo>
                  <a:pt x="36646" y="4713"/>
                </a:lnTo>
                <a:lnTo>
                  <a:pt x="41036" y="3057"/>
                </a:lnTo>
                <a:lnTo>
                  <a:pt x="45582" y="1743"/>
                </a:lnTo>
                <a:lnTo>
                  <a:pt x="50268" y="784"/>
                </a:lnTo>
                <a:lnTo>
                  <a:pt x="55079" y="198"/>
                </a:lnTo>
                <a:lnTo>
                  <a:pt x="60000" y="0"/>
                </a:lnTo>
                <a:lnTo>
                  <a:pt x="64920" y="198"/>
                </a:lnTo>
                <a:lnTo>
                  <a:pt x="69731" y="784"/>
                </a:lnTo>
                <a:lnTo>
                  <a:pt x="74417" y="1743"/>
                </a:lnTo>
                <a:lnTo>
                  <a:pt x="78963" y="3057"/>
                </a:lnTo>
                <a:lnTo>
                  <a:pt x="83353" y="4713"/>
                </a:lnTo>
                <a:lnTo>
                  <a:pt x="87571" y="6695"/>
                </a:lnTo>
                <a:lnTo>
                  <a:pt x="91603" y="8987"/>
                </a:lnTo>
                <a:lnTo>
                  <a:pt x="95433" y="11573"/>
                </a:lnTo>
                <a:lnTo>
                  <a:pt x="99045" y="14439"/>
                </a:lnTo>
                <a:lnTo>
                  <a:pt x="102425" y="17569"/>
                </a:lnTo>
                <a:lnTo>
                  <a:pt x="105555" y="20948"/>
                </a:lnTo>
                <a:lnTo>
                  <a:pt x="108422" y="24560"/>
                </a:lnTo>
                <a:lnTo>
                  <a:pt x="111009" y="28390"/>
                </a:lnTo>
                <a:lnTo>
                  <a:pt x="113302" y="32422"/>
                </a:lnTo>
                <a:lnTo>
                  <a:pt x="115284" y="36641"/>
                </a:lnTo>
                <a:lnTo>
                  <a:pt x="116940" y="41031"/>
                </a:lnTo>
                <a:lnTo>
                  <a:pt x="118256" y="45578"/>
                </a:lnTo>
                <a:lnTo>
                  <a:pt x="119214" y="50265"/>
                </a:lnTo>
                <a:lnTo>
                  <a:pt x="119801" y="55077"/>
                </a:lnTo>
                <a:lnTo>
                  <a:pt x="120000" y="60000"/>
                </a:lnTo>
                <a:lnTo>
                  <a:pt x="119801" y="64920"/>
                </a:lnTo>
                <a:lnTo>
                  <a:pt x="119214" y="69731"/>
                </a:lnTo>
                <a:lnTo>
                  <a:pt x="118256" y="74417"/>
                </a:lnTo>
                <a:lnTo>
                  <a:pt x="116940" y="78963"/>
                </a:lnTo>
                <a:lnTo>
                  <a:pt x="115284" y="83353"/>
                </a:lnTo>
                <a:lnTo>
                  <a:pt x="113302" y="87571"/>
                </a:lnTo>
                <a:lnTo>
                  <a:pt x="111009" y="91603"/>
                </a:lnTo>
                <a:lnTo>
                  <a:pt x="108422" y="95433"/>
                </a:lnTo>
                <a:lnTo>
                  <a:pt x="105555" y="99045"/>
                </a:lnTo>
                <a:lnTo>
                  <a:pt x="102425" y="102424"/>
                </a:lnTo>
                <a:lnTo>
                  <a:pt x="99045" y="105555"/>
                </a:lnTo>
                <a:lnTo>
                  <a:pt x="95433" y="108422"/>
                </a:lnTo>
                <a:lnTo>
                  <a:pt x="91603" y="111009"/>
                </a:lnTo>
                <a:lnTo>
                  <a:pt x="87571" y="113302"/>
                </a:lnTo>
                <a:lnTo>
                  <a:pt x="83353" y="115284"/>
                </a:lnTo>
                <a:lnTo>
                  <a:pt x="78963" y="116940"/>
                </a:lnTo>
                <a:lnTo>
                  <a:pt x="74417" y="118255"/>
                </a:lnTo>
                <a:lnTo>
                  <a:pt x="69731" y="119214"/>
                </a:lnTo>
                <a:lnTo>
                  <a:pt x="64920" y="119801"/>
                </a:lnTo>
                <a:lnTo>
                  <a:pt x="60000" y="120000"/>
                </a:lnTo>
                <a:lnTo>
                  <a:pt x="55079" y="119801"/>
                </a:lnTo>
                <a:lnTo>
                  <a:pt x="50268" y="119214"/>
                </a:lnTo>
                <a:lnTo>
                  <a:pt x="45582" y="118255"/>
                </a:lnTo>
                <a:lnTo>
                  <a:pt x="41036" y="116940"/>
                </a:lnTo>
                <a:lnTo>
                  <a:pt x="36646" y="115284"/>
                </a:lnTo>
                <a:lnTo>
                  <a:pt x="32428" y="113302"/>
                </a:lnTo>
                <a:lnTo>
                  <a:pt x="28396" y="111009"/>
                </a:lnTo>
                <a:lnTo>
                  <a:pt x="24566" y="108422"/>
                </a:lnTo>
                <a:lnTo>
                  <a:pt x="20954" y="105555"/>
                </a:lnTo>
                <a:lnTo>
                  <a:pt x="17574" y="102424"/>
                </a:lnTo>
                <a:lnTo>
                  <a:pt x="14444" y="99045"/>
                </a:lnTo>
                <a:lnTo>
                  <a:pt x="11577" y="95433"/>
                </a:lnTo>
                <a:lnTo>
                  <a:pt x="8990" y="91603"/>
                </a:lnTo>
                <a:lnTo>
                  <a:pt x="6697" y="87571"/>
                </a:lnTo>
                <a:lnTo>
                  <a:pt x="4715" y="83353"/>
                </a:lnTo>
                <a:lnTo>
                  <a:pt x="3059" y="78963"/>
                </a:lnTo>
                <a:lnTo>
                  <a:pt x="1743" y="74417"/>
                </a:lnTo>
                <a:lnTo>
                  <a:pt x="785" y="69731"/>
                </a:lnTo>
                <a:lnTo>
                  <a:pt x="198" y="64920"/>
                </a:lnTo>
                <a:lnTo>
                  <a:pt x="0" y="60000"/>
                </a:lnTo>
                <a:close/>
              </a:path>
            </a:pathLst>
          </a:custGeom>
          <a:noFill/>
          <a:ln cap="flat" cmpd="sng" w="12700">
            <a:solidFill>
              <a:srgbClr val="00285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4" name="Google Shape;624;p23"/>
          <p:cNvSpPr/>
          <p:nvPr/>
        </p:nvSpPr>
        <p:spPr>
          <a:xfrm>
            <a:off x="3250692" y="4137660"/>
            <a:ext cx="1240535" cy="1242059"/>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5" name="Google Shape;625;p23"/>
          <p:cNvSpPr/>
          <p:nvPr/>
        </p:nvSpPr>
        <p:spPr>
          <a:xfrm>
            <a:off x="3375660" y="4495800"/>
            <a:ext cx="1022603" cy="544068"/>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6" name="Google Shape;626;p23"/>
          <p:cNvSpPr/>
          <p:nvPr/>
        </p:nvSpPr>
        <p:spPr>
          <a:xfrm>
            <a:off x="3299460" y="4167378"/>
            <a:ext cx="1143000" cy="1143000"/>
          </a:xfrm>
          <a:custGeom>
            <a:rect b="b" l="l" r="r" t="t"/>
            <a:pathLst>
              <a:path extrusionOk="0" h="120000" w="120000">
                <a:moveTo>
                  <a:pt x="0" y="60000"/>
                </a:moveTo>
                <a:lnTo>
                  <a:pt x="198" y="64920"/>
                </a:lnTo>
                <a:lnTo>
                  <a:pt x="785" y="69731"/>
                </a:lnTo>
                <a:lnTo>
                  <a:pt x="1743" y="74417"/>
                </a:lnTo>
                <a:lnTo>
                  <a:pt x="3059" y="78963"/>
                </a:lnTo>
                <a:lnTo>
                  <a:pt x="4715" y="83353"/>
                </a:lnTo>
                <a:lnTo>
                  <a:pt x="6697" y="87571"/>
                </a:lnTo>
                <a:lnTo>
                  <a:pt x="8990" y="91603"/>
                </a:lnTo>
                <a:lnTo>
                  <a:pt x="11577" y="95433"/>
                </a:lnTo>
                <a:lnTo>
                  <a:pt x="14444" y="99045"/>
                </a:lnTo>
                <a:lnTo>
                  <a:pt x="17574" y="102424"/>
                </a:lnTo>
                <a:lnTo>
                  <a:pt x="20954" y="105555"/>
                </a:lnTo>
                <a:lnTo>
                  <a:pt x="24566" y="108422"/>
                </a:lnTo>
                <a:lnTo>
                  <a:pt x="28396" y="111009"/>
                </a:lnTo>
                <a:lnTo>
                  <a:pt x="32428" y="113302"/>
                </a:lnTo>
                <a:lnTo>
                  <a:pt x="36646" y="115284"/>
                </a:lnTo>
                <a:lnTo>
                  <a:pt x="41036" y="116940"/>
                </a:lnTo>
                <a:lnTo>
                  <a:pt x="45582" y="118255"/>
                </a:lnTo>
                <a:lnTo>
                  <a:pt x="50268" y="119214"/>
                </a:lnTo>
                <a:lnTo>
                  <a:pt x="55079" y="119801"/>
                </a:lnTo>
                <a:lnTo>
                  <a:pt x="60000" y="120000"/>
                </a:lnTo>
                <a:lnTo>
                  <a:pt x="64922" y="119801"/>
                </a:lnTo>
                <a:lnTo>
                  <a:pt x="69734" y="119214"/>
                </a:lnTo>
                <a:lnTo>
                  <a:pt x="74421" y="118255"/>
                </a:lnTo>
                <a:lnTo>
                  <a:pt x="78968" y="116940"/>
                </a:lnTo>
                <a:lnTo>
                  <a:pt x="83358" y="115284"/>
                </a:lnTo>
                <a:lnTo>
                  <a:pt x="87577" y="113302"/>
                </a:lnTo>
                <a:lnTo>
                  <a:pt x="91609" y="111009"/>
                </a:lnTo>
                <a:lnTo>
                  <a:pt x="95439" y="108422"/>
                </a:lnTo>
                <a:lnTo>
                  <a:pt x="99051" y="105555"/>
                </a:lnTo>
                <a:lnTo>
                  <a:pt x="102429" y="102424"/>
                </a:lnTo>
                <a:lnTo>
                  <a:pt x="105560" y="99045"/>
                </a:lnTo>
                <a:lnTo>
                  <a:pt x="108426" y="95433"/>
                </a:lnTo>
                <a:lnTo>
                  <a:pt x="111012" y="91603"/>
                </a:lnTo>
                <a:lnTo>
                  <a:pt x="113304" y="87571"/>
                </a:lnTo>
                <a:lnTo>
                  <a:pt x="115286" y="83353"/>
                </a:lnTo>
                <a:lnTo>
                  <a:pt x="116942" y="78963"/>
                </a:lnTo>
                <a:lnTo>
                  <a:pt x="118256" y="74417"/>
                </a:lnTo>
                <a:lnTo>
                  <a:pt x="119214" y="69731"/>
                </a:lnTo>
                <a:lnTo>
                  <a:pt x="119801" y="64920"/>
                </a:lnTo>
                <a:lnTo>
                  <a:pt x="120000" y="60000"/>
                </a:lnTo>
                <a:lnTo>
                  <a:pt x="119801" y="55077"/>
                </a:lnTo>
                <a:lnTo>
                  <a:pt x="119214" y="50265"/>
                </a:lnTo>
                <a:lnTo>
                  <a:pt x="118256" y="45578"/>
                </a:lnTo>
                <a:lnTo>
                  <a:pt x="116942" y="41031"/>
                </a:lnTo>
                <a:lnTo>
                  <a:pt x="115286" y="36641"/>
                </a:lnTo>
                <a:lnTo>
                  <a:pt x="113304" y="32422"/>
                </a:lnTo>
                <a:lnTo>
                  <a:pt x="111012" y="28390"/>
                </a:lnTo>
                <a:lnTo>
                  <a:pt x="108426" y="24560"/>
                </a:lnTo>
                <a:lnTo>
                  <a:pt x="105560" y="20948"/>
                </a:lnTo>
                <a:lnTo>
                  <a:pt x="102429" y="17569"/>
                </a:lnTo>
                <a:lnTo>
                  <a:pt x="99051" y="14439"/>
                </a:lnTo>
                <a:lnTo>
                  <a:pt x="95439" y="11573"/>
                </a:lnTo>
                <a:lnTo>
                  <a:pt x="91609" y="8987"/>
                </a:lnTo>
                <a:lnTo>
                  <a:pt x="87577" y="6695"/>
                </a:lnTo>
                <a:lnTo>
                  <a:pt x="83358" y="4713"/>
                </a:lnTo>
                <a:lnTo>
                  <a:pt x="78968" y="3057"/>
                </a:lnTo>
                <a:lnTo>
                  <a:pt x="74421" y="1743"/>
                </a:lnTo>
                <a:lnTo>
                  <a:pt x="69734" y="784"/>
                </a:lnTo>
                <a:lnTo>
                  <a:pt x="64922" y="198"/>
                </a:lnTo>
                <a:lnTo>
                  <a:pt x="60000" y="0"/>
                </a:lnTo>
                <a:lnTo>
                  <a:pt x="55079" y="198"/>
                </a:lnTo>
                <a:lnTo>
                  <a:pt x="50268" y="784"/>
                </a:lnTo>
                <a:lnTo>
                  <a:pt x="45582" y="1743"/>
                </a:lnTo>
                <a:lnTo>
                  <a:pt x="41036" y="3057"/>
                </a:lnTo>
                <a:lnTo>
                  <a:pt x="36646" y="4713"/>
                </a:lnTo>
                <a:lnTo>
                  <a:pt x="32428" y="6695"/>
                </a:lnTo>
                <a:lnTo>
                  <a:pt x="28396" y="8987"/>
                </a:lnTo>
                <a:lnTo>
                  <a:pt x="24566" y="11573"/>
                </a:lnTo>
                <a:lnTo>
                  <a:pt x="20954" y="14439"/>
                </a:lnTo>
                <a:lnTo>
                  <a:pt x="17574" y="17569"/>
                </a:lnTo>
                <a:lnTo>
                  <a:pt x="14444" y="20948"/>
                </a:lnTo>
                <a:lnTo>
                  <a:pt x="11577" y="24560"/>
                </a:lnTo>
                <a:lnTo>
                  <a:pt x="8990" y="28390"/>
                </a:lnTo>
                <a:lnTo>
                  <a:pt x="6697" y="32422"/>
                </a:lnTo>
                <a:lnTo>
                  <a:pt x="4715" y="36641"/>
                </a:lnTo>
                <a:lnTo>
                  <a:pt x="3059" y="41031"/>
                </a:lnTo>
                <a:lnTo>
                  <a:pt x="1743" y="45578"/>
                </a:lnTo>
                <a:lnTo>
                  <a:pt x="785" y="50265"/>
                </a:lnTo>
                <a:lnTo>
                  <a:pt x="198" y="55077"/>
                </a:lnTo>
                <a:lnTo>
                  <a:pt x="0" y="60000"/>
                </a:lnTo>
                <a:close/>
              </a:path>
            </a:pathLst>
          </a:custGeom>
          <a:solidFill>
            <a:srgbClr val="F582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7" name="Google Shape;627;p23"/>
          <p:cNvSpPr/>
          <p:nvPr/>
        </p:nvSpPr>
        <p:spPr>
          <a:xfrm>
            <a:off x="3299460" y="4167378"/>
            <a:ext cx="1143000" cy="1143000"/>
          </a:xfrm>
          <a:custGeom>
            <a:rect b="b" l="l" r="r" t="t"/>
            <a:pathLst>
              <a:path extrusionOk="0" h="120000" w="120000">
                <a:moveTo>
                  <a:pt x="0" y="60000"/>
                </a:moveTo>
                <a:lnTo>
                  <a:pt x="198" y="55077"/>
                </a:lnTo>
                <a:lnTo>
                  <a:pt x="785" y="50265"/>
                </a:lnTo>
                <a:lnTo>
                  <a:pt x="1743" y="45578"/>
                </a:lnTo>
                <a:lnTo>
                  <a:pt x="3059" y="41031"/>
                </a:lnTo>
                <a:lnTo>
                  <a:pt x="4715" y="36641"/>
                </a:lnTo>
                <a:lnTo>
                  <a:pt x="6697" y="32422"/>
                </a:lnTo>
                <a:lnTo>
                  <a:pt x="8990" y="28390"/>
                </a:lnTo>
                <a:lnTo>
                  <a:pt x="11577" y="24560"/>
                </a:lnTo>
                <a:lnTo>
                  <a:pt x="14444" y="20948"/>
                </a:lnTo>
                <a:lnTo>
                  <a:pt x="17574" y="17569"/>
                </a:lnTo>
                <a:lnTo>
                  <a:pt x="20954" y="14439"/>
                </a:lnTo>
                <a:lnTo>
                  <a:pt x="24566" y="11573"/>
                </a:lnTo>
                <a:lnTo>
                  <a:pt x="28396" y="8987"/>
                </a:lnTo>
                <a:lnTo>
                  <a:pt x="32428" y="6695"/>
                </a:lnTo>
                <a:lnTo>
                  <a:pt x="36646" y="4713"/>
                </a:lnTo>
                <a:lnTo>
                  <a:pt x="41036" y="3057"/>
                </a:lnTo>
                <a:lnTo>
                  <a:pt x="45582" y="1743"/>
                </a:lnTo>
                <a:lnTo>
                  <a:pt x="50268" y="784"/>
                </a:lnTo>
                <a:lnTo>
                  <a:pt x="55079" y="198"/>
                </a:lnTo>
                <a:lnTo>
                  <a:pt x="60000" y="0"/>
                </a:lnTo>
                <a:lnTo>
                  <a:pt x="64922" y="198"/>
                </a:lnTo>
                <a:lnTo>
                  <a:pt x="69734" y="784"/>
                </a:lnTo>
                <a:lnTo>
                  <a:pt x="74421" y="1743"/>
                </a:lnTo>
                <a:lnTo>
                  <a:pt x="78968" y="3057"/>
                </a:lnTo>
                <a:lnTo>
                  <a:pt x="83358" y="4713"/>
                </a:lnTo>
                <a:lnTo>
                  <a:pt x="87577" y="6695"/>
                </a:lnTo>
                <a:lnTo>
                  <a:pt x="91609" y="8987"/>
                </a:lnTo>
                <a:lnTo>
                  <a:pt x="95439" y="11573"/>
                </a:lnTo>
                <a:lnTo>
                  <a:pt x="99051" y="14439"/>
                </a:lnTo>
                <a:lnTo>
                  <a:pt x="102429" y="17569"/>
                </a:lnTo>
                <a:lnTo>
                  <a:pt x="105560" y="20948"/>
                </a:lnTo>
                <a:lnTo>
                  <a:pt x="108426" y="24560"/>
                </a:lnTo>
                <a:lnTo>
                  <a:pt x="111012" y="28390"/>
                </a:lnTo>
                <a:lnTo>
                  <a:pt x="113304" y="32422"/>
                </a:lnTo>
                <a:lnTo>
                  <a:pt x="115286" y="36641"/>
                </a:lnTo>
                <a:lnTo>
                  <a:pt x="116942" y="41031"/>
                </a:lnTo>
                <a:lnTo>
                  <a:pt x="118256" y="45578"/>
                </a:lnTo>
                <a:lnTo>
                  <a:pt x="119214" y="50265"/>
                </a:lnTo>
                <a:lnTo>
                  <a:pt x="119801" y="55077"/>
                </a:lnTo>
                <a:lnTo>
                  <a:pt x="120000" y="60000"/>
                </a:lnTo>
                <a:lnTo>
                  <a:pt x="119801" y="64920"/>
                </a:lnTo>
                <a:lnTo>
                  <a:pt x="119214" y="69731"/>
                </a:lnTo>
                <a:lnTo>
                  <a:pt x="118256" y="74417"/>
                </a:lnTo>
                <a:lnTo>
                  <a:pt x="116942" y="78963"/>
                </a:lnTo>
                <a:lnTo>
                  <a:pt x="115286" y="83353"/>
                </a:lnTo>
                <a:lnTo>
                  <a:pt x="113304" y="87571"/>
                </a:lnTo>
                <a:lnTo>
                  <a:pt x="111012" y="91603"/>
                </a:lnTo>
                <a:lnTo>
                  <a:pt x="108426" y="95433"/>
                </a:lnTo>
                <a:lnTo>
                  <a:pt x="105560" y="99045"/>
                </a:lnTo>
                <a:lnTo>
                  <a:pt x="102429" y="102424"/>
                </a:lnTo>
                <a:lnTo>
                  <a:pt x="99051" y="105555"/>
                </a:lnTo>
                <a:lnTo>
                  <a:pt x="95439" y="108422"/>
                </a:lnTo>
                <a:lnTo>
                  <a:pt x="91609" y="111009"/>
                </a:lnTo>
                <a:lnTo>
                  <a:pt x="87577" y="113302"/>
                </a:lnTo>
                <a:lnTo>
                  <a:pt x="83358" y="115284"/>
                </a:lnTo>
                <a:lnTo>
                  <a:pt x="78968" y="116940"/>
                </a:lnTo>
                <a:lnTo>
                  <a:pt x="74421" y="118255"/>
                </a:lnTo>
                <a:lnTo>
                  <a:pt x="69734" y="119214"/>
                </a:lnTo>
                <a:lnTo>
                  <a:pt x="64922" y="119801"/>
                </a:lnTo>
                <a:lnTo>
                  <a:pt x="60000" y="120000"/>
                </a:lnTo>
                <a:lnTo>
                  <a:pt x="55079" y="119801"/>
                </a:lnTo>
                <a:lnTo>
                  <a:pt x="50268" y="119214"/>
                </a:lnTo>
                <a:lnTo>
                  <a:pt x="45582" y="118255"/>
                </a:lnTo>
                <a:lnTo>
                  <a:pt x="41036" y="116940"/>
                </a:lnTo>
                <a:lnTo>
                  <a:pt x="36646" y="115284"/>
                </a:lnTo>
                <a:lnTo>
                  <a:pt x="32428" y="113302"/>
                </a:lnTo>
                <a:lnTo>
                  <a:pt x="28396" y="111009"/>
                </a:lnTo>
                <a:lnTo>
                  <a:pt x="24566" y="108422"/>
                </a:lnTo>
                <a:lnTo>
                  <a:pt x="20954" y="105555"/>
                </a:lnTo>
                <a:lnTo>
                  <a:pt x="17574" y="102424"/>
                </a:lnTo>
                <a:lnTo>
                  <a:pt x="14444" y="99045"/>
                </a:lnTo>
                <a:lnTo>
                  <a:pt x="11577" y="95433"/>
                </a:lnTo>
                <a:lnTo>
                  <a:pt x="8990" y="91603"/>
                </a:lnTo>
                <a:lnTo>
                  <a:pt x="6697" y="87571"/>
                </a:lnTo>
                <a:lnTo>
                  <a:pt x="4715" y="83353"/>
                </a:lnTo>
                <a:lnTo>
                  <a:pt x="3059" y="78963"/>
                </a:lnTo>
                <a:lnTo>
                  <a:pt x="1743" y="74417"/>
                </a:lnTo>
                <a:lnTo>
                  <a:pt x="785" y="69731"/>
                </a:lnTo>
                <a:lnTo>
                  <a:pt x="198" y="64920"/>
                </a:lnTo>
                <a:lnTo>
                  <a:pt x="0" y="60000"/>
                </a:lnTo>
                <a:close/>
              </a:path>
            </a:pathLst>
          </a:custGeom>
          <a:noFill/>
          <a:ln cap="flat" cmpd="sng" w="12700">
            <a:solidFill>
              <a:srgbClr val="F5821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8" name="Google Shape;628;p23"/>
          <p:cNvSpPr/>
          <p:nvPr/>
        </p:nvSpPr>
        <p:spPr>
          <a:xfrm>
            <a:off x="2382393" y="5265801"/>
            <a:ext cx="635000" cy="406425"/>
          </a:xfrm>
          <a:custGeom>
            <a:rect b="b" l="l" r="r" t="t"/>
            <a:pathLst>
              <a:path extrusionOk="0" h="120000" w="120000">
                <a:moveTo>
                  <a:pt x="60000" y="119999"/>
                </a:moveTo>
                <a:lnTo>
                  <a:pt x="120000" y="59996"/>
                </a:lnTo>
                <a:lnTo>
                  <a:pt x="90000" y="59996"/>
                </a:lnTo>
                <a:lnTo>
                  <a:pt x="90000" y="0"/>
                </a:lnTo>
                <a:lnTo>
                  <a:pt x="30000" y="0"/>
                </a:lnTo>
                <a:lnTo>
                  <a:pt x="30000" y="59996"/>
                </a:lnTo>
                <a:lnTo>
                  <a:pt x="0" y="59996"/>
                </a:lnTo>
                <a:lnTo>
                  <a:pt x="60000" y="119999"/>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9" name="Google Shape;629;p23"/>
          <p:cNvSpPr txBox="1"/>
          <p:nvPr/>
        </p:nvSpPr>
        <p:spPr>
          <a:xfrm>
            <a:off x="311302" y="860693"/>
            <a:ext cx="1205538"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Where</a:t>
            </a:r>
            <a:endParaRPr sz="3000">
              <a:latin typeface="Arial"/>
              <a:ea typeface="Arial"/>
              <a:cs typeface="Arial"/>
              <a:sym typeface="Arial"/>
            </a:endParaRPr>
          </a:p>
        </p:txBody>
      </p:sp>
      <p:sp>
        <p:nvSpPr>
          <p:cNvPr id="630" name="Google Shape;630;p23"/>
          <p:cNvSpPr txBox="1"/>
          <p:nvPr/>
        </p:nvSpPr>
        <p:spPr>
          <a:xfrm>
            <a:off x="1539103" y="860693"/>
            <a:ext cx="802117"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next</a:t>
            </a:r>
            <a:endParaRPr sz="3000">
              <a:latin typeface="Arial"/>
              <a:ea typeface="Arial"/>
              <a:cs typeface="Arial"/>
              <a:sym typeface="Arial"/>
            </a:endParaRPr>
          </a:p>
        </p:txBody>
      </p:sp>
      <p:sp>
        <p:nvSpPr>
          <p:cNvPr id="631" name="Google Shape;631;p23"/>
          <p:cNvSpPr txBox="1"/>
          <p:nvPr/>
        </p:nvSpPr>
        <p:spPr>
          <a:xfrm>
            <a:off x="2364486" y="860693"/>
            <a:ext cx="18173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a:t>
            </a:r>
            <a:endParaRPr sz="3000">
              <a:latin typeface="Arial"/>
              <a:ea typeface="Arial"/>
              <a:cs typeface="Arial"/>
              <a:sym typeface="Arial"/>
            </a:endParaRPr>
          </a:p>
        </p:txBody>
      </p:sp>
      <p:sp>
        <p:nvSpPr>
          <p:cNvPr id="632" name="Google Shape;632;p23"/>
          <p:cNvSpPr txBox="1"/>
          <p:nvPr/>
        </p:nvSpPr>
        <p:spPr>
          <a:xfrm>
            <a:off x="2568484" y="860693"/>
            <a:ext cx="1183041"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Future</a:t>
            </a:r>
            <a:endParaRPr sz="3000">
              <a:latin typeface="Arial"/>
              <a:ea typeface="Arial"/>
              <a:cs typeface="Arial"/>
              <a:sym typeface="Arial"/>
            </a:endParaRPr>
          </a:p>
        </p:txBody>
      </p:sp>
      <p:sp>
        <p:nvSpPr>
          <p:cNvPr id="633" name="Google Shape;633;p23"/>
          <p:cNvSpPr txBox="1"/>
          <p:nvPr/>
        </p:nvSpPr>
        <p:spPr>
          <a:xfrm>
            <a:off x="3774932" y="860693"/>
            <a:ext cx="4818000" cy="406800"/>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direction of EU27 Tax Policy</a:t>
            </a:r>
            <a:endParaRPr sz="3000">
              <a:latin typeface="Arial"/>
              <a:ea typeface="Arial"/>
              <a:cs typeface="Arial"/>
              <a:sym typeface="Arial"/>
            </a:endParaRPr>
          </a:p>
        </p:txBody>
      </p:sp>
      <p:sp>
        <p:nvSpPr>
          <p:cNvPr id="634" name="Google Shape;634;p23"/>
          <p:cNvSpPr txBox="1"/>
          <p:nvPr/>
        </p:nvSpPr>
        <p:spPr>
          <a:xfrm>
            <a:off x="6111367" y="2449272"/>
            <a:ext cx="757291" cy="366776"/>
          </a:xfrm>
          <a:prstGeom prst="rect">
            <a:avLst/>
          </a:prstGeom>
          <a:noFill/>
          <a:ln>
            <a:noFill/>
          </a:ln>
        </p:spPr>
        <p:txBody>
          <a:bodyPr anchorCtr="0" anchor="t" bIns="0" lIns="0" spcFirstLastPara="1" rIns="0" wrap="square" tIns="0">
            <a:noAutofit/>
          </a:bodyPr>
          <a:lstStyle/>
          <a:p>
            <a:pPr indent="-3389" lvl="0" marL="3389" marR="3389" rtl="0" algn="ctr">
              <a:lnSpc>
                <a:spcPct val="114941"/>
              </a:lnSpc>
              <a:spcBef>
                <a:spcPts val="0"/>
              </a:spcBef>
              <a:spcAft>
                <a:spcPts val="0"/>
              </a:spcAft>
              <a:buNone/>
            </a:pPr>
            <a:r>
              <a:rPr b="1" lang="en-US" sz="850">
                <a:solidFill>
                  <a:srgbClr val="FFFFFF"/>
                </a:solidFill>
                <a:latin typeface="Arial"/>
                <a:ea typeface="Arial"/>
                <a:cs typeface="Arial"/>
                <a:sym typeface="Arial"/>
              </a:rPr>
              <a:t>EU27 Transfer pricing guidelines?</a:t>
            </a:r>
            <a:endParaRPr sz="850">
              <a:latin typeface="Arial"/>
              <a:ea typeface="Arial"/>
              <a:cs typeface="Arial"/>
              <a:sym typeface="Arial"/>
            </a:endParaRPr>
          </a:p>
        </p:txBody>
      </p:sp>
      <p:sp>
        <p:nvSpPr>
          <p:cNvPr id="635" name="Google Shape;635;p23"/>
          <p:cNvSpPr txBox="1"/>
          <p:nvPr/>
        </p:nvSpPr>
        <p:spPr>
          <a:xfrm>
            <a:off x="7135749" y="2664156"/>
            <a:ext cx="566961" cy="366776"/>
          </a:xfrm>
          <a:prstGeom prst="rect">
            <a:avLst/>
          </a:prstGeom>
          <a:noFill/>
          <a:ln>
            <a:noFill/>
          </a:ln>
        </p:spPr>
        <p:txBody>
          <a:bodyPr anchorCtr="0" anchor="t" bIns="0" lIns="0" spcFirstLastPara="1" rIns="0" wrap="square" tIns="0">
            <a:noAutofit/>
          </a:bodyPr>
          <a:lstStyle/>
          <a:p>
            <a:pPr indent="-3389" lvl="0" marL="3389" marR="3389" rtl="0" algn="ctr">
              <a:lnSpc>
                <a:spcPct val="114941"/>
              </a:lnSpc>
              <a:spcBef>
                <a:spcPts val="0"/>
              </a:spcBef>
              <a:spcAft>
                <a:spcPts val="0"/>
              </a:spcAft>
              <a:buNone/>
            </a:pPr>
            <a:r>
              <a:rPr b="1" lang="en-US" sz="850">
                <a:solidFill>
                  <a:srgbClr val="FFFFFF"/>
                </a:solidFill>
                <a:latin typeface="Arial"/>
                <a:ea typeface="Arial"/>
                <a:cs typeface="Arial"/>
                <a:sym typeface="Arial"/>
              </a:rPr>
              <a:t>Anti-tax Avoidance Directive</a:t>
            </a:r>
            <a:endParaRPr sz="850">
              <a:latin typeface="Arial"/>
              <a:ea typeface="Arial"/>
              <a:cs typeface="Arial"/>
              <a:sym typeface="Arial"/>
            </a:endParaRPr>
          </a:p>
        </p:txBody>
      </p:sp>
      <p:sp>
        <p:nvSpPr>
          <p:cNvPr id="636" name="Google Shape;636;p23"/>
          <p:cNvSpPr txBox="1"/>
          <p:nvPr/>
        </p:nvSpPr>
        <p:spPr>
          <a:xfrm>
            <a:off x="5075682" y="2714448"/>
            <a:ext cx="785826" cy="250952"/>
          </a:xfrm>
          <a:prstGeom prst="rect">
            <a:avLst/>
          </a:prstGeom>
          <a:noFill/>
          <a:ln>
            <a:noFill/>
          </a:ln>
        </p:spPr>
        <p:txBody>
          <a:bodyPr anchorCtr="0" anchor="t" bIns="0" lIns="0" spcFirstLastPara="1" rIns="0" wrap="square" tIns="0">
            <a:noAutofit/>
          </a:bodyPr>
          <a:lstStyle/>
          <a:p>
            <a:pPr indent="-56387" lvl="0" marL="69087" marR="0" rtl="0" algn="l">
              <a:lnSpc>
                <a:spcPct val="108117"/>
              </a:lnSpc>
              <a:spcBef>
                <a:spcPts val="0"/>
              </a:spcBef>
              <a:spcAft>
                <a:spcPts val="0"/>
              </a:spcAft>
              <a:buNone/>
            </a:pPr>
            <a:r>
              <a:rPr b="1" lang="en-US" sz="850">
                <a:solidFill>
                  <a:srgbClr val="FFFFFF"/>
                </a:solidFill>
                <a:latin typeface="Arial"/>
                <a:ea typeface="Arial"/>
                <a:cs typeface="Arial"/>
                <a:sym typeface="Arial"/>
              </a:rPr>
              <a:t>Harmonisation of tax rates?</a:t>
            </a:r>
            <a:endParaRPr sz="850">
              <a:latin typeface="Arial"/>
              <a:ea typeface="Arial"/>
              <a:cs typeface="Arial"/>
              <a:sym typeface="Arial"/>
            </a:endParaRPr>
          </a:p>
        </p:txBody>
      </p:sp>
      <p:sp>
        <p:nvSpPr>
          <p:cNvPr id="637" name="Google Shape;637;p23"/>
          <p:cNvSpPr txBox="1"/>
          <p:nvPr/>
        </p:nvSpPr>
        <p:spPr>
          <a:xfrm>
            <a:off x="6487795" y="3290520"/>
            <a:ext cx="295445" cy="250952"/>
          </a:xfrm>
          <a:prstGeom prst="rect">
            <a:avLst/>
          </a:prstGeom>
          <a:noFill/>
          <a:ln>
            <a:noFill/>
          </a:ln>
        </p:spPr>
        <p:txBody>
          <a:bodyPr anchorCtr="0" anchor="t" bIns="0" lIns="0" spcFirstLastPara="1" rIns="0" wrap="square" tIns="0">
            <a:noAutofit/>
          </a:bodyPr>
          <a:lstStyle/>
          <a:p>
            <a:pPr indent="-70103" lvl="0" marL="82803" marR="0" rtl="0" algn="l">
              <a:lnSpc>
                <a:spcPct val="108117"/>
              </a:lnSpc>
              <a:spcBef>
                <a:spcPts val="0"/>
              </a:spcBef>
              <a:spcAft>
                <a:spcPts val="0"/>
              </a:spcAft>
              <a:buNone/>
            </a:pPr>
            <a:r>
              <a:rPr b="1" lang="en-US" sz="850">
                <a:solidFill>
                  <a:srgbClr val="FFFFFF"/>
                </a:solidFill>
                <a:latin typeface="Arial"/>
                <a:ea typeface="Arial"/>
                <a:cs typeface="Arial"/>
                <a:sym typeface="Arial"/>
              </a:rPr>
              <a:t>State poli</a:t>
            </a:r>
            <a:endParaRPr sz="850">
              <a:latin typeface="Arial"/>
              <a:ea typeface="Arial"/>
              <a:cs typeface="Arial"/>
              <a:sym typeface="Arial"/>
            </a:endParaRPr>
          </a:p>
        </p:txBody>
      </p:sp>
      <p:sp>
        <p:nvSpPr>
          <p:cNvPr id="638" name="Google Shape;638;p23"/>
          <p:cNvSpPr txBox="1"/>
          <p:nvPr/>
        </p:nvSpPr>
        <p:spPr>
          <a:xfrm>
            <a:off x="5448427" y="3430474"/>
            <a:ext cx="656056" cy="366776"/>
          </a:xfrm>
          <a:prstGeom prst="rect">
            <a:avLst/>
          </a:prstGeom>
          <a:noFill/>
          <a:ln>
            <a:noFill/>
          </a:ln>
        </p:spPr>
        <p:txBody>
          <a:bodyPr anchorCtr="0" anchor="t" bIns="0" lIns="0" spcFirstLastPara="1" rIns="0" wrap="square" tIns="0">
            <a:noAutofit/>
          </a:bodyPr>
          <a:lstStyle/>
          <a:p>
            <a:pPr indent="0" lvl="0" marL="12700" marR="5919" rtl="0" algn="l">
              <a:lnSpc>
                <a:spcPct val="114000"/>
              </a:lnSpc>
              <a:spcBef>
                <a:spcPts val="0"/>
              </a:spcBef>
              <a:spcAft>
                <a:spcPts val="0"/>
              </a:spcAft>
              <a:buNone/>
            </a:pPr>
            <a:r>
              <a:rPr b="1" lang="en-US" sz="850">
                <a:solidFill>
                  <a:srgbClr val="FFFFFF"/>
                </a:solidFill>
                <a:latin typeface="Arial"/>
                <a:ea typeface="Arial"/>
                <a:cs typeface="Arial"/>
                <a:sym typeface="Arial"/>
              </a:rPr>
              <a:t>Loss of UK</a:t>
            </a:r>
            <a:endParaRPr sz="850">
              <a:latin typeface="Arial"/>
              <a:ea typeface="Arial"/>
              <a:cs typeface="Arial"/>
              <a:sym typeface="Arial"/>
            </a:endParaRPr>
          </a:p>
          <a:p>
            <a:pPr indent="-203200" lvl="0" marL="241300" marR="0" rtl="0" algn="l">
              <a:lnSpc>
                <a:spcPct val="107058"/>
              </a:lnSpc>
              <a:spcBef>
                <a:spcPts val="12"/>
              </a:spcBef>
              <a:spcAft>
                <a:spcPts val="0"/>
              </a:spcAft>
              <a:buNone/>
            </a:pPr>
            <a:r>
              <a:rPr b="1" lang="en-US" sz="850">
                <a:solidFill>
                  <a:srgbClr val="FFFFFF"/>
                </a:solidFill>
                <a:latin typeface="Arial"/>
                <a:ea typeface="Arial"/>
                <a:cs typeface="Arial"/>
                <a:sym typeface="Arial"/>
              </a:rPr>
              <a:t>a liberalisin force</a:t>
            </a:r>
            <a:endParaRPr sz="850">
              <a:latin typeface="Arial"/>
              <a:ea typeface="Arial"/>
              <a:cs typeface="Arial"/>
              <a:sym typeface="Arial"/>
            </a:endParaRPr>
          </a:p>
        </p:txBody>
      </p:sp>
      <p:sp>
        <p:nvSpPr>
          <p:cNvPr id="639" name="Google Shape;639;p23"/>
          <p:cNvSpPr txBox="1"/>
          <p:nvPr/>
        </p:nvSpPr>
        <p:spPr>
          <a:xfrm>
            <a:off x="2678430" y="3471241"/>
            <a:ext cx="558922" cy="250952"/>
          </a:xfrm>
          <a:prstGeom prst="rect">
            <a:avLst/>
          </a:prstGeom>
          <a:noFill/>
          <a:ln>
            <a:noFill/>
          </a:ln>
        </p:spPr>
        <p:txBody>
          <a:bodyPr anchorCtr="0" anchor="t" bIns="0" lIns="0" spcFirstLastPara="1" rIns="0" wrap="square" tIns="0">
            <a:noAutofit/>
          </a:bodyPr>
          <a:lstStyle/>
          <a:p>
            <a:pPr indent="-15239" lvl="0" marL="27939" marR="0" rtl="0" algn="l">
              <a:lnSpc>
                <a:spcPct val="108117"/>
              </a:lnSpc>
              <a:spcBef>
                <a:spcPts val="0"/>
              </a:spcBef>
              <a:spcAft>
                <a:spcPts val="0"/>
              </a:spcAft>
              <a:buNone/>
            </a:pPr>
            <a:r>
              <a:rPr b="1" lang="en-US" sz="850">
                <a:solidFill>
                  <a:srgbClr val="FFFFFF"/>
                </a:solidFill>
                <a:latin typeface="Arial"/>
                <a:ea typeface="Arial"/>
                <a:cs typeface="Arial"/>
                <a:sym typeface="Arial"/>
              </a:rPr>
              <a:t>Tax haven blacklist?</a:t>
            </a:r>
            <a:endParaRPr sz="850">
              <a:latin typeface="Arial"/>
              <a:ea typeface="Arial"/>
              <a:cs typeface="Arial"/>
              <a:sym typeface="Arial"/>
            </a:endParaRPr>
          </a:p>
        </p:txBody>
      </p:sp>
      <p:sp>
        <p:nvSpPr>
          <p:cNvPr id="640" name="Google Shape;640;p23"/>
          <p:cNvSpPr txBox="1"/>
          <p:nvPr/>
        </p:nvSpPr>
        <p:spPr>
          <a:xfrm>
            <a:off x="1229664" y="3998291"/>
            <a:ext cx="866126" cy="251263"/>
          </a:xfrm>
          <a:prstGeom prst="rect">
            <a:avLst/>
          </a:prstGeom>
          <a:noFill/>
          <a:ln>
            <a:noFill/>
          </a:ln>
        </p:spPr>
        <p:txBody>
          <a:bodyPr anchorCtr="0" anchor="t" bIns="0" lIns="0" spcFirstLastPara="1" rIns="0" wrap="square" tIns="0">
            <a:noAutofit/>
          </a:bodyPr>
          <a:lstStyle/>
          <a:p>
            <a:pPr indent="-8418" lvl="0" marL="173519" marR="182768" rtl="0" algn="ctr">
              <a:lnSpc>
                <a:spcPct val="114000"/>
              </a:lnSpc>
              <a:spcBef>
                <a:spcPts val="0"/>
              </a:spcBef>
              <a:spcAft>
                <a:spcPts val="0"/>
              </a:spcAft>
              <a:buNone/>
            </a:pPr>
            <a:r>
              <a:rPr b="1" lang="en-US" sz="850">
                <a:solidFill>
                  <a:srgbClr val="FFFFFF"/>
                </a:solidFill>
                <a:latin typeface="Arial"/>
                <a:ea typeface="Arial"/>
                <a:cs typeface="Arial"/>
                <a:sym typeface="Arial"/>
              </a:rPr>
              <a:t>Financial</a:t>
            </a:r>
            <a:endParaRPr sz="850">
              <a:latin typeface="Arial"/>
              <a:ea typeface="Arial"/>
              <a:cs typeface="Arial"/>
              <a:sym typeface="Arial"/>
            </a:endParaRPr>
          </a:p>
          <a:p>
            <a:pPr indent="0" lvl="0" marL="0" marR="0" rtl="0" algn="ctr">
              <a:lnSpc>
                <a:spcPct val="108823"/>
              </a:lnSpc>
              <a:spcBef>
                <a:spcPts val="0"/>
              </a:spcBef>
              <a:spcAft>
                <a:spcPts val="0"/>
              </a:spcAft>
              <a:buNone/>
            </a:pPr>
            <a:r>
              <a:rPr b="1" lang="en-US" sz="850">
                <a:solidFill>
                  <a:srgbClr val="FFFFFF"/>
                </a:solidFill>
                <a:latin typeface="Arial"/>
                <a:ea typeface="Arial"/>
                <a:cs typeface="Arial"/>
                <a:sym typeface="Arial"/>
              </a:rPr>
              <a:t>transactions tax</a:t>
            </a:r>
            <a:endParaRPr sz="850">
              <a:latin typeface="Arial"/>
              <a:ea typeface="Arial"/>
              <a:cs typeface="Arial"/>
              <a:sym typeface="Arial"/>
            </a:endParaRPr>
          </a:p>
        </p:txBody>
      </p:sp>
      <p:sp>
        <p:nvSpPr>
          <p:cNvPr id="641" name="Google Shape;641;p23"/>
          <p:cNvSpPr txBox="1"/>
          <p:nvPr/>
        </p:nvSpPr>
        <p:spPr>
          <a:xfrm>
            <a:off x="6205474" y="4035756"/>
            <a:ext cx="758590" cy="484124"/>
          </a:xfrm>
          <a:prstGeom prst="rect">
            <a:avLst/>
          </a:prstGeom>
          <a:noFill/>
          <a:ln>
            <a:noFill/>
          </a:ln>
        </p:spPr>
        <p:txBody>
          <a:bodyPr anchorCtr="0" anchor="t" bIns="0" lIns="0" spcFirstLastPara="1" rIns="0" wrap="square" tIns="0">
            <a:noAutofit/>
          </a:bodyPr>
          <a:lstStyle/>
          <a:p>
            <a:pPr indent="-3389" lvl="0" marL="3389" marR="3389" rtl="0" algn="ctr">
              <a:lnSpc>
                <a:spcPct val="114941"/>
              </a:lnSpc>
              <a:spcBef>
                <a:spcPts val="0"/>
              </a:spcBef>
              <a:spcAft>
                <a:spcPts val="0"/>
              </a:spcAft>
              <a:buNone/>
            </a:pPr>
            <a:r>
              <a:rPr b="1" lang="en-US" sz="850">
                <a:solidFill>
                  <a:srgbClr val="FFFFFF"/>
                </a:solidFill>
                <a:latin typeface="Arial"/>
                <a:ea typeface="Arial"/>
                <a:cs typeface="Arial"/>
                <a:sym typeface="Arial"/>
              </a:rPr>
              <a:t>Common Consolidated Corporate Tax Base</a:t>
            </a:r>
            <a:endParaRPr sz="850">
              <a:latin typeface="Arial"/>
              <a:ea typeface="Arial"/>
              <a:cs typeface="Arial"/>
              <a:sym typeface="Arial"/>
            </a:endParaRPr>
          </a:p>
        </p:txBody>
      </p:sp>
      <p:sp>
        <p:nvSpPr>
          <p:cNvPr id="642" name="Google Shape;642;p23"/>
          <p:cNvSpPr txBox="1"/>
          <p:nvPr/>
        </p:nvSpPr>
        <p:spPr>
          <a:xfrm>
            <a:off x="3470529" y="4556075"/>
            <a:ext cx="802953" cy="367030"/>
          </a:xfrm>
          <a:prstGeom prst="rect">
            <a:avLst/>
          </a:prstGeom>
          <a:noFill/>
          <a:ln>
            <a:noFill/>
          </a:ln>
        </p:spPr>
        <p:txBody>
          <a:bodyPr anchorCtr="0" anchor="t" bIns="0" lIns="0" spcFirstLastPara="1" rIns="0" wrap="square" tIns="0">
            <a:noAutofit/>
          </a:bodyPr>
          <a:lstStyle/>
          <a:p>
            <a:pPr indent="-3389" lvl="0" marL="3389" marR="3389" rtl="0" algn="ctr">
              <a:lnSpc>
                <a:spcPct val="114941"/>
              </a:lnSpc>
              <a:spcBef>
                <a:spcPts val="0"/>
              </a:spcBef>
              <a:spcAft>
                <a:spcPts val="0"/>
              </a:spcAft>
              <a:buNone/>
            </a:pPr>
            <a:r>
              <a:rPr b="1" lang="en-US" sz="850">
                <a:solidFill>
                  <a:srgbClr val="FFFFFF"/>
                </a:solidFill>
                <a:latin typeface="Arial"/>
                <a:ea typeface="Arial"/>
                <a:cs typeface="Arial"/>
                <a:sym typeface="Arial"/>
              </a:rPr>
              <a:t>WHT on profits leaving the EU27?</a:t>
            </a:r>
            <a:endParaRPr sz="850">
              <a:latin typeface="Arial"/>
              <a:ea typeface="Arial"/>
              <a:cs typeface="Arial"/>
              <a:sym typeface="Arial"/>
            </a:endParaRPr>
          </a:p>
        </p:txBody>
      </p:sp>
      <p:sp>
        <p:nvSpPr>
          <p:cNvPr id="643" name="Google Shape;643;p23"/>
          <p:cNvSpPr txBox="1"/>
          <p:nvPr/>
        </p:nvSpPr>
        <p:spPr>
          <a:xfrm>
            <a:off x="1162913" y="5750806"/>
            <a:ext cx="3092020" cy="447548"/>
          </a:xfrm>
          <a:prstGeom prst="rect">
            <a:avLst/>
          </a:prstGeom>
          <a:noFill/>
          <a:ln>
            <a:noFill/>
          </a:ln>
        </p:spPr>
        <p:txBody>
          <a:bodyPr anchorCtr="0" anchor="t" bIns="0" lIns="0" spcFirstLastPara="1" rIns="0" wrap="square" tIns="0">
            <a:noAutofit/>
          </a:bodyPr>
          <a:lstStyle/>
          <a:p>
            <a:pPr indent="0" lvl="0" marL="0" marR="0" rtl="0" algn="ctr">
              <a:lnSpc>
                <a:spcPct val="108124"/>
              </a:lnSpc>
              <a:spcBef>
                <a:spcPts val="0"/>
              </a:spcBef>
              <a:spcAft>
                <a:spcPts val="0"/>
              </a:spcAft>
              <a:buNone/>
            </a:pPr>
            <a:r>
              <a:rPr b="1" lang="en-US" sz="1600">
                <a:solidFill>
                  <a:srgbClr val="002855"/>
                </a:solidFill>
                <a:latin typeface="Arial"/>
                <a:ea typeface="Arial"/>
                <a:cs typeface="Arial"/>
                <a:sym typeface="Arial"/>
              </a:rPr>
              <a:t>Protectionist policies to protect</a:t>
            </a:r>
            <a:endParaRPr sz="1600">
              <a:latin typeface="Arial"/>
              <a:ea typeface="Arial"/>
              <a:cs typeface="Arial"/>
              <a:sym typeface="Arial"/>
            </a:endParaRPr>
          </a:p>
          <a:p>
            <a:pPr indent="-4102" lvl="0" marL="54902" marR="72481" rtl="0" algn="ctr">
              <a:lnSpc>
                <a:spcPct val="108124"/>
              </a:lnSpc>
              <a:spcBef>
                <a:spcPts val="0"/>
              </a:spcBef>
              <a:spcAft>
                <a:spcPts val="0"/>
              </a:spcAft>
              <a:buNone/>
            </a:pPr>
            <a:r>
              <a:rPr b="1" lang="en-US" sz="1600">
                <a:solidFill>
                  <a:srgbClr val="002855"/>
                </a:solidFill>
                <a:latin typeface="Arial"/>
                <a:ea typeface="Arial"/>
                <a:cs typeface="Arial"/>
                <a:sym typeface="Arial"/>
              </a:rPr>
              <a:t>Member States’ tax revenues?</a:t>
            </a:r>
            <a:endParaRPr sz="1600">
              <a:latin typeface="Arial"/>
              <a:ea typeface="Arial"/>
              <a:cs typeface="Arial"/>
              <a:sym typeface="Arial"/>
            </a:endParaRPr>
          </a:p>
        </p:txBody>
      </p:sp>
      <p:sp>
        <p:nvSpPr>
          <p:cNvPr id="644" name="Google Shape;644;p23"/>
          <p:cNvSpPr txBox="1"/>
          <p:nvPr/>
        </p:nvSpPr>
        <p:spPr>
          <a:xfrm>
            <a:off x="5411851" y="5750806"/>
            <a:ext cx="775968"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b="1" lang="en-US" sz="1600">
                <a:solidFill>
                  <a:srgbClr val="002855"/>
                </a:solidFill>
                <a:latin typeface="Arial"/>
                <a:ea typeface="Arial"/>
                <a:cs typeface="Arial"/>
                <a:sym typeface="Arial"/>
              </a:rPr>
              <a:t>Greater</a:t>
            </a:r>
            <a:endParaRPr sz="1600">
              <a:latin typeface="Arial"/>
              <a:ea typeface="Arial"/>
              <a:cs typeface="Arial"/>
              <a:sym typeface="Arial"/>
            </a:endParaRPr>
          </a:p>
        </p:txBody>
      </p:sp>
      <p:sp>
        <p:nvSpPr>
          <p:cNvPr id="645" name="Google Shape;645;p23"/>
          <p:cNvSpPr txBox="1"/>
          <p:nvPr/>
        </p:nvSpPr>
        <p:spPr>
          <a:xfrm>
            <a:off x="6191809" y="5750806"/>
            <a:ext cx="1356478"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b="1" lang="en-US" sz="1600">
                <a:solidFill>
                  <a:srgbClr val="002855"/>
                </a:solidFill>
                <a:latin typeface="Arial"/>
                <a:ea typeface="Arial"/>
                <a:cs typeface="Arial"/>
                <a:sym typeface="Arial"/>
              </a:rPr>
              <a:t>integration of</a:t>
            </a:r>
            <a:endParaRPr sz="1600">
              <a:latin typeface="Arial"/>
              <a:ea typeface="Arial"/>
              <a:cs typeface="Arial"/>
              <a:sym typeface="Arial"/>
            </a:endParaRPr>
          </a:p>
        </p:txBody>
      </p:sp>
      <p:sp>
        <p:nvSpPr>
          <p:cNvPr id="646" name="Google Shape;646;p23"/>
          <p:cNvSpPr txBox="1"/>
          <p:nvPr/>
        </p:nvSpPr>
        <p:spPr>
          <a:xfrm>
            <a:off x="5062855" y="5970262"/>
            <a:ext cx="2833494" cy="228092"/>
          </a:xfrm>
          <a:prstGeom prst="rect">
            <a:avLst/>
          </a:prstGeom>
          <a:noFill/>
          <a:ln>
            <a:noFill/>
          </a:ln>
        </p:spPr>
        <p:txBody>
          <a:bodyPr anchorCtr="0" anchor="t" bIns="0" lIns="0" spcFirstLastPara="1" rIns="0" wrap="square" tIns="0">
            <a:noAutofit/>
          </a:bodyPr>
          <a:lstStyle/>
          <a:p>
            <a:pPr indent="0" lvl="0" marL="12700" marR="0" rtl="0" algn="l">
              <a:lnSpc>
                <a:spcPct val="108124"/>
              </a:lnSpc>
              <a:spcBef>
                <a:spcPts val="0"/>
              </a:spcBef>
              <a:spcAft>
                <a:spcPts val="0"/>
              </a:spcAft>
              <a:buNone/>
            </a:pPr>
            <a:r>
              <a:rPr b="1" lang="en-US" sz="1600">
                <a:solidFill>
                  <a:srgbClr val="002855"/>
                </a:solidFill>
                <a:latin typeface="Arial"/>
                <a:ea typeface="Arial"/>
                <a:cs typeface="Arial"/>
                <a:sym typeface="Arial"/>
              </a:rPr>
              <a:t>Member States’ tax policies?</a:t>
            </a:r>
            <a:endParaRPr sz="1600">
              <a:latin typeface="Arial"/>
              <a:ea typeface="Arial"/>
              <a:cs typeface="Arial"/>
              <a:sym typeface="Arial"/>
            </a:endParaRPr>
          </a:p>
        </p:txBody>
      </p:sp>
      <p:sp>
        <p:nvSpPr>
          <p:cNvPr id="647" name="Google Shape;647;p23"/>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21</a:t>
            </a:r>
            <a:endParaRPr sz="1000">
              <a:latin typeface="Arial"/>
              <a:ea typeface="Arial"/>
              <a:cs typeface="Arial"/>
              <a:sym typeface="Arial"/>
            </a:endParaRPr>
          </a:p>
        </p:txBody>
      </p:sp>
      <p:sp>
        <p:nvSpPr>
          <p:cNvPr id="648" name="Google Shape;648;p23"/>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649" name="Google Shape;649;p23"/>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4"/>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5" name="Google Shape;655;p24"/>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6" name="Google Shape;656;p24"/>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7" name="Google Shape;657;p24"/>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8" name="Google Shape;658;p24"/>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59" name="Google Shape;659;p24"/>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6</a:t>
            </a:r>
            <a:endParaRPr sz="6600">
              <a:latin typeface="Arial"/>
              <a:ea typeface="Arial"/>
              <a:cs typeface="Arial"/>
              <a:sym typeface="Arial"/>
            </a:endParaRPr>
          </a:p>
        </p:txBody>
      </p:sp>
      <p:sp>
        <p:nvSpPr>
          <p:cNvPr id="660" name="Google Shape;660;p24"/>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Competition</a:t>
            </a:r>
            <a:endParaRPr sz="32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25"/>
          <p:cNvSpPr txBox="1"/>
          <p:nvPr/>
        </p:nvSpPr>
        <p:spPr>
          <a:xfrm>
            <a:off x="242315" y="1575815"/>
            <a:ext cx="2158806" cy="658537"/>
          </a:xfrm>
          <a:prstGeom prst="rect">
            <a:avLst/>
          </a:prstGeom>
          <a:noFill/>
          <a:ln>
            <a:noFill/>
          </a:ln>
        </p:spPr>
        <p:txBody>
          <a:bodyPr anchorCtr="0" anchor="t" bIns="0" lIns="0" spcFirstLastPara="1" rIns="0" wrap="square" tIns="0">
            <a:noAutofit/>
          </a:bodyPr>
          <a:lstStyle/>
          <a:p>
            <a:pPr indent="0" lvl="0" marL="0" marR="43115" rtl="0" algn="l">
              <a:lnSpc>
                <a:spcPct val="100000"/>
              </a:lnSpc>
              <a:spcBef>
                <a:spcPts val="0"/>
              </a:spcBef>
              <a:spcAft>
                <a:spcPts val="0"/>
              </a:spcAft>
              <a:buNone/>
            </a:pPr>
            <a:r>
              <a:t/>
            </a:r>
            <a:endParaRPr sz="1000"/>
          </a:p>
          <a:p>
            <a:pPr indent="-8838" lvl="0" marL="237439" marR="0" rtl="0" algn="l">
              <a:lnSpc>
                <a:spcPct val="75208"/>
              </a:lnSpc>
              <a:spcBef>
                <a:spcPts val="2471"/>
              </a:spcBef>
              <a:spcAft>
                <a:spcPts val="0"/>
              </a:spcAft>
              <a:buNone/>
            </a:pPr>
            <a:r>
              <a:rPr baseline="-25000" lang="en-US" sz="2400">
                <a:solidFill>
                  <a:srgbClr val="5F5F5F"/>
                </a:solidFill>
                <a:latin typeface="Noto Sans Symbols"/>
                <a:ea typeface="Noto Sans Symbols"/>
                <a:cs typeface="Noto Sans Symbols"/>
                <a:sym typeface="Noto Sans Symbols"/>
              </a:rPr>
              <a:t>▪</a:t>
            </a:r>
            <a:r>
              <a:rPr baseline="-25000" lang="en-US" sz="2400">
                <a:solidFill>
                  <a:srgbClr val="5F5F5F"/>
                </a:solidFill>
                <a:latin typeface="Times New Roman"/>
                <a:ea typeface="Times New Roman"/>
                <a:cs typeface="Times New Roman"/>
                <a:sym typeface="Times New Roman"/>
              </a:rPr>
              <a:t>   </a:t>
            </a:r>
            <a:r>
              <a:rPr baseline="-25000" lang="en-US" sz="2400">
                <a:solidFill>
                  <a:srgbClr val="5F5F5F"/>
                </a:solidFill>
                <a:latin typeface="Arial"/>
                <a:ea typeface="Arial"/>
                <a:cs typeface="Arial"/>
                <a:sym typeface="Arial"/>
              </a:rPr>
              <a:t>No one stop sho</a:t>
            </a:r>
            <a:endParaRPr sz="1600">
              <a:latin typeface="Arial"/>
              <a:ea typeface="Arial"/>
              <a:cs typeface="Arial"/>
              <a:sym typeface="Arial"/>
            </a:endParaRPr>
          </a:p>
        </p:txBody>
      </p:sp>
      <p:sp>
        <p:nvSpPr>
          <p:cNvPr id="666" name="Google Shape;666;p25"/>
          <p:cNvSpPr txBox="1"/>
          <p:nvPr/>
        </p:nvSpPr>
        <p:spPr>
          <a:xfrm>
            <a:off x="242315" y="2791968"/>
            <a:ext cx="4222008" cy="674666"/>
          </a:xfrm>
          <a:prstGeom prst="rect">
            <a:avLst/>
          </a:prstGeom>
          <a:noFill/>
          <a:ln>
            <a:noFill/>
          </a:ln>
        </p:spPr>
        <p:txBody>
          <a:bodyPr anchorCtr="0" anchor="t" bIns="0" lIns="0" spcFirstLastPara="1" rIns="0" wrap="square" tIns="0">
            <a:noAutofit/>
          </a:bodyPr>
          <a:lstStyle/>
          <a:p>
            <a:pPr indent="0" lvl="0" marL="0" marR="43115" rtl="0" algn="l">
              <a:lnSpc>
                <a:spcPct val="100000"/>
              </a:lnSpc>
              <a:spcBef>
                <a:spcPts val="0"/>
              </a:spcBef>
              <a:spcAft>
                <a:spcPts val="0"/>
              </a:spcAft>
              <a:buNone/>
            </a:pPr>
            <a:r>
              <a:t/>
            </a:r>
            <a:endParaRPr sz="500"/>
          </a:p>
          <a:p>
            <a:pPr indent="-8838" lvl="0" marL="237439" marR="0" rtl="0" algn="l">
              <a:lnSpc>
                <a:spcPct val="75208"/>
              </a:lnSpc>
              <a:spcBef>
                <a:spcPts val="3090"/>
              </a:spcBef>
              <a:spcAft>
                <a:spcPts val="0"/>
              </a:spcAft>
              <a:buNone/>
            </a:pPr>
            <a:r>
              <a:rPr baseline="-25000" lang="en-US" sz="2400">
                <a:solidFill>
                  <a:srgbClr val="5F5F5F"/>
                </a:solidFill>
                <a:latin typeface="Noto Sans Symbols"/>
                <a:ea typeface="Noto Sans Symbols"/>
                <a:cs typeface="Noto Sans Symbols"/>
                <a:sym typeface="Noto Sans Symbols"/>
              </a:rPr>
              <a:t>▪</a:t>
            </a:r>
            <a:r>
              <a:rPr baseline="-25000" lang="en-US" sz="2400">
                <a:solidFill>
                  <a:srgbClr val="5F5F5F"/>
                </a:solidFill>
                <a:latin typeface="Times New Roman"/>
                <a:ea typeface="Times New Roman"/>
                <a:cs typeface="Times New Roman"/>
                <a:sym typeface="Times New Roman"/>
              </a:rPr>
              <a:t>   </a:t>
            </a:r>
            <a:r>
              <a:rPr baseline="-25000" lang="en-US" sz="2400">
                <a:solidFill>
                  <a:srgbClr val="5F5F5F"/>
                </a:solidFill>
                <a:latin typeface="Arial"/>
                <a:ea typeface="Arial"/>
                <a:cs typeface="Arial"/>
                <a:sym typeface="Arial"/>
              </a:rPr>
              <a:t>Likely increase in Chapter 1 CA98 cases</a:t>
            </a:r>
            <a:endParaRPr sz="1600">
              <a:latin typeface="Arial"/>
              <a:ea typeface="Arial"/>
              <a:cs typeface="Arial"/>
              <a:sym typeface="Arial"/>
            </a:endParaRPr>
          </a:p>
        </p:txBody>
      </p:sp>
      <p:sp>
        <p:nvSpPr>
          <p:cNvPr id="667" name="Google Shape;667;p25"/>
          <p:cNvSpPr txBox="1"/>
          <p:nvPr/>
        </p:nvSpPr>
        <p:spPr>
          <a:xfrm>
            <a:off x="242315" y="4293108"/>
            <a:ext cx="1713067" cy="670094"/>
          </a:xfrm>
          <a:prstGeom prst="rect">
            <a:avLst/>
          </a:prstGeom>
          <a:noFill/>
          <a:ln>
            <a:noFill/>
          </a:ln>
        </p:spPr>
        <p:txBody>
          <a:bodyPr anchorCtr="0" anchor="t" bIns="0" lIns="0" spcFirstLastPara="1" rIns="0" wrap="square" tIns="0">
            <a:noAutofit/>
          </a:bodyPr>
          <a:lstStyle/>
          <a:p>
            <a:pPr indent="0" lvl="0" marL="0" marR="43115" rtl="0" algn="l">
              <a:lnSpc>
                <a:spcPct val="100000"/>
              </a:lnSpc>
              <a:spcBef>
                <a:spcPts val="0"/>
              </a:spcBef>
              <a:spcAft>
                <a:spcPts val="0"/>
              </a:spcAft>
              <a:buNone/>
            </a:pPr>
            <a:r>
              <a:t/>
            </a:r>
            <a:endParaRPr sz="1000"/>
          </a:p>
          <a:p>
            <a:pPr indent="-8838" lvl="0" marL="237439" marR="0" rtl="0" algn="l">
              <a:lnSpc>
                <a:spcPct val="75208"/>
              </a:lnSpc>
              <a:spcBef>
                <a:spcPts val="2562"/>
              </a:spcBef>
              <a:spcAft>
                <a:spcPts val="0"/>
              </a:spcAft>
              <a:buNone/>
            </a:pPr>
            <a:r>
              <a:rPr baseline="-25000" lang="en-US" sz="2400">
                <a:solidFill>
                  <a:srgbClr val="5F5F5F"/>
                </a:solidFill>
                <a:latin typeface="Noto Sans Symbols"/>
                <a:ea typeface="Noto Sans Symbols"/>
                <a:cs typeface="Noto Sans Symbols"/>
                <a:sym typeface="Noto Sans Symbols"/>
              </a:rPr>
              <a:t>▪</a:t>
            </a:r>
            <a:r>
              <a:rPr baseline="-25000" lang="en-US" sz="2400">
                <a:solidFill>
                  <a:srgbClr val="5F5F5F"/>
                </a:solidFill>
                <a:latin typeface="Times New Roman"/>
                <a:ea typeface="Times New Roman"/>
                <a:cs typeface="Times New Roman"/>
                <a:sym typeface="Times New Roman"/>
              </a:rPr>
              <a:t>     </a:t>
            </a:r>
            <a:r>
              <a:rPr baseline="-25000" lang="en-US" sz="2400">
                <a:solidFill>
                  <a:srgbClr val="5F5F5F"/>
                </a:solidFill>
                <a:latin typeface="Arial"/>
                <a:ea typeface="Arial"/>
                <a:cs typeface="Arial"/>
                <a:sym typeface="Arial"/>
              </a:rPr>
              <a:t>More relax</a:t>
            </a:r>
            <a:endParaRPr sz="1600">
              <a:latin typeface="Arial"/>
              <a:ea typeface="Arial"/>
              <a:cs typeface="Arial"/>
              <a:sym typeface="Arial"/>
            </a:endParaRPr>
          </a:p>
        </p:txBody>
      </p:sp>
      <p:sp>
        <p:nvSpPr>
          <p:cNvPr id="668" name="Google Shape;668;p25"/>
          <p:cNvSpPr txBox="1"/>
          <p:nvPr/>
        </p:nvSpPr>
        <p:spPr>
          <a:xfrm>
            <a:off x="242315" y="5146548"/>
            <a:ext cx="1699500" cy="684000"/>
          </a:xfrm>
          <a:prstGeom prst="rect">
            <a:avLst/>
          </a:prstGeom>
          <a:noFill/>
          <a:ln>
            <a:noFill/>
          </a:ln>
        </p:spPr>
        <p:txBody>
          <a:bodyPr anchorCtr="0" anchor="t" bIns="0" lIns="0" spcFirstLastPara="1" rIns="0" wrap="square" tIns="0">
            <a:noAutofit/>
          </a:bodyPr>
          <a:lstStyle/>
          <a:p>
            <a:pPr indent="0" lvl="0" marL="0" marR="43115" rtl="0" algn="l">
              <a:lnSpc>
                <a:spcPct val="100000"/>
              </a:lnSpc>
              <a:spcBef>
                <a:spcPts val="0"/>
              </a:spcBef>
              <a:spcAft>
                <a:spcPts val="0"/>
              </a:spcAft>
              <a:buNone/>
            </a:pPr>
            <a:r>
              <a:t/>
            </a:r>
            <a:endParaRPr sz="550"/>
          </a:p>
          <a:p>
            <a:pPr indent="-8838" lvl="0" marL="237439" marR="0" rtl="0" algn="l">
              <a:lnSpc>
                <a:spcPct val="75208"/>
              </a:lnSpc>
              <a:spcBef>
                <a:spcPts val="3090"/>
              </a:spcBef>
              <a:spcAft>
                <a:spcPts val="0"/>
              </a:spcAft>
              <a:buNone/>
            </a:pPr>
            <a:r>
              <a:rPr baseline="-25000" lang="en-US" sz="2400">
                <a:solidFill>
                  <a:srgbClr val="5F5F5F"/>
                </a:solidFill>
                <a:latin typeface="Noto Sans Symbols"/>
                <a:ea typeface="Noto Sans Symbols"/>
                <a:cs typeface="Noto Sans Symbols"/>
                <a:sym typeface="Noto Sans Symbols"/>
              </a:rPr>
              <a:t>▪</a:t>
            </a:r>
            <a:r>
              <a:rPr baseline="-25000" lang="en-US" sz="2400">
                <a:solidFill>
                  <a:srgbClr val="5F5F5F"/>
                </a:solidFill>
                <a:latin typeface="Times New Roman"/>
                <a:ea typeface="Times New Roman"/>
                <a:cs typeface="Times New Roman"/>
                <a:sym typeface="Times New Roman"/>
              </a:rPr>
              <a:t>     </a:t>
            </a:r>
            <a:r>
              <a:rPr baseline="-25000" lang="en-US" sz="2400">
                <a:solidFill>
                  <a:srgbClr val="5F5F5F"/>
                </a:solidFill>
                <a:latin typeface="Arial"/>
                <a:ea typeface="Arial"/>
                <a:cs typeface="Arial"/>
                <a:sym typeface="Arial"/>
              </a:rPr>
              <a:t>Remember:</a:t>
            </a:r>
            <a:endParaRPr sz="1600">
              <a:latin typeface="Arial"/>
              <a:ea typeface="Arial"/>
              <a:cs typeface="Arial"/>
              <a:sym typeface="Arial"/>
            </a:endParaRPr>
          </a:p>
        </p:txBody>
      </p:sp>
      <p:sp>
        <p:nvSpPr>
          <p:cNvPr id="669" name="Google Shape;669;p25"/>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0" name="Google Shape;670;p25"/>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1" name="Google Shape;671;p25"/>
          <p:cNvSpPr/>
          <p:nvPr/>
        </p:nvSpPr>
        <p:spPr>
          <a:xfrm>
            <a:off x="407733" y="1797456"/>
            <a:ext cx="8280400" cy="1017879"/>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2" name="Google Shape;672;p25"/>
          <p:cNvSpPr/>
          <p:nvPr/>
        </p:nvSpPr>
        <p:spPr>
          <a:xfrm>
            <a:off x="0" y="1601724"/>
            <a:ext cx="5137404" cy="466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3" name="Google Shape;673;p25"/>
          <p:cNvSpPr/>
          <p:nvPr/>
        </p:nvSpPr>
        <p:spPr>
          <a:xfrm>
            <a:off x="242315" y="1575815"/>
            <a:ext cx="1967484" cy="58673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4" name="Google Shape;674;p25"/>
          <p:cNvSpPr/>
          <p:nvPr/>
        </p:nvSpPr>
        <p:spPr>
          <a:xfrm>
            <a:off x="-24065" y="1628139"/>
            <a:ext cx="5081205" cy="360045"/>
          </a:xfrm>
          <a:custGeom>
            <a:rect b="b" l="l" r="r" t="t"/>
            <a:pathLst>
              <a:path extrusionOk="0" h="120000" w="120000">
                <a:moveTo>
                  <a:pt x="120000" y="60021"/>
                </a:moveTo>
                <a:lnTo>
                  <a:pt x="115747" y="0"/>
                </a:lnTo>
                <a:lnTo>
                  <a:pt x="568" y="0"/>
                </a:lnTo>
                <a:lnTo>
                  <a:pt x="568" y="120000"/>
                </a:lnTo>
                <a:lnTo>
                  <a:pt x="115747" y="120000"/>
                </a:lnTo>
                <a:lnTo>
                  <a:pt x="120000" y="60021"/>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5" name="Google Shape;675;p25"/>
          <p:cNvSpPr/>
          <p:nvPr/>
        </p:nvSpPr>
        <p:spPr>
          <a:xfrm>
            <a:off x="407733" y="3095091"/>
            <a:ext cx="8280400" cy="1221511"/>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6" name="Google Shape;676;p25"/>
          <p:cNvSpPr/>
          <p:nvPr/>
        </p:nvSpPr>
        <p:spPr>
          <a:xfrm>
            <a:off x="0" y="2817876"/>
            <a:ext cx="5137404" cy="4663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7" name="Google Shape;677;p25"/>
          <p:cNvSpPr/>
          <p:nvPr/>
        </p:nvSpPr>
        <p:spPr>
          <a:xfrm>
            <a:off x="242315" y="2791968"/>
            <a:ext cx="4163567" cy="58673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8" name="Google Shape;678;p25"/>
          <p:cNvSpPr/>
          <p:nvPr/>
        </p:nvSpPr>
        <p:spPr>
          <a:xfrm>
            <a:off x="-24065" y="2844546"/>
            <a:ext cx="5081205" cy="360044"/>
          </a:xfrm>
          <a:custGeom>
            <a:rect b="b" l="l" r="r" t="t"/>
            <a:pathLst>
              <a:path extrusionOk="0" h="120000" w="120000">
                <a:moveTo>
                  <a:pt x="120000" y="60021"/>
                </a:moveTo>
                <a:lnTo>
                  <a:pt x="115747" y="0"/>
                </a:lnTo>
                <a:lnTo>
                  <a:pt x="568" y="0"/>
                </a:lnTo>
                <a:lnTo>
                  <a:pt x="568" y="120000"/>
                </a:lnTo>
                <a:lnTo>
                  <a:pt x="115747" y="120000"/>
                </a:lnTo>
                <a:lnTo>
                  <a:pt x="120000" y="60021"/>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9" name="Google Shape;679;p25"/>
          <p:cNvSpPr/>
          <p:nvPr/>
        </p:nvSpPr>
        <p:spPr>
          <a:xfrm>
            <a:off x="407733" y="4755870"/>
            <a:ext cx="8280300" cy="477900"/>
          </a:xfrm>
          <a:custGeom>
            <a:rect b="b" l="l" r="r" t="t"/>
            <a:pathLst>
              <a:path extrusionOk="0" h="120000" w="120000">
                <a:moveTo>
                  <a:pt x="0" y="119999"/>
                </a:moveTo>
                <a:lnTo>
                  <a:pt x="120000" y="119999"/>
                </a:lnTo>
                <a:lnTo>
                  <a:pt x="120000" y="0"/>
                </a:lnTo>
                <a:lnTo>
                  <a:pt x="0" y="0"/>
                </a:lnTo>
                <a:lnTo>
                  <a:pt x="0" y="119999"/>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0" name="Google Shape;680;p25"/>
          <p:cNvSpPr/>
          <p:nvPr/>
        </p:nvSpPr>
        <p:spPr>
          <a:xfrm>
            <a:off x="0" y="4319016"/>
            <a:ext cx="5137404" cy="46634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1" name="Google Shape;681;p25"/>
          <p:cNvSpPr/>
          <p:nvPr/>
        </p:nvSpPr>
        <p:spPr>
          <a:xfrm>
            <a:off x="242315" y="4293108"/>
            <a:ext cx="1584960" cy="58673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2" name="Google Shape;682;p25"/>
          <p:cNvSpPr/>
          <p:nvPr/>
        </p:nvSpPr>
        <p:spPr>
          <a:xfrm>
            <a:off x="-24065" y="4345813"/>
            <a:ext cx="5081205" cy="360044"/>
          </a:xfrm>
          <a:custGeom>
            <a:rect b="b" l="l" r="r" t="t"/>
            <a:pathLst>
              <a:path extrusionOk="0" h="120000" w="120000">
                <a:moveTo>
                  <a:pt x="120000" y="60021"/>
                </a:moveTo>
                <a:lnTo>
                  <a:pt x="115747" y="0"/>
                </a:lnTo>
                <a:lnTo>
                  <a:pt x="568" y="0"/>
                </a:lnTo>
                <a:lnTo>
                  <a:pt x="568" y="120000"/>
                </a:lnTo>
                <a:lnTo>
                  <a:pt x="115747" y="120000"/>
                </a:lnTo>
                <a:lnTo>
                  <a:pt x="120000" y="60021"/>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3" name="Google Shape;683;p25"/>
          <p:cNvSpPr/>
          <p:nvPr/>
        </p:nvSpPr>
        <p:spPr>
          <a:xfrm>
            <a:off x="407733" y="5377929"/>
            <a:ext cx="8280300" cy="1007700"/>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4" name="Google Shape;684;p25"/>
          <p:cNvSpPr/>
          <p:nvPr/>
        </p:nvSpPr>
        <p:spPr>
          <a:xfrm>
            <a:off x="-24066" y="5427091"/>
            <a:ext cx="5081100" cy="360000"/>
          </a:xfrm>
          <a:custGeom>
            <a:rect b="b" l="l" r="r" t="t"/>
            <a:pathLst>
              <a:path extrusionOk="0" h="120000" w="120000">
                <a:moveTo>
                  <a:pt x="120000" y="60020"/>
                </a:moveTo>
                <a:lnTo>
                  <a:pt x="115747" y="0"/>
                </a:lnTo>
                <a:lnTo>
                  <a:pt x="568" y="0"/>
                </a:lnTo>
                <a:lnTo>
                  <a:pt x="568" y="119999"/>
                </a:lnTo>
                <a:lnTo>
                  <a:pt x="115747" y="119999"/>
                </a:lnTo>
                <a:lnTo>
                  <a:pt x="120000" y="6002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5" name="Google Shape;685;p25"/>
          <p:cNvSpPr txBox="1"/>
          <p:nvPr/>
        </p:nvSpPr>
        <p:spPr>
          <a:xfrm>
            <a:off x="311302" y="860693"/>
            <a:ext cx="2115331"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Competition</a:t>
            </a:r>
            <a:endParaRPr sz="3000">
              <a:latin typeface="Arial"/>
              <a:ea typeface="Arial"/>
              <a:cs typeface="Arial"/>
              <a:sym typeface="Arial"/>
            </a:endParaRPr>
          </a:p>
        </p:txBody>
      </p:sp>
      <p:sp>
        <p:nvSpPr>
          <p:cNvPr id="686" name="Google Shape;686;p25"/>
          <p:cNvSpPr txBox="1"/>
          <p:nvPr/>
        </p:nvSpPr>
        <p:spPr>
          <a:xfrm>
            <a:off x="393293" y="1696140"/>
            <a:ext cx="1582166"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Merger Control</a:t>
            </a:r>
            <a:endParaRPr sz="1800">
              <a:latin typeface="Arial"/>
              <a:ea typeface="Arial"/>
              <a:cs typeface="Arial"/>
              <a:sym typeface="Arial"/>
            </a:endParaRPr>
          </a:p>
        </p:txBody>
      </p:sp>
      <p:sp>
        <p:nvSpPr>
          <p:cNvPr id="687" name="Google Shape;687;p25"/>
          <p:cNvSpPr txBox="1"/>
          <p:nvPr/>
        </p:nvSpPr>
        <p:spPr>
          <a:xfrm>
            <a:off x="393293" y="2912553"/>
            <a:ext cx="2356337"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Antitrust Investigations</a:t>
            </a:r>
            <a:endParaRPr sz="1800">
              <a:latin typeface="Arial"/>
              <a:ea typeface="Arial"/>
              <a:cs typeface="Arial"/>
              <a:sym typeface="Arial"/>
            </a:endParaRPr>
          </a:p>
        </p:txBody>
      </p:sp>
      <p:sp>
        <p:nvSpPr>
          <p:cNvPr id="688" name="Google Shape;688;p25"/>
          <p:cNvSpPr txBox="1"/>
          <p:nvPr/>
        </p:nvSpPr>
        <p:spPr>
          <a:xfrm>
            <a:off x="2755133" y="2912553"/>
            <a:ext cx="440175"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and</a:t>
            </a:r>
            <a:endParaRPr sz="1800">
              <a:latin typeface="Arial"/>
              <a:ea typeface="Arial"/>
              <a:cs typeface="Arial"/>
              <a:sym typeface="Arial"/>
            </a:endParaRPr>
          </a:p>
        </p:txBody>
      </p:sp>
      <p:sp>
        <p:nvSpPr>
          <p:cNvPr id="689" name="Google Shape;689;p25"/>
          <p:cNvSpPr txBox="1"/>
          <p:nvPr/>
        </p:nvSpPr>
        <p:spPr>
          <a:xfrm>
            <a:off x="3200124" y="2912553"/>
            <a:ext cx="972150"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Litigation</a:t>
            </a:r>
            <a:endParaRPr sz="1800">
              <a:latin typeface="Arial"/>
              <a:ea typeface="Arial"/>
              <a:cs typeface="Arial"/>
              <a:sym typeface="Arial"/>
            </a:endParaRPr>
          </a:p>
        </p:txBody>
      </p:sp>
      <p:sp>
        <p:nvSpPr>
          <p:cNvPr id="690" name="Google Shape;690;p25"/>
          <p:cNvSpPr txBox="1"/>
          <p:nvPr/>
        </p:nvSpPr>
        <p:spPr>
          <a:xfrm>
            <a:off x="393293" y="4414321"/>
            <a:ext cx="1200861"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Distribution</a:t>
            </a:r>
            <a:endParaRPr sz="1800">
              <a:latin typeface="Arial"/>
              <a:ea typeface="Arial"/>
              <a:cs typeface="Arial"/>
              <a:sym typeface="Arial"/>
            </a:endParaRPr>
          </a:p>
        </p:txBody>
      </p:sp>
      <p:sp>
        <p:nvSpPr>
          <p:cNvPr id="691" name="Google Shape;691;p25"/>
          <p:cNvSpPr txBox="1"/>
          <p:nvPr/>
        </p:nvSpPr>
        <p:spPr>
          <a:xfrm>
            <a:off x="393293" y="5419526"/>
            <a:ext cx="1263300" cy="2541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Compliance</a:t>
            </a:r>
            <a:endParaRPr sz="1800">
              <a:latin typeface="Arial"/>
              <a:ea typeface="Arial"/>
              <a:cs typeface="Arial"/>
              <a:sym typeface="Arial"/>
            </a:endParaRPr>
          </a:p>
        </p:txBody>
      </p:sp>
      <p:sp>
        <p:nvSpPr>
          <p:cNvPr id="692" name="Google Shape;692;p25"/>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23</a:t>
            </a:r>
            <a:endParaRPr sz="1000">
              <a:latin typeface="Arial"/>
              <a:ea typeface="Arial"/>
              <a:cs typeface="Arial"/>
              <a:sym typeface="Arial"/>
            </a:endParaRPr>
          </a:p>
        </p:txBody>
      </p:sp>
      <p:sp>
        <p:nvSpPr>
          <p:cNvPr id="693" name="Google Shape;693;p25"/>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694" name="Google Shape;694;p25"/>
          <p:cNvSpPr txBox="1"/>
          <p:nvPr/>
        </p:nvSpPr>
        <p:spPr>
          <a:xfrm>
            <a:off x="407733" y="5606529"/>
            <a:ext cx="8280300" cy="10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50"/>
          </a:p>
          <a:p>
            <a:pPr indent="-12584" lvl="0" marL="431685" marR="0" rtl="0" algn="l">
              <a:lnSpc>
                <a:spcPct val="95825"/>
              </a:lnSpc>
              <a:spcBef>
                <a:spcPts val="80"/>
              </a:spcBef>
              <a:spcAft>
                <a:spcPts val="0"/>
              </a:spcAft>
              <a:buNone/>
            </a:pPr>
            <a:r>
              <a:t/>
            </a:r>
            <a:endParaRPr sz="1600">
              <a:latin typeface="Arial"/>
              <a:ea typeface="Arial"/>
              <a:cs typeface="Arial"/>
              <a:sym typeface="Arial"/>
            </a:endParaRPr>
          </a:p>
          <a:p>
            <a:pPr indent="-8520" lvl="0" marL="72021" marR="0" rtl="0" algn="l">
              <a:lnSpc>
                <a:spcPct val="95825"/>
              </a:lnSpc>
              <a:spcBef>
                <a:spcPts val="27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Need to be EU and UK competition law-compliant</a:t>
            </a:r>
            <a:endParaRPr sz="1600">
              <a:latin typeface="Arial"/>
              <a:ea typeface="Arial"/>
              <a:cs typeface="Arial"/>
              <a:sym typeface="Arial"/>
            </a:endParaRPr>
          </a:p>
        </p:txBody>
      </p:sp>
      <p:sp>
        <p:nvSpPr>
          <p:cNvPr id="695" name="Google Shape;695;p25"/>
          <p:cNvSpPr txBox="1"/>
          <p:nvPr/>
        </p:nvSpPr>
        <p:spPr>
          <a:xfrm>
            <a:off x="102933" y="2942691"/>
            <a:ext cx="8280300" cy="122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3949" lvl="0" marL="372249" marR="0" rtl="0" algn="l">
              <a:lnSpc>
                <a:spcPct val="95825"/>
              </a:lnSpc>
              <a:spcBef>
                <a:spcPts val="2233"/>
              </a:spcBef>
              <a:spcAft>
                <a:spcPts val="0"/>
              </a:spcAft>
              <a:buNone/>
            </a:pPr>
            <a:r>
              <a:rPr lang="en-US" sz="1400">
                <a:solidFill>
                  <a:srgbClr val="5F5F5F"/>
                </a:solidFill>
                <a:latin typeface="Noto Sans Symbols"/>
                <a:ea typeface="Noto Sans Symbols"/>
                <a:cs typeface="Noto Sans Symbols"/>
                <a:sym typeface="Noto Sans Symbols"/>
              </a:rPr>
              <a:t>▪</a:t>
            </a:r>
            <a:r>
              <a:rPr lang="en-US" sz="14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Parallel investigation of international cartels</a:t>
            </a:r>
            <a:endParaRPr sz="1600">
              <a:latin typeface="Arial"/>
              <a:ea typeface="Arial"/>
              <a:cs typeface="Arial"/>
              <a:sym typeface="Arial"/>
            </a:endParaRPr>
          </a:p>
          <a:p>
            <a:pPr indent="-3949" lvl="0" marL="372249" marR="0" rtl="0" algn="l">
              <a:lnSpc>
                <a:spcPct val="95825"/>
              </a:lnSpc>
              <a:spcBef>
                <a:spcPts val="284"/>
              </a:spcBef>
              <a:spcAft>
                <a:spcPts val="0"/>
              </a:spcAft>
              <a:buNone/>
            </a:pPr>
            <a:r>
              <a:rPr lang="en-US" sz="1400">
                <a:solidFill>
                  <a:srgbClr val="5F5F5F"/>
                </a:solidFill>
                <a:latin typeface="Noto Sans Symbols"/>
                <a:ea typeface="Noto Sans Symbols"/>
                <a:cs typeface="Noto Sans Symbols"/>
                <a:sym typeface="Noto Sans Symbols"/>
              </a:rPr>
              <a:t>▪</a:t>
            </a:r>
            <a:r>
              <a:rPr lang="en-US" sz="14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Cannot rely on summary leniency applications</a:t>
            </a:r>
            <a:endParaRPr sz="1600">
              <a:latin typeface="Arial"/>
              <a:ea typeface="Arial"/>
              <a:cs typeface="Arial"/>
              <a:sym typeface="Arial"/>
            </a:endParaRPr>
          </a:p>
          <a:p>
            <a:pPr indent="-8520" lvl="0" marL="72021" marR="0" rtl="0" algn="l">
              <a:lnSpc>
                <a:spcPct val="95825"/>
              </a:lnSpc>
              <a:spcBef>
                <a:spcPts val="285"/>
              </a:spcBef>
              <a:spcAft>
                <a:spcPts val="0"/>
              </a:spcAft>
              <a:buNone/>
            </a:pPr>
            <a:r>
              <a:rPr lang="en-US" sz="1600">
                <a:solidFill>
                  <a:srgbClr val="5F5F5F"/>
                </a:solidFill>
                <a:latin typeface="Noto Sans Symbols"/>
                <a:ea typeface="Noto Sans Symbols"/>
                <a:cs typeface="Noto Sans Symbols"/>
                <a:sym typeface="Noto Sans Symbols"/>
              </a:rPr>
              <a:t>      </a:t>
            </a: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Potential impact for follow-on damages actions in UK courts</a:t>
            </a:r>
            <a:endParaRPr sz="1600">
              <a:latin typeface="Arial"/>
              <a:ea typeface="Arial"/>
              <a:cs typeface="Arial"/>
              <a:sym typeface="Arial"/>
            </a:endParaRPr>
          </a:p>
        </p:txBody>
      </p:sp>
      <p:sp>
        <p:nvSpPr>
          <p:cNvPr id="696" name="Google Shape;696;p25"/>
          <p:cNvSpPr txBox="1"/>
          <p:nvPr/>
        </p:nvSpPr>
        <p:spPr>
          <a:xfrm>
            <a:off x="407733" y="1797456"/>
            <a:ext cx="8280400" cy="101787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8520" lvl="0" marL="72020" marR="0" rtl="0" algn="l">
              <a:lnSpc>
                <a:spcPct val="95825"/>
              </a:lnSpc>
              <a:spcBef>
                <a:spcPts val="270"/>
              </a:spcBef>
              <a:spcAft>
                <a:spcPts val="0"/>
              </a:spcAft>
              <a:buNone/>
            </a:pPr>
            <a:r>
              <a:t/>
            </a:r>
            <a:endParaRPr sz="1600">
              <a:solidFill>
                <a:srgbClr val="5F5F5F"/>
              </a:solidFill>
            </a:endParaRPr>
          </a:p>
          <a:p>
            <a:pPr indent="-8520" lvl="0" marL="72021" marR="0" rtl="0" algn="l">
              <a:lnSpc>
                <a:spcPct val="95825"/>
              </a:lnSpc>
              <a:spcBef>
                <a:spcPts val="27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Possible UK parallel filings; risk of divergent outcomes</a:t>
            </a:r>
            <a:endParaRPr sz="1600">
              <a:latin typeface="Arial"/>
              <a:ea typeface="Arial"/>
              <a:cs typeface="Arial"/>
              <a:sym typeface="Arial"/>
            </a:endParaRPr>
          </a:p>
          <a:p>
            <a:pPr indent="-8520" lvl="0" marL="72021" marR="0" rtl="0" algn="l">
              <a:lnSpc>
                <a:spcPct val="95825"/>
              </a:lnSpc>
              <a:spcBef>
                <a:spcPts val="284"/>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CMA will have to grapple with larger, more complex deals</a:t>
            </a:r>
            <a:endParaRPr sz="1600">
              <a:latin typeface="Arial"/>
              <a:ea typeface="Arial"/>
              <a:cs typeface="Arial"/>
              <a:sym typeface="Arial"/>
            </a:endParaRPr>
          </a:p>
        </p:txBody>
      </p:sp>
      <p:sp>
        <p:nvSpPr>
          <p:cNvPr id="697" name="Google Shape;697;p25"/>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26"/>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3" name="Google Shape;703;p26"/>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4" name="Google Shape;704;p26"/>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5" name="Google Shape;705;p26"/>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6" name="Google Shape;706;p26"/>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7" name="Google Shape;707;p26"/>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7</a:t>
            </a:r>
            <a:endParaRPr sz="6600">
              <a:latin typeface="Arial"/>
              <a:ea typeface="Arial"/>
              <a:cs typeface="Arial"/>
              <a:sym typeface="Arial"/>
            </a:endParaRPr>
          </a:p>
        </p:txBody>
      </p:sp>
      <p:sp>
        <p:nvSpPr>
          <p:cNvPr id="708" name="Google Shape;708;p26"/>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IT/Commercial, IP &amp; Disputes</a:t>
            </a:r>
            <a:endParaRPr sz="32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27"/>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4" name="Google Shape;714;p27"/>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5" name="Google Shape;715;p27"/>
          <p:cNvSpPr/>
          <p:nvPr/>
        </p:nvSpPr>
        <p:spPr>
          <a:xfrm>
            <a:off x="407733" y="1880654"/>
            <a:ext cx="8280400" cy="900264"/>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6" name="Google Shape;716;p27"/>
          <p:cNvSpPr/>
          <p:nvPr/>
        </p:nvSpPr>
        <p:spPr>
          <a:xfrm>
            <a:off x="0" y="1458467"/>
            <a:ext cx="5137404" cy="4983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7" name="Google Shape;717;p27"/>
          <p:cNvSpPr/>
          <p:nvPr/>
        </p:nvSpPr>
        <p:spPr>
          <a:xfrm>
            <a:off x="242315" y="1447800"/>
            <a:ext cx="1969008" cy="58673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8" name="Google Shape;718;p27"/>
          <p:cNvSpPr/>
          <p:nvPr/>
        </p:nvSpPr>
        <p:spPr>
          <a:xfrm>
            <a:off x="-24065" y="1484757"/>
            <a:ext cx="5081205" cy="391413"/>
          </a:xfrm>
          <a:custGeom>
            <a:rect b="b" l="l" r="r" t="t"/>
            <a:pathLst>
              <a:path extrusionOk="0" h="120000" w="120000">
                <a:moveTo>
                  <a:pt x="120000" y="59999"/>
                </a:moveTo>
                <a:lnTo>
                  <a:pt x="115378" y="0"/>
                </a:lnTo>
                <a:lnTo>
                  <a:pt x="568" y="0"/>
                </a:lnTo>
                <a:lnTo>
                  <a:pt x="568" y="119999"/>
                </a:lnTo>
                <a:lnTo>
                  <a:pt x="115378" y="119999"/>
                </a:lnTo>
                <a:lnTo>
                  <a:pt x="120000" y="59999"/>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9" name="Google Shape;719;p27"/>
          <p:cNvSpPr/>
          <p:nvPr/>
        </p:nvSpPr>
        <p:spPr>
          <a:xfrm>
            <a:off x="407733" y="3030956"/>
            <a:ext cx="8280400" cy="1174267"/>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0" name="Google Shape;720;p27"/>
          <p:cNvSpPr/>
          <p:nvPr/>
        </p:nvSpPr>
        <p:spPr>
          <a:xfrm>
            <a:off x="0" y="2820924"/>
            <a:ext cx="5137404" cy="49834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1" name="Google Shape;721;p27"/>
          <p:cNvSpPr/>
          <p:nvPr/>
        </p:nvSpPr>
        <p:spPr>
          <a:xfrm>
            <a:off x="242315" y="2810256"/>
            <a:ext cx="2270760" cy="58673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2" name="Google Shape;722;p27"/>
          <p:cNvSpPr/>
          <p:nvPr/>
        </p:nvSpPr>
        <p:spPr>
          <a:xfrm>
            <a:off x="-24065" y="2846832"/>
            <a:ext cx="5081205" cy="391413"/>
          </a:xfrm>
          <a:custGeom>
            <a:rect b="b" l="l" r="r" t="t"/>
            <a:pathLst>
              <a:path extrusionOk="0" h="120000" w="120000">
                <a:moveTo>
                  <a:pt x="120000" y="59999"/>
                </a:moveTo>
                <a:lnTo>
                  <a:pt x="115378" y="0"/>
                </a:lnTo>
                <a:lnTo>
                  <a:pt x="568" y="0"/>
                </a:lnTo>
                <a:lnTo>
                  <a:pt x="568" y="119999"/>
                </a:lnTo>
                <a:lnTo>
                  <a:pt x="115378" y="119999"/>
                </a:lnTo>
                <a:lnTo>
                  <a:pt x="120000" y="59999"/>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3" name="Google Shape;723;p27"/>
          <p:cNvSpPr/>
          <p:nvPr/>
        </p:nvSpPr>
        <p:spPr>
          <a:xfrm>
            <a:off x="407733" y="4523651"/>
            <a:ext cx="8280400" cy="900264"/>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4" name="Google Shape;724;p27"/>
          <p:cNvSpPr/>
          <p:nvPr/>
        </p:nvSpPr>
        <p:spPr>
          <a:xfrm>
            <a:off x="0" y="4312920"/>
            <a:ext cx="5137404" cy="49834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5" name="Google Shape;725;p27"/>
          <p:cNvSpPr/>
          <p:nvPr/>
        </p:nvSpPr>
        <p:spPr>
          <a:xfrm>
            <a:off x="242315" y="4303776"/>
            <a:ext cx="2459736" cy="58674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6" name="Google Shape;726;p27"/>
          <p:cNvSpPr/>
          <p:nvPr/>
        </p:nvSpPr>
        <p:spPr>
          <a:xfrm>
            <a:off x="-24065" y="4339463"/>
            <a:ext cx="5081205" cy="391413"/>
          </a:xfrm>
          <a:custGeom>
            <a:rect b="b" l="l" r="r" t="t"/>
            <a:pathLst>
              <a:path extrusionOk="0" h="120000" w="120000">
                <a:moveTo>
                  <a:pt x="120000" y="59999"/>
                </a:moveTo>
                <a:lnTo>
                  <a:pt x="115378" y="0"/>
                </a:lnTo>
                <a:lnTo>
                  <a:pt x="568" y="0"/>
                </a:lnTo>
                <a:lnTo>
                  <a:pt x="568" y="119999"/>
                </a:lnTo>
                <a:lnTo>
                  <a:pt x="115378" y="119999"/>
                </a:lnTo>
                <a:lnTo>
                  <a:pt x="120000" y="59999"/>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7" name="Google Shape;727;p27"/>
          <p:cNvSpPr/>
          <p:nvPr/>
        </p:nvSpPr>
        <p:spPr>
          <a:xfrm>
            <a:off x="396100" y="6013221"/>
            <a:ext cx="8292083" cy="368109"/>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8" name="Google Shape;728;p27"/>
          <p:cNvSpPr/>
          <p:nvPr/>
        </p:nvSpPr>
        <p:spPr>
          <a:xfrm>
            <a:off x="0" y="5596128"/>
            <a:ext cx="5137404" cy="49682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29" name="Google Shape;729;p27"/>
          <p:cNvSpPr/>
          <p:nvPr/>
        </p:nvSpPr>
        <p:spPr>
          <a:xfrm>
            <a:off x="242315" y="5585460"/>
            <a:ext cx="2639568" cy="58674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0" name="Google Shape;730;p27"/>
          <p:cNvSpPr/>
          <p:nvPr/>
        </p:nvSpPr>
        <p:spPr>
          <a:xfrm>
            <a:off x="-24065" y="5621807"/>
            <a:ext cx="5081205" cy="391413"/>
          </a:xfrm>
          <a:custGeom>
            <a:rect b="b" l="l" r="r" t="t"/>
            <a:pathLst>
              <a:path extrusionOk="0" h="120000" w="120000">
                <a:moveTo>
                  <a:pt x="120000" y="59999"/>
                </a:moveTo>
                <a:lnTo>
                  <a:pt x="115378" y="0"/>
                </a:lnTo>
                <a:lnTo>
                  <a:pt x="568" y="0"/>
                </a:lnTo>
                <a:lnTo>
                  <a:pt x="568" y="119999"/>
                </a:lnTo>
                <a:lnTo>
                  <a:pt x="115378" y="119999"/>
                </a:lnTo>
                <a:lnTo>
                  <a:pt x="120000" y="59999"/>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1" name="Google Shape;731;p27"/>
          <p:cNvSpPr txBox="1"/>
          <p:nvPr/>
        </p:nvSpPr>
        <p:spPr>
          <a:xfrm>
            <a:off x="311302" y="860693"/>
            <a:ext cx="2114568"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Commercial</a:t>
            </a:r>
            <a:endParaRPr sz="3000">
              <a:latin typeface="Arial"/>
              <a:ea typeface="Arial"/>
              <a:cs typeface="Arial"/>
              <a:sym typeface="Arial"/>
            </a:endParaRPr>
          </a:p>
        </p:txBody>
      </p:sp>
      <p:sp>
        <p:nvSpPr>
          <p:cNvPr id="732" name="Google Shape;732;p27"/>
          <p:cNvSpPr txBox="1"/>
          <p:nvPr/>
        </p:nvSpPr>
        <p:spPr>
          <a:xfrm>
            <a:off x="2446609" y="860693"/>
            <a:ext cx="2623610"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Considerations</a:t>
            </a:r>
            <a:endParaRPr sz="3000">
              <a:latin typeface="Arial"/>
              <a:ea typeface="Arial"/>
              <a:cs typeface="Arial"/>
              <a:sym typeface="Arial"/>
            </a:endParaRPr>
          </a:p>
        </p:txBody>
      </p:sp>
      <p:sp>
        <p:nvSpPr>
          <p:cNvPr id="733" name="Google Shape;733;p27"/>
          <p:cNvSpPr txBox="1"/>
          <p:nvPr/>
        </p:nvSpPr>
        <p:spPr>
          <a:xfrm>
            <a:off x="393293" y="1568378"/>
            <a:ext cx="1518615"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Governing law</a:t>
            </a:r>
            <a:endParaRPr sz="1800">
              <a:latin typeface="Arial"/>
              <a:ea typeface="Arial"/>
              <a:cs typeface="Arial"/>
              <a:sym typeface="Arial"/>
            </a:endParaRPr>
          </a:p>
        </p:txBody>
      </p:sp>
      <p:sp>
        <p:nvSpPr>
          <p:cNvPr id="734" name="Google Shape;734;p27"/>
          <p:cNvSpPr txBox="1"/>
          <p:nvPr/>
        </p:nvSpPr>
        <p:spPr>
          <a:xfrm>
            <a:off x="393293" y="2930587"/>
            <a:ext cx="1886167"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Dispute resolution</a:t>
            </a:r>
            <a:endParaRPr sz="1800">
              <a:latin typeface="Arial"/>
              <a:ea typeface="Arial"/>
              <a:cs typeface="Arial"/>
              <a:sym typeface="Arial"/>
            </a:endParaRPr>
          </a:p>
        </p:txBody>
      </p:sp>
      <p:sp>
        <p:nvSpPr>
          <p:cNvPr id="735" name="Google Shape;735;p27"/>
          <p:cNvSpPr txBox="1"/>
          <p:nvPr/>
        </p:nvSpPr>
        <p:spPr>
          <a:xfrm>
            <a:off x="393293" y="4423719"/>
            <a:ext cx="2077542"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Intellectual Property</a:t>
            </a:r>
            <a:endParaRPr sz="1800">
              <a:latin typeface="Arial"/>
              <a:ea typeface="Arial"/>
              <a:cs typeface="Arial"/>
              <a:sym typeface="Arial"/>
            </a:endParaRPr>
          </a:p>
        </p:txBody>
      </p:sp>
      <p:sp>
        <p:nvSpPr>
          <p:cNvPr id="736" name="Google Shape;736;p27"/>
          <p:cNvSpPr txBox="1"/>
          <p:nvPr/>
        </p:nvSpPr>
        <p:spPr>
          <a:xfrm>
            <a:off x="393293" y="5706342"/>
            <a:ext cx="2254935"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Commercial Litigation</a:t>
            </a:r>
            <a:endParaRPr sz="1800">
              <a:latin typeface="Arial"/>
              <a:ea typeface="Arial"/>
              <a:cs typeface="Arial"/>
              <a:sym typeface="Arial"/>
            </a:endParaRPr>
          </a:p>
        </p:txBody>
      </p:sp>
      <p:sp>
        <p:nvSpPr>
          <p:cNvPr id="737" name="Google Shape;737;p27"/>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25</a:t>
            </a:r>
            <a:endParaRPr sz="1000">
              <a:latin typeface="Arial"/>
              <a:ea typeface="Arial"/>
              <a:cs typeface="Arial"/>
              <a:sym typeface="Arial"/>
            </a:endParaRPr>
          </a:p>
        </p:txBody>
      </p:sp>
      <p:sp>
        <p:nvSpPr>
          <p:cNvPr id="738" name="Google Shape;738;p27"/>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739" name="Google Shape;739;p27"/>
          <p:cNvSpPr txBox="1"/>
          <p:nvPr/>
        </p:nvSpPr>
        <p:spPr>
          <a:xfrm>
            <a:off x="396100" y="6013221"/>
            <a:ext cx="8292083" cy="368109"/>
          </a:xfrm>
          <a:prstGeom prst="rect">
            <a:avLst/>
          </a:prstGeom>
          <a:noFill/>
          <a:ln>
            <a:noFill/>
          </a:ln>
        </p:spPr>
        <p:txBody>
          <a:bodyPr anchorCtr="0" anchor="t" bIns="0" lIns="0" spcFirstLastPara="1" rIns="0" wrap="square" tIns="0">
            <a:noAutofit/>
          </a:bodyPr>
          <a:lstStyle/>
          <a:p>
            <a:pPr indent="-2678" lvl="0" marL="91579" marR="0" rtl="0" algn="l">
              <a:lnSpc>
                <a:spcPct val="95825"/>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Increase in commercial litigation / triggering of material adverse change clauses?</a:t>
            </a:r>
            <a:endParaRPr sz="1600">
              <a:latin typeface="Arial"/>
              <a:ea typeface="Arial"/>
              <a:cs typeface="Arial"/>
              <a:sym typeface="Arial"/>
            </a:endParaRPr>
          </a:p>
        </p:txBody>
      </p:sp>
      <p:sp>
        <p:nvSpPr>
          <p:cNvPr id="740" name="Google Shape;740;p27"/>
          <p:cNvSpPr txBox="1"/>
          <p:nvPr/>
        </p:nvSpPr>
        <p:spPr>
          <a:xfrm>
            <a:off x="407733" y="4523651"/>
            <a:ext cx="8280400" cy="90026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800"/>
          </a:p>
          <a:p>
            <a:pPr indent="-8520" lvl="0" marL="72021" marR="0" rtl="0" algn="l">
              <a:lnSpc>
                <a:spcPct val="95825"/>
              </a:lnSpc>
              <a:spcBef>
                <a:spcPts val="200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EU Harmonisation at national level will remain mainly unchanged</a:t>
            </a:r>
            <a:endParaRPr sz="1600">
              <a:latin typeface="Arial"/>
              <a:ea typeface="Arial"/>
              <a:cs typeface="Arial"/>
              <a:sym typeface="Arial"/>
            </a:endParaRPr>
          </a:p>
          <a:p>
            <a:pPr indent="-8520" lvl="0" marL="72021" marR="0" rtl="0" algn="l">
              <a:lnSpc>
                <a:spcPct val="95825"/>
              </a:lnSpc>
              <a:spcBef>
                <a:spcPts val="27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Uncertainty remains over unified EU rights (e.g., EU trade marks)</a:t>
            </a:r>
            <a:endParaRPr sz="1600">
              <a:latin typeface="Arial"/>
              <a:ea typeface="Arial"/>
              <a:cs typeface="Arial"/>
              <a:sym typeface="Arial"/>
            </a:endParaRPr>
          </a:p>
        </p:txBody>
      </p:sp>
      <p:sp>
        <p:nvSpPr>
          <p:cNvPr id="741" name="Google Shape;741;p27"/>
          <p:cNvSpPr txBox="1"/>
          <p:nvPr/>
        </p:nvSpPr>
        <p:spPr>
          <a:xfrm>
            <a:off x="407733" y="3030956"/>
            <a:ext cx="8280400" cy="117426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8520" lvl="0" marL="72021" marR="0" rtl="0" algn="l">
              <a:lnSpc>
                <a:spcPct val="95825"/>
              </a:lnSpc>
              <a:spcBef>
                <a:spcPts val="2068"/>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No impact on Arbitration</a:t>
            </a:r>
            <a:endParaRPr sz="1600">
              <a:latin typeface="Arial"/>
              <a:ea typeface="Arial"/>
              <a:cs typeface="Arial"/>
              <a:sym typeface="Arial"/>
            </a:endParaRPr>
          </a:p>
          <a:p>
            <a:pPr indent="-8520" lvl="0" marL="72021" marR="0" rtl="0" algn="l">
              <a:lnSpc>
                <a:spcPct val="95825"/>
              </a:lnSpc>
              <a:spcBef>
                <a:spcPts val="27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Mutual recognition of jurisdiction clauses and judgments will depend on either the</a:t>
            </a:r>
            <a:endParaRPr sz="1600">
              <a:latin typeface="Arial"/>
              <a:ea typeface="Arial"/>
              <a:cs typeface="Arial"/>
              <a:sym typeface="Arial"/>
            </a:endParaRPr>
          </a:p>
          <a:p>
            <a:pPr indent="-12584" lvl="0" marL="431685" marR="0" rtl="0" algn="l">
              <a:lnSpc>
                <a:spcPct val="95825"/>
              </a:lnSpc>
              <a:spcBef>
                <a:spcPts val="80"/>
              </a:spcBef>
              <a:spcAft>
                <a:spcPts val="0"/>
              </a:spcAft>
              <a:buNone/>
            </a:pPr>
            <a:r>
              <a:rPr lang="en-US" sz="1600">
                <a:solidFill>
                  <a:srgbClr val="5F5F5F"/>
                </a:solidFill>
                <a:latin typeface="Arial"/>
                <a:ea typeface="Arial"/>
                <a:cs typeface="Arial"/>
                <a:sym typeface="Arial"/>
              </a:rPr>
              <a:t>‘Brexit model’ or treaty-based conventions that UK could join e.g. Hague</a:t>
            </a:r>
            <a:endParaRPr sz="1600">
              <a:latin typeface="Arial"/>
              <a:ea typeface="Arial"/>
              <a:cs typeface="Arial"/>
              <a:sym typeface="Arial"/>
            </a:endParaRPr>
          </a:p>
        </p:txBody>
      </p:sp>
      <p:sp>
        <p:nvSpPr>
          <p:cNvPr id="742" name="Google Shape;742;p27"/>
          <p:cNvSpPr txBox="1"/>
          <p:nvPr/>
        </p:nvSpPr>
        <p:spPr>
          <a:xfrm>
            <a:off x="407733" y="1880654"/>
            <a:ext cx="8280400" cy="90026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8520" lvl="0" marL="72021" marR="0" rtl="0" algn="l">
              <a:lnSpc>
                <a:spcPct val="95825"/>
              </a:lnSpc>
              <a:spcBef>
                <a:spcPts val="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UK good choice of law for contracts as pro-business, flexible and established</a:t>
            </a:r>
            <a:endParaRPr sz="1600">
              <a:latin typeface="Arial"/>
              <a:ea typeface="Arial"/>
              <a:cs typeface="Arial"/>
              <a:sym typeface="Arial"/>
            </a:endParaRPr>
          </a:p>
          <a:p>
            <a:pPr indent="-8520" lvl="0" marL="72021" marR="0" rtl="0" algn="l">
              <a:lnSpc>
                <a:spcPct val="95825"/>
              </a:lnSpc>
              <a:spcBef>
                <a:spcPts val="270"/>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Recognised by EU courts. Rome I applies even if one party not a member state</a:t>
            </a:r>
            <a:endParaRPr sz="1600">
              <a:latin typeface="Arial"/>
              <a:ea typeface="Arial"/>
              <a:cs typeface="Arial"/>
              <a:sym typeface="Arial"/>
            </a:endParaRPr>
          </a:p>
          <a:p>
            <a:pPr indent="-8520" lvl="0" marL="72021" marR="0" rtl="0" algn="l">
              <a:lnSpc>
                <a:spcPct val="95825"/>
              </a:lnSpc>
              <a:spcBef>
                <a:spcPts val="284"/>
              </a:spcBef>
              <a:spcAft>
                <a:spcPts val="0"/>
              </a:spcAft>
              <a:buNone/>
            </a:pPr>
            <a:r>
              <a:rPr lang="en-US" sz="1600">
                <a:solidFill>
                  <a:srgbClr val="5F5F5F"/>
                </a:solidFill>
                <a:latin typeface="Noto Sans Symbols"/>
                <a:ea typeface="Noto Sans Symbols"/>
                <a:cs typeface="Noto Sans Symbols"/>
                <a:sym typeface="Noto Sans Symbols"/>
              </a:rPr>
              <a:t>▪</a:t>
            </a:r>
            <a:r>
              <a:rPr lang="en-US" sz="1600">
                <a:solidFill>
                  <a:srgbClr val="5F5F5F"/>
                </a:solidFill>
                <a:latin typeface="Times New Roman"/>
                <a:ea typeface="Times New Roman"/>
                <a:cs typeface="Times New Roman"/>
                <a:sym typeface="Times New Roman"/>
              </a:rPr>
              <a:t>     </a:t>
            </a:r>
            <a:r>
              <a:rPr lang="en-US" sz="1600">
                <a:solidFill>
                  <a:srgbClr val="5F5F5F"/>
                </a:solidFill>
                <a:latin typeface="Arial"/>
                <a:ea typeface="Arial"/>
                <a:cs typeface="Arial"/>
                <a:sym typeface="Arial"/>
              </a:rPr>
              <a:t>Laws more transparent than some CEE institutions (e.g., FCA rules)</a:t>
            </a:r>
            <a:endParaRPr sz="1600">
              <a:latin typeface="Arial"/>
              <a:ea typeface="Arial"/>
              <a:cs typeface="Arial"/>
              <a:sym typeface="Arial"/>
            </a:endParaRPr>
          </a:p>
        </p:txBody>
      </p:sp>
      <p:sp>
        <p:nvSpPr>
          <p:cNvPr id="743" name="Google Shape;743;p27"/>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28"/>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49" name="Google Shape;749;p28"/>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0" name="Google Shape;750;p28"/>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1" name="Google Shape;751;p28"/>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2" name="Google Shape;752;p28"/>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3" name="Google Shape;753;p28"/>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8</a:t>
            </a:r>
            <a:endParaRPr sz="6600">
              <a:latin typeface="Arial"/>
              <a:ea typeface="Arial"/>
              <a:cs typeface="Arial"/>
              <a:sym typeface="Arial"/>
            </a:endParaRPr>
          </a:p>
        </p:txBody>
      </p:sp>
      <p:sp>
        <p:nvSpPr>
          <p:cNvPr id="754" name="Google Shape;754;p28"/>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Financial Services</a:t>
            </a:r>
            <a:endParaRPr sz="32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9"/>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0" name="Google Shape;760;p29"/>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1" name="Google Shape;761;p29"/>
          <p:cNvSpPr/>
          <p:nvPr/>
        </p:nvSpPr>
        <p:spPr>
          <a:xfrm>
            <a:off x="4716526" y="2482215"/>
            <a:ext cx="4103624" cy="272110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2" name="Google Shape;762;p29"/>
          <p:cNvSpPr txBox="1"/>
          <p:nvPr/>
        </p:nvSpPr>
        <p:spPr>
          <a:xfrm>
            <a:off x="311302" y="860693"/>
            <a:ext cx="4669185"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Brexit </a:t>
            </a:r>
            <a:r>
              <a:rPr lang="en-US" sz="3000">
                <a:solidFill>
                  <a:srgbClr val="AD122A"/>
                </a:solidFill>
                <a:latin typeface="Arial"/>
                <a:ea typeface="Arial"/>
                <a:cs typeface="Arial"/>
                <a:sym typeface="Arial"/>
              </a:rPr>
              <a:t>| Impact on Financial</a:t>
            </a:r>
            <a:endParaRPr sz="3000">
              <a:latin typeface="Arial"/>
              <a:ea typeface="Arial"/>
              <a:cs typeface="Arial"/>
              <a:sym typeface="Arial"/>
            </a:endParaRPr>
          </a:p>
        </p:txBody>
      </p:sp>
      <p:sp>
        <p:nvSpPr>
          <p:cNvPr id="763" name="Google Shape;763;p29"/>
          <p:cNvSpPr txBox="1"/>
          <p:nvPr/>
        </p:nvSpPr>
        <p:spPr>
          <a:xfrm>
            <a:off x="5003894" y="860693"/>
            <a:ext cx="189989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Regulation</a:t>
            </a:r>
            <a:endParaRPr sz="3000">
              <a:latin typeface="Arial"/>
              <a:ea typeface="Arial"/>
              <a:cs typeface="Arial"/>
              <a:sym typeface="Arial"/>
            </a:endParaRPr>
          </a:p>
        </p:txBody>
      </p:sp>
      <p:sp>
        <p:nvSpPr>
          <p:cNvPr id="764" name="Google Shape;764;p29"/>
          <p:cNvSpPr txBox="1"/>
          <p:nvPr/>
        </p:nvSpPr>
        <p:spPr>
          <a:xfrm>
            <a:off x="311302" y="1641967"/>
            <a:ext cx="180140" cy="27990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p:txBody>
      </p:sp>
      <p:sp>
        <p:nvSpPr>
          <p:cNvPr id="765" name="Google Shape;765;p29"/>
          <p:cNvSpPr txBox="1"/>
          <p:nvPr/>
        </p:nvSpPr>
        <p:spPr>
          <a:xfrm>
            <a:off x="578002" y="1641872"/>
            <a:ext cx="3771000" cy="4639800"/>
          </a:xfrm>
          <a:prstGeom prst="rect">
            <a:avLst/>
          </a:prstGeom>
          <a:noFill/>
          <a:ln>
            <a:noFill/>
          </a:ln>
        </p:spPr>
        <p:txBody>
          <a:bodyPr anchorCtr="0" anchor="t" bIns="0" lIns="0" spcFirstLastPara="1" rIns="0" wrap="square" tIns="0">
            <a:noAutofit/>
          </a:bodyPr>
          <a:lstStyle/>
          <a:p>
            <a:pPr indent="0" lvl="0" marL="12700" marR="33853" rtl="0" algn="l">
              <a:lnSpc>
                <a:spcPct val="107500"/>
              </a:lnSpc>
              <a:spcBef>
                <a:spcPts val="0"/>
              </a:spcBef>
              <a:spcAft>
                <a:spcPts val="0"/>
              </a:spcAft>
              <a:buNone/>
            </a:pPr>
            <a:r>
              <a:rPr lang="en-US" sz="1800">
                <a:solidFill>
                  <a:srgbClr val="5F5F5F"/>
                </a:solidFill>
                <a:latin typeface="Arial"/>
                <a:ea typeface="Arial"/>
                <a:cs typeface="Arial"/>
                <a:sym typeface="Arial"/>
              </a:rPr>
              <a:t>Uncertainty as to exactly what</a:t>
            </a:r>
            <a:endParaRPr sz="1800">
              <a:latin typeface="Arial"/>
              <a:ea typeface="Arial"/>
              <a:cs typeface="Arial"/>
              <a:sym typeface="Arial"/>
            </a:endParaRPr>
          </a:p>
          <a:p>
            <a:pPr indent="0" lvl="0" marL="12700" marR="2742" rtl="0" algn="l">
              <a:lnSpc>
                <a:spcPct val="114000"/>
              </a:lnSpc>
              <a:spcBef>
                <a:spcPts val="36"/>
              </a:spcBef>
              <a:spcAft>
                <a:spcPts val="0"/>
              </a:spcAft>
              <a:buNone/>
            </a:pPr>
            <a:r>
              <a:rPr lang="en-US" sz="1800">
                <a:solidFill>
                  <a:srgbClr val="5F5F5F"/>
                </a:solidFill>
                <a:latin typeface="Arial"/>
                <a:ea typeface="Arial"/>
                <a:cs typeface="Arial"/>
                <a:sym typeface="Arial"/>
              </a:rPr>
              <a:t>comes next (i.e. how the UK deals with EU-27 Member States and the rest of the world)</a:t>
            </a:r>
            <a:endParaRPr sz="1800">
              <a:latin typeface="Arial"/>
              <a:ea typeface="Arial"/>
              <a:cs typeface="Arial"/>
              <a:sym typeface="Arial"/>
            </a:endParaRPr>
          </a:p>
          <a:p>
            <a:pPr indent="0" lvl="0" marL="12700" marR="33853" rtl="0" algn="l">
              <a:lnSpc>
                <a:spcPct val="95825"/>
              </a:lnSpc>
              <a:spcBef>
                <a:spcPts val="434"/>
              </a:spcBef>
              <a:spcAft>
                <a:spcPts val="0"/>
              </a:spcAft>
              <a:buNone/>
            </a:pPr>
            <a:r>
              <a:rPr lang="en-US" sz="1800">
                <a:solidFill>
                  <a:srgbClr val="5F5F5F"/>
                </a:solidFill>
                <a:latin typeface="Arial"/>
                <a:ea typeface="Arial"/>
                <a:cs typeface="Arial"/>
                <a:sym typeface="Arial"/>
              </a:rPr>
              <a:t>UK well positioned for</a:t>
            </a:r>
            <a:r>
              <a:rPr lang="en-US" sz="1800"/>
              <a:t> ‘</a:t>
            </a:r>
            <a:r>
              <a:rPr lang="en-US" sz="1800">
                <a:solidFill>
                  <a:srgbClr val="5F5F5F"/>
                </a:solidFill>
              </a:rPr>
              <a:t>equivalence’?</a:t>
            </a:r>
            <a:endParaRPr sz="1800">
              <a:latin typeface="Arial"/>
              <a:ea typeface="Arial"/>
              <a:cs typeface="Arial"/>
              <a:sym typeface="Arial"/>
            </a:endParaRPr>
          </a:p>
          <a:p>
            <a:pPr indent="0" lvl="0" marL="12700" marR="33853" rtl="0" algn="l">
              <a:lnSpc>
                <a:spcPct val="95825"/>
              </a:lnSpc>
              <a:spcBef>
                <a:spcPts val="469"/>
              </a:spcBef>
              <a:spcAft>
                <a:spcPts val="0"/>
              </a:spcAft>
              <a:buNone/>
            </a:pPr>
            <a:r>
              <a:t/>
            </a:r>
            <a:endParaRPr sz="1800">
              <a:solidFill>
                <a:srgbClr val="5F5F5F"/>
              </a:solidFill>
            </a:endParaRPr>
          </a:p>
          <a:p>
            <a:pPr indent="0" lvl="0" marL="12700" marR="33853" rtl="0" algn="l">
              <a:lnSpc>
                <a:spcPct val="95825"/>
              </a:lnSpc>
              <a:spcBef>
                <a:spcPts val="469"/>
              </a:spcBef>
              <a:spcAft>
                <a:spcPts val="0"/>
              </a:spcAft>
              <a:buNone/>
            </a:pPr>
            <a:r>
              <a:rPr lang="en-US" sz="1800">
                <a:solidFill>
                  <a:srgbClr val="5F5F5F"/>
                </a:solidFill>
                <a:latin typeface="Arial"/>
                <a:ea typeface="Arial"/>
                <a:cs typeface="Arial"/>
                <a:sym typeface="Arial"/>
              </a:rPr>
              <a:t>Passporting implications</a:t>
            </a:r>
            <a:endParaRPr sz="1800">
              <a:latin typeface="Arial"/>
              <a:ea typeface="Arial"/>
              <a:cs typeface="Arial"/>
              <a:sym typeface="Arial"/>
            </a:endParaRPr>
          </a:p>
          <a:p>
            <a:pPr indent="0" lvl="0" marL="12700" marR="140055" rtl="0" algn="l">
              <a:lnSpc>
                <a:spcPct val="114000"/>
              </a:lnSpc>
              <a:spcBef>
                <a:spcPts val="746"/>
              </a:spcBef>
              <a:spcAft>
                <a:spcPts val="0"/>
              </a:spcAft>
              <a:buNone/>
            </a:pPr>
            <a:r>
              <a:rPr lang="en-US" sz="1800">
                <a:solidFill>
                  <a:srgbClr val="5F5F5F"/>
                </a:solidFill>
                <a:latin typeface="Arial"/>
                <a:ea typeface="Arial"/>
                <a:cs typeface="Arial"/>
                <a:sym typeface="Arial"/>
              </a:rPr>
              <a:t>Will EU Directives / Regulations currently </a:t>
            </a:r>
            <a:r>
              <a:rPr lang="en-US" sz="1800">
                <a:solidFill>
                  <a:srgbClr val="5F5F5F"/>
                </a:solidFill>
              </a:rPr>
              <a:t>implemented in UK legislation be retained or replaced?</a:t>
            </a:r>
            <a:endParaRPr sz="1800">
              <a:solidFill>
                <a:srgbClr val="5F5F5F"/>
              </a:solidFill>
            </a:endParaRPr>
          </a:p>
          <a:p>
            <a:pPr indent="0" lvl="0" marL="12700" marR="65230" rtl="0" algn="l">
              <a:lnSpc>
                <a:spcPct val="95058"/>
              </a:lnSpc>
              <a:spcBef>
                <a:spcPts val="481"/>
              </a:spcBef>
              <a:spcAft>
                <a:spcPts val="0"/>
              </a:spcAft>
              <a:buNone/>
            </a:pPr>
            <a:r>
              <a:rPr lang="en-US" sz="1800">
                <a:solidFill>
                  <a:srgbClr val="5F5F5F"/>
                </a:solidFill>
              </a:rPr>
              <a:t>Currently, only </a:t>
            </a:r>
            <a:r>
              <a:rPr lang="en-US" sz="1800">
                <a:solidFill>
                  <a:srgbClr val="5F5F5F"/>
                </a:solidFill>
                <a:latin typeface="Arial"/>
                <a:ea typeface="Arial"/>
                <a:cs typeface="Arial"/>
                <a:sym typeface="Arial"/>
              </a:rPr>
              <a:t>one bank and the European Banking Authority have decided to relocate, but concern remains</a:t>
            </a:r>
            <a:endParaRPr sz="1800">
              <a:latin typeface="Arial"/>
              <a:ea typeface="Arial"/>
              <a:cs typeface="Arial"/>
              <a:sym typeface="Arial"/>
            </a:endParaRPr>
          </a:p>
        </p:txBody>
      </p:sp>
      <p:sp>
        <p:nvSpPr>
          <p:cNvPr id="766" name="Google Shape;766;p29"/>
          <p:cNvSpPr txBox="1"/>
          <p:nvPr/>
        </p:nvSpPr>
        <p:spPr>
          <a:xfrm>
            <a:off x="311302" y="2876661"/>
            <a:ext cx="180140" cy="27990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p:txBody>
      </p:sp>
      <p:sp>
        <p:nvSpPr>
          <p:cNvPr id="767" name="Google Shape;767;p29"/>
          <p:cNvSpPr txBox="1"/>
          <p:nvPr/>
        </p:nvSpPr>
        <p:spPr>
          <a:xfrm>
            <a:off x="311302" y="3532362"/>
            <a:ext cx="180140" cy="64566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a:p>
            <a:pPr indent="0" lvl="0" marL="12700" marR="0" rtl="0" algn="l">
              <a:lnSpc>
                <a:spcPct val="92488"/>
              </a:lnSpc>
              <a:spcBef>
                <a:spcPts val="553"/>
              </a:spcBef>
              <a:spcAft>
                <a:spcPts val="0"/>
              </a:spcAft>
              <a:buNone/>
            </a:pPr>
            <a:r>
              <a:rPr lang="en-US" sz="2000">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p:txBody>
      </p:sp>
      <p:sp>
        <p:nvSpPr>
          <p:cNvPr id="768" name="Google Shape;768;p29"/>
          <p:cNvSpPr txBox="1"/>
          <p:nvPr/>
        </p:nvSpPr>
        <p:spPr>
          <a:xfrm>
            <a:off x="311302" y="4904216"/>
            <a:ext cx="180000" cy="279900"/>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p:txBody>
      </p:sp>
      <p:sp>
        <p:nvSpPr>
          <p:cNvPr id="769" name="Google Shape;769;p29"/>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27</a:t>
            </a:r>
            <a:endParaRPr sz="1000">
              <a:latin typeface="Arial"/>
              <a:ea typeface="Arial"/>
              <a:cs typeface="Arial"/>
              <a:sym typeface="Arial"/>
            </a:endParaRPr>
          </a:p>
        </p:txBody>
      </p:sp>
      <p:sp>
        <p:nvSpPr>
          <p:cNvPr id="770" name="Google Shape;770;p29"/>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771" name="Google Shape;771;p29"/>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30"/>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77" name="Google Shape;777;p30"/>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78" name="Google Shape;778;p30"/>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79" name="Google Shape;779;p30"/>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0" name="Google Shape;780;p30"/>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1" name="Google Shape;781;p30"/>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9</a:t>
            </a:r>
            <a:endParaRPr sz="6600">
              <a:latin typeface="Arial"/>
              <a:ea typeface="Arial"/>
              <a:cs typeface="Arial"/>
              <a:sym typeface="Arial"/>
            </a:endParaRPr>
          </a:p>
        </p:txBody>
      </p:sp>
      <p:sp>
        <p:nvSpPr>
          <p:cNvPr id="782" name="Google Shape;782;p30"/>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4824" lvl="0" marL="144525" marR="0" rtl="0" algn="l">
              <a:lnSpc>
                <a:spcPct val="114843"/>
              </a:lnSpc>
              <a:spcBef>
                <a:spcPts val="1271"/>
              </a:spcBef>
              <a:spcAft>
                <a:spcPts val="0"/>
              </a:spcAft>
              <a:buNone/>
            </a:pPr>
            <a:r>
              <a:rPr lang="en-US" sz="3200">
                <a:solidFill>
                  <a:srgbClr val="FFFFFF"/>
                </a:solidFill>
                <a:latin typeface="Arial"/>
                <a:ea typeface="Arial"/>
                <a:cs typeface="Arial"/>
                <a:sym typeface="Arial"/>
              </a:rPr>
              <a:t>Product Regulation and Product</a:t>
            </a:r>
            <a:endParaRPr sz="3200">
              <a:latin typeface="Arial"/>
              <a:ea typeface="Arial"/>
              <a:cs typeface="Arial"/>
              <a:sym typeface="Arial"/>
            </a:endParaRPr>
          </a:p>
          <a:p>
            <a:pPr indent="-4824" lvl="0" marL="144525" marR="0" rtl="0" algn="l">
              <a:lnSpc>
                <a:spcPct val="102187"/>
              </a:lnSpc>
              <a:spcBef>
                <a:spcPts val="0"/>
              </a:spcBef>
              <a:spcAft>
                <a:spcPts val="0"/>
              </a:spcAft>
              <a:buNone/>
            </a:pPr>
            <a:r>
              <a:rPr lang="en-US" sz="3200">
                <a:solidFill>
                  <a:srgbClr val="FFFFFF"/>
                </a:solidFill>
                <a:latin typeface="Arial"/>
                <a:ea typeface="Arial"/>
                <a:cs typeface="Arial"/>
                <a:sym typeface="Arial"/>
              </a:rPr>
              <a:t>Liability</a:t>
            </a:r>
            <a:endParaRPr sz="32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31"/>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8" name="Google Shape;788;p31"/>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9" name="Google Shape;789;p31"/>
          <p:cNvSpPr/>
          <p:nvPr/>
        </p:nvSpPr>
        <p:spPr>
          <a:xfrm>
            <a:off x="407009" y="1809623"/>
            <a:ext cx="8280400" cy="1835403"/>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0" name="Google Shape;790;p31"/>
          <p:cNvSpPr/>
          <p:nvPr/>
        </p:nvSpPr>
        <p:spPr>
          <a:xfrm>
            <a:off x="0" y="1613916"/>
            <a:ext cx="5137404" cy="466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1" name="Google Shape;791;p31"/>
          <p:cNvSpPr/>
          <p:nvPr/>
        </p:nvSpPr>
        <p:spPr>
          <a:xfrm>
            <a:off x="242315" y="1588008"/>
            <a:ext cx="4925568" cy="58673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2" name="Google Shape;792;p31"/>
          <p:cNvSpPr/>
          <p:nvPr/>
        </p:nvSpPr>
        <p:spPr>
          <a:xfrm>
            <a:off x="-24790" y="1640332"/>
            <a:ext cx="5081168" cy="359917"/>
          </a:xfrm>
          <a:custGeom>
            <a:rect b="b" l="l" r="r" t="t"/>
            <a:pathLst>
              <a:path extrusionOk="0" h="120000" w="120000">
                <a:moveTo>
                  <a:pt x="119999" y="59999"/>
                </a:moveTo>
                <a:lnTo>
                  <a:pt x="115749" y="0"/>
                </a:lnTo>
                <a:lnTo>
                  <a:pt x="585" y="0"/>
                </a:lnTo>
                <a:lnTo>
                  <a:pt x="585" y="120000"/>
                </a:lnTo>
                <a:lnTo>
                  <a:pt x="115749" y="120000"/>
                </a:lnTo>
                <a:lnTo>
                  <a:pt x="119999" y="59999"/>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3" name="Google Shape;793;p31"/>
          <p:cNvSpPr/>
          <p:nvPr/>
        </p:nvSpPr>
        <p:spPr>
          <a:xfrm>
            <a:off x="427101" y="4096410"/>
            <a:ext cx="8280400" cy="855065"/>
          </a:xfrm>
          <a:custGeom>
            <a:rect b="b" l="l" r="r" t="t"/>
            <a:pathLst>
              <a:path extrusionOk="0" h="120000" w="120000">
                <a:moveTo>
                  <a:pt x="0" y="119999"/>
                </a:moveTo>
                <a:lnTo>
                  <a:pt x="120000" y="119999"/>
                </a:lnTo>
                <a:lnTo>
                  <a:pt x="120000" y="0"/>
                </a:lnTo>
                <a:lnTo>
                  <a:pt x="0" y="0"/>
                </a:lnTo>
                <a:lnTo>
                  <a:pt x="0" y="119999"/>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4" name="Google Shape;794;p31"/>
          <p:cNvSpPr/>
          <p:nvPr/>
        </p:nvSpPr>
        <p:spPr>
          <a:xfrm>
            <a:off x="0" y="3901440"/>
            <a:ext cx="5145024" cy="4663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5" name="Google Shape;795;p31"/>
          <p:cNvSpPr/>
          <p:nvPr/>
        </p:nvSpPr>
        <p:spPr>
          <a:xfrm>
            <a:off x="249936" y="3875532"/>
            <a:ext cx="1975104" cy="58673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6" name="Google Shape;796;p31"/>
          <p:cNvSpPr/>
          <p:nvPr/>
        </p:nvSpPr>
        <p:spPr>
          <a:xfrm>
            <a:off x="-16729" y="3927094"/>
            <a:ext cx="5081108" cy="360044"/>
          </a:xfrm>
          <a:custGeom>
            <a:rect b="b" l="l" r="r" t="t"/>
            <a:pathLst>
              <a:path extrusionOk="0" h="120000" w="120000">
                <a:moveTo>
                  <a:pt x="119999" y="60020"/>
                </a:moveTo>
                <a:lnTo>
                  <a:pt x="115749" y="0"/>
                </a:lnTo>
                <a:lnTo>
                  <a:pt x="395" y="0"/>
                </a:lnTo>
                <a:lnTo>
                  <a:pt x="395" y="119999"/>
                </a:lnTo>
                <a:lnTo>
                  <a:pt x="115749" y="119999"/>
                </a:lnTo>
                <a:lnTo>
                  <a:pt x="119999" y="6002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7" name="Google Shape;797;p31"/>
          <p:cNvSpPr/>
          <p:nvPr/>
        </p:nvSpPr>
        <p:spPr>
          <a:xfrm>
            <a:off x="407009" y="5402973"/>
            <a:ext cx="8280400" cy="883526"/>
          </a:xfrm>
          <a:custGeom>
            <a:rect b="b" l="l" r="r" t="t"/>
            <a:pathLst>
              <a:path extrusionOk="0" h="120000" w="120000">
                <a:moveTo>
                  <a:pt x="0" y="120000"/>
                </a:moveTo>
                <a:lnTo>
                  <a:pt x="120000" y="120000"/>
                </a:lnTo>
                <a:lnTo>
                  <a:pt x="120000" y="0"/>
                </a:lnTo>
                <a:lnTo>
                  <a:pt x="0" y="0"/>
                </a:lnTo>
                <a:lnTo>
                  <a:pt x="0" y="120000"/>
                </a:lnTo>
                <a:close/>
              </a:path>
            </a:pathLst>
          </a:custGeom>
          <a:solidFill>
            <a:srgbClr val="F1F1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8" name="Google Shape;798;p31"/>
          <p:cNvSpPr/>
          <p:nvPr/>
        </p:nvSpPr>
        <p:spPr>
          <a:xfrm>
            <a:off x="0" y="5207508"/>
            <a:ext cx="5137404" cy="4663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9" name="Google Shape;799;p31"/>
          <p:cNvSpPr/>
          <p:nvPr/>
        </p:nvSpPr>
        <p:spPr>
          <a:xfrm>
            <a:off x="242315" y="5181600"/>
            <a:ext cx="1738884" cy="58674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0" name="Google Shape;800;p31"/>
          <p:cNvSpPr/>
          <p:nvPr/>
        </p:nvSpPr>
        <p:spPr>
          <a:xfrm>
            <a:off x="-24790" y="5233670"/>
            <a:ext cx="5081168" cy="359968"/>
          </a:xfrm>
          <a:custGeom>
            <a:rect b="b" l="l" r="r" t="t"/>
            <a:pathLst>
              <a:path extrusionOk="0" h="120000" w="120000">
                <a:moveTo>
                  <a:pt x="119999" y="59991"/>
                </a:moveTo>
                <a:lnTo>
                  <a:pt x="115749" y="0"/>
                </a:lnTo>
                <a:lnTo>
                  <a:pt x="585" y="0"/>
                </a:lnTo>
                <a:lnTo>
                  <a:pt x="585" y="120000"/>
                </a:lnTo>
                <a:lnTo>
                  <a:pt x="115749" y="120000"/>
                </a:lnTo>
                <a:lnTo>
                  <a:pt x="119999" y="59991"/>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1" name="Google Shape;801;p31"/>
          <p:cNvSpPr txBox="1"/>
          <p:nvPr/>
        </p:nvSpPr>
        <p:spPr>
          <a:xfrm>
            <a:off x="311302" y="860693"/>
            <a:ext cx="3321017"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Product Regulation</a:t>
            </a:r>
            <a:endParaRPr sz="3000">
              <a:latin typeface="Arial"/>
              <a:ea typeface="Arial"/>
              <a:cs typeface="Arial"/>
              <a:sym typeface="Arial"/>
            </a:endParaRPr>
          </a:p>
        </p:txBody>
      </p:sp>
      <p:sp>
        <p:nvSpPr>
          <p:cNvPr id="802" name="Google Shape;802;p31"/>
          <p:cNvSpPr txBox="1"/>
          <p:nvPr/>
        </p:nvSpPr>
        <p:spPr>
          <a:xfrm>
            <a:off x="392684" y="1708085"/>
            <a:ext cx="1519690"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Product safety</a:t>
            </a:r>
            <a:endParaRPr sz="1800">
              <a:latin typeface="Arial"/>
              <a:ea typeface="Arial"/>
              <a:cs typeface="Arial"/>
              <a:sym typeface="Arial"/>
            </a:endParaRPr>
          </a:p>
        </p:txBody>
      </p:sp>
      <p:sp>
        <p:nvSpPr>
          <p:cNvPr id="803" name="Google Shape;803;p31"/>
          <p:cNvSpPr txBox="1"/>
          <p:nvPr/>
        </p:nvSpPr>
        <p:spPr>
          <a:xfrm>
            <a:off x="1916732" y="1708085"/>
            <a:ext cx="1618806"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 environmental</a:t>
            </a:r>
            <a:endParaRPr sz="1800">
              <a:latin typeface="Arial"/>
              <a:ea typeface="Arial"/>
              <a:cs typeface="Arial"/>
              <a:sym typeface="Arial"/>
            </a:endParaRPr>
          </a:p>
        </p:txBody>
      </p:sp>
      <p:sp>
        <p:nvSpPr>
          <p:cNvPr id="804" name="Google Shape;804;p31"/>
          <p:cNvSpPr txBox="1"/>
          <p:nvPr/>
        </p:nvSpPr>
        <p:spPr>
          <a:xfrm>
            <a:off x="3543329" y="1708085"/>
            <a:ext cx="1390130"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requirements</a:t>
            </a:r>
            <a:endParaRPr sz="1800">
              <a:latin typeface="Arial"/>
              <a:ea typeface="Arial"/>
              <a:cs typeface="Arial"/>
              <a:sym typeface="Arial"/>
            </a:endParaRPr>
          </a:p>
        </p:txBody>
      </p:sp>
      <p:sp>
        <p:nvSpPr>
          <p:cNvPr id="805" name="Google Shape;805;p31"/>
          <p:cNvSpPr txBox="1"/>
          <p:nvPr/>
        </p:nvSpPr>
        <p:spPr>
          <a:xfrm>
            <a:off x="400913" y="3995475"/>
            <a:ext cx="1592452"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Product liability</a:t>
            </a:r>
            <a:endParaRPr sz="1800">
              <a:latin typeface="Arial"/>
              <a:ea typeface="Arial"/>
              <a:cs typeface="Arial"/>
              <a:sym typeface="Arial"/>
            </a:endParaRPr>
          </a:p>
        </p:txBody>
      </p:sp>
      <p:sp>
        <p:nvSpPr>
          <p:cNvPr id="806" name="Google Shape;806;p31"/>
          <p:cNvSpPr txBox="1"/>
          <p:nvPr/>
        </p:nvSpPr>
        <p:spPr>
          <a:xfrm>
            <a:off x="392684" y="5302432"/>
            <a:ext cx="1353108"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rgbClr val="FFFFFF"/>
                </a:solidFill>
                <a:latin typeface="Arial"/>
                <a:ea typeface="Arial"/>
                <a:cs typeface="Arial"/>
                <a:sym typeface="Arial"/>
              </a:rPr>
              <a:t>Enforcement</a:t>
            </a:r>
            <a:endParaRPr sz="1800">
              <a:latin typeface="Arial"/>
              <a:ea typeface="Arial"/>
              <a:cs typeface="Arial"/>
              <a:sym typeface="Arial"/>
            </a:endParaRPr>
          </a:p>
        </p:txBody>
      </p:sp>
      <p:sp>
        <p:nvSpPr>
          <p:cNvPr id="807" name="Google Shape;807;p31"/>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29</a:t>
            </a:r>
            <a:endParaRPr sz="1000">
              <a:latin typeface="Arial"/>
              <a:ea typeface="Arial"/>
              <a:cs typeface="Arial"/>
              <a:sym typeface="Arial"/>
            </a:endParaRPr>
          </a:p>
        </p:txBody>
      </p:sp>
      <p:sp>
        <p:nvSpPr>
          <p:cNvPr id="808" name="Google Shape;808;p31"/>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809" name="Google Shape;809;p31"/>
          <p:cNvSpPr txBox="1"/>
          <p:nvPr/>
        </p:nvSpPr>
        <p:spPr>
          <a:xfrm>
            <a:off x="407009" y="5402973"/>
            <a:ext cx="8280400" cy="8835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8635" lvl="0" marL="72136" marR="0" rtl="0" algn="l">
              <a:lnSpc>
                <a:spcPct val="95825"/>
              </a:lnSpc>
              <a:spcBef>
                <a:spcPts val="1429"/>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Regulatory enforcement takes place at a Member State rather than EU level.</a:t>
            </a:r>
            <a:endParaRPr sz="1800">
              <a:latin typeface="Arial"/>
              <a:ea typeface="Arial"/>
              <a:cs typeface="Arial"/>
              <a:sym typeface="Arial"/>
            </a:endParaRPr>
          </a:p>
          <a:p>
            <a:pPr indent="0" lvl="0" marL="431800" marR="0" rtl="0" algn="l">
              <a:lnSpc>
                <a:spcPct val="95825"/>
              </a:lnSpc>
              <a:spcBef>
                <a:spcPts val="90"/>
              </a:spcBef>
              <a:spcAft>
                <a:spcPts val="0"/>
              </a:spcAft>
              <a:buNone/>
            </a:pPr>
            <a:r>
              <a:rPr lang="en-US" sz="1800">
                <a:solidFill>
                  <a:srgbClr val="5F5F5F"/>
                </a:solidFill>
                <a:latin typeface="Arial"/>
                <a:ea typeface="Arial"/>
                <a:cs typeface="Arial"/>
                <a:sym typeface="Arial"/>
              </a:rPr>
              <a:t>Civil claims are brought in national courts</a:t>
            </a:r>
            <a:endParaRPr sz="1800">
              <a:latin typeface="Arial"/>
              <a:ea typeface="Arial"/>
              <a:cs typeface="Arial"/>
              <a:sym typeface="Arial"/>
            </a:endParaRPr>
          </a:p>
        </p:txBody>
      </p:sp>
      <p:sp>
        <p:nvSpPr>
          <p:cNvPr id="810" name="Google Shape;810;p31"/>
          <p:cNvSpPr txBox="1"/>
          <p:nvPr/>
        </p:nvSpPr>
        <p:spPr>
          <a:xfrm>
            <a:off x="427101" y="4096410"/>
            <a:ext cx="8280400" cy="8550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8661" lvl="0" marL="72161" marR="0" rtl="0" algn="l">
              <a:lnSpc>
                <a:spcPct val="95825"/>
              </a:lnSpc>
              <a:spcBef>
                <a:spcPts val="1202"/>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Strict liability for damage caused by defective products derives from EU law</a:t>
            </a:r>
            <a:endParaRPr sz="1800">
              <a:latin typeface="Arial"/>
              <a:ea typeface="Arial"/>
              <a:cs typeface="Arial"/>
              <a:sym typeface="Arial"/>
            </a:endParaRPr>
          </a:p>
          <a:p>
            <a:pPr indent="-24" lvl="0" marL="431825" marR="0" rtl="0" algn="l">
              <a:lnSpc>
                <a:spcPct val="95825"/>
              </a:lnSpc>
              <a:spcBef>
                <a:spcPts val="90"/>
              </a:spcBef>
              <a:spcAft>
                <a:spcPts val="0"/>
              </a:spcAft>
              <a:buNone/>
            </a:pPr>
            <a:r>
              <a:rPr lang="en-US" sz="1800">
                <a:solidFill>
                  <a:srgbClr val="5F5F5F"/>
                </a:solidFill>
                <a:latin typeface="Arial"/>
                <a:ea typeface="Arial"/>
                <a:cs typeface="Arial"/>
                <a:sym typeface="Arial"/>
              </a:rPr>
              <a:t>(but is a well established cause of action in England)</a:t>
            </a:r>
            <a:endParaRPr sz="1800">
              <a:latin typeface="Arial"/>
              <a:ea typeface="Arial"/>
              <a:cs typeface="Arial"/>
              <a:sym typeface="Arial"/>
            </a:endParaRPr>
          </a:p>
        </p:txBody>
      </p:sp>
      <p:sp>
        <p:nvSpPr>
          <p:cNvPr id="811" name="Google Shape;811;p31"/>
          <p:cNvSpPr txBox="1"/>
          <p:nvPr/>
        </p:nvSpPr>
        <p:spPr>
          <a:xfrm>
            <a:off x="407009" y="1809623"/>
            <a:ext cx="8280400" cy="183540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800"/>
          </a:p>
          <a:p>
            <a:pPr indent="-8635" lvl="0" marL="72136" marR="0" rtl="0" algn="l">
              <a:lnSpc>
                <a:spcPct val="95825"/>
              </a:lnSpc>
              <a:spcBef>
                <a:spcPts val="2000"/>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Substantive product safety requirements unlikely to change</a:t>
            </a:r>
            <a:endParaRPr sz="1800">
              <a:latin typeface="Arial"/>
              <a:ea typeface="Arial"/>
              <a:cs typeface="Arial"/>
              <a:sym typeface="Arial"/>
            </a:endParaRPr>
          </a:p>
          <a:p>
            <a:pPr indent="-8635" lvl="0" marL="72136" marR="0" rtl="0" algn="l">
              <a:lnSpc>
                <a:spcPct val="95825"/>
              </a:lnSpc>
              <a:spcBef>
                <a:spcPts val="295"/>
              </a:spcBef>
              <a:spcAft>
                <a:spcPts val="0"/>
              </a:spcAft>
              <a:buNone/>
            </a:pPr>
            <a:r>
              <a:rPr lang="en-US" sz="1800">
                <a:solidFill>
                  <a:srgbClr val="5F5F5F"/>
                </a:solidFill>
                <a:latin typeface="Noto Sans Symbols"/>
                <a:ea typeface="Noto Sans Symbols"/>
                <a:cs typeface="Noto Sans Symbols"/>
                <a:sym typeface="Noto Sans Symbols"/>
              </a:rPr>
              <a:t>▪</a:t>
            </a:r>
            <a:r>
              <a:rPr lang="en-US" sz="18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Some key issues will depend on how Brexit is implemented, e.g.</a:t>
            </a:r>
            <a:endParaRPr sz="1800">
              <a:latin typeface="Arial"/>
              <a:ea typeface="Arial"/>
              <a:cs typeface="Arial"/>
              <a:sym typeface="Arial"/>
            </a:endParaRPr>
          </a:p>
          <a:p>
            <a:pPr indent="-362712" lvl="0" marL="794512" marR="666410" rtl="0" algn="l">
              <a:lnSpc>
                <a:spcPct val="100041"/>
              </a:lnSpc>
              <a:spcBef>
                <a:spcPts val="280"/>
              </a:spcBef>
              <a:spcAft>
                <a:spcPts val="0"/>
              </a:spcAft>
              <a:buNone/>
            </a:pPr>
            <a:r>
              <a:rPr lang="en-US" sz="1500">
                <a:solidFill>
                  <a:srgbClr val="5F5F5F"/>
                </a:solidFill>
                <a:latin typeface="Noto Sans Symbols"/>
                <a:ea typeface="Noto Sans Symbols"/>
                <a:cs typeface="Noto Sans Symbols"/>
                <a:sym typeface="Noto Sans Symbols"/>
              </a:rPr>
              <a:t>▪</a:t>
            </a:r>
            <a:r>
              <a:rPr lang="en-US" sz="15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Access to EU agencies (e.g. the European Chemicals Agency) and systems (e.g. RAPEX); and</a:t>
            </a:r>
            <a:endParaRPr sz="1800">
              <a:latin typeface="Arial"/>
              <a:ea typeface="Arial"/>
              <a:cs typeface="Arial"/>
              <a:sym typeface="Arial"/>
            </a:endParaRPr>
          </a:p>
          <a:p>
            <a:pPr indent="-1523" lvl="0" marL="433324" marR="0" rtl="0" algn="l">
              <a:lnSpc>
                <a:spcPct val="95825"/>
              </a:lnSpc>
              <a:spcBef>
                <a:spcPts val="204"/>
              </a:spcBef>
              <a:spcAft>
                <a:spcPts val="0"/>
              </a:spcAft>
              <a:buNone/>
            </a:pPr>
            <a:r>
              <a:rPr lang="en-US" sz="1500">
                <a:solidFill>
                  <a:srgbClr val="5F5F5F"/>
                </a:solidFill>
                <a:latin typeface="Noto Sans Symbols"/>
                <a:ea typeface="Noto Sans Symbols"/>
                <a:cs typeface="Noto Sans Symbols"/>
                <a:sym typeface="Noto Sans Symbols"/>
              </a:rPr>
              <a:t>▪</a:t>
            </a:r>
            <a:r>
              <a:rPr lang="en-US" sz="1500">
                <a:solidFill>
                  <a:srgbClr val="5F5F5F"/>
                </a:solidFill>
                <a:latin typeface="Times New Roman"/>
                <a:ea typeface="Times New Roman"/>
                <a:cs typeface="Times New Roman"/>
                <a:sym typeface="Times New Roman"/>
              </a:rPr>
              <a:t>     </a:t>
            </a:r>
            <a:r>
              <a:rPr lang="en-US" sz="1800">
                <a:solidFill>
                  <a:srgbClr val="5F5F5F"/>
                </a:solidFill>
                <a:latin typeface="Arial"/>
                <a:ea typeface="Arial"/>
                <a:cs typeface="Arial"/>
                <a:sym typeface="Arial"/>
              </a:rPr>
              <a:t>Producer responsibility legislation (e.g. on WEEE)</a:t>
            </a:r>
            <a:endParaRPr sz="1800">
              <a:latin typeface="Arial"/>
              <a:ea typeface="Arial"/>
              <a:cs typeface="Arial"/>
              <a:sym typeface="Arial"/>
            </a:endParaRPr>
          </a:p>
        </p:txBody>
      </p:sp>
      <p:sp>
        <p:nvSpPr>
          <p:cNvPr id="812" name="Google Shape;812;p31"/>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 name="Google Shape;86;p5"/>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 name="Google Shape;87;p5"/>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 name="Google Shape;88;p5"/>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 name="Google Shape;89;p5"/>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 name="Google Shape;90;p5"/>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1</a:t>
            </a:r>
            <a:endParaRPr sz="6600">
              <a:latin typeface="Arial"/>
              <a:ea typeface="Arial"/>
              <a:cs typeface="Arial"/>
              <a:sym typeface="Arial"/>
            </a:endParaRPr>
          </a:p>
        </p:txBody>
      </p:sp>
      <p:sp>
        <p:nvSpPr>
          <p:cNvPr id="91" name="Google Shape;91;p5"/>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Overview</a:t>
            </a:r>
            <a:endParaRPr sz="32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2"/>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8" name="Google Shape;818;p32"/>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9" name="Google Shape;819;p32"/>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0" name="Google Shape;820;p32"/>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1" name="Google Shape;821;p32"/>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2" name="Google Shape;822;p32"/>
          <p:cNvSpPr txBox="1"/>
          <p:nvPr/>
        </p:nvSpPr>
        <p:spPr>
          <a:xfrm>
            <a:off x="525272" y="5014312"/>
            <a:ext cx="108386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10</a:t>
            </a:r>
            <a:endParaRPr sz="6600">
              <a:latin typeface="Arial"/>
              <a:ea typeface="Arial"/>
              <a:cs typeface="Arial"/>
              <a:sym typeface="Arial"/>
            </a:endParaRPr>
          </a:p>
        </p:txBody>
      </p:sp>
      <p:sp>
        <p:nvSpPr>
          <p:cNvPr id="823" name="Google Shape;823;p32"/>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Immigration</a:t>
            </a:r>
            <a:endParaRPr sz="32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33"/>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9" name="Google Shape;829;p33"/>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0" name="Google Shape;830;p33"/>
          <p:cNvSpPr/>
          <p:nvPr/>
        </p:nvSpPr>
        <p:spPr>
          <a:xfrm>
            <a:off x="524205" y="5129872"/>
            <a:ext cx="8152257" cy="1323466"/>
          </a:xfrm>
          <a:custGeom>
            <a:rect b="b" l="l" r="r" t="t"/>
            <a:pathLst>
              <a:path extrusionOk="0" h="120000" w="120000">
                <a:moveTo>
                  <a:pt x="0" y="120000"/>
                </a:moveTo>
                <a:lnTo>
                  <a:pt x="120000" y="120000"/>
                </a:lnTo>
                <a:lnTo>
                  <a:pt x="120000" y="0"/>
                </a:lnTo>
                <a:lnTo>
                  <a:pt x="0" y="0"/>
                </a:lnTo>
                <a:lnTo>
                  <a:pt x="0" y="120000"/>
                </a:lnTo>
                <a:close/>
              </a:path>
            </a:pathLst>
          </a:custGeom>
          <a:solidFill>
            <a:srgbClr val="CCD3D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1" name="Google Shape;831;p33"/>
          <p:cNvSpPr/>
          <p:nvPr/>
        </p:nvSpPr>
        <p:spPr>
          <a:xfrm>
            <a:off x="431863" y="1470660"/>
            <a:ext cx="8336978" cy="898525"/>
          </a:xfrm>
          <a:custGeom>
            <a:rect b="b" l="l" r="r" t="t"/>
            <a:pathLst>
              <a:path extrusionOk="0" h="120000" w="120000">
                <a:moveTo>
                  <a:pt x="0" y="19997"/>
                </a:moveTo>
                <a:lnTo>
                  <a:pt x="0" y="100002"/>
                </a:lnTo>
                <a:lnTo>
                  <a:pt x="4" y="101332"/>
                </a:lnTo>
                <a:lnTo>
                  <a:pt x="132" y="106925"/>
                </a:lnTo>
                <a:lnTo>
                  <a:pt x="416" y="111819"/>
                </a:lnTo>
                <a:lnTo>
                  <a:pt x="830" y="115773"/>
                </a:lnTo>
                <a:lnTo>
                  <a:pt x="1347" y="118548"/>
                </a:lnTo>
                <a:lnTo>
                  <a:pt x="1943" y="119904"/>
                </a:lnTo>
                <a:lnTo>
                  <a:pt x="2155" y="120000"/>
                </a:lnTo>
                <a:lnTo>
                  <a:pt x="117842" y="120000"/>
                </a:lnTo>
                <a:lnTo>
                  <a:pt x="118396" y="119334"/>
                </a:lnTo>
                <a:lnTo>
                  <a:pt x="118952" y="117155"/>
                </a:lnTo>
                <a:lnTo>
                  <a:pt x="119415" y="113692"/>
                </a:lnTo>
                <a:lnTo>
                  <a:pt x="119759" y="109184"/>
                </a:lnTo>
                <a:lnTo>
                  <a:pt x="119959" y="103872"/>
                </a:lnTo>
                <a:lnTo>
                  <a:pt x="120000" y="100002"/>
                </a:lnTo>
                <a:lnTo>
                  <a:pt x="120000" y="19997"/>
                </a:lnTo>
                <a:lnTo>
                  <a:pt x="119928" y="14863"/>
                </a:lnTo>
                <a:lnTo>
                  <a:pt x="119693" y="9713"/>
                </a:lnTo>
                <a:lnTo>
                  <a:pt x="119319" y="5421"/>
                </a:lnTo>
                <a:lnTo>
                  <a:pt x="118833" y="2228"/>
                </a:lnTo>
                <a:lnTo>
                  <a:pt x="118260" y="374"/>
                </a:lnTo>
                <a:lnTo>
                  <a:pt x="117842" y="0"/>
                </a:lnTo>
                <a:lnTo>
                  <a:pt x="2155" y="0"/>
                </a:lnTo>
                <a:lnTo>
                  <a:pt x="1603" y="662"/>
                </a:lnTo>
                <a:lnTo>
                  <a:pt x="1047" y="2840"/>
                </a:lnTo>
                <a:lnTo>
                  <a:pt x="584" y="6304"/>
                </a:lnTo>
                <a:lnTo>
                  <a:pt x="240" y="10812"/>
                </a:lnTo>
                <a:lnTo>
                  <a:pt x="40" y="16126"/>
                </a:lnTo>
                <a:lnTo>
                  <a:pt x="0" y="19997"/>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2" name="Google Shape;832;p33"/>
          <p:cNvSpPr/>
          <p:nvPr/>
        </p:nvSpPr>
        <p:spPr>
          <a:xfrm>
            <a:off x="431863" y="2392299"/>
            <a:ext cx="8336978" cy="898525"/>
          </a:xfrm>
          <a:custGeom>
            <a:rect b="b" l="l" r="r" t="t"/>
            <a:pathLst>
              <a:path extrusionOk="0" h="120000" w="120000">
                <a:moveTo>
                  <a:pt x="0" y="19997"/>
                </a:moveTo>
                <a:lnTo>
                  <a:pt x="0" y="100002"/>
                </a:lnTo>
                <a:lnTo>
                  <a:pt x="4" y="101332"/>
                </a:lnTo>
                <a:lnTo>
                  <a:pt x="132" y="106925"/>
                </a:lnTo>
                <a:lnTo>
                  <a:pt x="416" y="111819"/>
                </a:lnTo>
                <a:lnTo>
                  <a:pt x="830" y="115773"/>
                </a:lnTo>
                <a:lnTo>
                  <a:pt x="1347" y="118548"/>
                </a:lnTo>
                <a:lnTo>
                  <a:pt x="1943" y="119904"/>
                </a:lnTo>
                <a:lnTo>
                  <a:pt x="2155" y="120000"/>
                </a:lnTo>
                <a:lnTo>
                  <a:pt x="117842" y="120000"/>
                </a:lnTo>
                <a:lnTo>
                  <a:pt x="118396" y="119334"/>
                </a:lnTo>
                <a:lnTo>
                  <a:pt x="118952" y="117155"/>
                </a:lnTo>
                <a:lnTo>
                  <a:pt x="119415" y="113692"/>
                </a:lnTo>
                <a:lnTo>
                  <a:pt x="119759" y="109184"/>
                </a:lnTo>
                <a:lnTo>
                  <a:pt x="119959" y="103872"/>
                </a:lnTo>
                <a:lnTo>
                  <a:pt x="120000" y="100002"/>
                </a:lnTo>
                <a:lnTo>
                  <a:pt x="120000" y="19997"/>
                </a:lnTo>
                <a:lnTo>
                  <a:pt x="119928" y="14863"/>
                </a:lnTo>
                <a:lnTo>
                  <a:pt x="119693" y="9713"/>
                </a:lnTo>
                <a:lnTo>
                  <a:pt x="119319" y="5421"/>
                </a:lnTo>
                <a:lnTo>
                  <a:pt x="118833" y="2228"/>
                </a:lnTo>
                <a:lnTo>
                  <a:pt x="118260" y="374"/>
                </a:lnTo>
                <a:lnTo>
                  <a:pt x="117842" y="0"/>
                </a:lnTo>
                <a:lnTo>
                  <a:pt x="2155" y="0"/>
                </a:lnTo>
                <a:lnTo>
                  <a:pt x="1603" y="662"/>
                </a:lnTo>
                <a:lnTo>
                  <a:pt x="1047" y="2840"/>
                </a:lnTo>
                <a:lnTo>
                  <a:pt x="584" y="6304"/>
                </a:lnTo>
                <a:lnTo>
                  <a:pt x="240" y="10812"/>
                </a:lnTo>
                <a:lnTo>
                  <a:pt x="40" y="16126"/>
                </a:lnTo>
                <a:lnTo>
                  <a:pt x="0" y="19997"/>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3" name="Google Shape;833;p33"/>
          <p:cNvSpPr/>
          <p:nvPr/>
        </p:nvSpPr>
        <p:spPr>
          <a:xfrm>
            <a:off x="431863" y="3313938"/>
            <a:ext cx="8336978" cy="898525"/>
          </a:xfrm>
          <a:custGeom>
            <a:rect b="b" l="l" r="r" t="t"/>
            <a:pathLst>
              <a:path extrusionOk="0" h="120000" w="120000">
                <a:moveTo>
                  <a:pt x="0" y="19997"/>
                </a:moveTo>
                <a:lnTo>
                  <a:pt x="0" y="100002"/>
                </a:lnTo>
                <a:lnTo>
                  <a:pt x="4" y="101332"/>
                </a:lnTo>
                <a:lnTo>
                  <a:pt x="132" y="106925"/>
                </a:lnTo>
                <a:lnTo>
                  <a:pt x="416" y="111819"/>
                </a:lnTo>
                <a:lnTo>
                  <a:pt x="830" y="115773"/>
                </a:lnTo>
                <a:lnTo>
                  <a:pt x="1347" y="118548"/>
                </a:lnTo>
                <a:lnTo>
                  <a:pt x="1943" y="119904"/>
                </a:lnTo>
                <a:lnTo>
                  <a:pt x="2155" y="120000"/>
                </a:lnTo>
                <a:lnTo>
                  <a:pt x="117842" y="120000"/>
                </a:lnTo>
                <a:lnTo>
                  <a:pt x="118396" y="119334"/>
                </a:lnTo>
                <a:lnTo>
                  <a:pt x="118952" y="117155"/>
                </a:lnTo>
                <a:lnTo>
                  <a:pt x="119415" y="113692"/>
                </a:lnTo>
                <a:lnTo>
                  <a:pt x="119759" y="109184"/>
                </a:lnTo>
                <a:lnTo>
                  <a:pt x="119959" y="103872"/>
                </a:lnTo>
                <a:lnTo>
                  <a:pt x="120000" y="100002"/>
                </a:lnTo>
                <a:lnTo>
                  <a:pt x="120000" y="19997"/>
                </a:lnTo>
                <a:lnTo>
                  <a:pt x="119928" y="14858"/>
                </a:lnTo>
                <a:lnTo>
                  <a:pt x="119693" y="9705"/>
                </a:lnTo>
                <a:lnTo>
                  <a:pt x="119319" y="5415"/>
                </a:lnTo>
                <a:lnTo>
                  <a:pt x="118833" y="2225"/>
                </a:lnTo>
                <a:lnTo>
                  <a:pt x="118260" y="373"/>
                </a:lnTo>
                <a:lnTo>
                  <a:pt x="117842" y="0"/>
                </a:lnTo>
                <a:lnTo>
                  <a:pt x="2155" y="0"/>
                </a:lnTo>
                <a:lnTo>
                  <a:pt x="1603" y="661"/>
                </a:lnTo>
                <a:lnTo>
                  <a:pt x="1047" y="2837"/>
                </a:lnTo>
                <a:lnTo>
                  <a:pt x="584" y="6297"/>
                </a:lnTo>
                <a:lnTo>
                  <a:pt x="240" y="10804"/>
                </a:lnTo>
                <a:lnTo>
                  <a:pt x="40" y="16121"/>
                </a:lnTo>
                <a:lnTo>
                  <a:pt x="0" y="19997"/>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4" name="Google Shape;834;p33"/>
          <p:cNvSpPr/>
          <p:nvPr/>
        </p:nvSpPr>
        <p:spPr>
          <a:xfrm>
            <a:off x="431863" y="4235450"/>
            <a:ext cx="8336978" cy="898525"/>
          </a:xfrm>
          <a:custGeom>
            <a:rect b="b" l="l" r="r" t="t"/>
            <a:pathLst>
              <a:path extrusionOk="0" h="120000" w="120000">
                <a:moveTo>
                  <a:pt x="0" y="19997"/>
                </a:moveTo>
                <a:lnTo>
                  <a:pt x="0" y="100002"/>
                </a:lnTo>
                <a:lnTo>
                  <a:pt x="4" y="101334"/>
                </a:lnTo>
                <a:lnTo>
                  <a:pt x="132" y="106932"/>
                </a:lnTo>
                <a:lnTo>
                  <a:pt x="416" y="111826"/>
                </a:lnTo>
                <a:lnTo>
                  <a:pt x="830" y="115778"/>
                </a:lnTo>
                <a:lnTo>
                  <a:pt x="1347" y="118550"/>
                </a:lnTo>
                <a:lnTo>
                  <a:pt x="1943" y="119904"/>
                </a:lnTo>
                <a:lnTo>
                  <a:pt x="2155" y="120000"/>
                </a:lnTo>
                <a:lnTo>
                  <a:pt x="117842" y="120000"/>
                </a:lnTo>
                <a:lnTo>
                  <a:pt x="118396" y="119335"/>
                </a:lnTo>
                <a:lnTo>
                  <a:pt x="118952" y="117159"/>
                </a:lnTo>
                <a:lnTo>
                  <a:pt x="119415" y="113698"/>
                </a:lnTo>
                <a:lnTo>
                  <a:pt x="119759" y="109192"/>
                </a:lnTo>
                <a:lnTo>
                  <a:pt x="119959" y="103877"/>
                </a:lnTo>
                <a:lnTo>
                  <a:pt x="120000" y="100002"/>
                </a:lnTo>
                <a:lnTo>
                  <a:pt x="120000" y="19997"/>
                </a:lnTo>
                <a:lnTo>
                  <a:pt x="119928" y="14863"/>
                </a:lnTo>
                <a:lnTo>
                  <a:pt x="119693" y="9713"/>
                </a:lnTo>
                <a:lnTo>
                  <a:pt x="119319" y="5421"/>
                </a:lnTo>
                <a:lnTo>
                  <a:pt x="118833" y="2228"/>
                </a:lnTo>
                <a:lnTo>
                  <a:pt x="118260" y="374"/>
                </a:lnTo>
                <a:lnTo>
                  <a:pt x="117842" y="0"/>
                </a:lnTo>
                <a:lnTo>
                  <a:pt x="2155" y="0"/>
                </a:lnTo>
                <a:lnTo>
                  <a:pt x="1603" y="662"/>
                </a:lnTo>
                <a:lnTo>
                  <a:pt x="1047" y="2840"/>
                </a:lnTo>
                <a:lnTo>
                  <a:pt x="584" y="6304"/>
                </a:lnTo>
                <a:lnTo>
                  <a:pt x="240" y="10812"/>
                </a:lnTo>
                <a:lnTo>
                  <a:pt x="40" y="16126"/>
                </a:lnTo>
                <a:lnTo>
                  <a:pt x="0" y="19997"/>
                </a:lnTo>
                <a:close/>
              </a:path>
            </a:pathLst>
          </a:custGeom>
          <a:solidFill>
            <a:srgbClr val="F582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5" name="Google Shape;835;p33"/>
          <p:cNvSpPr txBox="1"/>
          <p:nvPr/>
        </p:nvSpPr>
        <p:spPr>
          <a:xfrm>
            <a:off x="311302" y="860693"/>
            <a:ext cx="2071100"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Immigration</a:t>
            </a:r>
            <a:endParaRPr sz="3000">
              <a:latin typeface="Arial"/>
              <a:ea typeface="Arial"/>
              <a:cs typeface="Arial"/>
              <a:sym typeface="Arial"/>
            </a:endParaRPr>
          </a:p>
        </p:txBody>
      </p:sp>
      <p:sp>
        <p:nvSpPr>
          <p:cNvPr id="836" name="Google Shape;836;p33"/>
          <p:cNvSpPr txBox="1"/>
          <p:nvPr/>
        </p:nvSpPr>
        <p:spPr>
          <a:xfrm>
            <a:off x="528015" y="1575463"/>
            <a:ext cx="7367776" cy="688339"/>
          </a:xfrm>
          <a:prstGeom prst="rect">
            <a:avLst/>
          </a:prstGeom>
          <a:noFill/>
          <a:ln>
            <a:noFill/>
          </a:ln>
        </p:spPr>
        <p:txBody>
          <a:bodyPr anchorCtr="0" anchor="t" bIns="0" lIns="0" spcFirstLastPara="1" rIns="0" wrap="square" tIns="0">
            <a:noAutofit/>
          </a:bodyPr>
          <a:lstStyle/>
          <a:p>
            <a:pPr indent="0" lvl="0" marL="12700" marR="0" rtl="0" algn="l">
              <a:lnSpc>
                <a:spcPct val="114941"/>
              </a:lnSpc>
              <a:spcBef>
                <a:spcPts val="0"/>
              </a:spcBef>
              <a:spcAft>
                <a:spcPts val="0"/>
              </a:spcAft>
              <a:buNone/>
            </a:pPr>
            <a:r>
              <a:rPr b="1" lang="en-US" sz="1700">
                <a:solidFill>
                  <a:srgbClr val="FFFFFF"/>
                </a:solidFill>
                <a:latin typeface="Arial"/>
                <a:ea typeface="Arial"/>
                <a:cs typeface="Arial"/>
                <a:sym typeface="Arial"/>
              </a:rPr>
              <a:t>“[N]o change to the rights and status of EU nationals in the UK, and UK </a:t>
            </a:r>
            <a:endParaRPr sz="1700">
              <a:latin typeface="Arial"/>
              <a:ea typeface="Arial"/>
              <a:cs typeface="Arial"/>
              <a:sym typeface="Arial"/>
            </a:endParaRPr>
          </a:p>
          <a:p>
            <a:pPr indent="0" lvl="0" marL="12700" marR="0" rtl="0" algn="l">
              <a:lnSpc>
                <a:spcPct val="117823"/>
              </a:lnSpc>
              <a:spcBef>
                <a:spcPts val="0"/>
              </a:spcBef>
              <a:spcAft>
                <a:spcPts val="0"/>
              </a:spcAft>
              <a:buNone/>
            </a:pPr>
            <a:r>
              <a:rPr b="1" lang="en-US" sz="1700">
                <a:solidFill>
                  <a:srgbClr val="FFFFFF"/>
                </a:solidFill>
                <a:latin typeface="Arial"/>
                <a:ea typeface="Arial"/>
                <a:cs typeface="Arial"/>
                <a:sym typeface="Arial"/>
              </a:rPr>
              <a:t>nationals in the EU, as a result of the referendum” </a:t>
            </a:r>
            <a:r>
              <a:rPr lang="en-US" sz="1700">
                <a:solidFill>
                  <a:srgbClr val="FFFFFF"/>
                </a:solidFill>
                <a:latin typeface="Arial"/>
                <a:ea typeface="Arial"/>
                <a:cs typeface="Arial"/>
                <a:sym typeface="Arial"/>
              </a:rPr>
              <a:t>- Cabinet Office </a:t>
            </a:r>
            <a:endParaRPr sz="1700">
              <a:latin typeface="Arial"/>
              <a:ea typeface="Arial"/>
              <a:cs typeface="Arial"/>
              <a:sym typeface="Arial"/>
            </a:endParaRPr>
          </a:p>
          <a:p>
            <a:pPr indent="0" lvl="0" marL="12700" marR="0" rtl="0" algn="l">
              <a:lnSpc>
                <a:spcPct val="114941"/>
              </a:lnSpc>
              <a:spcBef>
                <a:spcPts val="0"/>
              </a:spcBef>
              <a:spcAft>
                <a:spcPts val="0"/>
              </a:spcAft>
              <a:buNone/>
            </a:pPr>
            <a:r>
              <a:rPr lang="en-US" sz="1700">
                <a:solidFill>
                  <a:srgbClr val="FFFFFF"/>
                </a:solidFill>
                <a:latin typeface="Arial"/>
                <a:ea typeface="Arial"/>
                <a:cs typeface="Arial"/>
                <a:sym typeface="Arial"/>
              </a:rPr>
              <a:t>announcement</a:t>
            </a:r>
            <a:endParaRPr sz="1700">
              <a:latin typeface="Arial"/>
              <a:ea typeface="Arial"/>
              <a:cs typeface="Arial"/>
              <a:sym typeface="Arial"/>
            </a:endParaRPr>
          </a:p>
        </p:txBody>
      </p:sp>
      <p:sp>
        <p:nvSpPr>
          <p:cNvPr id="837" name="Google Shape;837;p33"/>
          <p:cNvSpPr txBox="1"/>
          <p:nvPr/>
        </p:nvSpPr>
        <p:spPr>
          <a:xfrm>
            <a:off x="528015" y="2720622"/>
            <a:ext cx="7803963" cy="241808"/>
          </a:xfrm>
          <a:prstGeom prst="rect">
            <a:avLst/>
          </a:prstGeom>
          <a:noFill/>
          <a:ln>
            <a:noFill/>
          </a:ln>
        </p:spPr>
        <p:txBody>
          <a:bodyPr anchorCtr="0" anchor="t" bIns="0" lIns="0" spcFirstLastPara="1" rIns="0" wrap="square" tIns="0">
            <a:noAutofit/>
          </a:bodyPr>
          <a:lstStyle/>
          <a:p>
            <a:pPr indent="0" lvl="0" marL="12700" marR="0" rtl="0" algn="l">
              <a:lnSpc>
                <a:spcPct val="108176"/>
              </a:lnSpc>
              <a:spcBef>
                <a:spcPts val="0"/>
              </a:spcBef>
              <a:spcAft>
                <a:spcPts val="0"/>
              </a:spcAft>
              <a:buNone/>
            </a:pPr>
            <a:r>
              <a:rPr b="1" lang="en-US" sz="1700">
                <a:solidFill>
                  <a:srgbClr val="FFFFFF"/>
                </a:solidFill>
                <a:latin typeface="Arial"/>
                <a:ea typeface="Arial"/>
                <a:cs typeface="Arial"/>
                <a:sym typeface="Arial"/>
              </a:rPr>
              <a:t>“It’s not a single market a la carte” </a:t>
            </a:r>
            <a:r>
              <a:rPr lang="en-US" sz="1700">
                <a:solidFill>
                  <a:srgbClr val="FFFFFF"/>
                </a:solidFill>
                <a:latin typeface="Arial"/>
                <a:ea typeface="Arial"/>
                <a:cs typeface="Arial"/>
                <a:sym typeface="Arial"/>
              </a:rPr>
              <a:t>- Donald Tusk, European Council President</a:t>
            </a:r>
            <a:endParaRPr sz="1700">
              <a:latin typeface="Arial"/>
              <a:ea typeface="Arial"/>
              <a:cs typeface="Arial"/>
              <a:sym typeface="Arial"/>
            </a:endParaRPr>
          </a:p>
        </p:txBody>
      </p:sp>
      <p:sp>
        <p:nvSpPr>
          <p:cNvPr id="838" name="Google Shape;838;p33"/>
          <p:cNvSpPr txBox="1"/>
          <p:nvPr/>
        </p:nvSpPr>
        <p:spPr>
          <a:xfrm>
            <a:off x="528015" y="3530755"/>
            <a:ext cx="7797562" cy="464312"/>
          </a:xfrm>
          <a:prstGeom prst="rect">
            <a:avLst/>
          </a:prstGeom>
          <a:noFill/>
          <a:ln>
            <a:noFill/>
          </a:ln>
        </p:spPr>
        <p:txBody>
          <a:bodyPr anchorCtr="0" anchor="t" bIns="0" lIns="0" spcFirstLastPara="1" rIns="0" wrap="square" tIns="0">
            <a:noAutofit/>
          </a:bodyPr>
          <a:lstStyle/>
          <a:p>
            <a:pPr indent="0" lvl="0" marL="12700" marR="0" rtl="0" algn="l">
              <a:lnSpc>
                <a:spcPct val="102941"/>
              </a:lnSpc>
              <a:spcBef>
                <a:spcPts val="0"/>
              </a:spcBef>
              <a:spcAft>
                <a:spcPts val="0"/>
              </a:spcAft>
              <a:buNone/>
            </a:pPr>
            <a:r>
              <a:rPr b="1" lang="en-US" sz="1700">
                <a:solidFill>
                  <a:srgbClr val="FFFFFF"/>
                </a:solidFill>
                <a:latin typeface="Arial"/>
                <a:ea typeface="Arial"/>
                <a:cs typeface="Arial"/>
                <a:sym typeface="Arial"/>
              </a:rPr>
              <a:t>EU rights acquired automatically by exercising Treaty rights, but difficulties remain to protect right to remain and minimise uncertain</a:t>
            </a:r>
            <a:endParaRPr sz="1700">
              <a:latin typeface="Arial"/>
              <a:ea typeface="Arial"/>
              <a:cs typeface="Arial"/>
              <a:sym typeface="Arial"/>
            </a:endParaRPr>
          </a:p>
        </p:txBody>
      </p:sp>
      <p:sp>
        <p:nvSpPr>
          <p:cNvPr id="839" name="Google Shape;839;p33"/>
          <p:cNvSpPr txBox="1"/>
          <p:nvPr/>
        </p:nvSpPr>
        <p:spPr>
          <a:xfrm>
            <a:off x="528015" y="4564408"/>
            <a:ext cx="5588167" cy="241807"/>
          </a:xfrm>
          <a:prstGeom prst="rect">
            <a:avLst/>
          </a:prstGeom>
          <a:noFill/>
          <a:ln>
            <a:noFill/>
          </a:ln>
        </p:spPr>
        <p:txBody>
          <a:bodyPr anchorCtr="0" anchor="t" bIns="0" lIns="0" spcFirstLastPara="1" rIns="0" wrap="square" tIns="0">
            <a:noAutofit/>
          </a:bodyPr>
          <a:lstStyle/>
          <a:p>
            <a:pPr indent="0" lvl="0" marL="12700" marR="0" rtl="0" algn="l">
              <a:lnSpc>
                <a:spcPct val="108176"/>
              </a:lnSpc>
              <a:spcBef>
                <a:spcPts val="0"/>
              </a:spcBef>
              <a:spcAft>
                <a:spcPts val="0"/>
              </a:spcAft>
              <a:buNone/>
            </a:pPr>
            <a:r>
              <a:rPr b="1" lang="en-US" sz="1700">
                <a:solidFill>
                  <a:srgbClr val="FFFFFF"/>
                </a:solidFill>
                <a:latin typeface="Arial"/>
                <a:ea typeface="Arial"/>
                <a:cs typeface="Arial"/>
                <a:sym typeface="Arial"/>
              </a:rPr>
              <a:t>Restriction on ability of EU27 nationals to work in UK:</a:t>
            </a:r>
            <a:endParaRPr sz="1700">
              <a:latin typeface="Arial"/>
              <a:ea typeface="Arial"/>
              <a:cs typeface="Arial"/>
              <a:sym typeface="Arial"/>
            </a:endParaRPr>
          </a:p>
        </p:txBody>
      </p:sp>
      <p:sp>
        <p:nvSpPr>
          <p:cNvPr id="840" name="Google Shape;840;p33"/>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31</a:t>
            </a:r>
            <a:endParaRPr sz="1000">
              <a:latin typeface="Arial"/>
              <a:ea typeface="Arial"/>
              <a:cs typeface="Arial"/>
              <a:sym typeface="Arial"/>
            </a:endParaRPr>
          </a:p>
        </p:txBody>
      </p:sp>
      <p:sp>
        <p:nvSpPr>
          <p:cNvPr id="841" name="Google Shape;841;p33"/>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842" name="Google Shape;842;p33"/>
          <p:cNvSpPr txBox="1"/>
          <p:nvPr/>
        </p:nvSpPr>
        <p:spPr>
          <a:xfrm>
            <a:off x="524205" y="5129872"/>
            <a:ext cx="8152257" cy="1323466"/>
          </a:xfrm>
          <a:prstGeom prst="rect">
            <a:avLst/>
          </a:prstGeom>
          <a:noFill/>
          <a:ln>
            <a:noFill/>
          </a:ln>
        </p:spPr>
        <p:txBody>
          <a:bodyPr anchorCtr="0" anchor="t" bIns="0" lIns="0" spcFirstLastPara="1" rIns="0" wrap="square" tIns="0">
            <a:noAutofit/>
          </a:bodyPr>
          <a:lstStyle/>
          <a:p>
            <a:pPr indent="-10465" lvl="0" marL="61265" marR="291855" rtl="0" algn="ctr">
              <a:lnSpc>
                <a:spcPct val="95825"/>
              </a:lnSpc>
              <a:spcBef>
                <a:spcPts val="0"/>
              </a:spcBef>
              <a:spcAft>
                <a:spcPts val="0"/>
              </a:spcAft>
              <a:buNone/>
            </a:pPr>
            <a:r>
              <a:rPr lang="en-US" sz="1600">
                <a:latin typeface="Arial"/>
                <a:ea typeface="Arial"/>
                <a:cs typeface="Arial"/>
                <a:sym typeface="Arial"/>
              </a:rPr>
              <a:t>•   Existing EU27 workers who have acquired right of permanent residence (5 years in</a:t>
            </a:r>
            <a:endParaRPr sz="1600">
              <a:latin typeface="Arial"/>
              <a:ea typeface="Arial"/>
              <a:cs typeface="Arial"/>
              <a:sym typeface="Arial"/>
            </a:endParaRPr>
          </a:p>
          <a:p>
            <a:pPr indent="-9702" lvl="0" marL="378002" marR="0" rtl="0" algn="l">
              <a:lnSpc>
                <a:spcPct val="95825"/>
              </a:lnSpc>
              <a:spcBef>
                <a:spcPts val="80"/>
              </a:spcBef>
              <a:spcAft>
                <a:spcPts val="0"/>
              </a:spcAft>
              <a:buNone/>
            </a:pPr>
            <a:r>
              <a:rPr lang="en-US" sz="1600">
                <a:latin typeface="Arial"/>
                <a:ea typeface="Arial"/>
                <a:cs typeface="Arial"/>
                <a:sym typeface="Arial"/>
              </a:rPr>
              <a:t>UK) very likely to be able to remain (and possibly others)</a:t>
            </a:r>
            <a:endParaRPr sz="1600">
              <a:latin typeface="Arial"/>
              <a:ea typeface="Arial"/>
              <a:cs typeface="Arial"/>
              <a:sym typeface="Arial"/>
            </a:endParaRPr>
          </a:p>
          <a:p>
            <a:pPr indent="-10465" lvl="0" marL="61265" marR="400701" rtl="0" algn="ctr">
              <a:lnSpc>
                <a:spcPct val="95825"/>
              </a:lnSpc>
              <a:spcBef>
                <a:spcPts val="2000"/>
              </a:spcBef>
              <a:spcAft>
                <a:spcPts val="0"/>
              </a:spcAft>
              <a:buNone/>
            </a:pPr>
            <a:r>
              <a:rPr lang="en-US" sz="1600">
                <a:latin typeface="Arial"/>
                <a:ea typeface="Arial"/>
                <a:cs typeface="Arial"/>
                <a:sym typeface="Arial"/>
              </a:rPr>
              <a:t>•   UK Government has suggested EU27 nationals will be able to live and work in the</a:t>
            </a:r>
            <a:endParaRPr sz="1600">
              <a:latin typeface="Arial"/>
              <a:ea typeface="Arial"/>
              <a:cs typeface="Arial"/>
              <a:sym typeface="Arial"/>
            </a:endParaRPr>
          </a:p>
          <a:p>
            <a:pPr indent="-7199" lvl="0" marL="350100" marR="616290" rtl="0" algn="ctr">
              <a:lnSpc>
                <a:spcPct val="95825"/>
              </a:lnSpc>
              <a:spcBef>
                <a:spcPts val="80"/>
              </a:spcBef>
              <a:spcAft>
                <a:spcPts val="0"/>
              </a:spcAft>
              <a:buNone/>
            </a:pPr>
            <a:r>
              <a:rPr lang="en-US" sz="1600">
                <a:latin typeface="Arial"/>
                <a:ea typeface="Arial"/>
                <a:cs typeface="Arial"/>
                <a:sym typeface="Arial"/>
              </a:rPr>
              <a:t>UK in future only if they have a “skilled” job waiting for them in the UK in the UK</a:t>
            </a:r>
            <a:endParaRPr sz="1600">
              <a:latin typeface="Arial"/>
              <a:ea typeface="Arial"/>
              <a:cs typeface="Arial"/>
              <a:sym typeface="Arial"/>
            </a:endParaRPr>
          </a:p>
        </p:txBody>
      </p:sp>
      <p:sp>
        <p:nvSpPr>
          <p:cNvPr id="843" name="Google Shape;843;p33"/>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34"/>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9" name="Google Shape;849;p34"/>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0" name="Google Shape;850;p34"/>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1" name="Google Shape;851;p34"/>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2" name="Google Shape;852;p34"/>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3" name="Google Shape;853;p34"/>
          <p:cNvSpPr txBox="1"/>
          <p:nvPr/>
        </p:nvSpPr>
        <p:spPr>
          <a:xfrm>
            <a:off x="548132" y="5014312"/>
            <a:ext cx="992407"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11</a:t>
            </a:r>
            <a:endParaRPr sz="6600">
              <a:latin typeface="Arial"/>
              <a:ea typeface="Arial"/>
              <a:cs typeface="Arial"/>
              <a:sym typeface="Arial"/>
            </a:endParaRPr>
          </a:p>
        </p:txBody>
      </p:sp>
      <p:sp>
        <p:nvSpPr>
          <p:cNvPr id="854" name="Google Shape;854;p34"/>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Questions?</a:t>
            </a:r>
            <a:endParaRPr sz="32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35"/>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0" name="Google Shape;860;p35"/>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1" name="Google Shape;861;p35"/>
          <p:cNvSpPr/>
          <p:nvPr/>
        </p:nvSpPr>
        <p:spPr>
          <a:xfrm>
            <a:off x="4597527" y="4276090"/>
            <a:ext cx="0" cy="1156360"/>
          </a:xfrm>
          <a:custGeom>
            <a:rect b="b" l="l" r="r" t="t"/>
            <a:pathLst>
              <a:path extrusionOk="0" h="120000" w="120000">
                <a:moveTo>
                  <a:pt x="0" y="0"/>
                </a:moveTo>
                <a:lnTo>
                  <a:pt x="0" y="120000"/>
                </a:lnTo>
              </a:path>
            </a:pathLst>
          </a:custGeom>
          <a:noFill/>
          <a:ln cap="flat" cmpd="sng" w="15875">
            <a:solidFill>
              <a:srgbClr val="EC2B2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2" name="Google Shape;862;p35"/>
          <p:cNvSpPr/>
          <p:nvPr/>
        </p:nvSpPr>
        <p:spPr>
          <a:xfrm>
            <a:off x="3968369" y="4276090"/>
            <a:ext cx="0" cy="224790"/>
          </a:xfrm>
          <a:custGeom>
            <a:rect b="b" l="l" r="r" t="t"/>
            <a:pathLst>
              <a:path extrusionOk="0" h="120000" w="120000">
                <a:moveTo>
                  <a:pt x="0" y="120000"/>
                </a:moveTo>
                <a:lnTo>
                  <a:pt x="0" y="0"/>
                </a:lnTo>
              </a:path>
            </a:pathLst>
          </a:custGeom>
          <a:noFill/>
          <a:ln cap="flat" cmpd="sng" w="15875">
            <a:solidFill>
              <a:srgbClr val="EC2B2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3" name="Google Shape;863;p35"/>
          <p:cNvSpPr/>
          <p:nvPr/>
        </p:nvSpPr>
        <p:spPr>
          <a:xfrm>
            <a:off x="3478022" y="3032760"/>
            <a:ext cx="4448810" cy="1229359"/>
          </a:xfrm>
          <a:custGeom>
            <a:rect b="b" l="l" r="r" t="t"/>
            <a:pathLst>
              <a:path extrusionOk="0" h="120000" w="120000">
                <a:moveTo>
                  <a:pt x="0" y="119999"/>
                </a:moveTo>
                <a:lnTo>
                  <a:pt x="120000" y="119999"/>
                </a:lnTo>
                <a:lnTo>
                  <a:pt x="120000" y="0"/>
                </a:lnTo>
                <a:lnTo>
                  <a:pt x="0" y="0"/>
                </a:lnTo>
                <a:lnTo>
                  <a:pt x="0" y="119999"/>
                </a:lnTo>
                <a:close/>
              </a:path>
            </a:pathLst>
          </a:custGeom>
          <a:solidFill>
            <a:srgbClr val="D4E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4" name="Google Shape;864;p35"/>
          <p:cNvSpPr/>
          <p:nvPr/>
        </p:nvSpPr>
        <p:spPr>
          <a:xfrm>
            <a:off x="3478022" y="2865247"/>
            <a:ext cx="4448810" cy="167639"/>
          </a:xfrm>
          <a:custGeom>
            <a:rect b="b" l="l" r="r" t="t"/>
            <a:pathLst>
              <a:path extrusionOk="0" h="120000" w="120000">
                <a:moveTo>
                  <a:pt x="0" y="120000"/>
                </a:moveTo>
                <a:lnTo>
                  <a:pt x="120000" y="120000"/>
                </a:lnTo>
                <a:lnTo>
                  <a:pt x="120000" y="0"/>
                </a:lnTo>
                <a:lnTo>
                  <a:pt x="0" y="0"/>
                </a:lnTo>
                <a:lnTo>
                  <a:pt x="0" y="1200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5" name="Google Shape;865;p35"/>
          <p:cNvSpPr/>
          <p:nvPr/>
        </p:nvSpPr>
        <p:spPr>
          <a:xfrm>
            <a:off x="2915793" y="1625028"/>
            <a:ext cx="1113332" cy="1068895"/>
          </a:xfrm>
          <a:custGeom>
            <a:rect b="b" l="l" r="r" t="t"/>
            <a:pathLst>
              <a:path extrusionOk="0" h="120000" w="120000">
                <a:moveTo>
                  <a:pt x="0" y="120000"/>
                </a:moveTo>
                <a:lnTo>
                  <a:pt x="120000" y="120000"/>
                </a:lnTo>
                <a:lnTo>
                  <a:pt x="120000" y="0"/>
                </a:lnTo>
                <a:lnTo>
                  <a:pt x="0" y="0"/>
                </a:lnTo>
                <a:lnTo>
                  <a:pt x="0" y="120000"/>
                </a:lnTo>
                <a:close/>
              </a:path>
            </a:pathLst>
          </a:custGeom>
          <a:solidFill>
            <a:srgbClr val="B1FF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6" name="Google Shape;866;p35"/>
          <p:cNvSpPr/>
          <p:nvPr/>
        </p:nvSpPr>
        <p:spPr>
          <a:xfrm>
            <a:off x="2915793" y="1625028"/>
            <a:ext cx="1113332" cy="1068895"/>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7" name="Google Shape;867;p35"/>
          <p:cNvSpPr/>
          <p:nvPr/>
        </p:nvSpPr>
        <p:spPr>
          <a:xfrm>
            <a:off x="3472434" y="2693924"/>
            <a:ext cx="16510" cy="139953"/>
          </a:xfrm>
          <a:custGeom>
            <a:rect b="b" l="l" r="r" t="t"/>
            <a:pathLst>
              <a:path extrusionOk="0" h="120000" w="120000">
                <a:moveTo>
                  <a:pt x="0" y="0"/>
                </a:moveTo>
                <a:lnTo>
                  <a:pt x="0" y="59999"/>
                </a:lnTo>
                <a:lnTo>
                  <a:pt x="120000" y="59999"/>
                </a:lnTo>
                <a:lnTo>
                  <a:pt x="120000" y="120000"/>
                </a:lnTo>
              </a:path>
            </a:pathLst>
          </a:custGeom>
          <a:noFill/>
          <a:ln cap="flat" cmpd="sng" w="9525">
            <a:solidFill>
              <a:srgbClr val="5F5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8" name="Google Shape;868;p35"/>
          <p:cNvSpPr/>
          <p:nvPr/>
        </p:nvSpPr>
        <p:spPr>
          <a:xfrm>
            <a:off x="4067937" y="1747558"/>
            <a:ext cx="751077" cy="946365"/>
          </a:xfrm>
          <a:custGeom>
            <a:rect b="b" l="l" r="r" t="t"/>
            <a:pathLst>
              <a:path extrusionOk="0" h="120000" w="120000">
                <a:moveTo>
                  <a:pt x="0" y="120000"/>
                </a:moveTo>
                <a:lnTo>
                  <a:pt x="120000" y="120000"/>
                </a:lnTo>
                <a:lnTo>
                  <a:pt x="120000" y="0"/>
                </a:lnTo>
                <a:lnTo>
                  <a:pt x="0" y="0"/>
                </a:lnTo>
                <a:lnTo>
                  <a:pt x="0" y="120000"/>
                </a:lnTo>
                <a:close/>
              </a:path>
            </a:pathLst>
          </a:custGeom>
          <a:solidFill>
            <a:srgbClr val="D4E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9" name="Google Shape;869;p35"/>
          <p:cNvSpPr/>
          <p:nvPr/>
        </p:nvSpPr>
        <p:spPr>
          <a:xfrm>
            <a:off x="4067937" y="1747558"/>
            <a:ext cx="751077" cy="946365"/>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00285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0" name="Google Shape;870;p35"/>
          <p:cNvSpPr/>
          <p:nvPr/>
        </p:nvSpPr>
        <p:spPr>
          <a:xfrm>
            <a:off x="4443476" y="2693924"/>
            <a:ext cx="308101" cy="122809"/>
          </a:xfrm>
          <a:custGeom>
            <a:rect b="b" l="l" r="r" t="t"/>
            <a:pathLst>
              <a:path extrusionOk="0" h="120000" w="120000">
                <a:moveTo>
                  <a:pt x="0" y="0"/>
                </a:moveTo>
                <a:lnTo>
                  <a:pt x="0" y="59936"/>
                </a:lnTo>
                <a:lnTo>
                  <a:pt x="120000" y="59936"/>
                </a:lnTo>
                <a:lnTo>
                  <a:pt x="120000" y="120000"/>
                </a:lnTo>
              </a:path>
            </a:pathLst>
          </a:custGeom>
          <a:noFill/>
          <a:ln cap="flat" cmpd="sng" w="9525">
            <a:solidFill>
              <a:srgbClr val="5F5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1" name="Google Shape;871;p35"/>
          <p:cNvSpPr/>
          <p:nvPr/>
        </p:nvSpPr>
        <p:spPr>
          <a:xfrm>
            <a:off x="4860036" y="1743964"/>
            <a:ext cx="797623" cy="949960"/>
          </a:xfrm>
          <a:custGeom>
            <a:rect b="b" l="l" r="r" t="t"/>
            <a:pathLst>
              <a:path extrusionOk="0" h="120000" w="120000">
                <a:moveTo>
                  <a:pt x="0" y="120000"/>
                </a:moveTo>
                <a:lnTo>
                  <a:pt x="120000" y="120000"/>
                </a:lnTo>
                <a:lnTo>
                  <a:pt x="120000" y="0"/>
                </a:lnTo>
                <a:lnTo>
                  <a:pt x="0" y="0"/>
                </a:lnTo>
                <a:lnTo>
                  <a:pt x="0" y="120000"/>
                </a:lnTo>
                <a:close/>
              </a:path>
            </a:pathLst>
          </a:custGeom>
          <a:solidFill>
            <a:srgbClr val="D4E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2" name="Google Shape;872;p35"/>
          <p:cNvSpPr/>
          <p:nvPr/>
        </p:nvSpPr>
        <p:spPr>
          <a:xfrm>
            <a:off x="4860036" y="1743964"/>
            <a:ext cx="797623" cy="94996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00285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3" name="Google Shape;873;p35"/>
          <p:cNvSpPr/>
          <p:nvPr/>
        </p:nvSpPr>
        <p:spPr>
          <a:xfrm>
            <a:off x="5258816" y="2693924"/>
            <a:ext cx="368300" cy="122809"/>
          </a:xfrm>
          <a:custGeom>
            <a:rect b="b" l="l" r="r" t="t"/>
            <a:pathLst>
              <a:path extrusionOk="0" h="120000" w="120000">
                <a:moveTo>
                  <a:pt x="0" y="0"/>
                </a:moveTo>
                <a:lnTo>
                  <a:pt x="0" y="60061"/>
                </a:lnTo>
                <a:lnTo>
                  <a:pt x="120000" y="60061"/>
                </a:lnTo>
                <a:lnTo>
                  <a:pt x="120000" y="120000"/>
                </a:lnTo>
              </a:path>
            </a:pathLst>
          </a:custGeom>
          <a:noFill/>
          <a:ln cap="flat" cmpd="sng" w="9525">
            <a:solidFill>
              <a:srgbClr val="5F5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4" name="Google Shape;874;p35"/>
          <p:cNvSpPr/>
          <p:nvPr/>
        </p:nvSpPr>
        <p:spPr>
          <a:xfrm>
            <a:off x="5702427" y="1743976"/>
            <a:ext cx="1516761" cy="949947"/>
          </a:xfrm>
          <a:custGeom>
            <a:rect b="b" l="l" r="r" t="t"/>
            <a:pathLst>
              <a:path extrusionOk="0" h="120000" w="120000">
                <a:moveTo>
                  <a:pt x="0" y="119999"/>
                </a:moveTo>
                <a:lnTo>
                  <a:pt x="120000" y="119999"/>
                </a:lnTo>
                <a:lnTo>
                  <a:pt x="120000" y="0"/>
                </a:lnTo>
                <a:lnTo>
                  <a:pt x="0" y="0"/>
                </a:lnTo>
                <a:lnTo>
                  <a:pt x="0" y="119999"/>
                </a:lnTo>
                <a:close/>
              </a:path>
            </a:pathLst>
          </a:custGeom>
          <a:solidFill>
            <a:srgbClr val="D4E8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5" name="Google Shape;875;p35"/>
          <p:cNvSpPr/>
          <p:nvPr/>
        </p:nvSpPr>
        <p:spPr>
          <a:xfrm>
            <a:off x="5702427" y="1743976"/>
            <a:ext cx="1516761" cy="949947"/>
          </a:xfrm>
          <a:custGeom>
            <a:rect b="b" l="l" r="r" t="t"/>
            <a:pathLst>
              <a:path extrusionOk="0" h="120000" w="120000">
                <a:moveTo>
                  <a:pt x="0" y="119999"/>
                </a:moveTo>
                <a:lnTo>
                  <a:pt x="120000" y="119999"/>
                </a:lnTo>
                <a:lnTo>
                  <a:pt x="120000" y="0"/>
                </a:lnTo>
                <a:lnTo>
                  <a:pt x="0" y="0"/>
                </a:lnTo>
                <a:lnTo>
                  <a:pt x="0" y="119999"/>
                </a:lnTo>
                <a:close/>
              </a:path>
            </a:pathLst>
          </a:custGeom>
          <a:noFill/>
          <a:ln cap="flat" cmpd="sng" w="19050">
            <a:solidFill>
              <a:srgbClr val="00285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6" name="Google Shape;876;p35"/>
          <p:cNvSpPr/>
          <p:nvPr/>
        </p:nvSpPr>
        <p:spPr>
          <a:xfrm>
            <a:off x="7249159" y="1625130"/>
            <a:ext cx="1866519" cy="1072476"/>
          </a:xfrm>
          <a:custGeom>
            <a:rect b="b" l="l" r="r" t="t"/>
            <a:pathLst>
              <a:path extrusionOk="0" h="120000" w="120000">
                <a:moveTo>
                  <a:pt x="0" y="120000"/>
                </a:moveTo>
                <a:lnTo>
                  <a:pt x="120000" y="120000"/>
                </a:lnTo>
                <a:lnTo>
                  <a:pt x="120000" y="0"/>
                </a:lnTo>
                <a:lnTo>
                  <a:pt x="0" y="0"/>
                </a:lnTo>
                <a:lnTo>
                  <a:pt x="0" y="120000"/>
                </a:lnTo>
                <a:close/>
              </a:path>
            </a:pathLst>
          </a:custGeom>
          <a:solidFill>
            <a:srgbClr val="B1FF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7" name="Google Shape;877;p35"/>
          <p:cNvSpPr/>
          <p:nvPr/>
        </p:nvSpPr>
        <p:spPr>
          <a:xfrm>
            <a:off x="7249159" y="1625130"/>
            <a:ext cx="1866519" cy="1072476"/>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8" name="Google Shape;878;p35"/>
          <p:cNvSpPr/>
          <p:nvPr/>
        </p:nvSpPr>
        <p:spPr>
          <a:xfrm>
            <a:off x="6460744" y="2693924"/>
            <a:ext cx="41782" cy="122809"/>
          </a:xfrm>
          <a:custGeom>
            <a:rect b="b" l="l" r="r" t="t"/>
            <a:pathLst>
              <a:path extrusionOk="0" h="120000" w="120000">
                <a:moveTo>
                  <a:pt x="0" y="0"/>
                </a:moveTo>
                <a:lnTo>
                  <a:pt x="0" y="59936"/>
                </a:lnTo>
                <a:lnTo>
                  <a:pt x="120000" y="59936"/>
                </a:lnTo>
                <a:lnTo>
                  <a:pt x="120000" y="120000"/>
                </a:lnTo>
              </a:path>
            </a:pathLst>
          </a:custGeom>
          <a:noFill/>
          <a:ln cap="flat" cmpd="sng" w="9525">
            <a:solidFill>
              <a:srgbClr val="5F5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9" name="Google Shape;879;p35"/>
          <p:cNvSpPr/>
          <p:nvPr/>
        </p:nvSpPr>
        <p:spPr>
          <a:xfrm>
            <a:off x="7378065" y="2697607"/>
            <a:ext cx="804417" cy="119125"/>
          </a:xfrm>
          <a:custGeom>
            <a:rect b="b" l="l" r="r" t="t"/>
            <a:pathLst>
              <a:path extrusionOk="0" h="120000" w="120000">
                <a:moveTo>
                  <a:pt x="120000" y="0"/>
                </a:moveTo>
                <a:lnTo>
                  <a:pt x="120000" y="59999"/>
                </a:lnTo>
                <a:lnTo>
                  <a:pt x="0" y="59999"/>
                </a:lnTo>
                <a:lnTo>
                  <a:pt x="0" y="119999"/>
                </a:lnTo>
              </a:path>
            </a:pathLst>
          </a:custGeom>
          <a:noFill/>
          <a:ln cap="flat" cmpd="sng" w="9525">
            <a:solidFill>
              <a:srgbClr val="5F5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0" name="Google Shape;880;p35"/>
          <p:cNvSpPr/>
          <p:nvPr/>
        </p:nvSpPr>
        <p:spPr>
          <a:xfrm>
            <a:off x="3458337" y="2833878"/>
            <a:ext cx="61213" cy="62611"/>
          </a:xfrm>
          <a:custGeom>
            <a:rect b="b" l="l" r="r" t="t"/>
            <a:pathLst>
              <a:path extrusionOk="0" h="120000" w="120000">
                <a:moveTo>
                  <a:pt x="0" y="60121"/>
                </a:moveTo>
                <a:lnTo>
                  <a:pt x="1293" y="72560"/>
                </a:lnTo>
                <a:lnTo>
                  <a:pt x="12654" y="96912"/>
                </a:lnTo>
                <a:lnTo>
                  <a:pt x="33234" y="113726"/>
                </a:lnTo>
                <a:lnTo>
                  <a:pt x="60000" y="120000"/>
                </a:lnTo>
                <a:lnTo>
                  <a:pt x="72447" y="118708"/>
                </a:lnTo>
                <a:lnTo>
                  <a:pt x="96842" y="107386"/>
                </a:lnTo>
                <a:lnTo>
                  <a:pt x="113705" y="86856"/>
                </a:lnTo>
                <a:lnTo>
                  <a:pt x="120000" y="60121"/>
                </a:lnTo>
                <a:lnTo>
                  <a:pt x="118668" y="47430"/>
                </a:lnTo>
                <a:lnTo>
                  <a:pt x="107277" y="23045"/>
                </a:lnTo>
                <a:lnTo>
                  <a:pt x="86714" y="6251"/>
                </a:lnTo>
                <a:lnTo>
                  <a:pt x="60000" y="0"/>
                </a:lnTo>
                <a:lnTo>
                  <a:pt x="47384" y="1326"/>
                </a:lnTo>
                <a:lnTo>
                  <a:pt x="23069" y="12697"/>
                </a:lnTo>
                <a:lnTo>
                  <a:pt x="6269" y="33277"/>
                </a:lnTo>
                <a:lnTo>
                  <a:pt x="0" y="60121"/>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1" name="Google Shape;881;p35"/>
          <p:cNvSpPr/>
          <p:nvPr/>
        </p:nvSpPr>
        <p:spPr>
          <a:xfrm>
            <a:off x="3458337" y="2833878"/>
            <a:ext cx="61213" cy="62611"/>
          </a:xfrm>
          <a:custGeom>
            <a:rect b="b" l="l" r="r" t="t"/>
            <a:pathLst>
              <a:path extrusionOk="0" h="120000" w="120000">
                <a:moveTo>
                  <a:pt x="0" y="60121"/>
                </a:moveTo>
                <a:lnTo>
                  <a:pt x="6269" y="33277"/>
                </a:lnTo>
                <a:lnTo>
                  <a:pt x="23069" y="12697"/>
                </a:lnTo>
                <a:lnTo>
                  <a:pt x="47384" y="1326"/>
                </a:lnTo>
                <a:lnTo>
                  <a:pt x="60000" y="0"/>
                </a:lnTo>
                <a:lnTo>
                  <a:pt x="86714" y="6251"/>
                </a:lnTo>
                <a:lnTo>
                  <a:pt x="107277" y="23045"/>
                </a:lnTo>
                <a:lnTo>
                  <a:pt x="118668" y="47430"/>
                </a:lnTo>
                <a:lnTo>
                  <a:pt x="120000" y="60121"/>
                </a:lnTo>
                <a:lnTo>
                  <a:pt x="113705" y="86856"/>
                </a:lnTo>
                <a:lnTo>
                  <a:pt x="96842" y="107386"/>
                </a:lnTo>
                <a:lnTo>
                  <a:pt x="72447" y="118708"/>
                </a:lnTo>
                <a:lnTo>
                  <a:pt x="60000" y="120000"/>
                </a:lnTo>
                <a:lnTo>
                  <a:pt x="33234" y="113726"/>
                </a:lnTo>
                <a:lnTo>
                  <a:pt x="12654" y="96912"/>
                </a:lnTo>
                <a:lnTo>
                  <a:pt x="1293" y="72560"/>
                </a:lnTo>
                <a:lnTo>
                  <a:pt x="0" y="6012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2" name="Google Shape;882;p35"/>
          <p:cNvSpPr/>
          <p:nvPr/>
        </p:nvSpPr>
        <p:spPr>
          <a:xfrm>
            <a:off x="4720971" y="2816733"/>
            <a:ext cx="61213" cy="62737"/>
          </a:xfrm>
          <a:custGeom>
            <a:rect b="b" l="l" r="r" t="t"/>
            <a:pathLst>
              <a:path extrusionOk="0" h="120000" w="120000">
                <a:moveTo>
                  <a:pt x="0" y="59999"/>
                </a:moveTo>
                <a:lnTo>
                  <a:pt x="1331" y="72592"/>
                </a:lnTo>
                <a:lnTo>
                  <a:pt x="12722" y="96897"/>
                </a:lnTo>
                <a:lnTo>
                  <a:pt x="33285" y="113716"/>
                </a:lnTo>
                <a:lnTo>
                  <a:pt x="59999" y="120000"/>
                </a:lnTo>
                <a:lnTo>
                  <a:pt x="72615" y="118666"/>
                </a:lnTo>
                <a:lnTo>
                  <a:pt x="96930" y="107253"/>
                </a:lnTo>
                <a:lnTo>
                  <a:pt x="113730" y="86681"/>
                </a:lnTo>
                <a:lnTo>
                  <a:pt x="120000" y="59999"/>
                </a:lnTo>
                <a:lnTo>
                  <a:pt x="118668" y="47334"/>
                </a:lnTo>
                <a:lnTo>
                  <a:pt x="107277" y="22998"/>
                </a:lnTo>
                <a:lnTo>
                  <a:pt x="86714" y="6239"/>
                </a:lnTo>
                <a:lnTo>
                  <a:pt x="59999" y="0"/>
                </a:lnTo>
                <a:lnTo>
                  <a:pt x="47384" y="1323"/>
                </a:lnTo>
                <a:lnTo>
                  <a:pt x="23069" y="12671"/>
                </a:lnTo>
                <a:lnTo>
                  <a:pt x="6269" y="33211"/>
                </a:lnTo>
                <a:lnTo>
                  <a:pt x="0" y="59999"/>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3" name="Google Shape;883;p35"/>
          <p:cNvSpPr/>
          <p:nvPr/>
        </p:nvSpPr>
        <p:spPr>
          <a:xfrm>
            <a:off x="5596509" y="2816733"/>
            <a:ext cx="61087" cy="62737"/>
          </a:xfrm>
          <a:custGeom>
            <a:rect b="b" l="l" r="r" t="t"/>
            <a:pathLst>
              <a:path extrusionOk="0" h="120000" w="120000">
                <a:moveTo>
                  <a:pt x="0" y="59999"/>
                </a:moveTo>
                <a:lnTo>
                  <a:pt x="1322" y="72592"/>
                </a:lnTo>
                <a:lnTo>
                  <a:pt x="12672" y="96897"/>
                </a:lnTo>
                <a:lnTo>
                  <a:pt x="33243" y="113716"/>
                </a:lnTo>
                <a:lnTo>
                  <a:pt x="60122" y="120000"/>
                </a:lnTo>
                <a:lnTo>
                  <a:pt x="72588" y="118701"/>
                </a:lnTo>
                <a:lnTo>
                  <a:pt x="96949" y="107320"/>
                </a:lnTo>
                <a:lnTo>
                  <a:pt x="113741" y="86731"/>
                </a:lnTo>
                <a:lnTo>
                  <a:pt x="120000" y="59999"/>
                </a:lnTo>
                <a:lnTo>
                  <a:pt x="118711" y="47499"/>
                </a:lnTo>
                <a:lnTo>
                  <a:pt x="107410" y="23084"/>
                </a:lnTo>
                <a:lnTo>
                  <a:pt x="86891" y="6264"/>
                </a:lnTo>
                <a:lnTo>
                  <a:pt x="60122" y="0"/>
                </a:lnTo>
                <a:lnTo>
                  <a:pt x="47407" y="1323"/>
                </a:lnTo>
                <a:lnTo>
                  <a:pt x="23013" y="12671"/>
                </a:lnTo>
                <a:lnTo>
                  <a:pt x="6237" y="33211"/>
                </a:lnTo>
                <a:lnTo>
                  <a:pt x="0" y="59999"/>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4" name="Google Shape;884;p35"/>
          <p:cNvSpPr/>
          <p:nvPr/>
        </p:nvSpPr>
        <p:spPr>
          <a:xfrm>
            <a:off x="6471920" y="2816733"/>
            <a:ext cx="61213" cy="62737"/>
          </a:xfrm>
          <a:custGeom>
            <a:rect b="b" l="l" r="r" t="t"/>
            <a:pathLst>
              <a:path extrusionOk="0" h="120000" w="120000">
                <a:moveTo>
                  <a:pt x="0" y="59999"/>
                </a:moveTo>
                <a:lnTo>
                  <a:pt x="1331" y="72592"/>
                </a:lnTo>
                <a:lnTo>
                  <a:pt x="12722" y="96897"/>
                </a:lnTo>
                <a:lnTo>
                  <a:pt x="33285" y="113716"/>
                </a:lnTo>
                <a:lnTo>
                  <a:pt x="59999" y="120000"/>
                </a:lnTo>
                <a:lnTo>
                  <a:pt x="72615" y="118666"/>
                </a:lnTo>
                <a:lnTo>
                  <a:pt x="96930" y="107253"/>
                </a:lnTo>
                <a:lnTo>
                  <a:pt x="113730" y="86681"/>
                </a:lnTo>
                <a:lnTo>
                  <a:pt x="120000" y="59999"/>
                </a:lnTo>
                <a:lnTo>
                  <a:pt x="118668" y="47334"/>
                </a:lnTo>
                <a:lnTo>
                  <a:pt x="107277" y="22998"/>
                </a:lnTo>
                <a:lnTo>
                  <a:pt x="86714" y="6239"/>
                </a:lnTo>
                <a:lnTo>
                  <a:pt x="59999" y="0"/>
                </a:lnTo>
                <a:lnTo>
                  <a:pt x="47384" y="1323"/>
                </a:lnTo>
                <a:lnTo>
                  <a:pt x="23069" y="12671"/>
                </a:lnTo>
                <a:lnTo>
                  <a:pt x="6269" y="33211"/>
                </a:lnTo>
                <a:lnTo>
                  <a:pt x="0" y="59999"/>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5" name="Google Shape;885;p35"/>
          <p:cNvSpPr/>
          <p:nvPr/>
        </p:nvSpPr>
        <p:spPr>
          <a:xfrm>
            <a:off x="7347458" y="2816733"/>
            <a:ext cx="61087" cy="62737"/>
          </a:xfrm>
          <a:custGeom>
            <a:rect b="b" l="l" r="r" t="t"/>
            <a:pathLst>
              <a:path extrusionOk="0" h="120000" w="120000">
                <a:moveTo>
                  <a:pt x="0" y="59999"/>
                </a:moveTo>
                <a:lnTo>
                  <a:pt x="1322" y="72592"/>
                </a:lnTo>
                <a:lnTo>
                  <a:pt x="12672" y="96897"/>
                </a:lnTo>
                <a:lnTo>
                  <a:pt x="33243" y="113716"/>
                </a:lnTo>
                <a:lnTo>
                  <a:pt x="60124" y="120000"/>
                </a:lnTo>
                <a:lnTo>
                  <a:pt x="72588" y="118701"/>
                </a:lnTo>
                <a:lnTo>
                  <a:pt x="96949" y="107320"/>
                </a:lnTo>
                <a:lnTo>
                  <a:pt x="113741" y="86731"/>
                </a:lnTo>
                <a:lnTo>
                  <a:pt x="120000" y="59999"/>
                </a:lnTo>
                <a:lnTo>
                  <a:pt x="118711" y="47499"/>
                </a:lnTo>
                <a:lnTo>
                  <a:pt x="107410" y="23084"/>
                </a:lnTo>
                <a:lnTo>
                  <a:pt x="86891" y="6264"/>
                </a:lnTo>
                <a:lnTo>
                  <a:pt x="60124" y="0"/>
                </a:lnTo>
                <a:lnTo>
                  <a:pt x="47407" y="1323"/>
                </a:lnTo>
                <a:lnTo>
                  <a:pt x="23013" y="12671"/>
                </a:lnTo>
                <a:lnTo>
                  <a:pt x="6237" y="33211"/>
                </a:lnTo>
                <a:lnTo>
                  <a:pt x="0" y="59999"/>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6" name="Google Shape;886;p35"/>
          <p:cNvSpPr/>
          <p:nvPr/>
        </p:nvSpPr>
        <p:spPr>
          <a:xfrm>
            <a:off x="3502025" y="3050666"/>
            <a:ext cx="4382389" cy="76200"/>
          </a:xfrm>
          <a:custGeom>
            <a:rect b="b" l="l" r="r" t="t"/>
            <a:pathLst>
              <a:path extrusionOk="0" h="120000" w="120000">
                <a:moveTo>
                  <a:pt x="1738" y="52400"/>
                </a:moveTo>
                <a:lnTo>
                  <a:pt x="1738" y="67400"/>
                </a:lnTo>
                <a:lnTo>
                  <a:pt x="118261" y="67400"/>
                </a:lnTo>
                <a:lnTo>
                  <a:pt x="120000" y="60000"/>
                </a:lnTo>
                <a:lnTo>
                  <a:pt x="117913" y="0"/>
                </a:lnTo>
                <a:lnTo>
                  <a:pt x="118261" y="52400"/>
                </a:lnTo>
                <a:lnTo>
                  <a:pt x="1738" y="52400"/>
                </a:lnTo>
                <a:close/>
              </a:path>
              <a:path extrusionOk="0" h="120000" w="120000">
                <a:moveTo>
                  <a:pt x="118261" y="67400"/>
                </a:moveTo>
                <a:lnTo>
                  <a:pt x="117913" y="67400"/>
                </a:lnTo>
                <a:lnTo>
                  <a:pt x="117913" y="120000"/>
                </a:lnTo>
                <a:lnTo>
                  <a:pt x="120000" y="60000"/>
                </a:lnTo>
                <a:lnTo>
                  <a:pt x="118261" y="67400"/>
                </a:lnTo>
                <a:close/>
              </a:path>
              <a:path extrusionOk="0" h="120000" w="120000">
                <a:moveTo>
                  <a:pt x="118261" y="52400"/>
                </a:moveTo>
                <a:lnTo>
                  <a:pt x="117913" y="0"/>
                </a:lnTo>
                <a:lnTo>
                  <a:pt x="117913" y="52400"/>
                </a:lnTo>
                <a:lnTo>
                  <a:pt x="118261" y="52400"/>
                </a:lnTo>
                <a:close/>
              </a:path>
              <a:path extrusionOk="0" h="120000" w="120000">
                <a:moveTo>
                  <a:pt x="2086" y="52400"/>
                </a:moveTo>
                <a:lnTo>
                  <a:pt x="2086" y="0"/>
                </a:lnTo>
                <a:lnTo>
                  <a:pt x="0" y="60000"/>
                </a:lnTo>
                <a:lnTo>
                  <a:pt x="2086" y="120000"/>
                </a:lnTo>
                <a:lnTo>
                  <a:pt x="2086" y="67400"/>
                </a:lnTo>
                <a:lnTo>
                  <a:pt x="1738" y="67400"/>
                </a:lnTo>
                <a:lnTo>
                  <a:pt x="1738" y="52400"/>
                </a:lnTo>
                <a:lnTo>
                  <a:pt x="2086" y="524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7" name="Google Shape;887;p35"/>
          <p:cNvSpPr/>
          <p:nvPr/>
        </p:nvSpPr>
        <p:spPr>
          <a:xfrm>
            <a:off x="3342259" y="3277869"/>
            <a:ext cx="993139" cy="782320"/>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8" name="Google Shape;888;p35"/>
          <p:cNvSpPr/>
          <p:nvPr/>
        </p:nvSpPr>
        <p:spPr>
          <a:xfrm>
            <a:off x="3342259" y="3277869"/>
            <a:ext cx="993139" cy="78232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9" name="Google Shape;889;p35"/>
          <p:cNvSpPr/>
          <p:nvPr/>
        </p:nvSpPr>
        <p:spPr>
          <a:xfrm>
            <a:off x="4382516" y="3280778"/>
            <a:ext cx="873036" cy="779411"/>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0" name="Google Shape;890;p35"/>
          <p:cNvSpPr/>
          <p:nvPr/>
        </p:nvSpPr>
        <p:spPr>
          <a:xfrm>
            <a:off x="4382516" y="3280778"/>
            <a:ext cx="873036" cy="779411"/>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1" name="Google Shape;891;p35"/>
          <p:cNvSpPr/>
          <p:nvPr/>
        </p:nvSpPr>
        <p:spPr>
          <a:xfrm>
            <a:off x="7852791" y="4251198"/>
            <a:ext cx="0" cy="249694"/>
          </a:xfrm>
          <a:custGeom>
            <a:rect b="b" l="l" r="r" t="t"/>
            <a:pathLst>
              <a:path extrusionOk="0" h="120000" w="120000">
                <a:moveTo>
                  <a:pt x="0" y="0"/>
                </a:moveTo>
                <a:lnTo>
                  <a:pt x="0" y="120000"/>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2" name="Google Shape;892;p35"/>
          <p:cNvSpPr/>
          <p:nvPr/>
        </p:nvSpPr>
        <p:spPr>
          <a:xfrm>
            <a:off x="8309356" y="4038600"/>
            <a:ext cx="0" cy="223519"/>
          </a:xfrm>
          <a:custGeom>
            <a:rect b="b" l="l" r="r" t="t"/>
            <a:pathLst>
              <a:path extrusionOk="0" h="120000" w="120000">
                <a:moveTo>
                  <a:pt x="0" y="0"/>
                </a:moveTo>
                <a:lnTo>
                  <a:pt x="0" y="119999"/>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3" name="Google Shape;893;p35"/>
          <p:cNvSpPr/>
          <p:nvPr/>
        </p:nvSpPr>
        <p:spPr>
          <a:xfrm>
            <a:off x="4941951" y="4262120"/>
            <a:ext cx="0" cy="238760"/>
          </a:xfrm>
          <a:custGeom>
            <a:rect b="b" l="l" r="r" t="t"/>
            <a:pathLst>
              <a:path extrusionOk="0" h="120000" w="120000">
                <a:moveTo>
                  <a:pt x="0" y="0"/>
                </a:moveTo>
                <a:lnTo>
                  <a:pt x="0" y="119999"/>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4" name="Google Shape;894;p35"/>
          <p:cNvSpPr/>
          <p:nvPr/>
        </p:nvSpPr>
        <p:spPr>
          <a:xfrm>
            <a:off x="7841360" y="3368040"/>
            <a:ext cx="936104" cy="670560"/>
          </a:xfrm>
          <a:custGeom>
            <a:rect b="b" l="l" r="r" t="t"/>
            <a:pathLst>
              <a:path extrusionOk="0" h="120000" w="120000">
                <a:moveTo>
                  <a:pt x="0" y="120000"/>
                </a:moveTo>
                <a:lnTo>
                  <a:pt x="119999" y="120000"/>
                </a:lnTo>
                <a:lnTo>
                  <a:pt x="119999"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5" name="Google Shape;895;p35"/>
          <p:cNvSpPr/>
          <p:nvPr/>
        </p:nvSpPr>
        <p:spPr>
          <a:xfrm>
            <a:off x="7841360" y="3368040"/>
            <a:ext cx="936104" cy="670560"/>
          </a:xfrm>
          <a:custGeom>
            <a:rect b="b" l="l" r="r" t="t"/>
            <a:pathLst>
              <a:path extrusionOk="0" h="120000" w="120000">
                <a:moveTo>
                  <a:pt x="0" y="120000"/>
                </a:moveTo>
                <a:lnTo>
                  <a:pt x="119999" y="120000"/>
                </a:lnTo>
                <a:lnTo>
                  <a:pt x="119999" y="0"/>
                </a:lnTo>
                <a:lnTo>
                  <a:pt x="0" y="0"/>
                </a:lnTo>
                <a:lnTo>
                  <a:pt x="0" y="120000"/>
                </a:lnTo>
                <a:close/>
              </a:path>
            </a:pathLst>
          </a:custGeom>
          <a:noFill/>
          <a:ln cap="flat" cmpd="sng" w="190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6" name="Google Shape;896;p35"/>
          <p:cNvSpPr/>
          <p:nvPr/>
        </p:nvSpPr>
        <p:spPr>
          <a:xfrm>
            <a:off x="2261108" y="4262120"/>
            <a:ext cx="0" cy="238772"/>
          </a:xfrm>
          <a:custGeom>
            <a:rect b="b" l="l" r="r" t="t"/>
            <a:pathLst>
              <a:path extrusionOk="0" h="120000" w="120000">
                <a:moveTo>
                  <a:pt x="0" y="0"/>
                </a:moveTo>
                <a:lnTo>
                  <a:pt x="0" y="120000"/>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7" name="Google Shape;897;p35"/>
          <p:cNvSpPr/>
          <p:nvPr/>
        </p:nvSpPr>
        <p:spPr>
          <a:xfrm>
            <a:off x="2245106" y="4500892"/>
            <a:ext cx="1243901" cy="1613915"/>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8" name="Google Shape;898;p35"/>
          <p:cNvSpPr/>
          <p:nvPr/>
        </p:nvSpPr>
        <p:spPr>
          <a:xfrm>
            <a:off x="2245106" y="4500892"/>
            <a:ext cx="1243901" cy="1613915"/>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9" name="Google Shape;899;p35"/>
          <p:cNvSpPr/>
          <p:nvPr/>
        </p:nvSpPr>
        <p:spPr>
          <a:xfrm>
            <a:off x="3554095" y="4500918"/>
            <a:ext cx="828357" cy="1686560"/>
          </a:xfrm>
          <a:custGeom>
            <a:rect b="b" l="l" r="r" t="t"/>
            <a:pathLst>
              <a:path extrusionOk="0" h="120000" w="120000">
                <a:moveTo>
                  <a:pt x="0" y="119999"/>
                </a:moveTo>
                <a:lnTo>
                  <a:pt x="120000" y="119999"/>
                </a:lnTo>
                <a:lnTo>
                  <a:pt x="120000" y="0"/>
                </a:lnTo>
                <a:lnTo>
                  <a:pt x="0" y="0"/>
                </a:lnTo>
                <a:lnTo>
                  <a:pt x="0" y="119999"/>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0" name="Google Shape;900;p35"/>
          <p:cNvSpPr/>
          <p:nvPr/>
        </p:nvSpPr>
        <p:spPr>
          <a:xfrm>
            <a:off x="3554095" y="4500918"/>
            <a:ext cx="828357" cy="1686560"/>
          </a:xfrm>
          <a:custGeom>
            <a:rect b="b" l="l" r="r" t="t"/>
            <a:pathLst>
              <a:path extrusionOk="0" h="120000" w="120000">
                <a:moveTo>
                  <a:pt x="0" y="119999"/>
                </a:moveTo>
                <a:lnTo>
                  <a:pt x="120000" y="119999"/>
                </a:lnTo>
                <a:lnTo>
                  <a:pt x="120000" y="0"/>
                </a:lnTo>
                <a:lnTo>
                  <a:pt x="0" y="0"/>
                </a:lnTo>
                <a:lnTo>
                  <a:pt x="0" y="119999"/>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1" name="Google Shape;901;p35"/>
          <p:cNvSpPr/>
          <p:nvPr/>
        </p:nvSpPr>
        <p:spPr>
          <a:xfrm>
            <a:off x="4909566" y="4500880"/>
            <a:ext cx="1146251" cy="838200"/>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2" name="Google Shape;902;p35"/>
          <p:cNvSpPr/>
          <p:nvPr/>
        </p:nvSpPr>
        <p:spPr>
          <a:xfrm>
            <a:off x="4909566" y="4500880"/>
            <a:ext cx="1146251" cy="83820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3" name="Google Shape;903;p35"/>
          <p:cNvSpPr/>
          <p:nvPr/>
        </p:nvSpPr>
        <p:spPr>
          <a:xfrm>
            <a:off x="8400542" y="5050307"/>
            <a:ext cx="824217" cy="113717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4" name="Google Shape;904;p35"/>
          <p:cNvSpPr/>
          <p:nvPr/>
        </p:nvSpPr>
        <p:spPr>
          <a:xfrm>
            <a:off x="7969123" y="4541570"/>
            <a:ext cx="790638" cy="113717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5" name="Google Shape;905;p35"/>
          <p:cNvSpPr/>
          <p:nvPr/>
        </p:nvSpPr>
        <p:spPr>
          <a:xfrm>
            <a:off x="6660260" y="4500892"/>
            <a:ext cx="1271016" cy="560438"/>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6" name="Google Shape;906;p35"/>
          <p:cNvSpPr/>
          <p:nvPr/>
        </p:nvSpPr>
        <p:spPr>
          <a:xfrm>
            <a:off x="6660260" y="4500892"/>
            <a:ext cx="1271016" cy="560438"/>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7" name="Google Shape;907;p35"/>
          <p:cNvSpPr/>
          <p:nvPr/>
        </p:nvSpPr>
        <p:spPr>
          <a:xfrm>
            <a:off x="179514" y="1625053"/>
            <a:ext cx="2687447" cy="867829"/>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8" name="Google Shape;908;p35"/>
          <p:cNvSpPr/>
          <p:nvPr/>
        </p:nvSpPr>
        <p:spPr>
          <a:xfrm>
            <a:off x="179514" y="1625053"/>
            <a:ext cx="2687447" cy="867829"/>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9" name="Google Shape;909;p35"/>
          <p:cNvSpPr/>
          <p:nvPr/>
        </p:nvSpPr>
        <p:spPr>
          <a:xfrm>
            <a:off x="2339721" y="2492883"/>
            <a:ext cx="0" cy="1758314"/>
          </a:xfrm>
          <a:custGeom>
            <a:rect b="b" l="l" r="r" t="t"/>
            <a:pathLst>
              <a:path extrusionOk="0" h="120000" w="120000">
                <a:moveTo>
                  <a:pt x="0" y="120000"/>
                </a:moveTo>
                <a:lnTo>
                  <a:pt x="0" y="0"/>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0" name="Google Shape;910;p35"/>
          <p:cNvSpPr/>
          <p:nvPr/>
        </p:nvSpPr>
        <p:spPr>
          <a:xfrm>
            <a:off x="2411730" y="2757182"/>
            <a:ext cx="850772" cy="1259065"/>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1" name="Google Shape;911;p35"/>
          <p:cNvSpPr/>
          <p:nvPr/>
        </p:nvSpPr>
        <p:spPr>
          <a:xfrm>
            <a:off x="2411730" y="2757182"/>
            <a:ext cx="850772" cy="1259065"/>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2" name="Google Shape;912;p35"/>
          <p:cNvSpPr/>
          <p:nvPr/>
        </p:nvSpPr>
        <p:spPr>
          <a:xfrm>
            <a:off x="3059811" y="4016248"/>
            <a:ext cx="0" cy="245871"/>
          </a:xfrm>
          <a:custGeom>
            <a:rect b="b" l="l" r="r" t="t"/>
            <a:pathLst>
              <a:path extrusionOk="0" h="120000" w="120000">
                <a:moveTo>
                  <a:pt x="0" y="0"/>
                </a:moveTo>
                <a:lnTo>
                  <a:pt x="0" y="119999"/>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3" name="Google Shape;913;p35"/>
          <p:cNvSpPr/>
          <p:nvPr/>
        </p:nvSpPr>
        <p:spPr>
          <a:xfrm>
            <a:off x="2062352" y="4052570"/>
            <a:ext cx="127" cy="223519"/>
          </a:xfrm>
          <a:custGeom>
            <a:rect b="b" l="l" r="r" t="t"/>
            <a:pathLst>
              <a:path extrusionOk="0" h="120000" w="120000">
                <a:moveTo>
                  <a:pt x="0" y="0"/>
                </a:moveTo>
                <a:lnTo>
                  <a:pt x="120000" y="119999"/>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4" name="Google Shape;914;p35"/>
          <p:cNvSpPr/>
          <p:nvPr/>
        </p:nvSpPr>
        <p:spPr>
          <a:xfrm>
            <a:off x="1284224" y="3110229"/>
            <a:ext cx="853846" cy="949960"/>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5" name="Google Shape;915;p35"/>
          <p:cNvSpPr/>
          <p:nvPr/>
        </p:nvSpPr>
        <p:spPr>
          <a:xfrm>
            <a:off x="1284224" y="3110229"/>
            <a:ext cx="853846" cy="94996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6" name="Google Shape;916;p35"/>
          <p:cNvSpPr/>
          <p:nvPr/>
        </p:nvSpPr>
        <p:spPr>
          <a:xfrm>
            <a:off x="935596" y="4060190"/>
            <a:ext cx="0" cy="201930"/>
          </a:xfrm>
          <a:custGeom>
            <a:rect b="b" l="l" r="r" t="t"/>
            <a:pathLst>
              <a:path extrusionOk="0" h="120000" w="120000">
                <a:moveTo>
                  <a:pt x="0" y="0"/>
                </a:moveTo>
                <a:lnTo>
                  <a:pt x="0" y="120000"/>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7" name="Google Shape;917;p35"/>
          <p:cNvSpPr/>
          <p:nvPr/>
        </p:nvSpPr>
        <p:spPr>
          <a:xfrm>
            <a:off x="320230" y="3219818"/>
            <a:ext cx="792086" cy="840371"/>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8" name="Google Shape;918;p35"/>
          <p:cNvSpPr/>
          <p:nvPr/>
        </p:nvSpPr>
        <p:spPr>
          <a:xfrm>
            <a:off x="320230" y="3219818"/>
            <a:ext cx="792086" cy="840371"/>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9" name="Google Shape;919;p35"/>
          <p:cNvSpPr/>
          <p:nvPr/>
        </p:nvSpPr>
        <p:spPr>
          <a:xfrm>
            <a:off x="4819015" y="4060190"/>
            <a:ext cx="0" cy="194310"/>
          </a:xfrm>
          <a:custGeom>
            <a:rect b="b" l="l" r="r" t="t"/>
            <a:pathLst>
              <a:path extrusionOk="0" h="120000" w="120000">
                <a:moveTo>
                  <a:pt x="0" y="0"/>
                </a:moveTo>
                <a:lnTo>
                  <a:pt x="0" y="120000"/>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0" name="Google Shape;920;p35"/>
          <p:cNvSpPr/>
          <p:nvPr/>
        </p:nvSpPr>
        <p:spPr>
          <a:xfrm>
            <a:off x="3835654" y="4060190"/>
            <a:ext cx="3175" cy="201930"/>
          </a:xfrm>
          <a:custGeom>
            <a:rect b="b" l="l" r="r" t="t"/>
            <a:pathLst>
              <a:path extrusionOk="0" h="120000" w="120000">
                <a:moveTo>
                  <a:pt x="119999" y="0"/>
                </a:moveTo>
                <a:lnTo>
                  <a:pt x="0" y="120000"/>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1" name="Google Shape;921;p35"/>
          <p:cNvSpPr/>
          <p:nvPr/>
        </p:nvSpPr>
        <p:spPr>
          <a:xfrm>
            <a:off x="1598422" y="4251198"/>
            <a:ext cx="0" cy="249770"/>
          </a:xfrm>
          <a:custGeom>
            <a:rect b="b" l="l" r="r" t="t"/>
            <a:pathLst>
              <a:path extrusionOk="0" h="120000" w="120000">
                <a:moveTo>
                  <a:pt x="0" y="0"/>
                </a:moveTo>
                <a:lnTo>
                  <a:pt x="0" y="120000"/>
                </a:lnTo>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2" name="Google Shape;922;p35"/>
          <p:cNvSpPr/>
          <p:nvPr/>
        </p:nvSpPr>
        <p:spPr>
          <a:xfrm>
            <a:off x="21515" y="4500968"/>
            <a:ext cx="2162302" cy="1880362"/>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3" name="Google Shape;923;p35"/>
          <p:cNvSpPr/>
          <p:nvPr/>
        </p:nvSpPr>
        <p:spPr>
          <a:xfrm>
            <a:off x="21515" y="4500968"/>
            <a:ext cx="2162302" cy="188036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4" name="Google Shape;924;p35"/>
          <p:cNvSpPr/>
          <p:nvPr/>
        </p:nvSpPr>
        <p:spPr>
          <a:xfrm>
            <a:off x="0" y="4147820"/>
            <a:ext cx="9144000" cy="228600"/>
          </a:xfrm>
          <a:custGeom>
            <a:rect b="b" l="l" r="r" t="t"/>
            <a:pathLst>
              <a:path extrusionOk="0" h="120000" w="120000">
                <a:moveTo>
                  <a:pt x="120000" y="59999"/>
                </a:moveTo>
                <a:lnTo>
                  <a:pt x="117500" y="79999"/>
                </a:lnTo>
                <a:lnTo>
                  <a:pt x="117000" y="79999"/>
                </a:lnTo>
                <a:lnTo>
                  <a:pt x="117000" y="119999"/>
                </a:lnTo>
                <a:lnTo>
                  <a:pt x="120000" y="59999"/>
                </a:lnTo>
                <a:close/>
              </a:path>
              <a:path extrusionOk="0" h="120000" w="120000">
                <a:moveTo>
                  <a:pt x="117000" y="0"/>
                </a:moveTo>
                <a:lnTo>
                  <a:pt x="117000" y="39999"/>
                </a:lnTo>
                <a:lnTo>
                  <a:pt x="117500" y="39999"/>
                </a:lnTo>
                <a:lnTo>
                  <a:pt x="117000" y="0"/>
                </a:lnTo>
                <a:close/>
              </a:path>
              <a:path extrusionOk="0" h="120000" w="120000">
                <a:moveTo>
                  <a:pt x="120000" y="59999"/>
                </a:moveTo>
                <a:lnTo>
                  <a:pt x="117000" y="0"/>
                </a:lnTo>
                <a:lnTo>
                  <a:pt x="117500" y="39999"/>
                </a:lnTo>
                <a:lnTo>
                  <a:pt x="0" y="39999"/>
                </a:lnTo>
                <a:lnTo>
                  <a:pt x="0" y="59999"/>
                </a:lnTo>
                <a:lnTo>
                  <a:pt x="0" y="79999"/>
                </a:lnTo>
                <a:lnTo>
                  <a:pt x="117500" y="79999"/>
                </a:lnTo>
                <a:lnTo>
                  <a:pt x="120000" y="59999"/>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5" name="Google Shape;925;p35"/>
          <p:cNvSpPr/>
          <p:nvPr/>
        </p:nvSpPr>
        <p:spPr>
          <a:xfrm>
            <a:off x="179514" y="4164329"/>
            <a:ext cx="432041" cy="195580"/>
          </a:xfrm>
          <a:custGeom>
            <a:rect b="b" l="l" r="r" t="t"/>
            <a:pathLst>
              <a:path extrusionOk="0" h="120000" w="120000">
                <a:moveTo>
                  <a:pt x="0" y="60000"/>
                </a:moveTo>
                <a:lnTo>
                  <a:pt x="238" y="67995"/>
                </a:lnTo>
                <a:lnTo>
                  <a:pt x="1049" y="76595"/>
                </a:lnTo>
                <a:lnTo>
                  <a:pt x="4229" y="92193"/>
                </a:lnTo>
                <a:lnTo>
                  <a:pt x="9196" y="105022"/>
                </a:lnTo>
                <a:lnTo>
                  <a:pt x="15604" y="114323"/>
                </a:lnTo>
                <a:lnTo>
                  <a:pt x="23107" y="119337"/>
                </a:lnTo>
                <a:lnTo>
                  <a:pt x="27161" y="120000"/>
                </a:lnTo>
                <a:lnTo>
                  <a:pt x="92838" y="120000"/>
                </a:lnTo>
                <a:lnTo>
                  <a:pt x="100342" y="117685"/>
                </a:lnTo>
                <a:lnTo>
                  <a:pt x="107401" y="110671"/>
                </a:lnTo>
                <a:lnTo>
                  <a:pt x="113211" y="99707"/>
                </a:lnTo>
                <a:lnTo>
                  <a:pt x="117426" y="85553"/>
                </a:lnTo>
                <a:lnTo>
                  <a:pt x="119699" y="68967"/>
                </a:lnTo>
                <a:lnTo>
                  <a:pt x="119999" y="60000"/>
                </a:lnTo>
                <a:lnTo>
                  <a:pt x="118950" y="43432"/>
                </a:lnTo>
                <a:lnTo>
                  <a:pt x="115770" y="27841"/>
                </a:lnTo>
                <a:lnTo>
                  <a:pt x="110803" y="15004"/>
                </a:lnTo>
                <a:lnTo>
                  <a:pt x="104395" y="5688"/>
                </a:lnTo>
                <a:lnTo>
                  <a:pt x="96892" y="663"/>
                </a:lnTo>
                <a:lnTo>
                  <a:pt x="92838" y="0"/>
                </a:lnTo>
                <a:lnTo>
                  <a:pt x="27161" y="0"/>
                </a:lnTo>
                <a:lnTo>
                  <a:pt x="19657" y="2319"/>
                </a:lnTo>
                <a:lnTo>
                  <a:pt x="12598" y="9347"/>
                </a:lnTo>
                <a:lnTo>
                  <a:pt x="6788" y="20323"/>
                </a:lnTo>
                <a:lnTo>
                  <a:pt x="2573" y="34480"/>
                </a:lnTo>
                <a:lnTo>
                  <a:pt x="300" y="51050"/>
                </a:lnTo>
                <a:lnTo>
                  <a:pt x="0" y="6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6" name="Google Shape;926;p35"/>
          <p:cNvSpPr/>
          <p:nvPr/>
        </p:nvSpPr>
        <p:spPr>
          <a:xfrm>
            <a:off x="179514" y="4164329"/>
            <a:ext cx="432041" cy="195580"/>
          </a:xfrm>
          <a:custGeom>
            <a:rect b="b" l="l" r="r" t="t"/>
            <a:pathLst>
              <a:path extrusionOk="0" h="120000" w="120000">
                <a:moveTo>
                  <a:pt x="0" y="60000"/>
                </a:moveTo>
                <a:lnTo>
                  <a:pt x="300" y="51050"/>
                </a:lnTo>
                <a:lnTo>
                  <a:pt x="2573" y="34480"/>
                </a:lnTo>
                <a:lnTo>
                  <a:pt x="6788" y="20323"/>
                </a:lnTo>
                <a:lnTo>
                  <a:pt x="12598" y="9347"/>
                </a:lnTo>
                <a:lnTo>
                  <a:pt x="19657" y="2319"/>
                </a:lnTo>
                <a:lnTo>
                  <a:pt x="27161" y="0"/>
                </a:lnTo>
                <a:lnTo>
                  <a:pt x="92838" y="0"/>
                </a:lnTo>
                <a:lnTo>
                  <a:pt x="96892" y="663"/>
                </a:lnTo>
                <a:lnTo>
                  <a:pt x="104395" y="5688"/>
                </a:lnTo>
                <a:lnTo>
                  <a:pt x="110803" y="15004"/>
                </a:lnTo>
                <a:lnTo>
                  <a:pt x="115770" y="27841"/>
                </a:lnTo>
                <a:lnTo>
                  <a:pt x="118950" y="43432"/>
                </a:lnTo>
                <a:lnTo>
                  <a:pt x="119999" y="60000"/>
                </a:lnTo>
                <a:lnTo>
                  <a:pt x="119699" y="68967"/>
                </a:lnTo>
                <a:lnTo>
                  <a:pt x="117426" y="85553"/>
                </a:lnTo>
                <a:lnTo>
                  <a:pt x="113211" y="99707"/>
                </a:lnTo>
                <a:lnTo>
                  <a:pt x="107401" y="110671"/>
                </a:lnTo>
                <a:lnTo>
                  <a:pt x="100342" y="117685"/>
                </a:lnTo>
                <a:lnTo>
                  <a:pt x="92838" y="120000"/>
                </a:lnTo>
                <a:lnTo>
                  <a:pt x="27161" y="120000"/>
                </a:lnTo>
                <a:lnTo>
                  <a:pt x="23107" y="119337"/>
                </a:lnTo>
                <a:lnTo>
                  <a:pt x="15604" y="114323"/>
                </a:lnTo>
                <a:lnTo>
                  <a:pt x="9196" y="105022"/>
                </a:lnTo>
                <a:lnTo>
                  <a:pt x="4229" y="92193"/>
                </a:lnTo>
                <a:lnTo>
                  <a:pt x="1049" y="76595"/>
                </a:lnTo>
                <a:lnTo>
                  <a:pt x="238" y="67995"/>
                </a:lnTo>
                <a:lnTo>
                  <a:pt x="0" y="60000"/>
                </a:lnTo>
                <a:close/>
              </a:path>
            </a:pathLst>
          </a:custGeom>
          <a:noFill/>
          <a:ln cap="flat" cmpd="sng" w="1905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7" name="Google Shape;927;p35"/>
          <p:cNvSpPr/>
          <p:nvPr/>
        </p:nvSpPr>
        <p:spPr>
          <a:xfrm>
            <a:off x="2661031" y="4164329"/>
            <a:ext cx="432054" cy="195580"/>
          </a:xfrm>
          <a:custGeom>
            <a:rect b="b" l="l" r="r" t="t"/>
            <a:pathLst>
              <a:path extrusionOk="0" h="120000" w="120000">
                <a:moveTo>
                  <a:pt x="0" y="60000"/>
                </a:moveTo>
                <a:lnTo>
                  <a:pt x="237" y="67995"/>
                </a:lnTo>
                <a:lnTo>
                  <a:pt x="1047" y="76595"/>
                </a:lnTo>
                <a:lnTo>
                  <a:pt x="4222" y="92193"/>
                </a:lnTo>
                <a:lnTo>
                  <a:pt x="9185" y="105022"/>
                </a:lnTo>
                <a:lnTo>
                  <a:pt x="15593" y="114323"/>
                </a:lnTo>
                <a:lnTo>
                  <a:pt x="23101" y="119337"/>
                </a:lnTo>
                <a:lnTo>
                  <a:pt x="27160" y="120000"/>
                </a:lnTo>
                <a:lnTo>
                  <a:pt x="92839" y="120000"/>
                </a:lnTo>
                <a:lnTo>
                  <a:pt x="100339" y="117685"/>
                </a:lnTo>
                <a:lnTo>
                  <a:pt x="107396" y="110671"/>
                </a:lnTo>
                <a:lnTo>
                  <a:pt x="113207" y="99707"/>
                </a:lnTo>
                <a:lnTo>
                  <a:pt x="117424" y="85553"/>
                </a:lnTo>
                <a:lnTo>
                  <a:pt x="119699" y="68967"/>
                </a:lnTo>
                <a:lnTo>
                  <a:pt x="120000" y="60000"/>
                </a:lnTo>
                <a:lnTo>
                  <a:pt x="118949" y="43432"/>
                </a:lnTo>
                <a:lnTo>
                  <a:pt x="115768" y="27841"/>
                </a:lnTo>
                <a:lnTo>
                  <a:pt x="110799" y="15004"/>
                </a:lnTo>
                <a:lnTo>
                  <a:pt x="104391" y="5688"/>
                </a:lnTo>
                <a:lnTo>
                  <a:pt x="96890" y="663"/>
                </a:lnTo>
                <a:lnTo>
                  <a:pt x="92839" y="0"/>
                </a:lnTo>
                <a:lnTo>
                  <a:pt x="27160" y="0"/>
                </a:lnTo>
                <a:lnTo>
                  <a:pt x="19648" y="2319"/>
                </a:lnTo>
                <a:lnTo>
                  <a:pt x="12587" y="9347"/>
                </a:lnTo>
                <a:lnTo>
                  <a:pt x="6779" y="20323"/>
                </a:lnTo>
                <a:lnTo>
                  <a:pt x="2569" y="34480"/>
                </a:lnTo>
                <a:lnTo>
                  <a:pt x="299" y="51050"/>
                </a:lnTo>
                <a:lnTo>
                  <a:pt x="0" y="6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8" name="Google Shape;928;p35"/>
          <p:cNvSpPr/>
          <p:nvPr/>
        </p:nvSpPr>
        <p:spPr>
          <a:xfrm>
            <a:off x="2661031" y="4164329"/>
            <a:ext cx="432054" cy="195580"/>
          </a:xfrm>
          <a:custGeom>
            <a:rect b="b" l="l" r="r" t="t"/>
            <a:pathLst>
              <a:path extrusionOk="0" h="120000" w="120000">
                <a:moveTo>
                  <a:pt x="0" y="60000"/>
                </a:moveTo>
                <a:lnTo>
                  <a:pt x="299" y="51050"/>
                </a:lnTo>
                <a:lnTo>
                  <a:pt x="2569" y="34480"/>
                </a:lnTo>
                <a:lnTo>
                  <a:pt x="6779" y="20323"/>
                </a:lnTo>
                <a:lnTo>
                  <a:pt x="12587" y="9347"/>
                </a:lnTo>
                <a:lnTo>
                  <a:pt x="19648" y="2319"/>
                </a:lnTo>
                <a:lnTo>
                  <a:pt x="27160" y="0"/>
                </a:lnTo>
                <a:lnTo>
                  <a:pt x="92839" y="0"/>
                </a:lnTo>
                <a:lnTo>
                  <a:pt x="96890" y="663"/>
                </a:lnTo>
                <a:lnTo>
                  <a:pt x="104391" y="5688"/>
                </a:lnTo>
                <a:lnTo>
                  <a:pt x="110799" y="15004"/>
                </a:lnTo>
                <a:lnTo>
                  <a:pt x="115768" y="27841"/>
                </a:lnTo>
                <a:lnTo>
                  <a:pt x="118949" y="43432"/>
                </a:lnTo>
                <a:lnTo>
                  <a:pt x="120000" y="60000"/>
                </a:lnTo>
                <a:lnTo>
                  <a:pt x="119699" y="68967"/>
                </a:lnTo>
                <a:lnTo>
                  <a:pt x="117424" y="85553"/>
                </a:lnTo>
                <a:lnTo>
                  <a:pt x="113207" y="99707"/>
                </a:lnTo>
                <a:lnTo>
                  <a:pt x="107396" y="110671"/>
                </a:lnTo>
                <a:lnTo>
                  <a:pt x="100339" y="117685"/>
                </a:lnTo>
                <a:lnTo>
                  <a:pt x="92839" y="120000"/>
                </a:lnTo>
                <a:lnTo>
                  <a:pt x="27160" y="120000"/>
                </a:lnTo>
                <a:lnTo>
                  <a:pt x="23101" y="119337"/>
                </a:lnTo>
                <a:lnTo>
                  <a:pt x="15593" y="114323"/>
                </a:lnTo>
                <a:lnTo>
                  <a:pt x="9185" y="105022"/>
                </a:lnTo>
                <a:lnTo>
                  <a:pt x="4222" y="92193"/>
                </a:lnTo>
                <a:lnTo>
                  <a:pt x="1047" y="76595"/>
                </a:lnTo>
                <a:lnTo>
                  <a:pt x="237" y="67995"/>
                </a:lnTo>
                <a:lnTo>
                  <a:pt x="0" y="60000"/>
                </a:lnTo>
                <a:close/>
              </a:path>
            </a:pathLst>
          </a:custGeom>
          <a:noFill/>
          <a:ln cap="flat" cmpd="sng" w="1905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9" name="Google Shape;929;p35"/>
          <p:cNvSpPr/>
          <p:nvPr/>
        </p:nvSpPr>
        <p:spPr>
          <a:xfrm>
            <a:off x="5185410" y="4164329"/>
            <a:ext cx="432053" cy="195580"/>
          </a:xfrm>
          <a:custGeom>
            <a:rect b="b" l="l" r="r" t="t"/>
            <a:pathLst>
              <a:path extrusionOk="0" h="120000" w="120000">
                <a:moveTo>
                  <a:pt x="0" y="60000"/>
                </a:moveTo>
                <a:lnTo>
                  <a:pt x="238" y="67995"/>
                </a:lnTo>
                <a:lnTo>
                  <a:pt x="1050" y="76595"/>
                </a:lnTo>
                <a:lnTo>
                  <a:pt x="4231" y="92193"/>
                </a:lnTo>
                <a:lnTo>
                  <a:pt x="9199" y="105022"/>
                </a:lnTo>
                <a:lnTo>
                  <a:pt x="15608" y="114323"/>
                </a:lnTo>
                <a:lnTo>
                  <a:pt x="23109" y="119337"/>
                </a:lnTo>
                <a:lnTo>
                  <a:pt x="27160" y="120000"/>
                </a:lnTo>
                <a:lnTo>
                  <a:pt x="92839" y="120000"/>
                </a:lnTo>
                <a:lnTo>
                  <a:pt x="100339" y="117685"/>
                </a:lnTo>
                <a:lnTo>
                  <a:pt x="107397" y="110671"/>
                </a:lnTo>
                <a:lnTo>
                  <a:pt x="113208" y="99707"/>
                </a:lnTo>
                <a:lnTo>
                  <a:pt x="117424" y="85553"/>
                </a:lnTo>
                <a:lnTo>
                  <a:pt x="119699" y="68967"/>
                </a:lnTo>
                <a:lnTo>
                  <a:pt x="120000" y="60000"/>
                </a:lnTo>
                <a:lnTo>
                  <a:pt x="118949" y="43432"/>
                </a:lnTo>
                <a:lnTo>
                  <a:pt x="115768" y="27841"/>
                </a:lnTo>
                <a:lnTo>
                  <a:pt x="110800" y="15004"/>
                </a:lnTo>
                <a:lnTo>
                  <a:pt x="104391" y="5688"/>
                </a:lnTo>
                <a:lnTo>
                  <a:pt x="96890" y="663"/>
                </a:lnTo>
                <a:lnTo>
                  <a:pt x="92839" y="0"/>
                </a:lnTo>
                <a:lnTo>
                  <a:pt x="27160" y="0"/>
                </a:lnTo>
                <a:lnTo>
                  <a:pt x="19660" y="2319"/>
                </a:lnTo>
                <a:lnTo>
                  <a:pt x="12602" y="9347"/>
                </a:lnTo>
                <a:lnTo>
                  <a:pt x="6791" y="20323"/>
                </a:lnTo>
                <a:lnTo>
                  <a:pt x="2575" y="34480"/>
                </a:lnTo>
                <a:lnTo>
                  <a:pt x="300" y="51050"/>
                </a:lnTo>
                <a:lnTo>
                  <a:pt x="0" y="6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0" name="Google Shape;930;p35"/>
          <p:cNvSpPr/>
          <p:nvPr/>
        </p:nvSpPr>
        <p:spPr>
          <a:xfrm>
            <a:off x="5185410" y="4164329"/>
            <a:ext cx="432053" cy="195580"/>
          </a:xfrm>
          <a:custGeom>
            <a:rect b="b" l="l" r="r" t="t"/>
            <a:pathLst>
              <a:path extrusionOk="0" h="120000" w="120000">
                <a:moveTo>
                  <a:pt x="0" y="60000"/>
                </a:moveTo>
                <a:lnTo>
                  <a:pt x="300" y="51050"/>
                </a:lnTo>
                <a:lnTo>
                  <a:pt x="2575" y="34480"/>
                </a:lnTo>
                <a:lnTo>
                  <a:pt x="6791" y="20323"/>
                </a:lnTo>
                <a:lnTo>
                  <a:pt x="12602" y="9347"/>
                </a:lnTo>
                <a:lnTo>
                  <a:pt x="19660" y="2319"/>
                </a:lnTo>
                <a:lnTo>
                  <a:pt x="27160" y="0"/>
                </a:lnTo>
                <a:lnTo>
                  <a:pt x="92839" y="0"/>
                </a:lnTo>
                <a:lnTo>
                  <a:pt x="96890" y="663"/>
                </a:lnTo>
                <a:lnTo>
                  <a:pt x="104391" y="5688"/>
                </a:lnTo>
                <a:lnTo>
                  <a:pt x="110800" y="15004"/>
                </a:lnTo>
                <a:lnTo>
                  <a:pt x="115768" y="27841"/>
                </a:lnTo>
                <a:lnTo>
                  <a:pt x="118949" y="43432"/>
                </a:lnTo>
                <a:lnTo>
                  <a:pt x="120000" y="60000"/>
                </a:lnTo>
                <a:lnTo>
                  <a:pt x="119699" y="68967"/>
                </a:lnTo>
                <a:lnTo>
                  <a:pt x="117424" y="85553"/>
                </a:lnTo>
                <a:lnTo>
                  <a:pt x="113208" y="99707"/>
                </a:lnTo>
                <a:lnTo>
                  <a:pt x="107397" y="110671"/>
                </a:lnTo>
                <a:lnTo>
                  <a:pt x="100339" y="117685"/>
                </a:lnTo>
                <a:lnTo>
                  <a:pt x="92839" y="120000"/>
                </a:lnTo>
                <a:lnTo>
                  <a:pt x="27160" y="120000"/>
                </a:lnTo>
                <a:lnTo>
                  <a:pt x="23109" y="119337"/>
                </a:lnTo>
                <a:lnTo>
                  <a:pt x="15608" y="114323"/>
                </a:lnTo>
                <a:lnTo>
                  <a:pt x="9199" y="105022"/>
                </a:lnTo>
                <a:lnTo>
                  <a:pt x="4231" y="92193"/>
                </a:lnTo>
                <a:lnTo>
                  <a:pt x="1050" y="76595"/>
                </a:lnTo>
                <a:lnTo>
                  <a:pt x="238" y="67995"/>
                </a:lnTo>
                <a:lnTo>
                  <a:pt x="0" y="60000"/>
                </a:lnTo>
                <a:close/>
              </a:path>
            </a:pathLst>
          </a:custGeom>
          <a:noFill/>
          <a:ln cap="flat" cmpd="sng" w="1905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1" name="Google Shape;931;p35"/>
          <p:cNvSpPr/>
          <p:nvPr/>
        </p:nvSpPr>
        <p:spPr>
          <a:xfrm>
            <a:off x="7035165" y="4164329"/>
            <a:ext cx="432053" cy="195580"/>
          </a:xfrm>
          <a:custGeom>
            <a:rect b="b" l="l" r="r" t="t"/>
            <a:pathLst>
              <a:path extrusionOk="0" h="120000" w="120000">
                <a:moveTo>
                  <a:pt x="0" y="60000"/>
                </a:moveTo>
                <a:lnTo>
                  <a:pt x="238" y="67995"/>
                </a:lnTo>
                <a:lnTo>
                  <a:pt x="1050" y="76595"/>
                </a:lnTo>
                <a:lnTo>
                  <a:pt x="4231" y="92193"/>
                </a:lnTo>
                <a:lnTo>
                  <a:pt x="9199" y="105022"/>
                </a:lnTo>
                <a:lnTo>
                  <a:pt x="15608" y="114323"/>
                </a:lnTo>
                <a:lnTo>
                  <a:pt x="23109" y="119337"/>
                </a:lnTo>
                <a:lnTo>
                  <a:pt x="27160" y="120000"/>
                </a:lnTo>
                <a:lnTo>
                  <a:pt x="92839" y="120000"/>
                </a:lnTo>
                <a:lnTo>
                  <a:pt x="100339" y="117685"/>
                </a:lnTo>
                <a:lnTo>
                  <a:pt x="107397" y="110671"/>
                </a:lnTo>
                <a:lnTo>
                  <a:pt x="113208" y="99707"/>
                </a:lnTo>
                <a:lnTo>
                  <a:pt x="117424" y="85553"/>
                </a:lnTo>
                <a:lnTo>
                  <a:pt x="119699" y="68967"/>
                </a:lnTo>
                <a:lnTo>
                  <a:pt x="120000" y="60000"/>
                </a:lnTo>
                <a:lnTo>
                  <a:pt x="118949" y="43432"/>
                </a:lnTo>
                <a:lnTo>
                  <a:pt x="115768" y="27841"/>
                </a:lnTo>
                <a:lnTo>
                  <a:pt x="110800" y="15004"/>
                </a:lnTo>
                <a:lnTo>
                  <a:pt x="104391" y="5688"/>
                </a:lnTo>
                <a:lnTo>
                  <a:pt x="96890" y="663"/>
                </a:lnTo>
                <a:lnTo>
                  <a:pt x="92839" y="0"/>
                </a:lnTo>
                <a:lnTo>
                  <a:pt x="27160" y="0"/>
                </a:lnTo>
                <a:lnTo>
                  <a:pt x="19660" y="2319"/>
                </a:lnTo>
                <a:lnTo>
                  <a:pt x="12602" y="9347"/>
                </a:lnTo>
                <a:lnTo>
                  <a:pt x="6791" y="20323"/>
                </a:lnTo>
                <a:lnTo>
                  <a:pt x="2575" y="34480"/>
                </a:lnTo>
                <a:lnTo>
                  <a:pt x="300" y="51050"/>
                </a:lnTo>
                <a:lnTo>
                  <a:pt x="0" y="6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2" name="Google Shape;932;p35"/>
          <p:cNvSpPr/>
          <p:nvPr/>
        </p:nvSpPr>
        <p:spPr>
          <a:xfrm>
            <a:off x="7035165" y="4164329"/>
            <a:ext cx="432053" cy="195580"/>
          </a:xfrm>
          <a:custGeom>
            <a:rect b="b" l="l" r="r" t="t"/>
            <a:pathLst>
              <a:path extrusionOk="0" h="120000" w="120000">
                <a:moveTo>
                  <a:pt x="0" y="60000"/>
                </a:moveTo>
                <a:lnTo>
                  <a:pt x="300" y="51050"/>
                </a:lnTo>
                <a:lnTo>
                  <a:pt x="2575" y="34480"/>
                </a:lnTo>
                <a:lnTo>
                  <a:pt x="6791" y="20323"/>
                </a:lnTo>
                <a:lnTo>
                  <a:pt x="12602" y="9347"/>
                </a:lnTo>
                <a:lnTo>
                  <a:pt x="19660" y="2319"/>
                </a:lnTo>
                <a:lnTo>
                  <a:pt x="27160" y="0"/>
                </a:lnTo>
                <a:lnTo>
                  <a:pt x="92839" y="0"/>
                </a:lnTo>
                <a:lnTo>
                  <a:pt x="96890" y="663"/>
                </a:lnTo>
                <a:lnTo>
                  <a:pt x="104391" y="5688"/>
                </a:lnTo>
                <a:lnTo>
                  <a:pt x="110800" y="15004"/>
                </a:lnTo>
                <a:lnTo>
                  <a:pt x="115768" y="27841"/>
                </a:lnTo>
                <a:lnTo>
                  <a:pt x="118949" y="43432"/>
                </a:lnTo>
                <a:lnTo>
                  <a:pt x="120000" y="60000"/>
                </a:lnTo>
                <a:lnTo>
                  <a:pt x="119699" y="68967"/>
                </a:lnTo>
                <a:lnTo>
                  <a:pt x="117424" y="85553"/>
                </a:lnTo>
                <a:lnTo>
                  <a:pt x="113208" y="99707"/>
                </a:lnTo>
                <a:lnTo>
                  <a:pt x="107397" y="110671"/>
                </a:lnTo>
                <a:lnTo>
                  <a:pt x="100339" y="117685"/>
                </a:lnTo>
                <a:lnTo>
                  <a:pt x="92839" y="120000"/>
                </a:lnTo>
                <a:lnTo>
                  <a:pt x="27160" y="120000"/>
                </a:lnTo>
                <a:lnTo>
                  <a:pt x="23109" y="119337"/>
                </a:lnTo>
                <a:lnTo>
                  <a:pt x="15608" y="114323"/>
                </a:lnTo>
                <a:lnTo>
                  <a:pt x="9199" y="105022"/>
                </a:lnTo>
                <a:lnTo>
                  <a:pt x="4231" y="92193"/>
                </a:lnTo>
                <a:lnTo>
                  <a:pt x="1050" y="76595"/>
                </a:lnTo>
                <a:lnTo>
                  <a:pt x="238" y="67995"/>
                </a:lnTo>
                <a:lnTo>
                  <a:pt x="0" y="60000"/>
                </a:lnTo>
                <a:close/>
              </a:path>
            </a:pathLst>
          </a:custGeom>
          <a:noFill/>
          <a:ln cap="flat" cmpd="sng" w="1905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3" name="Google Shape;933;p35"/>
          <p:cNvSpPr/>
          <p:nvPr/>
        </p:nvSpPr>
        <p:spPr>
          <a:xfrm>
            <a:off x="8460486" y="4164329"/>
            <a:ext cx="432054" cy="195580"/>
          </a:xfrm>
          <a:custGeom>
            <a:rect b="b" l="l" r="r" t="t"/>
            <a:pathLst>
              <a:path extrusionOk="0" h="120000" w="120000">
                <a:moveTo>
                  <a:pt x="0" y="60000"/>
                </a:moveTo>
                <a:lnTo>
                  <a:pt x="237" y="67995"/>
                </a:lnTo>
                <a:lnTo>
                  <a:pt x="1047" y="76595"/>
                </a:lnTo>
                <a:lnTo>
                  <a:pt x="4222" y="92193"/>
                </a:lnTo>
                <a:lnTo>
                  <a:pt x="9185" y="105022"/>
                </a:lnTo>
                <a:lnTo>
                  <a:pt x="15593" y="114323"/>
                </a:lnTo>
                <a:lnTo>
                  <a:pt x="23101" y="119337"/>
                </a:lnTo>
                <a:lnTo>
                  <a:pt x="27160" y="120000"/>
                </a:lnTo>
                <a:lnTo>
                  <a:pt x="92839" y="120000"/>
                </a:lnTo>
                <a:lnTo>
                  <a:pt x="100339" y="117685"/>
                </a:lnTo>
                <a:lnTo>
                  <a:pt x="107396" y="110671"/>
                </a:lnTo>
                <a:lnTo>
                  <a:pt x="113207" y="99707"/>
                </a:lnTo>
                <a:lnTo>
                  <a:pt x="117424" y="85553"/>
                </a:lnTo>
                <a:lnTo>
                  <a:pt x="119699" y="68967"/>
                </a:lnTo>
                <a:lnTo>
                  <a:pt x="120000" y="60000"/>
                </a:lnTo>
                <a:lnTo>
                  <a:pt x="118949" y="43432"/>
                </a:lnTo>
                <a:lnTo>
                  <a:pt x="115768" y="27841"/>
                </a:lnTo>
                <a:lnTo>
                  <a:pt x="110799" y="15004"/>
                </a:lnTo>
                <a:lnTo>
                  <a:pt x="104391" y="5688"/>
                </a:lnTo>
                <a:lnTo>
                  <a:pt x="96890" y="663"/>
                </a:lnTo>
                <a:lnTo>
                  <a:pt x="92839" y="0"/>
                </a:lnTo>
                <a:lnTo>
                  <a:pt x="27160" y="0"/>
                </a:lnTo>
                <a:lnTo>
                  <a:pt x="19648" y="2319"/>
                </a:lnTo>
                <a:lnTo>
                  <a:pt x="12587" y="9347"/>
                </a:lnTo>
                <a:lnTo>
                  <a:pt x="6779" y="20323"/>
                </a:lnTo>
                <a:lnTo>
                  <a:pt x="2569" y="34480"/>
                </a:lnTo>
                <a:lnTo>
                  <a:pt x="299" y="51050"/>
                </a:lnTo>
                <a:lnTo>
                  <a:pt x="0" y="6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4" name="Google Shape;934;p35"/>
          <p:cNvSpPr/>
          <p:nvPr/>
        </p:nvSpPr>
        <p:spPr>
          <a:xfrm>
            <a:off x="8460486" y="4164329"/>
            <a:ext cx="432054" cy="195580"/>
          </a:xfrm>
          <a:custGeom>
            <a:rect b="b" l="l" r="r" t="t"/>
            <a:pathLst>
              <a:path extrusionOk="0" h="120000" w="120000">
                <a:moveTo>
                  <a:pt x="0" y="60000"/>
                </a:moveTo>
                <a:lnTo>
                  <a:pt x="299" y="51050"/>
                </a:lnTo>
                <a:lnTo>
                  <a:pt x="2569" y="34480"/>
                </a:lnTo>
                <a:lnTo>
                  <a:pt x="6779" y="20323"/>
                </a:lnTo>
                <a:lnTo>
                  <a:pt x="12587" y="9347"/>
                </a:lnTo>
                <a:lnTo>
                  <a:pt x="19648" y="2319"/>
                </a:lnTo>
                <a:lnTo>
                  <a:pt x="27160" y="0"/>
                </a:lnTo>
                <a:lnTo>
                  <a:pt x="92839" y="0"/>
                </a:lnTo>
                <a:lnTo>
                  <a:pt x="96890" y="663"/>
                </a:lnTo>
                <a:lnTo>
                  <a:pt x="104391" y="5688"/>
                </a:lnTo>
                <a:lnTo>
                  <a:pt x="110799" y="15004"/>
                </a:lnTo>
                <a:lnTo>
                  <a:pt x="115768" y="27841"/>
                </a:lnTo>
                <a:lnTo>
                  <a:pt x="118949" y="43432"/>
                </a:lnTo>
                <a:lnTo>
                  <a:pt x="120000" y="60000"/>
                </a:lnTo>
                <a:lnTo>
                  <a:pt x="119699" y="68967"/>
                </a:lnTo>
                <a:lnTo>
                  <a:pt x="117424" y="85553"/>
                </a:lnTo>
                <a:lnTo>
                  <a:pt x="113207" y="99707"/>
                </a:lnTo>
                <a:lnTo>
                  <a:pt x="107396" y="110671"/>
                </a:lnTo>
                <a:lnTo>
                  <a:pt x="100339" y="117685"/>
                </a:lnTo>
                <a:lnTo>
                  <a:pt x="92839" y="120000"/>
                </a:lnTo>
                <a:lnTo>
                  <a:pt x="27160" y="120000"/>
                </a:lnTo>
                <a:lnTo>
                  <a:pt x="23101" y="119337"/>
                </a:lnTo>
                <a:lnTo>
                  <a:pt x="15593" y="114323"/>
                </a:lnTo>
                <a:lnTo>
                  <a:pt x="9185" y="105022"/>
                </a:lnTo>
                <a:lnTo>
                  <a:pt x="4222" y="92193"/>
                </a:lnTo>
                <a:lnTo>
                  <a:pt x="1047" y="76595"/>
                </a:lnTo>
                <a:lnTo>
                  <a:pt x="237" y="67995"/>
                </a:lnTo>
                <a:lnTo>
                  <a:pt x="0" y="60000"/>
                </a:lnTo>
                <a:close/>
              </a:path>
            </a:pathLst>
          </a:custGeom>
          <a:noFill/>
          <a:ln cap="flat" cmpd="sng" w="1905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5" name="Google Shape;935;p35"/>
          <p:cNvSpPr/>
          <p:nvPr/>
        </p:nvSpPr>
        <p:spPr>
          <a:xfrm>
            <a:off x="4506849" y="5432450"/>
            <a:ext cx="1793367" cy="948880"/>
          </a:xfrm>
          <a:custGeom>
            <a:rect b="b" l="l" r="r" t="t"/>
            <a:pathLst>
              <a:path extrusionOk="0" h="120000" w="120000">
                <a:moveTo>
                  <a:pt x="0" y="120000"/>
                </a:moveTo>
                <a:lnTo>
                  <a:pt x="120000" y="120000"/>
                </a:lnTo>
                <a:lnTo>
                  <a:pt x="120000" y="0"/>
                </a:lnTo>
                <a:lnTo>
                  <a:pt x="0" y="0"/>
                </a:lnTo>
                <a:lnTo>
                  <a:pt x="0" y="120000"/>
                </a:lnTo>
                <a:close/>
              </a:path>
            </a:pathLst>
          </a:custGeom>
          <a:solidFill>
            <a:srgbClr val="FBD5D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6" name="Google Shape;936;p35"/>
          <p:cNvSpPr/>
          <p:nvPr/>
        </p:nvSpPr>
        <p:spPr>
          <a:xfrm>
            <a:off x="4506849" y="5432450"/>
            <a:ext cx="1793367" cy="94888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7" name="Google Shape;937;p35"/>
          <p:cNvSpPr txBox="1"/>
          <p:nvPr/>
        </p:nvSpPr>
        <p:spPr>
          <a:xfrm>
            <a:off x="311302" y="860693"/>
            <a:ext cx="1057210"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Brexit</a:t>
            </a:r>
            <a:endParaRPr sz="3000">
              <a:latin typeface="Arial"/>
              <a:ea typeface="Arial"/>
              <a:cs typeface="Arial"/>
              <a:sym typeface="Arial"/>
            </a:endParaRPr>
          </a:p>
        </p:txBody>
      </p:sp>
      <p:sp>
        <p:nvSpPr>
          <p:cNvPr id="938" name="Google Shape;938;p35"/>
          <p:cNvSpPr txBox="1"/>
          <p:nvPr/>
        </p:nvSpPr>
        <p:spPr>
          <a:xfrm>
            <a:off x="1390269" y="860693"/>
            <a:ext cx="18173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a:t>
            </a:r>
            <a:endParaRPr sz="3000">
              <a:latin typeface="Arial"/>
              <a:ea typeface="Arial"/>
              <a:cs typeface="Arial"/>
              <a:sym typeface="Arial"/>
            </a:endParaRPr>
          </a:p>
        </p:txBody>
      </p:sp>
      <p:sp>
        <p:nvSpPr>
          <p:cNvPr id="939" name="Google Shape;939;p35"/>
          <p:cNvSpPr txBox="1"/>
          <p:nvPr/>
        </p:nvSpPr>
        <p:spPr>
          <a:xfrm>
            <a:off x="1588389" y="860693"/>
            <a:ext cx="1510582"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Timeline</a:t>
            </a:r>
            <a:endParaRPr sz="3000">
              <a:latin typeface="Arial"/>
              <a:ea typeface="Arial"/>
              <a:cs typeface="Arial"/>
              <a:sym typeface="Arial"/>
            </a:endParaRPr>
          </a:p>
        </p:txBody>
      </p:sp>
      <p:sp>
        <p:nvSpPr>
          <p:cNvPr id="940" name="Google Shape;940;p35"/>
          <p:cNvSpPr txBox="1"/>
          <p:nvPr/>
        </p:nvSpPr>
        <p:spPr>
          <a:xfrm>
            <a:off x="5847969" y="1905960"/>
            <a:ext cx="476625" cy="127812"/>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b="1" lang="en-US" sz="800">
                <a:solidFill>
                  <a:srgbClr val="5F5F5F"/>
                </a:solidFill>
                <a:latin typeface="Arial"/>
                <a:ea typeface="Arial"/>
                <a:cs typeface="Arial"/>
                <a:sym typeface="Arial"/>
              </a:rPr>
              <a:t>by EU-27</a:t>
            </a:r>
            <a:endParaRPr sz="800">
              <a:latin typeface="Arial"/>
              <a:ea typeface="Arial"/>
              <a:cs typeface="Arial"/>
              <a:sym typeface="Arial"/>
            </a:endParaRPr>
          </a:p>
        </p:txBody>
      </p:sp>
      <p:sp>
        <p:nvSpPr>
          <p:cNvPr id="941" name="Google Shape;941;p35"/>
          <p:cNvSpPr txBox="1"/>
          <p:nvPr/>
        </p:nvSpPr>
        <p:spPr>
          <a:xfrm>
            <a:off x="5847969" y="2150047"/>
            <a:ext cx="1399161"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b="1" lang="en-US" sz="800">
                <a:solidFill>
                  <a:srgbClr val="5F5F5F"/>
                </a:solidFill>
                <a:latin typeface="Arial"/>
                <a:ea typeface="Arial"/>
                <a:cs typeface="Arial"/>
                <a:sym typeface="Arial"/>
              </a:rPr>
              <a:t>least 20 member states with</a:t>
            </a:r>
            <a:endParaRPr sz="800">
              <a:latin typeface="Arial"/>
              <a:ea typeface="Arial"/>
              <a:cs typeface="Arial"/>
              <a:sym typeface="Arial"/>
            </a:endParaRPr>
          </a:p>
        </p:txBody>
      </p:sp>
      <p:sp>
        <p:nvSpPr>
          <p:cNvPr id="942" name="Google Shape;942;p35"/>
          <p:cNvSpPr txBox="1"/>
          <p:nvPr/>
        </p:nvSpPr>
        <p:spPr>
          <a:xfrm>
            <a:off x="5762625" y="2393887"/>
            <a:ext cx="1303569"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a:t>
            </a:r>
            <a:r>
              <a:rPr b="1" lang="en-US" sz="800">
                <a:solidFill>
                  <a:srgbClr val="5F5F5F"/>
                </a:solidFill>
                <a:latin typeface="Arial"/>
                <a:ea typeface="Arial"/>
                <a:cs typeface="Arial"/>
                <a:sym typeface="Arial"/>
              </a:rPr>
              <a:t>If attained ratification by</a:t>
            </a:r>
            <a:endParaRPr sz="800">
              <a:latin typeface="Arial"/>
              <a:ea typeface="Arial"/>
              <a:cs typeface="Arial"/>
              <a:sym typeface="Arial"/>
            </a:endParaRPr>
          </a:p>
        </p:txBody>
      </p:sp>
      <p:sp>
        <p:nvSpPr>
          <p:cNvPr id="943" name="Google Shape;943;p35"/>
          <p:cNvSpPr txBox="1"/>
          <p:nvPr/>
        </p:nvSpPr>
        <p:spPr>
          <a:xfrm>
            <a:off x="3402329" y="3649182"/>
            <a:ext cx="850303" cy="139700"/>
          </a:xfrm>
          <a:prstGeom prst="rect">
            <a:avLst/>
          </a:prstGeom>
          <a:noFill/>
          <a:ln>
            <a:noFill/>
          </a:ln>
        </p:spPr>
        <p:txBody>
          <a:bodyPr anchorCtr="0" anchor="t" bIns="0" lIns="0" spcFirstLastPara="1" rIns="0" wrap="square" tIns="0">
            <a:noAutofit/>
          </a:bodyPr>
          <a:lstStyle/>
          <a:p>
            <a:pPr indent="0" lvl="0" marL="12700" marR="0" rtl="0" algn="l">
              <a:lnSpc>
                <a:spcPct val="113222"/>
              </a:lnSpc>
              <a:spcBef>
                <a:spcPts val="0"/>
              </a:spcBef>
              <a:spcAft>
                <a:spcPts val="0"/>
              </a:spcAft>
              <a:buNone/>
            </a:pPr>
            <a:r>
              <a:rPr lang="en-US" sz="900">
                <a:solidFill>
                  <a:srgbClr val="5F5F5F"/>
                </a:solidFill>
                <a:latin typeface="Arial"/>
                <a:ea typeface="Arial"/>
                <a:cs typeface="Arial"/>
                <a:sym typeface="Arial"/>
              </a:rPr>
              <a:t>round of French</a:t>
            </a:r>
            <a:endParaRPr sz="900">
              <a:latin typeface="Arial"/>
              <a:ea typeface="Arial"/>
              <a:cs typeface="Arial"/>
              <a:sym typeface="Arial"/>
            </a:endParaRPr>
          </a:p>
        </p:txBody>
      </p:sp>
      <p:sp>
        <p:nvSpPr>
          <p:cNvPr id="944" name="Google Shape;944;p35"/>
          <p:cNvSpPr txBox="1"/>
          <p:nvPr/>
        </p:nvSpPr>
        <p:spPr>
          <a:xfrm>
            <a:off x="7902067" y="3876893"/>
            <a:ext cx="547293" cy="139700"/>
          </a:xfrm>
          <a:prstGeom prst="rect">
            <a:avLst/>
          </a:prstGeom>
          <a:noFill/>
          <a:ln>
            <a:noFill/>
          </a:ln>
        </p:spPr>
        <p:txBody>
          <a:bodyPr anchorCtr="0" anchor="t" bIns="0" lIns="0" spcFirstLastPara="1" rIns="0" wrap="square" tIns="0">
            <a:noAutofit/>
          </a:bodyPr>
          <a:lstStyle/>
          <a:p>
            <a:pPr indent="0" lvl="0" marL="12700" marR="0" rtl="0" algn="l">
              <a:lnSpc>
                <a:spcPct val="113222"/>
              </a:lnSpc>
              <a:spcBef>
                <a:spcPts val="0"/>
              </a:spcBef>
              <a:spcAft>
                <a:spcPts val="0"/>
              </a:spcAft>
              <a:buNone/>
            </a:pPr>
            <a:r>
              <a:rPr lang="en-US" sz="900">
                <a:solidFill>
                  <a:srgbClr val="5F5F5F"/>
                </a:solidFill>
                <a:latin typeface="Arial"/>
                <a:ea typeface="Arial"/>
                <a:cs typeface="Arial"/>
                <a:sym typeface="Arial"/>
              </a:rPr>
              <a:t>appointed</a:t>
            </a:r>
            <a:endParaRPr sz="900">
              <a:latin typeface="Arial"/>
              <a:ea typeface="Arial"/>
              <a:cs typeface="Arial"/>
              <a:sym typeface="Arial"/>
            </a:endParaRPr>
          </a:p>
        </p:txBody>
      </p:sp>
      <p:sp>
        <p:nvSpPr>
          <p:cNvPr id="945" name="Google Shape;945;p35"/>
          <p:cNvSpPr txBox="1"/>
          <p:nvPr/>
        </p:nvSpPr>
        <p:spPr>
          <a:xfrm>
            <a:off x="242722" y="4195308"/>
            <a:ext cx="324787"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b="1" lang="en-US" sz="1000">
                <a:solidFill>
                  <a:srgbClr val="FFFFFF"/>
                </a:solidFill>
                <a:latin typeface="Arial"/>
                <a:ea typeface="Arial"/>
                <a:cs typeface="Arial"/>
                <a:sym typeface="Arial"/>
              </a:rPr>
              <a:t>2016</a:t>
            </a:r>
            <a:endParaRPr sz="1000">
              <a:latin typeface="Arial"/>
              <a:ea typeface="Arial"/>
              <a:cs typeface="Arial"/>
              <a:sym typeface="Arial"/>
            </a:endParaRPr>
          </a:p>
        </p:txBody>
      </p:sp>
      <p:sp>
        <p:nvSpPr>
          <p:cNvPr id="946" name="Google Shape;946;p35"/>
          <p:cNvSpPr txBox="1"/>
          <p:nvPr/>
        </p:nvSpPr>
        <p:spPr>
          <a:xfrm>
            <a:off x="2724658" y="4195308"/>
            <a:ext cx="324787"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b="1" lang="en-US" sz="1000">
                <a:solidFill>
                  <a:srgbClr val="FFFFFF"/>
                </a:solidFill>
                <a:latin typeface="Arial"/>
                <a:ea typeface="Arial"/>
                <a:cs typeface="Arial"/>
                <a:sym typeface="Arial"/>
              </a:rPr>
              <a:t>2017</a:t>
            </a:r>
            <a:endParaRPr sz="1000">
              <a:latin typeface="Arial"/>
              <a:ea typeface="Arial"/>
              <a:cs typeface="Arial"/>
              <a:sym typeface="Arial"/>
            </a:endParaRPr>
          </a:p>
        </p:txBody>
      </p:sp>
      <p:sp>
        <p:nvSpPr>
          <p:cNvPr id="947" name="Google Shape;947;p35"/>
          <p:cNvSpPr txBox="1"/>
          <p:nvPr/>
        </p:nvSpPr>
        <p:spPr>
          <a:xfrm>
            <a:off x="5249418" y="4195308"/>
            <a:ext cx="324787"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b="1" lang="en-US" sz="1000">
                <a:solidFill>
                  <a:srgbClr val="FFFFFF"/>
                </a:solidFill>
                <a:latin typeface="Arial"/>
                <a:ea typeface="Arial"/>
                <a:cs typeface="Arial"/>
                <a:sym typeface="Arial"/>
              </a:rPr>
              <a:t>2018</a:t>
            </a:r>
            <a:endParaRPr sz="1000">
              <a:latin typeface="Arial"/>
              <a:ea typeface="Arial"/>
              <a:cs typeface="Arial"/>
              <a:sym typeface="Arial"/>
            </a:endParaRPr>
          </a:p>
        </p:txBody>
      </p:sp>
      <p:sp>
        <p:nvSpPr>
          <p:cNvPr id="948" name="Google Shape;948;p35"/>
          <p:cNvSpPr txBox="1"/>
          <p:nvPr/>
        </p:nvSpPr>
        <p:spPr>
          <a:xfrm>
            <a:off x="7099554" y="4195308"/>
            <a:ext cx="324787"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b="1" lang="en-US" sz="1000">
                <a:solidFill>
                  <a:srgbClr val="FFFFFF"/>
                </a:solidFill>
                <a:latin typeface="Arial"/>
                <a:ea typeface="Arial"/>
                <a:cs typeface="Arial"/>
                <a:sym typeface="Arial"/>
              </a:rPr>
              <a:t>2019</a:t>
            </a:r>
            <a:endParaRPr sz="1000">
              <a:latin typeface="Arial"/>
              <a:ea typeface="Arial"/>
              <a:cs typeface="Arial"/>
              <a:sym typeface="Arial"/>
            </a:endParaRPr>
          </a:p>
        </p:txBody>
      </p:sp>
      <p:sp>
        <p:nvSpPr>
          <p:cNvPr id="949" name="Google Shape;949;p35"/>
          <p:cNvSpPr txBox="1"/>
          <p:nvPr/>
        </p:nvSpPr>
        <p:spPr>
          <a:xfrm>
            <a:off x="8525002" y="4195308"/>
            <a:ext cx="324787"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b="1" lang="en-US" sz="1000">
                <a:solidFill>
                  <a:srgbClr val="FFFFFF"/>
                </a:solidFill>
                <a:latin typeface="Arial"/>
                <a:ea typeface="Arial"/>
                <a:cs typeface="Arial"/>
                <a:sym typeface="Arial"/>
              </a:rPr>
              <a:t>2020</a:t>
            </a:r>
            <a:endParaRPr sz="1000">
              <a:latin typeface="Arial"/>
              <a:ea typeface="Arial"/>
              <a:cs typeface="Arial"/>
              <a:sym typeface="Arial"/>
            </a:endParaRPr>
          </a:p>
        </p:txBody>
      </p:sp>
      <p:sp>
        <p:nvSpPr>
          <p:cNvPr id="950" name="Google Shape;950;p35"/>
          <p:cNvSpPr txBox="1"/>
          <p:nvPr/>
        </p:nvSpPr>
        <p:spPr>
          <a:xfrm>
            <a:off x="2304669" y="5284180"/>
            <a:ext cx="873620" cy="139700"/>
          </a:xfrm>
          <a:prstGeom prst="rect">
            <a:avLst/>
          </a:prstGeom>
          <a:noFill/>
          <a:ln>
            <a:noFill/>
          </a:ln>
        </p:spPr>
        <p:txBody>
          <a:bodyPr anchorCtr="0" anchor="t" bIns="0" lIns="0" spcFirstLastPara="1" rIns="0" wrap="square" tIns="0">
            <a:noAutofit/>
          </a:bodyPr>
          <a:lstStyle/>
          <a:p>
            <a:pPr indent="0" lvl="0" marL="12700" marR="0" rtl="0" algn="l">
              <a:lnSpc>
                <a:spcPct val="113222"/>
              </a:lnSpc>
              <a:spcBef>
                <a:spcPts val="0"/>
              </a:spcBef>
              <a:spcAft>
                <a:spcPts val="0"/>
              </a:spcAft>
              <a:buNone/>
            </a:pPr>
            <a:r>
              <a:rPr lang="en-US" sz="900">
                <a:solidFill>
                  <a:srgbClr val="5F5F5F"/>
                </a:solidFill>
                <a:latin typeface="Arial"/>
                <a:ea typeface="Arial"/>
                <a:cs typeface="Arial"/>
                <a:sym typeface="Arial"/>
              </a:rPr>
              <a:t>without an act of</a:t>
            </a:r>
            <a:endParaRPr sz="900">
              <a:latin typeface="Arial"/>
              <a:ea typeface="Arial"/>
              <a:cs typeface="Arial"/>
              <a:sym typeface="Arial"/>
            </a:endParaRPr>
          </a:p>
        </p:txBody>
      </p:sp>
      <p:sp>
        <p:nvSpPr>
          <p:cNvPr id="951" name="Google Shape;951;p35"/>
          <p:cNvSpPr txBox="1"/>
          <p:nvPr/>
        </p:nvSpPr>
        <p:spPr>
          <a:xfrm>
            <a:off x="80873" y="6038839"/>
            <a:ext cx="1655432" cy="139699"/>
          </a:xfrm>
          <a:prstGeom prst="rect">
            <a:avLst/>
          </a:prstGeom>
          <a:noFill/>
          <a:ln>
            <a:noFill/>
          </a:ln>
        </p:spPr>
        <p:txBody>
          <a:bodyPr anchorCtr="0" anchor="t" bIns="0" lIns="0" spcFirstLastPara="1" rIns="0" wrap="square" tIns="0">
            <a:noAutofit/>
          </a:bodyPr>
          <a:lstStyle/>
          <a:p>
            <a:pPr indent="0" lvl="0" marL="12700" marR="0" rtl="0" algn="l">
              <a:lnSpc>
                <a:spcPct val="113222"/>
              </a:lnSpc>
              <a:spcBef>
                <a:spcPts val="0"/>
              </a:spcBef>
              <a:spcAft>
                <a:spcPts val="0"/>
              </a:spcAft>
              <a:buNone/>
            </a:pPr>
            <a:r>
              <a:rPr lang="en-US" sz="900">
                <a:solidFill>
                  <a:srgbClr val="5F5F5F"/>
                </a:solidFill>
                <a:latin typeface="Arial"/>
                <a:ea typeface="Arial"/>
                <a:cs typeface="Arial"/>
                <a:sym typeface="Arial"/>
              </a:rPr>
              <a:t>meeting in Bratislava to prepare</a:t>
            </a:r>
            <a:endParaRPr sz="900">
              <a:latin typeface="Arial"/>
              <a:ea typeface="Arial"/>
              <a:cs typeface="Arial"/>
              <a:sym typeface="Arial"/>
            </a:endParaRPr>
          </a:p>
        </p:txBody>
      </p:sp>
      <p:sp>
        <p:nvSpPr>
          <p:cNvPr id="952" name="Google Shape;952;p35"/>
          <p:cNvSpPr txBox="1"/>
          <p:nvPr/>
        </p:nvSpPr>
        <p:spPr>
          <a:xfrm>
            <a:off x="8662162" y="6548948"/>
            <a:ext cx="184580"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33</a:t>
            </a:r>
            <a:endParaRPr sz="1000">
              <a:latin typeface="Arial"/>
              <a:ea typeface="Arial"/>
              <a:cs typeface="Arial"/>
              <a:sym typeface="Arial"/>
            </a:endParaRPr>
          </a:p>
        </p:txBody>
      </p:sp>
      <p:sp>
        <p:nvSpPr>
          <p:cNvPr id="953" name="Google Shape;953;p35"/>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954" name="Google Shape;954;p35"/>
          <p:cNvSpPr txBox="1"/>
          <p:nvPr/>
        </p:nvSpPr>
        <p:spPr>
          <a:xfrm>
            <a:off x="2245106" y="4262120"/>
            <a:ext cx="1243901" cy="23877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55" name="Google Shape;955;p35"/>
          <p:cNvSpPr txBox="1"/>
          <p:nvPr/>
        </p:nvSpPr>
        <p:spPr>
          <a:xfrm>
            <a:off x="2245106" y="4500892"/>
            <a:ext cx="1243901" cy="161391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800"/>
          </a:p>
          <a:p>
            <a:pPr indent="-8762" lvl="0" marL="72262" marR="169337" rtl="0" algn="l">
              <a:lnSpc>
                <a:spcPct val="100041"/>
              </a:lnSpc>
              <a:spcBef>
                <a:spcPts val="1000"/>
              </a:spcBef>
              <a:spcAft>
                <a:spcPts val="0"/>
              </a:spcAft>
              <a:buNone/>
            </a:pPr>
            <a:r>
              <a:rPr lang="en-US" sz="900">
                <a:solidFill>
                  <a:srgbClr val="5F5F5F"/>
                </a:solidFill>
                <a:latin typeface="Arial"/>
                <a:ea typeface="Arial"/>
                <a:cs typeface="Arial"/>
                <a:sym typeface="Arial"/>
              </a:rPr>
              <a:t>3 Nov: High Court ruled that government cannot trigger Article 50</a:t>
            </a:r>
            <a:endParaRPr sz="900">
              <a:latin typeface="Arial"/>
              <a:ea typeface="Arial"/>
              <a:cs typeface="Arial"/>
              <a:sym typeface="Arial"/>
            </a:endParaRPr>
          </a:p>
          <a:p>
            <a:pPr indent="-8762" lvl="0" marL="72262" marR="0" rtl="0" algn="l">
              <a:lnSpc>
                <a:spcPct val="95825"/>
              </a:lnSpc>
              <a:spcBef>
                <a:spcPts val="1082"/>
              </a:spcBef>
              <a:spcAft>
                <a:spcPts val="0"/>
              </a:spcAft>
              <a:buNone/>
            </a:pPr>
            <a:r>
              <a:rPr lang="en-US" sz="900">
                <a:solidFill>
                  <a:srgbClr val="5F5F5F"/>
                </a:solidFill>
                <a:latin typeface="Arial"/>
                <a:ea typeface="Arial"/>
                <a:cs typeface="Arial"/>
                <a:sym typeface="Arial"/>
              </a:rPr>
              <a:t>Parliament</a:t>
            </a:r>
            <a:endParaRPr sz="900">
              <a:latin typeface="Arial"/>
              <a:ea typeface="Arial"/>
              <a:cs typeface="Arial"/>
              <a:sym typeface="Arial"/>
            </a:endParaRPr>
          </a:p>
          <a:p>
            <a:pPr indent="-8762" lvl="0" marL="72262" marR="103893" rtl="0" algn="l">
              <a:lnSpc>
                <a:spcPct val="100041"/>
              </a:lnSpc>
              <a:spcBef>
                <a:spcPts val="1665"/>
              </a:spcBef>
              <a:spcAft>
                <a:spcPts val="0"/>
              </a:spcAft>
              <a:buNone/>
            </a:pPr>
            <a:r>
              <a:rPr lang="en-US" sz="900">
                <a:solidFill>
                  <a:srgbClr val="5F5F5F"/>
                </a:solidFill>
                <a:latin typeface="Arial"/>
                <a:ea typeface="Arial"/>
                <a:cs typeface="Arial"/>
                <a:sym typeface="Arial"/>
              </a:rPr>
              <a:t>8 Nov: US Presidential Election</a:t>
            </a:r>
            <a:endParaRPr sz="900">
              <a:latin typeface="Arial"/>
              <a:ea typeface="Arial"/>
              <a:cs typeface="Arial"/>
              <a:sym typeface="Arial"/>
            </a:endParaRPr>
          </a:p>
        </p:txBody>
      </p:sp>
      <p:sp>
        <p:nvSpPr>
          <p:cNvPr id="956" name="Google Shape;956;p35"/>
          <p:cNvSpPr txBox="1"/>
          <p:nvPr/>
        </p:nvSpPr>
        <p:spPr>
          <a:xfrm>
            <a:off x="21515" y="4251198"/>
            <a:ext cx="1576906" cy="24977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57" name="Google Shape;957;p35"/>
          <p:cNvSpPr txBox="1"/>
          <p:nvPr/>
        </p:nvSpPr>
        <p:spPr>
          <a:xfrm>
            <a:off x="1598422" y="4251198"/>
            <a:ext cx="585395" cy="24977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58" name="Google Shape;958;p35"/>
          <p:cNvSpPr txBox="1"/>
          <p:nvPr/>
        </p:nvSpPr>
        <p:spPr>
          <a:xfrm>
            <a:off x="21515" y="4500968"/>
            <a:ext cx="2162302" cy="18803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800"/>
          </a:p>
          <a:p>
            <a:pPr indent="-8557" lvl="0" marL="72058" marR="209152" rtl="0" algn="just">
              <a:lnSpc>
                <a:spcPct val="100041"/>
              </a:lnSpc>
              <a:spcBef>
                <a:spcPts val="1000"/>
              </a:spcBef>
              <a:spcAft>
                <a:spcPts val="0"/>
              </a:spcAft>
              <a:buNone/>
            </a:pPr>
            <a:r>
              <a:rPr lang="en-US" sz="900">
                <a:solidFill>
                  <a:srgbClr val="5F5F5F"/>
                </a:solidFill>
                <a:latin typeface="Arial"/>
                <a:ea typeface="Arial"/>
                <a:cs typeface="Arial"/>
                <a:sym typeface="Arial"/>
              </a:rPr>
              <a:t>2017/18 EU presidency trio (Estonia, Bulgaria, Austria) meet in Bulgaria to discuss priorities</a:t>
            </a:r>
            <a:endParaRPr sz="900">
              <a:latin typeface="Arial"/>
              <a:ea typeface="Arial"/>
              <a:cs typeface="Arial"/>
              <a:sym typeface="Arial"/>
            </a:endParaRPr>
          </a:p>
          <a:p>
            <a:pPr indent="-8557" lvl="0" marL="72058" marR="71307" rtl="0" algn="l">
              <a:lnSpc>
                <a:spcPct val="100041"/>
              </a:lnSpc>
              <a:spcBef>
                <a:spcPts val="275"/>
              </a:spcBef>
              <a:spcAft>
                <a:spcPts val="0"/>
              </a:spcAft>
              <a:buNone/>
            </a:pPr>
            <a:r>
              <a:rPr lang="en-US" sz="900">
                <a:solidFill>
                  <a:srgbClr val="5F5F5F"/>
                </a:solidFill>
                <a:latin typeface="Arial"/>
                <a:ea typeface="Arial"/>
                <a:cs typeface="Arial"/>
                <a:sym typeface="Arial"/>
              </a:rPr>
              <a:t>National Consensus Building: High level industry roundtables (FS, technology, retail, automotive) to inform Brexit negotiations of UK government support</a:t>
            </a:r>
            <a:endParaRPr sz="900">
              <a:latin typeface="Arial"/>
              <a:ea typeface="Arial"/>
              <a:cs typeface="Arial"/>
              <a:sym typeface="Arial"/>
            </a:endParaRPr>
          </a:p>
          <a:p>
            <a:pPr indent="-8557" lvl="0" marL="72058" marR="0" rtl="0" algn="l">
              <a:lnSpc>
                <a:spcPct val="95825"/>
              </a:lnSpc>
              <a:spcBef>
                <a:spcPts val="265"/>
              </a:spcBef>
              <a:spcAft>
                <a:spcPts val="0"/>
              </a:spcAft>
              <a:buNone/>
            </a:pPr>
            <a:r>
              <a:rPr lang="en-US" sz="900">
                <a:solidFill>
                  <a:srgbClr val="5F5F5F"/>
                </a:solidFill>
                <a:latin typeface="Arial"/>
                <a:ea typeface="Arial"/>
                <a:cs typeface="Arial"/>
                <a:sym typeface="Arial"/>
              </a:rPr>
              <a:t>16 Sept: Informal EU-27 leaders'</a:t>
            </a:r>
            <a:endParaRPr sz="900">
              <a:latin typeface="Arial"/>
              <a:ea typeface="Arial"/>
              <a:cs typeface="Arial"/>
              <a:sym typeface="Arial"/>
            </a:endParaRPr>
          </a:p>
          <a:p>
            <a:pPr indent="-8557" lvl="0" marL="72058" marR="0" rtl="0" algn="l">
              <a:lnSpc>
                <a:spcPct val="95825"/>
              </a:lnSpc>
              <a:spcBef>
                <a:spcPts val="1125"/>
              </a:spcBef>
              <a:spcAft>
                <a:spcPts val="0"/>
              </a:spcAft>
              <a:buNone/>
            </a:pPr>
            <a:r>
              <a:rPr lang="en-US" sz="900">
                <a:solidFill>
                  <a:srgbClr val="5F5F5F"/>
                </a:solidFill>
                <a:latin typeface="Arial"/>
                <a:ea typeface="Arial"/>
                <a:cs typeface="Arial"/>
                <a:sym typeface="Arial"/>
              </a:rPr>
              <a:t>process of reflection for Europe's future</a:t>
            </a:r>
            <a:endParaRPr sz="900">
              <a:latin typeface="Arial"/>
              <a:ea typeface="Arial"/>
              <a:cs typeface="Arial"/>
              <a:sym typeface="Arial"/>
            </a:endParaRPr>
          </a:p>
        </p:txBody>
      </p:sp>
      <p:sp>
        <p:nvSpPr>
          <p:cNvPr id="959" name="Google Shape;959;p35"/>
          <p:cNvSpPr txBox="1"/>
          <p:nvPr/>
        </p:nvSpPr>
        <p:spPr>
          <a:xfrm>
            <a:off x="320230" y="3219818"/>
            <a:ext cx="792086" cy="84037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60" name="Google Shape;960;p35"/>
          <p:cNvSpPr txBox="1"/>
          <p:nvPr/>
        </p:nvSpPr>
        <p:spPr>
          <a:xfrm>
            <a:off x="320230" y="4060190"/>
            <a:ext cx="615365" cy="20193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61" name="Google Shape;961;p35"/>
          <p:cNvSpPr txBox="1"/>
          <p:nvPr/>
        </p:nvSpPr>
        <p:spPr>
          <a:xfrm>
            <a:off x="935596" y="4060190"/>
            <a:ext cx="176720" cy="20193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62" name="Google Shape;962;p35"/>
          <p:cNvSpPr txBox="1"/>
          <p:nvPr/>
        </p:nvSpPr>
        <p:spPr>
          <a:xfrm>
            <a:off x="1284224" y="3110229"/>
            <a:ext cx="853846" cy="949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900"/>
          </a:p>
          <a:p>
            <a:pPr indent="-8634" lvl="0" marL="72135" marR="0" rtl="0" algn="l">
              <a:lnSpc>
                <a:spcPct val="95825"/>
              </a:lnSpc>
              <a:spcBef>
                <a:spcPts val="2000"/>
              </a:spcBef>
              <a:spcAft>
                <a:spcPts val="0"/>
              </a:spcAft>
              <a:buNone/>
            </a:pPr>
            <a:r>
              <a:rPr lang="en-US" sz="900">
                <a:solidFill>
                  <a:srgbClr val="5F5F5F"/>
                </a:solidFill>
                <a:latin typeface="Arial"/>
                <a:ea typeface="Arial"/>
                <a:cs typeface="Arial"/>
                <a:sym typeface="Arial"/>
              </a:rPr>
              <a:t>Conservative</a:t>
            </a:r>
            <a:endParaRPr sz="900">
              <a:latin typeface="Arial"/>
              <a:ea typeface="Arial"/>
              <a:cs typeface="Arial"/>
              <a:sym typeface="Arial"/>
            </a:endParaRPr>
          </a:p>
        </p:txBody>
      </p:sp>
      <p:sp>
        <p:nvSpPr>
          <p:cNvPr id="963" name="Google Shape;963;p35"/>
          <p:cNvSpPr txBox="1"/>
          <p:nvPr/>
        </p:nvSpPr>
        <p:spPr>
          <a:xfrm>
            <a:off x="2411730" y="2757182"/>
            <a:ext cx="850772" cy="125906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64" name="Google Shape;964;p35"/>
          <p:cNvSpPr txBox="1"/>
          <p:nvPr/>
        </p:nvSpPr>
        <p:spPr>
          <a:xfrm>
            <a:off x="2411730" y="4016248"/>
            <a:ext cx="648081" cy="24587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65" name="Google Shape;965;p35"/>
          <p:cNvSpPr txBox="1"/>
          <p:nvPr/>
        </p:nvSpPr>
        <p:spPr>
          <a:xfrm>
            <a:off x="3059811" y="4016248"/>
            <a:ext cx="202691" cy="24587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66" name="Google Shape;966;p35"/>
          <p:cNvSpPr txBox="1"/>
          <p:nvPr/>
        </p:nvSpPr>
        <p:spPr>
          <a:xfrm>
            <a:off x="179514" y="1625053"/>
            <a:ext cx="2687447" cy="86782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p>
          <a:p>
            <a:pPr indent="-1599" lvl="0" marL="1030300" marR="1031045" rtl="0" algn="ctr">
              <a:lnSpc>
                <a:spcPct val="95825"/>
              </a:lnSpc>
              <a:spcBef>
                <a:spcPts val="0"/>
              </a:spcBef>
              <a:spcAft>
                <a:spcPts val="0"/>
              </a:spcAft>
              <a:buNone/>
            </a:pPr>
            <a:r>
              <a:rPr b="1" lang="en-US" sz="800">
                <a:solidFill>
                  <a:srgbClr val="ED3035"/>
                </a:solidFill>
                <a:latin typeface="Arial"/>
                <a:ea typeface="Arial"/>
                <a:cs typeface="Arial"/>
                <a:sym typeface="Arial"/>
              </a:rPr>
              <a:t>DECEMBER</a:t>
            </a:r>
            <a:endParaRPr sz="800">
              <a:latin typeface="Arial"/>
              <a:ea typeface="Arial"/>
              <a:cs typeface="Arial"/>
              <a:sym typeface="Arial"/>
            </a:endParaRPr>
          </a:p>
          <a:p>
            <a:pPr indent="-8445" lvl="0" marL="71945" marR="83472" rtl="0" algn="l">
              <a:lnSpc>
                <a:spcPct val="100137"/>
              </a:lnSpc>
              <a:spcBef>
                <a:spcPts val="305"/>
              </a:spcBef>
              <a:spcAft>
                <a:spcPts val="0"/>
              </a:spcAft>
              <a:buNone/>
            </a:pPr>
            <a:r>
              <a:rPr lang="en-US" sz="900">
                <a:solidFill>
                  <a:srgbClr val="5F5F5F"/>
                </a:solidFill>
                <a:latin typeface="Arial"/>
                <a:ea typeface="Arial"/>
                <a:cs typeface="Arial"/>
                <a:sym typeface="Arial"/>
              </a:rPr>
              <a:t>Supreme Court hears appeal on High Court decision that government cannot trigger Article 50 without an act of Parliament</a:t>
            </a:r>
            <a:endParaRPr sz="900">
              <a:latin typeface="Arial"/>
              <a:ea typeface="Arial"/>
              <a:cs typeface="Arial"/>
              <a:sym typeface="Arial"/>
            </a:endParaRPr>
          </a:p>
          <a:p>
            <a:pPr indent="-8445" lvl="0" marL="71945" marR="0" rtl="0" algn="l">
              <a:lnSpc>
                <a:spcPct val="95825"/>
              </a:lnSpc>
              <a:spcBef>
                <a:spcPts val="405"/>
              </a:spcBef>
              <a:spcAft>
                <a:spcPts val="0"/>
              </a:spcAft>
              <a:buNone/>
            </a:pPr>
            <a:r>
              <a:rPr lang="en-US" sz="900">
                <a:solidFill>
                  <a:srgbClr val="5F5F5F"/>
                </a:solidFill>
                <a:latin typeface="Arial"/>
                <a:ea typeface="Arial"/>
                <a:cs typeface="Arial"/>
                <a:sym typeface="Arial"/>
              </a:rPr>
              <a:t>Italian Constitutional Referendum (Renzi resigns)</a:t>
            </a:r>
            <a:endParaRPr sz="900">
              <a:latin typeface="Arial"/>
              <a:ea typeface="Arial"/>
              <a:cs typeface="Arial"/>
              <a:sym typeface="Arial"/>
            </a:endParaRPr>
          </a:p>
        </p:txBody>
      </p:sp>
      <p:sp>
        <p:nvSpPr>
          <p:cNvPr id="967" name="Google Shape;967;p35"/>
          <p:cNvSpPr txBox="1"/>
          <p:nvPr/>
        </p:nvSpPr>
        <p:spPr>
          <a:xfrm>
            <a:off x="2866961" y="1625053"/>
            <a:ext cx="48831" cy="8678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68" name="Google Shape;968;p35"/>
          <p:cNvSpPr txBox="1"/>
          <p:nvPr/>
        </p:nvSpPr>
        <p:spPr>
          <a:xfrm>
            <a:off x="2915793" y="1625053"/>
            <a:ext cx="1113332" cy="106887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p>
          <a:p>
            <a:pPr indent="-4913" lvl="0" marL="347814" marR="349452" rtl="0" algn="ctr">
              <a:lnSpc>
                <a:spcPct val="95825"/>
              </a:lnSpc>
              <a:spcBef>
                <a:spcPts val="0"/>
              </a:spcBef>
              <a:spcAft>
                <a:spcPts val="0"/>
              </a:spcAft>
              <a:buNone/>
            </a:pPr>
            <a:r>
              <a:rPr b="1" lang="en-US" sz="800">
                <a:solidFill>
                  <a:srgbClr val="ED3035"/>
                </a:solidFill>
                <a:latin typeface="Arial"/>
                <a:ea typeface="Arial"/>
                <a:cs typeface="Arial"/>
                <a:sym typeface="Arial"/>
              </a:rPr>
              <a:t>MARCH</a:t>
            </a:r>
            <a:endParaRPr sz="800">
              <a:latin typeface="Arial"/>
              <a:ea typeface="Arial"/>
              <a:cs typeface="Arial"/>
              <a:sym typeface="Arial"/>
            </a:endParaRPr>
          </a:p>
          <a:p>
            <a:pPr indent="-9017" lvl="0" marL="72517" marR="0" rtl="0" algn="l">
              <a:lnSpc>
                <a:spcPct val="95825"/>
              </a:lnSpc>
              <a:spcBef>
                <a:spcPts val="280"/>
              </a:spcBef>
              <a:spcAft>
                <a:spcPts val="0"/>
              </a:spcAft>
              <a:buNone/>
            </a:pPr>
            <a:r>
              <a:rPr b="1" lang="en-US" sz="800">
                <a:solidFill>
                  <a:srgbClr val="5F5F5F"/>
                </a:solidFill>
                <a:latin typeface="Arial"/>
                <a:ea typeface="Arial"/>
                <a:cs typeface="Arial"/>
                <a:sym typeface="Arial"/>
              </a:rPr>
              <a:t>UK triggers Article</a:t>
            </a:r>
            <a:endParaRPr sz="800">
              <a:latin typeface="Arial"/>
              <a:ea typeface="Arial"/>
              <a:cs typeface="Arial"/>
              <a:sym typeface="Arial"/>
            </a:endParaRPr>
          </a:p>
          <a:p>
            <a:pPr indent="-9017" lvl="0" marL="72517" marR="139036" rtl="0" algn="l">
              <a:lnSpc>
                <a:spcPct val="100041"/>
              </a:lnSpc>
              <a:spcBef>
                <a:spcPts val="40"/>
              </a:spcBef>
              <a:spcAft>
                <a:spcPts val="0"/>
              </a:spcAft>
              <a:buNone/>
            </a:pPr>
            <a:r>
              <a:rPr b="1" lang="en-US" sz="800">
                <a:solidFill>
                  <a:srgbClr val="5F5F5F"/>
                </a:solidFill>
                <a:latin typeface="Arial"/>
                <a:ea typeface="Arial"/>
                <a:cs typeface="Arial"/>
                <a:sym typeface="Arial"/>
              </a:rPr>
              <a:t>50 and notifies EU Council of its intention to leave the EU</a:t>
            </a:r>
            <a:endParaRPr sz="800">
              <a:latin typeface="Arial"/>
              <a:ea typeface="Arial"/>
              <a:cs typeface="Arial"/>
              <a:sym typeface="Arial"/>
            </a:endParaRPr>
          </a:p>
        </p:txBody>
      </p:sp>
      <p:sp>
        <p:nvSpPr>
          <p:cNvPr id="969" name="Google Shape;969;p35"/>
          <p:cNvSpPr txBox="1"/>
          <p:nvPr/>
        </p:nvSpPr>
        <p:spPr>
          <a:xfrm>
            <a:off x="4029125" y="1625053"/>
            <a:ext cx="3205048" cy="12070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950"/>
          </a:p>
        </p:txBody>
      </p:sp>
      <p:sp>
        <p:nvSpPr>
          <p:cNvPr id="970" name="Google Shape;970;p35"/>
          <p:cNvSpPr txBox="1"/>
          <p:nvPr/>
        </p:nvSpPr>
        <p:spPr>
          <a:xfrm>
            <a:off x="7234174" y="1625053"/>
            <a:ext cx="1881504" cy="1068870"/>
          </a:xfrm>
          <a:prstGeom prst="rect">
            <a:avLst/>
          </a:prstGeom>
          <a:noFill/>
          <a:ln>
            <a:noFill/>
          </a:ln>
        </p:spPr>
        <p:txBody>
          <a:bodyPr anchorCtr="0" anchor="t" bIns="0" lIns="0" spcFirstLastPara="1" rIns="0" wrap="square" tIns="0">
            <a:noAutofit/>
          </a:bodyPr>
          <a:lstStyle/>
          <a:p>
            <a:pPr indent="-2336" lvl="0" marL="738936" marR="721092" rtl="0" algn="ctr">
              <a:lnSpc>
                <a:spcPct val="95825"/>
              </a:lnSpc>
              <a:spcBef>
                <a:spcPts val="0"/>
              </a:spcBef>
              <a:spcAft>
                <a:spcPts val="0"/>
              </a:spcAft>
              <a:buNone/>
            </a:pPr>
            <a:r>
              <a:rPr b="1" lang="en-US" sz="800">
                <a:solidFill>
                  <a:srgbClr val="ED3035"/>
                </a:solidFill>
                <a:latin typeface="Arial"/>
                <a:ea typeface="Arial"/>
                <a:cs typeface="Arial"/>
                <a:sym typeface="Arial"/>
              </a:rPr>
              <a:t>MARCH</a:t>
            </a:r>
            <a:endParaRPr sz="800">
              <a:latin typeface="Arial"/>
              <a:ea typeface="Arial"/>
              <a:cs typeface="Arial"/>
              <a:sym typeface="Arial"/>
            </a:endParaRPr>
          </a:p>
          <a:p>
            <a:pPr indent="-97535" lvl="0" marL="173735" marR="105426" rtl="0" algn="l">
              <a:lnSpc>
                <a:spcPct val="100041"/>
              </a:lnSpc>
              <a:spcBef>
                <a:spcPts val="40"/>
              </a:spcBef>
              <a:spcAft>
                <a:spcPts val="0"/>
              </a:spcAft>
              <a:buNone/>
            </a:pPr>
            <a:r>
              <a:rPr lang="en-US" sz="800">
                <a:solidFill>
                  <a:srgbClr val="5F5F5F"/>
                </a:solidFill>
                <a:latin typeface="Arial"/>
                <a:ea typeface="Arial"/>
                <a:cs typeface="Arial"/>
                <a:sym typeface="Arial"/>
              </a:rPr>
              <a:t>• </a:t>
            </a:r>
            <a:r>
              <a:rPr b="1" lang="en-US" sz="800">
                <a:solidFill>
                  <a:srgbClr val="5F5F5F"/>
                </a:solidFill>
                <a:latin typeface="Arial"/>
                <a:ea typeface="Arial"/>
                <a:cs typeface="Arial"/>
                <a:sym typeface="Arial"/>
              </a:rPr>
              <a:t>Negotiations can only be extended by unanimous consent of EU-27</a:t>
            </a:r>
            <a:endParaRPr sz="800">
              <a:latin typeface="Arial"/>
              <a:ea typeface="Arial"/>
              <a:cs typeface="Arial"/>
              <a:sym typeface="Arial"/>
            </a:endParaRPr>
          </a:p>
          <a:p>
            <a:pPr indent="-3428" lvl="0" marL="66929" marR="69106" rtl="0" algn="ctr">
              <a:lnSpc>
                <a:spcPct val="95825"/>
              </a:lnSpc>
              <a:spcBef>
                <a:spcPts val="0"/>
              </a:spcBef>
              <a:spcAft>
                <a:spcPts val="0"/>
              </a:spcAft>
              <a:buNone/>
            </a:pPr>
            <a:r>
              <a:rPr lang="en-US" sz="800">
                <a:solidFill>
                  <a:srgbClr val="5F5F5F"/>
                </a:solidFill>
                <a:latin typeface="Arial"/>
                <a:ea typeface="Arial"/>
                <a:cs typeface="Arial"/>
                <a:sym typeface="Arial"/>
              </a:rPr>
              <a:t>• </a:t>
            </a:r>
            <a:r>
              <a:rPr b="1" lang="en-US" sz="800">
                <a:solidFill>
                  <a:srgbClr val="5F5F5F"/>
                </a:solidFill>
                <a:latin typeface="Arial"/>
                <a:ea typeface="Arial"/>
                <a:cs typeface="Arial"/>
                <a:sym typeface="Arial"/>
              </a:rPr>
              <a:t>If no extension, UK leaves the EU</a:t>
            </a:r>
            <a:endParaRPr sz="800">
              <a:latin typeface="Arial"/>
              <a:ea typeface="Arial"/>
              <a:cs typeface="Arial"/>
              <a:sym typeface="Arial"/>
            </a:endParaRPr>
          </a:p>
          <a:p>
            <a:pPr indent="-8634" lvl="0" marL="173735" marR="0" rtl="0" algn="l">
              <a:lnSpc>
                <a:spcPct val="95825"/>
              </a:lnSpc>
              <a:spcBef>
                <a:spcPts val="40"/>
              </a:spcBef>
              <a:spcAft>
                <a:spcPts val="0"/>
              </a:spcAft>
              <a:buNone/>
            </a:pPr>
            <a:r>
              <a:rPr b="1" lang="en-US" sz="800">
                <a:solidFill>
                  <a:srgbClr val="5F5F5F"/>
                </a:solidFill>
                <a:latin typeface="Arial"/>
                <a:ea typeface="Arial"/>
                <a:cs typeface="Arial"/>
                <a:sym typeface="Arial"/>
              </a:rPr>
              <a:t>two years after triggering</a:t>
            </a:r>
            <a:endParaRPr sz="800">
              <a:latin typeface="Arial"/>
              <a:ea typeface="Arial"/>
              <a:cs typeface="Arial"/>
              <a:sym typeface="Arial"/>
            </a:endParaRPr>
          </a:p>
          <a:p>
            <a:pPr indent="-8634" lvl="0" marL="173735" marR="0" rtl="0" algn="l">
              <a:lnSpc>
                <a:spcPct val="95825"/>
              </a:lnSpc>
              <a:spcBef>
                <a:spcPts val="40"/>
              </a:spcBef>
              <a:spcAft>
                <a:spcPts val="0"/>
              </a:spcAft>
              <a:buNone/>
            </a:pPr>
            <a:r>
              <a:rPr b="1" lang="en-US" sz="800">
                <a:solidFill>
                  <a:srgbClr val="5F5F5F"/>
                </a:solidFill>
                <a:latin typeface="Arial"/>
                <a:ea typeface="Arial"/>
                <a:cs typeface="Arial"/>
                <a:sym typeface="Arial"/>
              </a:rPr>
              <a:t>Article 50</a:t>
            </a:r>
            <a:endParaRPr sz="800">
              <a:latin typeface="Arial"/>
              <a:ea typeface="Arial"/>
              <a:cs typeface="Arial"/>
              <a:sym typeface="Arial"/>
            </a:endParaRPr>
          </a:p>
          <a:p>
            <a:pPr indent="-4533" lvl="0" marL="68033" marR="122809" rtl="0" algn="ctr">
              <a:lnSpc>
                <a:spcPct val="95825"/>
              </a:lnSpc>
              <a:spcBef>
                <a:spcPts val="40"/>
              </a:spcBef>
              <a:spcAft>
                <a:spcPts val="0"/>
              </a:spcAft>
              <a:buNone/>
            </a:pPr>
            <a:r>
              <a:rPr lang="en-US" sz="800">
                <a:solidFill>
                  <a:srgbClr val="5F5F5F"/>
                </a:solidFill>
                <a:latin typeface="Arial"/>
                <a:ea typeface="Arial"/>
                <a:cs typeface="Arial"/>
                <a:sym typeface="Arial"/>
              </a:rPr>
              <a:t>• </a:t>
            </a:r>
            <a:r>
              <a:rPr b="1" lang="en-US" sz="800">
                <a:solidFill>
                  <a:srgbClr val="5F5F5F"/>
                </a:solidFill>
                <a:latin typeface="Arial"/>
                <a:ea typeface="Arial"/>
                <a:cs typeface="Arial"/>
                <a:sym typeface="Arial"/>
              </a:rPr>
              <a:t>EU treaties cease to apply to UK</a:t>
            </a:r>
            <a:endParaRPr sz="800">
              <a:latin typeface="Arial"/>
              <a:ea typeface="Arial"/>
              <a:cs typeface="Arial"/>
              <a:sym typeface="Arial"/>
            </a:endParaRPr>
          </a:p>
        </p:txBody>
      </p:sp>
      <p:sp>
        <p:nvSpPr>
          <p:cNvPr id="971" name="Google Shape;971;p35"/>
          <p:cNvSpPr txBox="1"/>
          <p:nvPr/>
        </p:nvSpPr>
        <p:spPr>
          <a:xfrm>
            <a:off x="4029125" y="1745761"/>
            <a:ext cx="38811" cy="94816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72" name="Google Shape;972;p35"/>
          <p:cNvSpPr txBox="1"/>
          <p:nvPr/>
        </p:nvSpPr>
        <p:spPr>
          <a:xfrm>
            <a:off x="4067937" y="1745761"/>
            <a:ext cx="751077" cy="9481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9271" lvl="0" marL="72771" marR="98371" rtl="0" algn="l">
              <a:lnSpc>
                <a:spcPct val="100137"/>
              </a:lnSpc>
              <a:spcBef>
                <a:spcPts val="0"/>
              </a:spcBef>
              <a:spcAft>
                <a:spcPts val="0"/>
              </a:spcAft>
              <a:buNone/>
            </a:pPr>
            <a:r>
              <a:rPr b="1" lang="en-US" sz="800">
                <a:solidFill>
                  <a:srgbClr val="5F5F5F"/>
                </a:solidFill>
                <a:latin typeface="Arial"/>
                <a:ea typeface="Arial"/>
                <a:cs typeface="Arial"/>
                <a:sym typeface="Arial"/>
              </a:rPr>
              <a:t>EU-27 discuss the UK's withdrawal</a:t>
            </a:r>
            <a:endParaRPr sz="800">
              <a:latin typeface="Arial"/>
              <a:ea typeface="Arial"/>
              <a:cs typeface="Arial"/>
              <a:sym typeface="Arial"/>
            </a:endParaRPr>
          </a:p>
        </p:txBody>
      </p:sp>
      <p:sp>
        <p:nvSpPr>
          <p:cNvPr id="973" name="Google Shape;973;p35"/>
          <p:cNvSpPr txBox="1"/>
          <p:nvPr/>
        </p:nvSpPr>
        <p:spPr>
          <a:xfrm>
            <a:off x="4819015" y="1745761"/>
            <a:ext cx="41021" cy="94816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74" name="Google Shape;974;p35"/>
          <p:cNvSpPr txBox="1"/>
          <p:nvPr/>
        </p:nvSpPr>
        <p:spPr>
          <a:xfrm>
            <a:off x="4860036" y="1745761"/>
            <a:ext cx="797623" cy="9481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p>
          <a:p>
            <a:pPr indent="-9397" lvl="0" marL="72898" marR="89958" rtl="0" algn="l">
              <a:lnSpc>
                <a:spcPct val="100041"/>
              </a:lnSpc>
              <a:spcBef>
                <a:spcPts val="0"/>
              </a:spcBef>
              <a:spcAft>
                <a:spcPts val="0"/>
              </a:spcAft>
              <a:buNone/>
            </a:pPr>
            <a:r>
              <a:rPr b="1" lang="en-US" sz="800">
                <a:solidFill>
                  <a:srgbClr val="5F5F5F"/>
                </a:solidFill>
                <a:latin typeface="Arial"/>
                <a:ea typeface="Arial"/>
                <a:cs typeface="Arial"/>
                <a:sym typeface="Arial"/>
              </a:rPr>
              <a:t>Negotiations between UK and EU-27</a:t>
            </a:r>
            <a:endParaRPr sz="800">
              <a:latin typeface="Arial"/>
              <a:ea typeface="Arial"/>
              <a:cs typeface="Arial"/>
              <a:sym typeface="Arial"/>
            </a:endParaRPr>
          </a:p>
        </p:txBody>
      </p:sp>
      <p:sp>
        <p:nvSpPr>
          <p:cNvPr id="975" name="Google Shape;975;p35"/>
          <p:cNvSpPr txBox="1"/>
          <p:nvPr/>
        </p:nvSpPr>
        <p:spPr>
          <a:xfrm>
            <a:off x="5657659" y="1745761"/>
            <a:ext cx="44767" cy="94816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76" name="Google Shape;976;p35"/>
          <p:cNvSpPr txBox="1"/>
          <p:nvPr/>
        </p:nvSpPr>
        <p:spPr>
          <a:xfrm>
            <a:off x="5702427" y="1745761"/>
            <a:ext cx="1551796" cy="948162"/>
          </a:xfrm>
          <a:prstGeom prst="rect">
            <a:avLst/>
          </a:prstGeom>
          <a:noFill/>
          <a:ln>
            <a:noFill/>
          </a:ln>
        </p:spPr>
        <p:txBody>
          <a:bodyPr anchorCtr="0" anchor="t" bIns="0" lIns="0" spcFirstLastPara="1" rIns="0" wrap="square" tIns="0">
            <a:noAutofit/>
          </a:bodyPr>
          <a:lstStyle/>
          <a:p>
            <a:pPr indent="-9397" lvl="0" marL="72898" marR="0" rtl="0" algn="l">
              <a:lnSpc>
                <a:spcPct val="95825"/>
              </a:lnSpc>
              <a:spcBef>
                <a:spcPts val="0"/>
              </a:spcBef>
              <a:spcAft>
                <a:spcPts val="0"/>
              </a:spcAft>
              <a:buNone/>
            </a:pPr>
            <a:r>
              <a:rPr lang="en-US" sz="800">
                <a:solidFill>
                  <a:srgbClr val="5F5F5F"/>
                </a:solidFill>
                <a:latin typeface="Arial"/>
                <a:ea typeface="Arial"/>
                <a:cs typeface="Arial"/>
                <a:sym typeface="Arial"/>
              </a:rPr>
              <a:t>• </a:t>
            </a:r>
            <a:r>
              <a:rPr b="1" lang="en-US" sz="800">
                <a:solidFill>
                  <a:srgbClr val="5F5F5F"/>
                </a:solidFill>
                <a:latin typeface="Arial"/>
                <a:ea typeface="Arial"/>
                <a:cs typeface="Arial"/>
                <a:sym typeface="Arial"/>
              </a:rPr>
              <a:t>Draft deal put to EU Council</a:t>
            </a:r>
            <a:endParaRPr sz="800">
              <a:latin typeface="Arial"/>
              <a:ea typeface="Arial"/>
              <a:cs typeface="Arial"/>
              <a:sym typeface="Arial"/>
            </a:endParaRPr>
          </a:p>
          <a:p>
            <a:pPr indent="-9397" lvl="0" marL="72898" marR="20049" rtl="0" algn="l">
              <a:lnSpc>
                <a:spcPct val="95825"/>
              </a:lnSpc>
              <a:spcBef>
                <a:spcPts val="1003"/>
              </a:spcBef>
              <a:spcAft>
                <a:spcPts val="0"/>
              </a:spcAft>
              <a:buNone/>
            </a:pPr>
            <a:r>
              <a:rPr lang="en-US" sz="800">
                <a:solidFill>
                  <a:srgbClr val="5F5F5F"/>
                </a:solidFill>
                <a:latin typeface="Arial"/>
                <a:ea typeface="Arial"/>
                <a:cs typeface="Arial"/>
                <a:sym typeface="Arial"/>
              </a:rPr>
              <a:t>• </a:t>
            </a:r>
            <a:r>
              <a:rPr b="1" lang="en-US" sz="800">
                <a:solidFill>
                  <a:srgbClr val="5F5F5F"/>
                </a:solidFill>
                <a:latin typeface="Arial"/>
                <a:ea typeface="Arial"/>
                <a:cs typeface="Arial"/>
                <a:sym typeface="Arial"/>
              </a:rPr>
              <a:t>Approval required from at</a:t>
            </a:r>
            <a:endParaRPr sz="800">
              <a:latin typeface="Arial"/>
              <a:ea typeface="Arial"/>
              <a:cs typeface="Arial"/>
              <a:sym typeface="Arial"/>
            </a:endParaRPr>
          </a:p>
          <a:p>
            <a:pPr indent="-5842" lvl="0" marL="158242" marR="20049" rtl="0" algn="l">
              <a:lnSpc>
                <a:spcPct val="95825"/>
              </a:lnSpc>
              <a:spcBef>
                <a:spcPts val="1000"/>
              </a:spcBef>
              <a:spcAft>
                <a:spcPts val="0"/>
              </a:spcAft>
              <a:buNone/>
            </a:pPr>
            <a:r>
              <a:rPr b="1" lang="en-US" sz="800">
                <a:solidFill>
                  <a:srgbClr val="5F5F5F"/>
                </a:solidFill>
                <a:latin typeface="Arial"/>
                <a:ea typeface="Arial"/>
                <a:cs typeface="Arial"/>
                <a:sym typeface="Arial"/>
              </a:rPr>
              <a:t>65% of population</a:t>
            </a:r>
            <a:endParaRPr sz="800">
              <a:latin typeface="Arial"/>
              <a:ea typeface="Arial"/>
              <a:cs typeface="Arial"/>
              <a:sym typeface="Arial"/>
            </a:endParaRPr>
          </a:p>
          <a:p>
            <a:pPr indent="-5842" lvl="0" marL="158242" marR="20049" rtl="0" algn="l">
              <a:lnSpc>
                <a:spcPct val="95825"/>
              </a:lnSpc>
              <a:spcBef>
                <a:spcPts val="1000"/>
              </a:spcBef>
              <a:spcAft>
                <a:spcPts val="0"/>
              </a:spcAft>
              <a:buNone/>
            </a:pPr>
            <a:r>
              <a:rPr b="1" lang="en-US" sz="800">
                <a:solidFill>
                  <a:srgbClr val="5F5F5F"/>
                </a:solidFill>
                <a:latin typeface="Arial"/>
                <a:ea typeface="Arial"/>
                <a:cs typeface="Arial"/>
                <a:sym typeface="Arial"/>
              </a:rPr>
              <a:t>European Parliament</a:t>
            </a:r>
            <a:endParaRPr sz="800">
              <a:latin typeface="Arial"/>
              <a:ea typeface="Arial"/>
              <a:cs typeface="Arial"/>
              <a:sym typeface="Arial"/>
            </a:endParaRPr>
          </a:p>
        </p:txBody>
      </p:sp>
      <p:sp>
        <p:nvSpPr>
          <p:cNvPr id="977" name="Google Shape;977;p35"/>
          <p:cNvSpPr txBox="1"/>
          <p:nvPr/>
        </p:nvSpPr>
        <p:spPr>
          <a:xfrm>
            <a:off x="179514" y="2492883"/>
            <a:ext cx="2160206" cy="1763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00"/>
          </a:p>
          <a:p>
            <a:pPr indent="869785" lvl="0" marL="400215" marR="357163" rtl="0" algn="l">
              <a:lnSpc>
                <a:spcPct val="107500"/>
              </a:lnSpc>
              <a:spcBef>
                <a:spcPts val="5043"/>
              </a:spcBef>
              <a:spcAft>
                <a:spcPts val="0"/>
              </a:spcAft>
              <a:buNone/>
            </a:pPr>
            <a:r>
              <a:rPr b="1" lang="en-US" sz="800">
                <a:solidFill>
                  <a:srgbClr val="ED3035"/>
                </a:solidFill>
                <a:latin typeface="Arial"/>
                <a:ea typeface="Arial"/>
                <a:cs typeface="Arial"/>
                <a:sym typeface="Arial"/>
              </a:rPr>
              <a:t>OCTOBER JUNE</a:t>
            </a:r>
            <a:endParaRPr sz="800">
              <a:latin typeface="Arial"/>
              <a:ea typeface="Arial"/>
              <a:cs typeface="Arial"/>
              <a:sym typeface="Arial"/>
            </a:endParaRPr>
          </a:p>
          <a:p>
            <a:pPr indent="-8445" lvl="0" marL="1176845" marR="0" rtl="0" algn="l">
              <a:lnSpc>
                <a:spcPct val="32962"/>
              </a:lnSpc>
              <a:spcBef>
                <a:spcPts val="0"/>
              </a:spcBef>
              <a:spcAft>
                <a:spcPts val="0"/>
              </a:spcAft>
              <a:buNone/>
            </a:pPr>
            <a:r>
              <a:rPr baseline="30000" lang="en-US" sz="1350">
                <a:solidFill>
                  <a:srgbClr val="5F5F5F"/>
                </a:solidFill>
                <a:latin typeface="Arial"/>
                <a:ea typeface="Arial"/>
                <a:cs typeface="Arial"/>
                <a:sym typeface="Arial"/>
              </a:rPr>
              <a:t>2-5 Oct:</a:t>
            </a:r>
            <a:endParaRPr sz="900">
              <a:latin typeface="Arial"/>
              <a:ea typeface="Arial"/>
              <a:cs typeface="Arial"/>
              <a:sym typeface="Arial"/>
            </a:endParaRPr>
          </a:p>
          <a:p>
            <a:pPr indent="-9563" lvl="0" marL="212763" marR="0" rtl="0" algn="l">
              <a:lnSpc>
                <a:spcPct val="98888"/>
              </a:lnSpc>
              <a:spcBef>
                <a:spcPts val="22"/>
              </a:spcBef>
              <a:spcAft>
                <a:spcPts val="0"/>
              </a:spcAft>
              <a:buNone/>
            </a:pPr>
            <a:r>
              <a:rPr lang="en-US" sz="900">
                <a:solidFill>
                  <a:srgbClr val="5F5F5F"/>
                </a:solidFill>
                <a:latin typeface="Arial"/>
                <a:ea typeface="Arial"/>
                <a:cs typeface="Arial"/>
                <a:sym typeface="Arial"/>
              </a:rPr>
              <a:t>23 June: UK</a:t>
            </a:r>
            <a:endParaRPr sz="900">
              <a:latin typeface="Arial"/>
              <a:ea typeface="Arial"/>
              <a:cs typeface="Arial"/>
              <a:sym typeface="Arial"/>
            </a:endParaRPr>
          </a:p>
          <a:p>
            <a:pPr indent="-9563" lvl="0" marL="212763" marR="0" rtl="0" algn="l">
              <a:lnSpc>
                <a:spcPct val="90000"/>
              </a:lnSpc>
              <a:spcBef>
                <a:spcPts val="61"/>
              </a:spcBef>
              <a:spcAft>
                <a:spcPts val="0"/>
              </a:spcAft>
              <a:buNone/>
            </a:pPr>
            <a:r>
              <a:rPr baseline="30000" lang="en-US" sz="1350">
                <a:solidFill>
                  <a:srgbClr val="5F5F5F"/>
                </a:solidFill>
                <a:latin typeface="Arial"/>
                <a:ea typeface="Arial"/>
                <a:cs typeface="Arial"/>
                <a:sym typeface="Arial"/>
              </a:rPr>
              <a:t>voted in                 </a:t>
            </a:r>
            <a:r>
              <a:rPr baseline="-25000" lang="en-US" sz="1350">
                <a:solidFill>
                  <a:srgbClr val="5F5F5F"/>
                </a:solidFill>
                <a:latin typeface="Arial"/>
                <a:ea typeface="Arial"/>
                <a:cs typeface="Arial"/>
                <a:sym typeface="Arial"/>
              </a:rPr>
              <a:t>Party</a:t>
            </a:r>
            <a:endParaRPr sz="900">
              <a:latin typeface="Arial"/>
              <a:ea typeface="Arial"/>
              <a:cs typeface="Arial"/>
              <a:sym typeface="Arial"/>
            </a:endParaRPr>
          </a:p>
          <a:p>
            <a:pPr indent="-9563" lvl="0" marL="212763" marR="393344" rtl="0" algn="l">
              <a:lnSpc>
                <a:spcPct val="91407"/>
              </a:lnSpc>
              <a:spcBef>
                <a:spcPts val="0"/>
              </a:spcBef>
              <a:spcAft>
                <a:spcPts val="0"/>
              </a:spcAft>
              <a:buNone/>
            </a:pPr>
            <a:r>
              <a:rPr baseline="30000" lang="en-US" sz="1350">
                <a:solidFill>
                  <a:srgbClr val="5F5F5F"/>
                </a:solidFill>
                <a:latin typeface="Arial"/>
                <a:ea typeface="Arial"/>
                <a:cs typeface="Arial"/>
                <a:sym typeface="Arial"/>
              </a:rPr>
              <a:t>favour of                </a:t>
            </a:r>
            <a:r>
              <a:rPr lang="en-US" sz="900">
                <a:solidFill>
                  <a:srgbClr val="5F5F5F"/>
                </a:solidFill>
                <a:latin typeface="Arial"/>
                <a:ea typeface="Arial"/>
                <a:cs typeface="Arial"/>
                <a:sym typeface="Arial"/>
              </a:rPr>
              <a:t>conference </a:t>
            </a:r>
            <a:endParaRPr sz="900">
              <a:latin typeface="Arial"/>
              <a:ea typeface="Arial"/>
              <a:cs typeface="Arial"/>
              <a:sym typeface="Arial"/>
            </a:endParaRPr>
          </a:p>
          <a:p>
            <a:pPr indent="-9563" lvl="0" marL="212763" marR="393344" rtl="0" algn="l">
              <a:lnSpc>
                <a:spcPct val="114888"/>
              </a:lnSpc>
              <a:spcBef>
                <a:spcPts val="0"/>
              </a:spcBef>
              <a:spcAft>
                <a:spcPts val="0"/>
              </a:spcAft>
              <a:buNone/>
            </a:pPr>
            <a:r>
              <a:rPr lang="en-US" sz="900">
                <a:solidFill>
                  <a:srgbClr val="5F5F5F"/>
                </a:solidFill>
                <a:latin typeface="Arial"/>
                <a:ea typeface="Arial"/>
                <a:cs typeface="Arial"/>
                <a:sym typeface="Arial"/>
              </a:rPr>
              <a:t>leaving EU</a:t>
            </a:r>
            <a:endParaRPr sz="900">
              <a:latin typeface="Arial"/>
              <a:ea typeface="Arial"/>
              <a:cs typeface="Arial"/>
              <a:sym typeface="Arial"/>
            </a:endParaRPr>
          </a:p>
        </p:txBody>
      </p:sp>
      <p:sp>
        <p:nvSpPr>
          <p:cNvPr id="978" name="Google Shape;978;p35"/>
          <p:cNvSpPr txBox="1"/>
          <p:nvPr/>
        </p:nvSpPr>
        <p:spPr>
          <a:xfrm>
            <a:off x="2339721" y="2492883"/>
            <a:ext cx="576072" cy="20104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79" name="Google Shape;979;p35"/>
          <p:cNvSpPr txBox="1"/>
          <p:nvPr/>
        </p:nvSpPr>
        <p:spPr>
          <a:xfrm>
            <a:off x="2339721" y="2693924"/>
            <a:ext cx="1138301" cy="58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1650" lvl="0" marL="255650" marR="0" rtl="0" algn="l">
              <a:lnSpc>
                <a:spcPct val="95825"/>
              </a:lnSpc>
              <a:spcBef>
                <a:spcPts val="0"/>
              </a:spcBef>
              <a:spcAft>
                <a:spcPts val="0"/>
              </a:spcAft>
              <a:buNone/>
            </a:pPr>
            <a:r>
              <a:rPr b="1" lang="en-US" sz="800">
                <a:solidFill>
                  <a:srgbClr val="ED3035"/>
                </a:solidFill>
                <a:latin typeface="Arial"/>
                <a:ea typeface="Arial"/>
                <a:cs typeface="Arial"/>
                <a:sym typeface="Arial"/>
              </a:rPr>
              <a:t>JANUARY</a:t>
            </a:r>
            <a:endParaRPr sz="800">
              <a:latin typeface="Arial"/>
              <a:ea typeface="Arial"/>
              <a:cs typeface="Arial"/>
              <a:sym typeface="Arial"/>
            </a:endParaRPr>
          </a:p>
          <a:p>
            <a:pPr indent="-4698" lvl="0" marL="144399" marR="0" rtl="0" algn="l">
              <a:lnSpc>
                <a:spcPct val="95825"/>
              </a:lnSpc>
              <a:spcBef>
                <a:spcPts val="305"/>
              </a:spcBef>
              <a:spcAft>
                <a:spcPts val="0"/>
              </a:spcAft>
              <a:buNone/>
            </a:pPr>
            <a:r>
              <a:rPr lang="en-US" sz="900">
                <a:solidFill>
                  <a:srgbClr val="5F5F5F"/>
                </a:solidFill>
                <a:latin typeface="Arial"/>
                <a:ea typeface="Arial"/>
                <a:cs typeface="Arial"/>
                <a:sym typeface="Arial"/>
              </a:rPr>
              <a:t>17 Jan: PM</a:t>
            </a:r>
            <a:endParaRPr sz="900">
              <a:latin typeface="Arial"/>
              <a:ea typeface="Arial"/>
              <a:cs typeface="Arial"/>
              <a:sym typeface="Arial"/>
            </a:endParaRPr>
          </a:p>
          <a:p>
            <a:pPr indent="-4698" lvl="0" marL="144399" marR="0" rtl="0" algn="l">
              <a:lnSpc>
                <a:spcPct val="95825"/>
              </a:lnSpc>
              <a:spcBef>
                <a:spcPts val="45"/>
              </a:spcBef>
              <a:spcAft>
                <a:spcPts val="0"/>
              </a:spcAft>
              <a:buNone/>
            </a:pPr>
            <a:r>
              <a:rPr lang="en-US" sz="900">
                <a:solidFill>
                  <a:srgbClr val="5F5F5F"/>
                </a:solidFill>
                <a:latin typeface="Arial"/>
                <a:ea typeface="Arial"/>
                <a:cs typeface="Arial"/>
                <a:sym typeface="Arial"/>
              </a:rPr>
              <a:t>speech on</a:t>
            </a:r>
            <a:endParaRPr sz="900">
              <a:latin typeface="Arial"/>
              <a:ea typeface="Arial"/>
              <a:cs typeface="Arial"/>
              <a:sym typeface="Arial"/>
            </a:endParaRPr>
          </a:p>
        </p:txBody>
      </p:sp>
      <p:sp>
        <p:nvSpPr>
          <p:cNvPr id="980" name="Google Shape;980;p35"/>
          <p:cNvSpPr txBox="1"/>
          <p:nvPr/>
        </p:nvSpPr>
        <p:spPr>
          <a:xfrm>
            <a:off x="3478022" y="2693924"/>
            <a:ext cx="965453" cy="622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1" name="Google Shape;981;p35"/>
          <p:cNvSpPr txBox="1"/>
          <p:nvPr/>
        </p:nvSpPr>
        <p:spPr>
          <a:xfrm>
            <a:off x="4443476" y="2693924"/>
            <a:ext cx="815339" cy="622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2" name="Google Shape;982;p35"/>
          <p:cNvSpPr txBox="1"/>
          <p:nvPr/>
        </p:nvSpPr>
        <p:spPr>
          <a:xfrm>
            <a:off x="5258816" y="2693924"/>
            <a:ext cx="1201928" cy="622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3" name="Google Shape;983;p35"/>
          <p:cNvSpPr txBox="1"/>
          <p:nvPr/>
        </p:nvSpPr>
        <p:spPr>
          <a:xfrm>
            <a:off x="6460744" y="2693924"/>
            <a:ext cx="1721738" cy="622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4" name="Google Shape;984;p35"/>
          <p:cNvSpPr txBox="1"/>
          <p:nvPr/>
        </p:nvSpPr>
        <p:spPr>
          <a:xfrm>
            <a:off x="8182483" y="2693924"/>
            <a:ext cx="933196" cy="622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5" name="Google Shape;985;p35"/>
          <p:cNvSpPr txBox="1"/>
          <p:nvPr/>
        </p:nvSpPr>
        <p:spPr>
          <a:xfrm>
            <a:off x="3478022" y="2756217"/>
            <a:ext cx="1273555" cy="1090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850"/>
          </a:p>
        </p:txBody>
      </p:sp>
      <p:sp>
        <p:nvSpPr>
          <p:cNvPr id="986" name="Google Shape;986;p35"/>
          <p:cNvSpPr txBox="1"/>
          <p:nvPr/>
        </p:nvSpPr>
        <p:spPr>
          <a:xfrm>
            <a:off x="4751578" y="2756217"/>
            <a:ext cx="875538" cy="1090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850"/>
          </a:p>
        </p:txBody>
      </p:sp>
      <p:sp>
        <p:nvSpPr>
          <p:cNvPr id="987" name="Google Shape;987;p35"/>
          <p:cNvSpPr txBox="1"/>
          <p:nvPr/>
        </p:nvSpPr>
        <p:spPr>
          <a:xfrm>
            <a:off x="5627116" y="2756217"/>
            <a:ext cx="875411" cy="1090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850"/>
          </a:p>
        </p:txBody>
      </p:sp>
      <p:sp>
        <p:nvSpPr>
          <p:cNvPr id="988" name="Google Shape;988;p35"/>
          <p:cNvSpPr txBox="1"/>
          <p:nvPr/>
        </p:nvSpPr>
        <p:spPr>
          <a:xfrm>
            <a:off x="6502527" y="2756217"/>
            <a:ext cx="875538" cy="1090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850"/>
          </a:p>
        </p:txBody>
      </p:sp>
      <p:sp>
        <p:nvSpPr>
          <p:cNvPr id="989" name="Google Shape;989;p35"/>
          <p:cNvSpPr txBox="1"/>
          <p:nvPr/>
        </p:nvSpPr>
        <p:spPr>
          <a:xfrm>
            <a:off x="7378065" y="2756217"/>
            <a:ext cx="1737613" cy="1090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850"/>
          </a:p>
        </p:txBody>
      </p:sp>
      <p:sp>
        <p:nvSpPr>
          <p:cNvPr id="990" name="Google Shape;990;p35"/>
          <p:cNvSpPr txBox="1"/>
          <p:nvPr/>
        </p:nvSpPr>
        <p:spPr>
          <a:xfrm>
            <a:off x="3478022" y="2865247"/>
            <a:ext cx="4448810" cy="167576"/>
          </a:xfrm>
          <a:prstGeom prst="rect">
            <a:avLst/>
          </a:prstGeom>
          <a:noFill/>
          <a:ln>
            <a:noFill/>
          </a:ln>
        </p:spPr>
        <p:txBody>
          <a:bodyPr anchorCtr="0" anchor="t" bIns="0" lIns="0" spcFirstLastPara="1" rIns="0" wrap="square" tIns="0">
            <a:noAutofit/>
          </a:bodyPr>
          <a:lstStyle/>
          <a:p>
            <a:pPr indent="-4063" lvl="0" marL="931163" marR="0" rtl="0" algn="l">
              <a:lnSpc>
                <a:spcPct val="95825"/>
              </a:lnSpc>
              <a:spcBef>
                <a:spcPts val="0"/>
              </a:spcBef>
              <a:spcAft>
                <a:spcPts val="0"/>
              </a:spcAft>
              <a:buNone/>
            </a:pPr>
            <a:r>
              <a:rPr b="1" lang="en-US" sz="800">
                <a:solidFill>
                  <a:srgbClr val="FFFFFF"/>
                </a:solidFill>
                <a:latin typeface="Arial"/>
                <a:ea typeface="Arial"/>
                <a:cs typeface="Arial"/>
                <a:sym typeface="Arial"/>
              </a:rPr>
              <a:t>T W O Y E AR S  O F U K / E U - 2 7  N E G O T I A T I O N S</a:t>
            </a:r>
            <a:endParaRPr sz="800">
              <a:latin typeface="Arial"/>
              <a:ea typeface="Arial"/>
              <a:cs typeface="Arial"/>
              <a:sym typeface="Arial"/>
            </a:endParaRPr>
          </a:p>
        </p:txBody>
      </p:sp>
      <p:sp>
        <p:nvSpPr>
          <p:cNvPr id="991" name="Google Shape;991;p35"/>
          <p:cNvSpPr txBox="1"/>
          <p:nvPr/>
        </p:nvSpPr>
        <p:spPr>
          <a:xfrm>
            <a:off x="7926832" y="2865247"/>
            <a:ext cx="1188846" cy="50279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92" name="Google Shape;992;p35"/>
          <p:cNvSpPr txBox="1"/>
          <p:nvPr/>
        </p:nvSpPr>
        <p:spPr>
          <a:xfrm>
            <a:off x="3478022" y="3032823"/>
            <a:ext cx="4448810" cy="2465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93" name="Google Shape;993;p35"/>
          <p:cNvSpPr txBox="1"/>
          <p:nvPr/>
        </p:nvSpPr>
        <p:spPr>
          <a:xfrm>
            <a:off x="2339721" y="3279324"/>
            <a:ext cx="1002538" cy="770070"/>
          </a:xfrm>
          <a:prstGeom prst="rect">
            <a:avLst/>
          </a:prstGeom>
          <a:noFill/>
          <a:ln>
            <a:noFill/>
          </a:ln>
        </p:spPr>
        <p:txBody>
          <a:bodyPr anchorCtr="0" anchor="t" bIns="0" lIns="0" spcFirstLastPara="1" rIns="0" wrap="square" tIns="0">
            <a:noAutofit/>
          </a:bodyPr>
          <a:lstStyle/>
          <a:p>
            <a:pPr indent="-4698" lvl="0" marL="144399" marR="0" rtl="0" algn="l">
              <a:lnSpc>
                <a:spcPct val="101666"/>
              </a:lnSpc>
              <a:spcBef>
                <a:spcPts val="0"/>
              </a:spcBef>
              <a:spcAft>
                <a:spcPts val="0"/>
              </a:spcAft>
              <a:buNone/>
            </a:pPr>
            <a:r>
              <a:rPr lang="en-US" sz="900">
                <a:solidFill>
                  <a:srgbClr val="5F5F5F"/>
                </a:solidFill>
                <a:latin typeface="Arial"/>
                <a:ea typeface="Arial"/>
                <a:cs typeface="Arial"/>
                <a:sym typeface="Arial"/>
              </a:rPr>
              <a:t>Brexit</a:t>
            </a:r>
            <a:endParaRPr sz="900">
              <a:latin typeface="Arial"/>
              <a:ea typeface="Arial"/>
              <a:cs typeface="Arial"/>
              <a:sym typeface="Arial"/>
            </a:endParaRPr>
          </a:p>
          <a:p>
            <a:pPr indent="-4698" lvl="0" marL="144399" marR="372994" rtl="0" algn="l">
              <a:lnSpc>
                <a:spcPct val="100041"/>
              </a:lnSpc>
              <a:spcBef>
                <a:spcPts val="1619"/>
              </a:spcBef>
              <a:spcAft>
                <a:spcPts val="0"/>
              </a:spcAft>
              <a:buNone/>
            </a:pPr>
            <a:r>
              <a:rPr lang="en-US" sz="900">
                <a:solidFill>
                  <a:srgbClr val="5F5F5F"/>
                </a:solidFill>
                <a:latin typeface="Arial"/>
                <a:ea typeface="Arial"/>
                <a:cs typeface="Arial"/>
                <a:sym typeface="Arial"/>
              </a:rPr>
              <a:t>Supreme Court decision</a:t>
            </a:r>
            <a:endParaRPr sz="900">
              <a:latin typeface="Arial"/>
              <a:ea typeface="Arial"/>
              <a:cs typeface="Arial"/>
              <a:sym typeface="Arial"/>
            </a:endParaRPr>
          </a:p>
        </p:txBody>
      </p:sp>
      <p:sp>
        <p:nvSpPr>
          <p:cNvPr id="994" name="Google Shape;994;p35"/>
          <p:cNvSpPr txBox="1"/>
          <p:nvPr/>
        </p:nvSpPr>
        <p:spPr>
          <a:xfrm>
            <a:off x="3342259" y="3279324"/>
            <a:ext cx="206786" cy="770070"/>
          </a:xfrm>
          <a:prstGeom prst="rect">
            <a:avLst/>
          </a:prstGeom>
          <a:noFill/>
          <a:ln>
            <a:noFill/>
          </a:ln>
        </p:spPr>
        <p:txBody>
          <a:bodyPr anchorCtr="0" anchor="t" bIns="0" lIns="0" spcFirstLastPara="1" rIns="0" wrap="square" tIns="0">
            <a:noAutofit/>
          </a:bodyPr>
          <a:lstStyle/>
          <a:p>
            <a:pPr indent="0" lvl="0" marL="0" marR="71023" rtl="0" algn="l">
              <a:lnSpc>
                <a:spcPct val="100000"/>
              </a:lnSpc>
              <a:spcBef>
                <a:spcPts val="0"/>
              </a:spcBef>
              <a:spcAft>
                <a:spcPts val="0"/>
              </a:spcAft>
              <a:buNone/>
            </a:pPr>
            <a:r>
              <a:t/>
            </a:r>
            <a:endParaRPr sz="800"/>
          </a:p>
          <a:p>
            <a:pPr indent="-9270" lvl="0" marL="72770" marR="40619" rtl="0" algn="l">
              <a:lnSpc>
                <a:spcPct val="95825"/>
              </a:lnSpc>
              <a:spcBef>
                <a:spcPts val="1000"/>
              </a:spcBef>
              <a:spcAft>
                <a:spcPts val="0"/>
              </a:spcAft>
              <a:buNone/>
            </a:pPr>
            <a:r>
              <a:rPr lang="en-US" sz="900">
                <a:solidFill>
                  <a:srgbClr val="5F5F5F"/>
                </a:solidFill>
                <a:latin typeface="Arial"/>
                <a:ea typeface="Arial"/>
                <a:cs typeface="Arial"/>
                <a:sym typeface="Arial"/>
              </a:rPr>
              <a:t>2</a:t>
            </a:r>
            <a:endParaRPr sz="900">
              <a:latin typeface="Arial"/>
              <a:ea typeface="Arial"/>
              <a:cs typeface="Arial"/>
              <a:sym typeface="Arial"/>
            </a:endParaRPr>
          </a:p>
          <a:p>
            <a:pPr indent="-9270" lvl="0" marL="72770" marR="0" rtl="0" algn="l">
              <a:lnSpc>
                <a:spcPct val="100233"/>
              </a:lnSpc>
              <a:spcBef>
                <a:spcPts val="1125"/>
              </a:spcBef>
              <a:spcAft>
                <a:spcPts val="0"/>
              </a:spcAft>
              <a:buNone/>
            </a:pPr>
            <a:r>
              <a:rPr lang="en-US" sz="900">
                <a:solidFill>
                  <a:srgbClr val="5F5F5F"/>
                </a:solidFill>
                <a:latin typeface="Arial"/>
                <a:ea typeface="Arial"/>
                <a:cs typeface="Arial"/>
                <a:sym typeface="Arial"/>
              </a:rPr>
              <a:t>P E</a:t>
            </a:r>
            <a:endParaRPr sz="900">
              <a:latin typeface="Arial"/>
              <a:ea typeface="Arial"/>
              <a:cs typeface="Arial"/>
              <a:sym typeface="Arial"/>
            </a:endParaRPr>
          </a:p>
        </p:txBody>
      </p:sp>
      <p:sp>
        <p:nvSpPr>
          <p:cNvPr id="995" name="Google Shape;995;p35"/>
          <p:cNvSpPr txBox="1"/>
          <p:nvPr/>
        </p:nvSpPr>
        <p:spPr>
          <a:xfrm>
            <a:off x="3478022" y="3279324"/>
            <a:ext cx="857376" cy="77007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p>
          <a:p>
            <a:pPr indent="-11645" lvl="0" marL="189445" marR="325689" rtl="0" algn="ctr">
              <a:lnSpc>
                <a:spcPct val="95825"/>
              </a:lnSpc>
              <a:spcBef>
                <a:spcPts val="0"/>
              </a:spcBef>
              <a:spcAft>
                <a:spcPts val="0"/>
              </a:spcAft>
              <a:buNone/>
            </a:pPr>
            <a:r>
              <a:rPr b="1" lang="en-US" sz="800">
                <a:solidFill>
                  <a:srgbClr val="ED3035"/>
                </a:solidFill>
                <a:latin typeface="Arial"/>
                <a:ea typeface="Arial"/>
                <a:cs typeface="Arial"/>
                <a:sym typeface="Arial"/>
              </a:rPr>
              <a:t>APRIL</a:t>
            </a:r>
            <a:endParaRPr sz="800">
              <a:latin typeface="Arial"/>
              <a:ea typeface="Arial"/>
              <a:cs typeface="Arial"/>
              <a:sym typeface="Arial"/>
            </a:endParaRPr>
          </a:p>
          <a:p>
            <a:pPr indent="-901" lvl="0" marL="901" marR="0" rtl="0" algn="l">
              <a:lnSpc>
                <a:spcPct val="95825"/>
              </a:lnSpc>
              <a:spcBef>
                <a:spcPts val="305"/>
              </a:spcBef>
              <a:spcAft>
                <a:spcPts val="0"/>
              </a:spcAft>
              <a:buNone/>
            </a:pPr>
            <a:r>
              <a:rPr lang="en-US" sz="900">
                <a:solidFill>
                  <a:srgbClr val="5F5F5F"/>
                </a:solidFill>
                <a:latin typeface="Arial"/>
                <a:ea typeface="Arial"/>
                <a:cs typeface="Arial"/>
                <a:sym typeface="Arial"/>
              </a:rPr>
              <a:t>3 April: First</a:t>
            </a:r>
            <a:endParaRPr sz="900">
              <a:latin typeface="Arial"/>
              <a:ea typeface="Arial"/>
              <a:cs typeface="Arial"/>
              <a:sym typeface="Arial"/>
            </a:endParaRPr>
          </a:p>
          <a:p>
            <a:pPr indent="-545" lvl="0" marL="13246" marR="300007" rtl="0" algn="l">
              <a:lnSpc>
                <a:spcPct val="100233"/>
              </a:lnSpc>
              <a:spcBef>
                <a:spcPts val="1125"/>
              </a:spcBef>
              <a:spcAft>
                <a:spcPts val="0"/>
              </a:spcAft>
              <a:buNone/>
            </a:pPr>
            <a:r>
              <a:rPr lang="en-US" sz="900">
                <a:solidFill>
                  <a:srgbClr val="5F5F5F"/>
                </a:solidFill>
                <a:latin typeface="Arial"/>
                <a:ea typeface="Arial"/>
                <a:cs typeface="Arial"/>
                <a:sym typeface="Arial"/>
              </a:rPr>
              <a:t>residential lection</a:t>
            </a:r>
            <a:endParaRPr sz="900">
              <a:latin typeface="Arial"/>
              <a:ea typeface="Arial"/>
              <a:cs typeface="Arial"/>
              <a:sym typeface="Arial"/>
            </a:endParaRPr>
          </a:p>
        </p:txBody>
      </p:sp>
      <p:sp>
        <p:nvSpPr>
          <p:cNvPr id="996" name="Google Shape;996;p35"/>
          <p:cNvSpPr txBox="1"/>
          <p:nvPr/>
        </p:nvSpPr>
        <p:spPr>
          <a:xfrm>
            <a:off x="4335399" y="3279324"/>
            <a:ext cx="47116" cy="77007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997" name="Google Shape;997;p35"/>
          <p:cNvSpPr txBox="1"/>
          <p:nvPr/>
        </p:nvSpPr>
        <p:spPr>
          <a:xfrm>
            <a:off x="4382516" y="3279324"/>
            <a:ext cx="873036" cy="77007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6739" lvl="0" marL="286139" marR="284274" rtl="0" algn="ctr">
              <a:lnSpc>
                <a:spcPct val="95825"/>
              </a:lnSpc>
              <a:spcBef>
                <a:spcPts val="0"/>
              </a:spcBef>
              <a:spcAft>
                <a:spcPts val="0"/>
              </a:spcAft>
              <a:buNone/>
            </a:pPr>
            <a:r>
              <a:rPr b="1" lang="en-US" sz="800">
                <a:solidFill>
                  <a:srgbClr val="ED3035"/>
                </a:solidFill>
                <a:latin typeface="Arial"/>
                <a:ea typeface="Arial"/>
                <a:cs typeface="Arial"/>
                <a:sym typeface="Arial"/>
              </a:rPr>
              <a:t>JULY</a:t>
            </a:r>
            <a:endParaRPr sz="800">
              <a:latin typeface="Arial"/>
              <a:ea typeface="Arial"/>
              <a:cs typeface="Arial"/>
              <a:sym typeface="Arial"/>
            </a:endParaRPr>
          </a:p>
          <a:p>
            <a:pPr indent="-9271" lvl="0" marL="72771" marR="108008" rtl="0" algn="l">
              <a:lnSpc>
                <a:spcPct val="100041"/>
              </a:lnSpc>
              <a:spcBef>
                <a:spcPts val="305"/>
              </a:spcBef>
              <a:spcAft>
                <a:spcPts val="0"/>
              </a:spcAft>
              <a:buNone/>
            </a:pPr>
            <a:r>
              <a:rPr lang="en-US" sz="900">
                <a:solidFill>
                  <a:srgbClr val="5F5F5F"/>
                </a:solidFill>
                <a:latin typeface="Arial"/>
                <a:ea typeface="Arial"/>
                <a:cs typeface="Arial"/>
                <a:sym typeface="Arial"/>
              </a:rPr>
              <a:t>7/8 July: G20 summit in Germany</a:t>
            </a:r>
            <a:endParaRPr sz="900">
              <a:latin typeface="Arial"/>
              <a:ea typeface="Arial"/>
              <a:cs typeface="Arial"/>
              <a:sym typeface="Arial"/>
            </a:endParaRPr>
          </a:p>
        </p:txBody>
      </p:sp>
      <p:sp>
        <p:nvSpPr>
          <p:cNvPr id="998" name="Google Shape;998;p35"/>
          <p:cNvSpPr txBox="1"/>
          <p:nvPr/>
        </p:nvSpPr>
        <p:spPr>
          <a:xfrm>
            <a:off x="5255552" y="3279324"/>
            <a:ext cx="2671279" cy="8871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650"/>
          </a:p>
        </p:txBody>
      </p:sp>
      <p:sp>
        <p:nvSpPr>
          <p:cNvPr id="999" name="Google Shape;999;p35"/>
          <p:cNvSpPr txBox="1"/>
          <p:nvPr/>
        </p:nvSpPr>
        <p:spPr>
          <a:xfrm>
            <a:off x="5255552" y="3368040"/>
            <a:ext cx="2585808" cy="68135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0" name="Google Shape;1000;p35"/>
          <p:cNvSpPr txBox="1"/>
          <p:nvPr/>
        </p:nvSpPr>
        <p:spPr>
          <a:xfrm>
            <a:off x="7841360" y="3368040"/>
            <a:ext cx="85471" cy="68135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1" name="Google Shape;1001;p35"/>
          <p:cNvSpPr txBox="1"/>
          <p:nvPr/>
        </p:nvSpPr>
        <p:spPr>
          <a:xfrm>
            <a:off x="7926832" y="3368040"/>
            <a:ext cx="850633" cy="6813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2461" lvl="0" marL="142161" marR="227049" rtl="0" algn="ctr">
              <a:lnSpc>
                <a:spcPct val="95825"/>
              </a:lnSpc>
              <a:spcBef>
                <a:spcPts val="0"/>
              </a:spcBef>
              <a:spcAft>
                <a:spcPts val="0"/>
              </a:spcAft>
              <a:buNone/>
            </a:pPr>
            <a:r>
              <a:rPr b="1" lang="en-US" sz="800">
                <a:solidFill>
                  <a:srgbClr val="ED3035"/>
                </a:solidFill>
                <a:latin typeface="Arial"/>
                <a:ea typeface="Arial"/>
                <a:cs typeface="Arial"/>
                <a:sym typeface="Arial"/>
              </a:rPr>
              <a:t>AUTUMN</a:t>
            </a:r>
            <a:endParaRPr sz="800">
              <a:latin typeface="Arial"/>
              <a:ea typeface="Arial"/>
              <a:cs typeface="Arial"/>
              <a:sym typeface="Arial"/>
            </a:endParaRPr>
          </a:p>
          <a:p>
            <a:pPr indent="0" lvl="0" marL="0" marR="82331" rtl="0" algn="ctr">
              <a:lnSpc>
                <a:spcPct val="95825"/>
              </a:lnSpc>
              <a:spcBef>
                <a:spcPts val="305"/>
              </a:spcBef>
              <a:spcAft>
                <a:spcPts val="0"/>
              </a:spcAft>
              <a:buNone/>
            </a:pPr>
            <a:r>
              <a:rPr lang="en-US" sz="900">
                <a:solidFill>
                  <a:srgbClr val="5F5F5F"/>
                </a:solidFill>
                <a:latin typeface="Arial"/>
                <a:ea typeface="Arial"/>
                <a:cs typeface="Arial"/>
                <a:sym typeface="Arial"/>
              </a:rPr>
              <a:t>New European</a:t>
            </a:r>
            <a:endParaRPr sz="900">
              <a:latin typeface="Arial"/>
              <a:ea typeface="Arial"/>
              <a:cs typeface="Arial"/>
              <a:sym typeface="Arial"/>
            </a:endParaRPr>
          </a:p>
          <a:p>
            <a:pPr indent="0" lvl="0" marL="0" marR="0" rtl="0" algn="l">
              <a:lnSpc>
                <a:spcPct val="95825"/>
              </a:lnSpc>
              <a:spcBef>
                <a:spcPts val="45"/>
              </a:spcBef>
              <a:spcAft>
                <a:spcPts val="0"/>
              </a:spcAft>
              <a:buNone/>
            </a:pPr>
            <a:r>
              <a:rPr lang="en-US" sz="900">
                <a:solidFill>
                  <a:srgbClr val="5F5F5F"/>
                </a:solidFill>
                <a:latin typeface="Arial"/>
                <a:ea typeface="Arial"/>
                <a:cs typeface="Arial"/>
                <a:sym typeface="Arial"/>
              </a:rPr>
              <a:t>Commission</a:t>
            </a:r>
            <a:endParaRPr sz="900">
              <a:latin typeface="Arial"/>
              <a:ea typeface="Arial"/>
              <a:cs typeface="Arial"/>
              <a:sym typeface="Arial"/>
            </a:endParaRPr>
          </a:p>
        </p:txBody>
      </p:sp>
      <p:sp>
        <p:nvSpPr>
          <p:cNvPr id="1002" name="Google Shape;1002;p35"/>
          <p:cNvSpPr txBox="1"/>
          <p:nvPr/>
        </p:nvSpPr>
        <p:spPr>
          <a:xfrm>
            <a:off x="8777465" y="3368040"/>
            <a:ext cx="338213" cy="68135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3" name="Google Shape;1003;p35"/>
          <p:cNvSpPr txBox="1"/>
          <p:nvPr/>
        </p:nvSpPr>
        <p:spPr>
          <a:xfrm>
            <a:off x="2339721" y="4049395"/>
            <a:ext cx="1138301" cy="20726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4" name="Google Shape;1004;p35"/>
          <p:cNvSpPr txBox="1"/>
          <p:nvPr/>
        </p:nvSpPr>
        <p:spPr>
          <a:xfrm>
            <a:off x="3478022" y="4049395"/>
            <a:ext cx="1340992" cy="20726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5" name="Google Shape;1005;p35"/>
          <p:cNvSpPr txBox="1"/>
          <p:nvPr/>
        </p:nvSpPr>
        <p:spPr>
          <a:xfrm>
            <a:off x="4819015" y="4049395"/>
            <a:ext cx="3107817" cy="20726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6" name="Google Shape;1006;p35"/>
          <p:cNvSpPr txBox="1"/>
          <p:nvPr/>
        </p:nvSpPr>
        <p:spPr>
          <a:xfrm>
            <a:off x="7926832" y="4049395"/>
            <a:ext cx="382523" cy="20726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7" name="Google Shape;1007;p35"/>
          <p:cNvSpPr txBox="1"/>
          <p:nvPr/>
        </p:nvSpPr>
        <p:spPr>
          <a:xfrm>
            <a:off x="8309356" y="4049395"/>
            <a:ext cx="806323" cy="20726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8" name="Google Shape;1008;p35"/>
          <p:cNvSpPr txBox="1"/>
          <p:nvPr/>
        </p:nvSpPr>
        <p:spPr>
          <a:xfrm>
            <a:off x="179514" y="4256658"/>
            <a:ext cx="3788854" cy="24425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09" name="Google Shape;1009;p35"/>
          <p:cNvSpPr txBox="1"/>
          <p:nvPr/>
        </p:nvSpPr>
        <p:spPr>
          <a:xfrm>
            <a:off x="3968369" y="4256658"/>
            <a:ext cx="629157" cy="24425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10" name="Google Shape;1010;p35"/>
          <p:cNvSpPr txBox="1"/>
          <p:nvPr/>
        </p:nvSpPr>
        <p:spPr>
          <a:xfrm>
            <a:off x="4597527" y="4256658"/>
            <a:ext cx="312038" cy="108242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11" name="Google Shape;1011;p35"/>
          <p:cNvSpPr txBox="1"/>
          <p:nvPr/>
        </p:nvSpPr>
        <p:spPr>
          <a:xfrm>
            <a:off x="4909566" y="4256658"/>
            <a:ext cx="2943225" cy="24423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12" name="Google Shape;1012;p35"/>
          <p:cNvSpPr txBox="1"/>
          <p:nvPr/>
        </p:nvSpPr>
        <p:spPr>
          <a:xfrm>
            <a:off x="7852791" y="4256658"/>
            <a:ext cx="1262887" cy="24423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13" name="Google Shape;1013;p35"/>
          <p:cNvSpPr txBox="1"/>
          <p:nvPr/>
        </p:nvSpPr>
        <p:spPr>
          <a:xfrm>
            <a:off x="179514" y="4500918"/>
            <a:ext cx="3374580" cy="16865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7530" lvl="0" marL="604431" marR="0" rtl="0" algn="l">
              <a:lnSpc>
                <a:spcPct val="95825"/>
              </a:lnSpc>
              <a:spcBef>
                <a:spcPts val="0"/>
              </a:spcBef>
              <a:spcAft>
                <a:spcPts val="0"/>
              </a:spcAft>
              <a:buNone/>
            </a:pPr>
            <a:r>
              <a:rPr b="1" lang="en-US" sz="800">
                <a:solidFill>
                  <a:srgbClr val="ED3035"/>
                </a:solidFill>
                <a:latin typeface="Arial"/>
                <a:ea typeface="Arial"/>
                <a:cs typeface="Arial"/>
                <a:sym typeface="Arial"/>
              </a:rPr>
              <a:t>SEPTEMBER                                        NOVEMBER</a:t>
            </a:r>
            <a:endParaRPr sz="800">
              <a:latin typeface="Arial"/>
              <a:ea typeface="Arial"/>
              <a:cs typeface="Arial"/>
              <a:sym typeface="Arial"/>
            </a:endParaRPr>
          </a:p>
        </p:txBody>
      </p:sp>
      <p:sp>
        <p:nvSpPr>
          <p:cNvPr id="1014" name="Google Shape;1014;p35"/>
          <p:cNvSpPr txBox="1"/>
          <p:nvPr/>
        </p:nvSpPr>
        <p:spPr>
          <a:xfrm>
            <a:off x="3554095" y="4500918"/>
            <a:ext cx="828357" cy="16865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3136" lvl="0" marL="282536" marR="281589" rtl="0" algn="ctr">
              <a:lnSpc>
                <a:spcPct val="95825"/>
              </a:lnSpc>
              <a:spcBef>
                <a:spcPts val="0"/>
              </a:spcBef>
              <a:spcAft>
                <a:spcPts val="0"/>
              </a:spcAft>
              <a:buNone/>
            </a:pPr>
            <a:r>
              <a:rPr b="1" lang="en-US" sz="800">
                <a:solidFill>
                  <a:srgbClr val="ED3035"/>
                </a:solidFill>
                <a:latin typeface="Arial"/>
                <a:ea typeface="Arial"/>
                <a:cs typeface="Arial"/>
                <a:sym typeface="Arial"/>
              </a:rPr>
              <a:t>MAY</a:t>
            </a:r>
            <a:endParaRPr sz="800">
              <a:latin typeface="Arial"/>
              <a:ea typeface="Arial"/>
              <a:cs typeface="Arial"/>
              <a:sym typeface="Arial"/>
            </a:endParaRPr>
          </a:p>
          <a:p>
            <a:pPr indent="-9270" lvl="0" marL="72770" marR="135224" rtl="0" algn="l">
              <a:lnSpc>
                <a:spcPct val="100041"/>
              </a:lnSpc>
              <a:spcBef>
                <a:spcPts val="305"/>
              </a:spcBef>
              <a:spcAft>
                <a:spcPts val="0"/>
              </a:spcAft>
              <a:buNone/>
            </a:pPr>
            <a:r>
              <a:rPr lang="en-US" sz="900">
                <a:solidFill>
                  <a:srgbClr val="5F5F5F"/>
                </a:solidFill>
                <a:latin typeface="Arial"/>
                <a:ea typeface="Arial"/>
                <a:cs typeface="Arial"/>
                <a:sym typeface="Arial"/>
              </a:rPr>
              <a:t>7 May: Second round of French Presidential Election</a:t>
            </a:r>
            <a:endParaRPr sz="900">
              <a:latin typeface="Arial"/>
              <a:ea typeface="Arial"/>
              <a:cs typeface="Arial"/>
              <a:sym typeface="Arial"/>
            </a:endParaRPr>
          </a:p>
          <a:p>
            <a:pPr indent="-9270" lvl="0" marL="72770" marR="63444" rtl="0" algn="l">
              <a:lnSpc>
                <a:spcPct val="100041"/>
              </a:lnSpc>
              <a:spcBef>
                <a:spcPts val="1621"/>
              </a:spcBef>
              <a:spcAft>
                <a:spcPts val="0"/>
              </a:spcAft>
              <a:buNone/>
            </a:pPr>
            <a:r>
              <a:rPr lang="en-US" sz="900">
                <a:solidFill>
                  <a:srgbClr val="5F5F5F"/>
                </a:solidFill>
                <a:latin typeface="Arial"/>
                <a:ea typeface="Arial"/>
                <a:cs typeface="Arial"/>
                <a:sym typeface="Arial"/>
              </a:rPr>
              <a:t>26/27 May: G7 summit in Italy</a:t>
            </a:r>
            <a:endParaRPr sz="900">
              <a:latin typeface="Arial"/>
              <a:ea typeface="Arial"/>
              <a:cs typeface="Arial"/>
              <a:sym typeface="Arial"/>
            </a:endParaRPr>
          </a:p>
        </p:txBody>
      </p:sp>
      <p:sp>
        <p:nvSpPr>
          <p:cNvPr id="1015" name="Google Shape;1015;p35"/>
          <p:cNvSpPr txBox="1"/>
          <p:nvPr/>
        </p:nvSpPr>
        <p:spPr>
          <a:xfrm>
            <a:off x="4382452" y="4500918"/>
            <a:ext cx="215074" cy="93153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16" name="Google Shape;1016;p35"/>
          <p:cNvSpPr txBox="1"/>
          <p:nvPr/>
        </p:nvSpPr>
        <p:spPr>
          <a:xfrm>
            <a:off x="4909566" y="4500892"/>
            <a:ext cx="1146251" cy="8381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9486" lvl="0" marL="326986" marR="325536" rtl="0" algn="ctr">
              <a:lnSpc>
                <a:spcPct val="95825"/>
              </a:lnSpc>
              <a:spcBef>
                <a:spcPts val="0"/>
              </a:spcBef>
              <a:spcAft>
                <a:spcPts val="0"/>
              </a:spcAft>
              <a:buNone/>
            </a:pPr>
            <a:r>
              <a:rPr b="1" lang="en-US" sz="800">
                <a:solidFill>
                  <a:srgbClr val="ED3035"/>
                </a:solidFill>
                <a:latin typeface="Arial"/>
                <a:ea typeface="Arial"/>
                <a:cs typeface="Arial"/>
                <a:sym typeface="Arial"/>
              </a:rPr>
              <a:t>27 AUG –</a:t>
            </a:r>
            <a:endParaRPr sz="800">
              <a:latin typeface="Arial"/>
              <a:ea typeface="Arial"/>
              <a:cs typeface="Arial"/>
              <a:sym typeface="Arial"/>
            </a:endParaRPr>
          </a:p>
          <a:p>
            <a:pPr indent="-5255" lvl="0" marL="373555" marR="369590" rtl="0" algn="ctr">
              <a:lnSpc>
                <a:spcPct val="95825"/>
              </a:lnSpc>
              <a:spcBef>
                <a:spcPts val="40"/>
              </a:spcBef>
              <a:spcAft>
                <a:spcPts val="0"/>
              </a:spcAft>
              <a:buNone/>
            </a:pPr>
            <a:r>
              <a:rPr b="1" lang="en-US" sz="800">
                <a:solidFill>
                  <a:srgbClr val="ED3035"/>
                </a:solidFill>
                <a:latin typeface="Arial"/>
                <a:ea typeface="Arial"/>
                <a:cs typeface="Arial"/>
                <a:sym typeface="Arial"/>
              </a:rPr>
              <a:t>22 OCT</a:t>
            </a:r>
            <a:endParaRPr sz="800">
              <a:latin typeface="Arial"/>
              <a:ea typeface="Arial"/>
              <a:cs typeface="Arial"/>
              <a:sym typeface="Arial"/>
            </a:endParaRPr>
          </a:p>
          <a:p>
            <a:pPr indent="-9143" lvl="0" marL="72644" marR="57424" rtl="0" algn="l">
              <a:lnSpc>
                <a:spcPct val="100041"/>
              </a:lnSpc>
              <a:spcBef>
                <a:spcPts val="305"/>
              </a:spcBef>
              <a:spcAft>
                <a:spcPts val="0"/>
              </a:spcAft>
              <a:buNone/>
            </a:pPr>
            <a:r>
              <a:rPr lang="en-US" sz="900">
                <a:solidFill>
                  <a:srgbClr val="5F5F5F"/>
                </a:solidFill>
                <a:latin typeface="Arial"/>
                <a:ea typeface="Arial"/>
                <a:cs typeface="Arial"/>
                <a:sym typeface="Arial"/>
              </a:rPr>
              <a:t>Period in which German Federal Elections to be held</a:t>
            </a:r>
            <a:endParaRPr sz="900">
              <a:latin typeface="Arial"/>
              <a:ea typeface="Arial"/>
              <a:cs typeface="Arial"/>
              <a:sym typeface="Arial"/>
            </a:endParaRPr>
          </a:p>
        </p:txBody>
      </p:sp>
      <p:sp>
        <p:nvSpPr>
          <p:cNvPr id="1017" name="Google Shape;1017;p35"/>
          <p:cNvSpPr txBox="1"/>
          <p:nvPr/>
        </p:nvSpPr>
        <p:spPr>
          <a:xfrm>
            <a:off x="6055817" y="4500892"/>
            <a:ext cx="604443" cy="56043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18" name="Google Shape;1018;p35"/>
          <p:cNvSpPr txBox="1"/>
          <p:nvPr/>
        </p:nvSpPr>
        <p:spPr>
          <a:xfrm>
            <a:off x="6660260" y="4500892"/>
            <a:ext cx="1271016" cy="5604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6270" lvl="0" marL="501570" marR="500815" rtl="0" algn="ctr">
              <a:lnSpc>
                <a:spcPct val="95825"/>
              </a:lnSpc>
              <a:spcBef>
                <a:spcPts val="0"/>
              </a:spcBef>
              <a:spcAft>
                <a:spcPts val="0"/>
              </a:spcAft>
              <a:buNone/>
            </a:pPr>
            <a:r>
              <a:rPr b="1" lang="en-US" sz="800">
                <a:solidFill>
                  <a:srgbClr val="ED3035"/>
                </a:solidFill>
                <a:latin typeface="Arial"/>
                <a:ea typeface="Arial"/>
                <a:cs typeface="Arial"/>
                <a:sym typeface="Arial"/>
              </a:rPr>
              <a:t>MAY</a:t>
            </a:r>
            <a:endParaRPr sz="800">
              <a:latin typeface="Arial"/>
              <a:ea typeface="Arial"/>
              <a:cs typeface="Arial"/>
              <a:sym typeface="Arial"/>
            </a:endParaRPr>
          </a:p>
          <a:p>
            <a:pPr indent="-12366" lvl="0" marL="50467" marR="99641" rtl="0" algn="ctr">
              <a:lnSpc>
                <a:spcPct val="95825"/>
              </a:lnSpc>
              <a:spcBef>
                <a:spcPts val="305"/>
              </a:spcBef>
              <a:spcAft>
                <a:spcPts val="0"/>
              </a:spcAft>
              <a:buNone/>
            </a:pPr>
            <a:r>
              <a:rPr lang="en-US" sz="900">
                <a:solidFill>
                  <a:srgbClr val="5F5F5F"/>
                </a:solidFill>
                <a:latin typeface="Arial"/>
                <a:ea typeface="Arial"/>
                <a:cs typeface="Arial"/>
                <a:sym typeface="Arial"/>
              </a:rPr>
              <a:t>European Parliament</a:t>
            </a:r>
            <a:endParaRPr sz="900">
              <a:latin typeface="Arial"/>
              <a:ea typeface="Arial"/>
              <a:cs typeface="Arial"/>
              <a:sym typeface="Arial"/>
            </a:endParaRPr>
          </a:p>
          <a:p>
            <a:pPr indent="-9525" lvl="0" marL="73025" marR="0" rtl="0" algn="l">
              <a:lnSpc>
                <a:spcPct val="95825"/>
              </a:lnSpc>
              <a:spcBef>
                <a:spcPts val="45"/>
              </a:spcBef>
              <a:spcAft>
                <a:spcPts val="0"/>
              </a:spcAft>
              <a:buNone/>
            </a:pPr>
            <a:r>
              <a:rPr lang="en-US" sz="900">
                <a:solidFill>
                  <a:srgbClr val="5F5F5F"/>
                </a:solidFill>
                <a:latin typeface="Arial"/>
                <a:ea typeface="Arial"/>
                <a:cs typeface="Arial"/>
                <a:sym typeface="Arial"/>
              </a:rPr>
              <a:t>Elections</a:t>
            </a:r>
            <a:endParaRPr sz="900">
              <a:latin typeface="Arial"/>
              <a:ea typeface="Arial"/>
              <a:cs typeface="Arial"/>
              <a:sym typeface="Arial"/>
            </a:endParaRPr>
          </a:p>
        </p:txBody>
      </p:sp>
      <p:sp>
        <p:nvSpPr>
          <p:cNvPr id="1019" name="Google Shape;1019;p35"/>
          <p:cNvSpPr txBox="1"/>
          <p:nvPr/>
        </p:nvSpPr>
        <p:spPr>
          <a:xfrm>
            <a:off x="7931277" y="4500892"/>
            <a:ext cx="1184402" cy="5604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1143" lvl="0" marL="153543" marR="0" rtl="0" algn="l">
              <a:lnSpc>
                <a:spcPct val="95825"/>
              </a:lnSpc>
              <a:spcBef>
                <a:spcPts val="0"/>
              </a:spcBef>
              <a:spcAft>
                <a:spcPts val="0"/>
              </a:spcAft>
              <a:buNone/>
            </a:pPr>
            <a:r>
              <a:rPr b="1" lang="en-US" sz="900">
                <a:solidFill>
                  <a:srgbClr val="5F5F5F"/>
                </a:solidFill>
                <a:latin typeface="Arial"/>
                <a:ea typeface="Arial"/>
                <a:cs typeface="Arial"/>
                <a:sym typeface="Arial"/>
              </a:rPr>
              <a:t>A R T I C L E</a:t>
            </a:r>
            <a:endParaRPr sz="900">
              <a:latin typeface="Arial"/>
              <a:ea typeface="Arial"/>
              <a:cs typeface="Arial"/>
              <a:sym typeface="Arial"/>
            </a:endParaRPr>
          </a:p>
        </p:txBody>
      </p:sp>
      <p:sp>
        <p:nvSpPr>
          <p:cNvPr id="1020" name="Google Shape;1020;p35"/>
          <p:cNvSpPr txBox="1"/>
          <p:nvPr/>
        </p:nvSpPr>
        <p:spPr>
          <a:xfrm>
            <a:off x="6055817" y="5061331"/>
            <a:ext cx="3059861" cy="27774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21" name="Google Shape;1021;p35"/>
          <p:cNvSpPr txBox="1"/>
          <p:nvPr/>
        </p:nvSpPr>
        <p:spPr>
          <a:xfrm>
            <a:off x="4597527" y="5339080"/>
            <a:ext cx="4518152" cy="9337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700"/>
          </a:p>
        </p:txBody>
      </p:sp>
      <p:sp>
        <p:nvSpPr>
          <p:cNvPr id="1022" name="Google Shape;1022;p35"/>
          <p:cNvSpPr txBox="1"/>
          <p:nvPr/>
        </p:nvSpPr>
        <p:spPr>
          <a:xfrm>
            <a:off x="4382452" y="5432450"/>
            <a:ext cx="124396" cy="75502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23" name="Google Shape;1023;p35"/>
          <p:cNvSpPr txBox="1"/>
          <p:nvPr/>
        </p:nvSpPr>
        <p:spPr>
          <a:xfrm>
            <a:off x="4506849" y="5432450"/>
            <a:ext cx="1793367" cy="94888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7199" lvl="0" marL="756500" marR="758238" rtl="0" algn="ctr">
              <a:lnSpc>
                <a:spcPct val="95825"/>
              </a:lnSpc>
              <a:spcBef>
                <a:spcPts val="0"/>
              </a:spcBef>
              <a:spcAft>
                <a:spcPts val="0"/>
              </a:spcAft>
              <a:buNone/>
            </a:pPr>
            <a:r>
              <a:rPr b="1" lang="en-US" sz="800">
                <a:solidFill>
                  <a:srgbClr val="ED3035"/>
                </a:solidFill>
                <a:latin typeface="Arial"/>
                <a:ea typeface="Arial"/>
                <a:cs typeface="Arial"/>
                <a:sym typeface="Arial"/>
              </a:rPr>
              <a:t>June</a:t>
            </a:r>
            <a:endParaRPr sz="800">
              <a:latin typeface="Arial"/>
              <a:ea typeface="Arial"/>
              <a:cs typeface="Arial"/>
              <a:sym typeface="Arial"/>
            </a:endParaRPr>
          </a:p>
          <a:p>
            <a:pPr indent="-9271" lvl="0" marL="72771" marR="0" rtl="0" algn="l">
              <a:lnSpc>
                <a:spcPct val="95825"/>
              </a:lnSpc>
              <a:spcBef>
                <a:spcPts val="305"/>
              </a:spcBef>
              <a:spcAft>
                <a:spcPts val="0"/>
              </a:spcAft>
              <a:buNone/>
            </a:pPr>
            <a:r>
              <a:rPr lang="en-US" sz="900">
                <a:solidFill>
                  <a:srgbClr val="5F5F5F"/>
                </a:solidFill>
                <a:latin typeface="Arial"/>
                <a:ea typeface="Arial"/>
                <a:cs typeface="Arial"/>
                <a:sym typeface="Arial"/>
              </a:rPr>
              <a:t>8 June: UK General Election</a:t>
            </a:r>
            <a:endParaRPr sz="900">
              <a:latin typeface="Arial"/>
              <a:ea typeface="Arial"/>
              <a:cs typeface="Arial"/>
              <a:sym typeface="Arial"/>
            </a:endParaRPr>
          </a:p>
          <a:p>
            <a:pPr indent="-9271" lvl="0" marL="72771" marR="0" rtl="0" algn="l">
              <a:lnSpc>
                <a:spcPct val="95825"/>
              </a:lnSpc>
              <a:spcBef>
                <a:spcPts val="45"/>
              </a:spcBef>
              <a:spcAft>
                <a:spcPts val="0"/>
              </a:spcAft>
              <a:buNone/>
            </a:pPr>
            <a:r>
              <a:rPr lang="en-US" sz="900">
                <a:solidFill>
                  <a:srgbClr val="5F5F5F"/>
                </a:solidFill>
                <a:latin typeface="Arial"/>
                <a:ea typeface="Arial"/>
                <a:cs typeface="Arial"/>
                <a:sym typeface="Arial"/>
              </a:rPr>
              <a:t>results in “hung government”</a:t>
            </a:r>
            <a:endParaRPr sz="900">
              <a:latin typeface="Arial"/>
              <a:ea typeface="Arial"/>
              <a:cs typeface="Arial"/>
              <a:sym typeface="Arial"/>
            </a:endParaRPr>
          </a:p>
          <a:p>
            <a:pPr indent="-9271" lvl="0" marL="72771" marR="164460" rtl="0" algn="l">
              <a:lnSpc>
                <a:spcPct val="100041"/>
              </a:lnSpc>
              <a:spcBef>
                <a:spcPts val="320"/>
              </a:spcBef>
              <a:spcAft>
                <a:spcPts val="0"/>
              </a:spcAft>
              <a:buNone/>
            </a:pPr>
            <a:r>
              <a:rPr lang="en-US" sz="900">
                <a:solidFill>
                  <a:srgbClr val="5F5F5F"/>
                </a:solidFill>
                <a:latin typeface="Arial"/>
                <a:ea typeface="Arial"/>
                <a:cs typeface="Arial"/>
                <a:sym typeface="Arial"/>
              </a:rPr>
              <a:t>13 June: Parliament convenes to discuss election</a:t>
            </a:r>
            <a:endParaRPr sz="900">
              <a:latin typeface="Arial"/>
              <a:ea typeface="Arial"/>
              <a:cs typeface="Arial"/>
              <a:sym typeface="Arial"/>
            </a:endParaRPr>
          </a:p>
        </p:txBody>
      </p:sp>
      <p:sp>
        <p:nvSpPr>
          <p:cNvPr id="1024" name="Google Shape;1024;p35"/>
          <p:cNvSpPr txBox="1"/>
          <p:nvPr/>
        </p:nvSpPr>
        <p:spPr>
          <a:xfrm>
            <a:off x="6300216" y="5432450"/>
            <a:ext cx="2815462" cy="9488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25" name="Google Shape;1025;p35"/>
          <p:cNvSpPr txBox="1"/>
          <p:nvPr/>
        </p:nvSpPr>
        <p:spPr>
          <a:xfrm>
            <a:off x="179514" y="6187478"/>
            <a:ext cx="4327334" cy="19385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
        <p:nvSpPr>
          <p:cNvPr id="1026" name="Google Shape;1026;p35"/>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36"/>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2" name="Google Shape;1032;p36"/>
          <p:cNvSpPr/>
          <p:nvPr/>
        </p:nvSpPr>
        <p:spPr>
          <a:xfrm>
            <a:off x="297388" y="524389"/>
            <a:ext cx="250321" cy="405321"/>
          </a:xfrm>
          <a:custGeom>
            <a:rect b="b" l="l" r="r" t="t"/>
            <a:pathLst>
              <a:path extrusionOk="0" h="120000" w="120000">
                <a:moveTo>
                  <a:pt x="0" y="404"/>
                </a:moveTo>
                <a:lnTo>
                  <a:pt x="0" y="61439"/>
                </a:lnTo>
                <a:lnTo>
                  <a:pt x="36338" y="98084"/>
                </a:lnTo>
                <a:lnTo>
                  <a:pt x="36338" y="97991"/>
                </a:lnTo>
                <a:lnTo>
                  <a:pt x="30423" y="0"/>
                </a:lnTo>
                <a:lnTo>
                  <a:pt x="0" y="0"/>
                </a:lnTo>
                <a:lnTo>
                  <a:pt x="0" y="404"/>
                </a:lnTo>
                <a:close/>
              </a:path>
              <a:path extrusionOk="0" h="120000" w="120000">
                <a:moveTo>
                  <a:pt x="0" y="61439"/>
                </a:moveTo>
                <a:lnTo>
                  <a:pt x="0" y="120000"/>
                </a:lnTo>
                <a:lnTo>
                  <a:pt x="54618" y="119999"/>
                </a:lnTo>
                <a:lnTo>
                  <a:pt x="61824" y="119856"/>
                </a:lnTo>
                <a:lnTo>
                  <a:pt x="68505" y="119474"/>
                </a:lnTo>
                <a:lnTo>
                  <a:pt x="74683" y="118865"/>
                </a:lnTo>
                <a:lnTo>
                  <a:pt x="80381" y="118045"/>
                </a:lnTo>
                <a:lnTo>
                  <a:pt x="85619" y="117027"/>
                </a:lnTo>
                <a:lnTo>
                  <a:pt x="90423" y="115824"/>
                </a:lnTo>
                <a:lnTo>
                  <a:pt x="94611" y="114374"/>
                </a:lnTo>
                <a:lnTo>
                  <a:pt x="99513" y="112215"/>
                </a:lnTo>
                <a:lnTo>
                  <a:pt x="104030" y="109650"/>
                </a:lnTo>
                <a:lnTo>
                  <a:pt x="108072" y="106679"/>
                </a:lnTo>
                <a:lnTo>
                  <a:pt x="111549" y="103302"/>
                </a:lnTo>
                <a:lnTo>
                  <a:pt x="111728" y="103143"/>
                </a:lnTo>
                <a:lnTo>
                  <a:pt x="114811" y="99913"/>
                </a:lnTo>
                <a:lnTo>
                  <a:pt x="117139" y="96464"/>
                </a:lnTo>
                <a:lnTo>
                  <a:pt x="118755" y="92820"/>
                </a:lnTo>
                <a:lnTo>
                  <a:pt x="119695" y="89004"/>
                </a:lnTo>
                <a:lnTo>
                  <a:pt x="120000" y="85041"/>
                </a:lnTo>
                <a:lnTo>
                  <a:pt x="120000" y="84977"/>
                </a:lnTo>
                <a:lnTo>
                  <a:pt x="119688" y="80987"/>
                </a:lnTo>
                <a:lnTo>
                  <a:pt x="118771" y="77147"/>
                </a:lnTo>
                <a:lnTo>
                  <a:pt x="117250" y="73481"/>
                </a:lnTo>
                <a:lnTo>
                  <a:pt x="115125" y="70015"/>
                </a:lnTo>
                <a:lnTo>
                  <a:pt x="112396" y="66776"/>
                </a:lnTo>
                <a:lnTo>
                  <a:pt x="110629" y="65309"/>
                </a:lnTo>
                <a:lnTo>
                  <a:pt x="106889" y="62680"/>
                </a:lnTo>
                <a:lnTo>
                  <a:pt x="102606" y="60226"/>
                </a:lnTo>
                <a:lnTo>
                  <a:pt x="97749" y="57928"/>
                </a:lnTo>
                <a:lnTo>
                  <a:pt x="92290" y="55768"/>
                </a:lnTo>
                <a:lnTo>
                  <a:pt x="86196" y="53727"/>
                </a:lnTo>
                <a:lnTo>
                  <a:pt x="90382" y="51882"/>
                </a:lnTo>
                <a:lnTo>
                  <a:pt x="95150" y="49273"/>
                </a:lnTo>
                <a:lnTo>
                  <a:pt x="98826" y="46452"/>
                </a:lnTo>
                <a:lnTo>
                  <a:pt x="101409" y="43302"/>
                </a:lnTo>
                <a:lnTo>
                  <a:pt x="102292" y="42288"/>
                </a:lnTo>
                <a:lnTo>
                  <a:pt x="104617" y="38765"/>
                </a:lnTo>
                <a:lnTo>
                  <a:pt x="106012" y="35071"/>
                </a:lnTo>
                <a:lnTo>
                  <a:pt x="106478" y="31292"/>
                </a:lnTo>
                <a:lnTo>
                  <a:pt x="106471" y="30722"/>
                </a:lnTo>
                <a:lnTo>
                  <a:pt x="105983" y="26615"/>
                </a:lnTo>
                <a:lnTo>
                  <a:pt x="104725" y="22769"/>
                </a:lnTo>
                <a:lnTo>
                  <a:pt x="102699" y="19206"/>
                </a:lnTo>
                <a:lnTo>
                  <a:pt x="99903" y="15952"/>
                </a:lnTo>
                <a:lnTo>
                  <a:pt x="96339" y="13031"/>
                </a:lnTo>
                <a:lnTo>
                  <a:pt x="90475" y="9241"/>
                </a:lnTo>
                <a:lnTo>
                  <a:pt x="85743" y="6974"/>
                </a:lnTo>
                <a:lnTo>
                  <a:pt x="80495" y="5025"/>
                </a:lnTo>
                <a:lnTo>
                  <a:pt x="74730" y="3393"/>
                </a:lnTo>
                <a:lnTo>
                  <a:pt x="68450" y="2077"/>
                </a:lnTo>
                <a:lnTo>
                  <a:pt x="63120" y="1454"/>
                </a:lnTo>
                <a:lnTo>
                  <a:pt x="52082" y="599"/>
                </a:lnTo>
                <a:lnTo>
                  <a:pt x="45481" y="283"/>
                </a:lnTo>
                <a:lnTo>
                  <a:pt x="38241" y="74"/>
                </a:lnTo>
                <a:lnTo>
                  <a:pt x="30423" y="0"/>
                </a:lnTo>
                <a:lnTo>
                  <a:pt x="36338" y="97991"/>
                </a:lnTo>
                <a:lnTo>
                  <a:pt x="36338" y="21906"/>
                </a:lnTo>
                <a:lnTo>
                  <a:pt x="45633" y="21906"/>
                </a:lnTo>
                <a:lnTo>
                  <a:pt x="47893" y="21932"/>
                </a:lnTo>
                <a:lnTo>
                  <a:pt x="54781" y="22391"/>
                </a:lnTo>
                <a:lnTo>
                  <a:pt x="60553" y="23426"/>
                </a:lnTo>
                <a:lnTo>
                  <a:pt x="65071" y="25040"/>
                </a:lnTo>
                <a:lnTo>
                  <a:pt x="67118" y="26523"/>
                </a:lnTo>
                <a:lnTo>
                  <a:pt x="69917" y="29876"/>
                </a:lnTo>
                <a:lnTo>
                  <a:pt x="70986" y="33898"/>
                </a:lnTo>
                <a:lnTo>
                  <a:pt x="70320" y="37406"/>
                </a:lnTo>
                <a:lnTo>
                  <a:pt x="68001" y="40868"/>
                </a:lnTo>
                <a:lnTo>
                  <a:pt x="64226" y="43812"/>
                </a:lnTo>
                <a:lnTo>
                  <a:pt x="63013" y="44357"/>
                </a:lnTo>
                <a:lnTo>
                  <a:pt x="58104" y="45798"/>
                </a:lnTo>
                <a:lnTo>
                  <a:pt x="51983" y="46660"/>
                </a:lnTo>
                <a:lnTo>
                  <a:pt x="44789" y="46947"/>
                </a:lnTo>
                <a:lnTo>
                  <a:pt x="43945" y="67304"/>
                </a:lnTo>
                <a:lnTo>
                  <a:pt x="46227" y="67318"/>
                </a:lnTo>
                <a:lnTo>
                  <a:pt x="53683" y="67581"/>
                </a:lnTo>
                <a:lnTo>
                  <a:pt x="60274" y="68181"/>
                </a:lnTo>
                <a:lnTo>
                  <a:pt x="66037" y="69116"/>
                </a:lnTo>
                <a:lnTo>
                  <a:pt x="71004" y="70385"/>
                </a:lnTo>
                <a:lnTo>
                  <a:pt x="75210" y="71988"/>
                </a:lnTo>
                <a:lnTo>
                  <a:pt x="77738" y="73494"/>
                </a:lnTo>
                <a:lnTo>
                  <a:pt x="81423" y="76628"/>
                </a:lnTo>
                <a:lnTo>
                  <a:pt x="83718" y="80153"/>
                </a:lnTo>
                <a:lnTo>
                  <a:pt x="84508" y="83996"/>
                </a:lnTo>
                <a:lnTo>
                  <a:pt x="84499" y="84461"/>
                </a:lnTo>
                <a:lnTo>
                  <a:pt x="83508" y="88586"/>
                </a:lnTo>
                <a:lnTo>
                  <a:pt x="80751" y="91944"/>
                </a:lnTo>
                <a:lnTo>
                  <a:pt x="76057" y="94432"/>
                </a:lnTo>
                <a:lnTo>
                  <a:pt x="72099" y="95899"/>
                </a:lnTo>
                <a:lnTo>
                  <a:pt x="67243" y="96891"/>
                </a:lnTo>
                <a:lnTo>
                  <a:pt x="61214" y="97570"/>
                </a:lnTo>
                <a:lnTo>
                  <a:pt x="54010" y="97959"/>
                </a:lnTo>
                <a:lnTo>
                  <a:pt x="45633" y="98084"/>
                </a:lnTo>
                <a:lnTo>
                  <a:pt x="36338" y="98084"/>
                </a:lnTo>
                <a:lnTo>
                  <a:pt x="0" y="61439"/>
                </a:lnTo>
                <a:close/>
              </a:path>
              <a:path extrusionOk="0" h="120000" w="120000">
                <a:moveTo>
                  <a:pt x="36338" y="77262"/>
                </a:moveTo>
                <a:lnTo>
                  <a:pt x="36338" y="67304"/>
                </a:lnTo>
                <a:lnTo>
                  <a:pt x="43945" y="67304"/>
                </a:lnTo>
                <a:lnTo>
                  <a:pt x="44789" y="46947"/>
                </a:lnTo>
                <a:lnTo>
                  <a:pt x="36338" y="46947"/>
                </a:lnTo>
                <a:lnTo>
                  <a:pt x="36338" y="31577"/>
                </a:lnTo>
                <a:lnTo>
                  <a:pt x="36338" y="96269"/>
                </a:lnTo>
                <a:lnTo>
                  <a:pt x="36338" y="77262"/>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3" name="Google Shape;1033;p36"/>
          <p:cNvSpPr/>
          <p:nvPr/>
        </p:nvSpPr>
        <p:spPr>
          <a:xfrm>
            <a:off x="570628" y="623067"/>
            <a:ext cx="306711" cy="313692"/>
          </a:xfrm>
          <a:custGeom>
            <a:rect b="b" l="l" r="r" t="t"/>
            <a:pathLst>
              <a:path extrusionOk="0" h="120000" w="120000">
                <a:moveTo>
                  <a:pt x="120000" y="115512"/>
                </a:moveTo>
                <a:lnTo>
                  <a:pt x="120000" y="2684"/>
                </a:lnTo>
                <a:lnTo>
                  <a:pt x="91040" y="2684"/>
                </a:lnTo>
                <a:lnTo>
                  <a:pt x="91040" y="15495"/>
                </a:lnTo>
                <a:lnTo>
                  <a:pt x="89977" y="14472"/>
                </a:lnTo>
                <a:lnTo>
                  <a:pt x="86086" y="11029"/>
                </a:lnTo>
                <a:lnTo>
                  <a:pt x="82128" y="8030"/>
                </a:lnTo>
                <a:lnTo>
                  <a:pt x="78050" y="5475"/>
                </a:lnTo>
                <a:lnTo>
                  <a:pt x="73798" y="3367"/>
                </a:lnTo>
                <a:lnTo>
                  <a:pt x="69316" y="2035"/>
                </a:lnTo>
                <a:lnTo>
                  <a:pt x="64526" y="947"/>
                </a:lnTo>
                <a:lnTo>
                  <a:pt x="59604" y="247"/>
                </a:lnTo>
                <a:lnTo>
                  <a:pt x="54485" y="0"/>
                </a:lnTo>
                <a:lnTo>
                  <a:pt x="51768" y="58"/>
                </a:lnTo>
                <a:lnTo>
                  <a:pt x="46598" y="514"/>
                </a:lnTo>
                <a:lnTo>
                  <a:pt x="41609" y="1426"/>
                </a:lnTo>
                <a:lnTo>
                  <a:pt x="36808" y="2802"/>
                </a:lnTo>
                <a:lnTo>
                  <a:pt x="32202" y="4647"/>
                </a:lnTo>
                <a:lnTo>
                  <a:pt x="27798" y="6969"/>
                </a:lnTo>
                <a:lnTo>
                  <a:pt x="23603" y="9774"/>
                </a:lnTo>
                <a:lnTo>
                  <a:pt x="19622" y="13069"/>
                </a:lnTo>
                <a:lnTo>
                  <a:pt x="15863" y="16860"/>
                </a:lnTo>
                <a:lnTo>
                  <a:pt x="11478" y="22274"/>
                </a:lnTo>
                <a:lnTo>
                  <a:pt x="8828" y="26275"/>
                </a:lnTo>
                <a:lnTo>
                  <a:pt x="6515" y="30471"/>
                </a:lnTo>
                <a:lnTo>
                  <a:pt x="4545" y="34866"/>
                </a:lnTo>
                <a:lnTo>
                  <a:pt x="2921" y="39464"/>
                </a:lnTo>
                <a:lnTo>
                  <a:pt x="1650" y="44272"/>
                </a:lnTo>
                <a:lnTo>
                  <a:pt x="736" y="49293"/>
                </a:lnTo>
                <a:lnTo>
                  <a:pt x="185" y="54533"/>
                </a:lnTo>
                <a:lnTo>
                  <a:pt x="0" y="59996"/>
                </a:lnTo>
                <a:lnTo>
                  <a:pt x="43" y="62661"/>
                </a:lnTo>
                <a:lnTo>
                  <a:pt x="405" y="67986"/>
                </a:lnTo>
                <a:lnTo>
                  <a:pt x="1136" y="73093"/>
                </a:lnTo>
                <a:lnTo>
                  <a:pt x="2234" y="77987"/>
                </a:lnTo>
                <a:lnTo>
                  <a:pt x="3700" y="82673"/>
                </a:lnTo>
                <a:lnTo>
                  <a:pt x="5535" y="87155"/>
                </a:lnTo>
                <a:lnTo>
                  <a:pt x="7737" y="91439"/>
                </a:lnTo>
                <a:lnTo>
                  <a:pt x="10307" y="95528"/>
                </a:lnTo>
                <a:lnTo>
                  <a:pt x="13246" y="99428"/>
                </a:lnTo>
                <a:lnTo>
                  <a:pt x="16552" y="103144"/>
                </a:lnTo>
                <a:lnTo>
                  <a:pt x="22573" y="108682"/>
                </a:lnTo>
                <a:lnTo>
                  <a:pt x="26719" y="111724"/>
                </a:lnTo>
                <a:lnTo>
                  <a:pt x="28966" y="59996"/>
                </a:lnTo>
                <a:lnTo>
                  <a:pt x="28994" y="58233"/>
                </a:lnTo>
                <a:lnTo>
                  <a:pt x="29482" y="52869"/>
                </a:lnTo>
                <a:lnTo>
                  <a:pt x="30592" y="47938"/>
                </a:lnTo>
                <a:lnTo>
                  <a:pt x="32351" y="43438"/>
                </a:lnTo>
                <a:lnTo>
                  <a:pt x="34789" y="39366"/>
                </a:lnTo>
                <a:lnTo>
                  <a:pt x="37933" y="35722"/>
                </a:lnTo>
                <a:lnTo>
                  <a:pt x="41680" y="32474"/>
                </a:lnTo>
                <a:lnTo>
                  <a:pt x="45784" y="29817"/>
                </a:lnTo>
                <a:lnTo>
                  <a:pt x="50253" y="27876"/>
                </a:lnTo>
                <a:lnTo>
                  <a:pt x="55189" y="26684"/>
                </a:lnTo>
                <a:lnTo>
                  <a:pt x="60693" y="26280"/>
                </a:lnTo>
                <a:lnTo>
                  <a:pt x="65810" y="26666"/>
                </a:lnTo>
                <a:lnTo>
                  <a:pt x="70722" y="27838"/>
                </a:lnTo>
                <a:lnTo>
                  <a:pt x="75300" y="29762"/>
                </a:lnTo>
                <a:lnTo>
                  <a:pt x="79544" y="32402"/>
                </a:lnTo>
                <a:lnTo>
                  <a:pt x="83454" y="35722"/>
                </a:lnTo>
                <a:lnTo>
                  <a:pt x="87143" y="40592"/>
                </a:lnTo>
                <a:lnTo>
                  <a:pt x="89369" y="44797"/>
                </a:lnTo>
                <a:lnTo>
                  <a:pt x="91027" y="49431"/>
                </a:lnTo>
                <a:lnTo>
                  <a:pt x="92063" y="54497"/>
                </a:lnTo>
                <a:lnTo>
                  <a:pt x="92420" y="59996"/>
                </a:lnTo>
                <a:lnTo>
                  <a:pt x="92385" y="61756"/>
                </a:lnTo>
                <a:lnTo>
                  <a:pt x="91810" y="67119"/>
                </a:lnTo>
                <a:lnTo>
                  <a:pt x="90574" y="72051"/>
                </a:lnTo>
                <a:lnTo>
                  <a:pt x="88733" y="76553"/>
                </a:lnTo>
                <a:lnTo>
                  <a:pt x="86340" y="80625"/>
                </a:lnTo>
                <a:lnTo>
                  <a:pt x="83454" y="84267"/>
                </a:lnTo>
                <a:lnTo>
                  <a:pt x="79643" y="87777"/>
                </a:lnTo>
                <a:lnTo>
                  <a:pt x="75407" y="90469"/>
                </a:lnTo>
                <a:lnTo>
                  <a:pt x="70837" y="92311"/>
                </a:lnTo>
                <a:lnTo>
                  <a:pt x="65932" y="93368"/>
                </a:lnTo>
                <a:lnTo>
                  <a:pt x="60693" y="93706"/>
                </a:lnTo>
                <a:lnTo>
                  <a:pt x="55578" y="93384"/>
                </a:lnTo>
                <a:lnTo>
                  <a:pt x="50665" y="92346"/>
                </a:lnTo>
                <a:lnTo>
                  <a:pt x="46087" y="90524"/>
                </a:lnTo>
                <a:lnTo>
                  <a:pt x="41843" y="87853"/>
                </a:lnTo>
                <a:lnTo>
                  <a:pt x="37933" y="84267"/>
                </a:lnTo>
                <a:lnTo>
                  <a:pt x="33955" y="79402"/>
                </a:lnTo>
                <a:lnTo>
                  <a:pt x="35470" y="116356"/>
                </a:lnTo>
                <a:lnTo>
                  <a:pt x="40101" y="117960"/>
                </a:lnTo>
                <a:lnTo>
                  <a:pt x="44920" y="119097"/>
                </a:lnTo>
                <a:lnTo>
                  <a:pt x="49940" y="119775"/>
                </a:lnTo>
                <a:lnTo>
                  <a:pt x="55176" y="120000"/>
                </a:lnTo>
                <a:lnTo>
                  <a:pt x="59488" y="119895"/>
                </a:lnTo>
                <a:lnTo>
                  <a:pt x="64542" y="119397"/>
                </a:lnTo>
                <a:lnTo>
                  <a:pt x="69313" y="118357"/>
                </a:lnTo>
                <a:lnTo>
                  <a:pt x="73798" y="116627"/>
                </a:lnTo>
                <a:lnTo>
                  <a:pt x="74576" y="116331"/>
                </a:lnTo>
                <a:lnTo>
                  <a:pt x="78652" y="114421"/>
                </a:lnTo>
                <a:lnTo>
                  <a:pt x="82830" y="111887"/>
                </a:lnTo>
                <a:lnTo>
                  <a:pt x="86997" y="108785"/>
                </a:lnTo>
                <a:lnTo>
                  <a:pt x="91040" y="105166"/>
                </a:lnTo>
                <a:lnTo>
                  <a:pt x="91040" y="117303"/>
                </a:lnTo>
                <a:lnTo>
                  <a:pt x="120000" y="117303"/>
                </a:lnTo>
                <a:lnTo>
                  <a:pt x="120000" y="115512"/>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4" name="Google Shape;1034;p36"/>
          <p:cNvSpPr/>
          <p:nvPr/>
        </p:nvSpPr>
        <p:spPr>
          <a:xfrm>
            <a:off x="638922" y="779904"/>
            <a:ext cx="22365" cy="147331"/>
          </a:xfrm>
          <a:custGeom>
            <a:rect b="b" l="l" r="r" t="t"/>
            <a:pathLst>
              <a:path extrusionOk="0" h="120000" w="120000">
                <a:moveTo>
                  <a:pt x="68727" y="32362"/>
                </a:moveTo>
                <a:lnTo>
                  <a:pt x="47409" y="22490"/>
                </a:lnTo>
                <a:lnTo>
                  <a:pt x="34892" y="11703"/>
                </a:lnTo>
                <a:lnTo>
                  <a:pt x="30803" y="0"/>
                </a:lnTo>
                <a:lnTo>
                  <a:pt x="0" y="110136"/>
                </a:lnTo>
                <a:lnTo>
                  <a:pt x="58892" y="115578"/>
                </a:lnTo>
                <a:lnTo>
                  <a:pt x="120000" y="120000"/>
                </a:lnTo>
                <a:lnTo>
                  <a:pt x="99219" y="41317"/>
                </a:lnTo>
                <a:lnTo>
                  <a:pt x="68727" y="32362"/>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5" name="Google Shape;1035;p36"/>
          <p:cNvSpPr/>
          <p:nvPr/>
        </p:nvSpPr>
        <p:spPr>
          <a:xfrm>
            <a:off x="910835" y="513802"/>
            <a:ext cx="292658" cy="415909"/>
          </a:xfrm>
          <a:custGeom>
            <a:rect b="b" l="l" r="r" t="t"/>
            <a:pathLst>
              <a:path extrusionOk="0" h="120000" w="120000">
                <a:moveTo>
                  <a:pt x="61451" y="74738"/>
                </a:moveTo>
                <a:lnTo>
                  <a:pt x="113486" y="33550"/>
                </a:lnTo>
                <a:lnTo>
                  <a:pt x="75186" y="33550"/>
                </a:lnTo>
                <a:lnTo>
                  <a:pt x="30372" y="69143"/>
                </a:lnTo>
                <a:lnTo>
                  <a:pt x="30372" y="0"/>
                </a:lnTo>
                <a:lnTo>
                  <a:pt x="0" y="0"/>
                </a:lnTo>
                <a:lnTo>
                  <a:pt x="0" y="119999"/>
                </a:lnTo>
                <a:lnTo>
                  <a:pt x="30372" y="119999"/>
                </a:lnTo>
                <a:lnTo>
                  <a:pt x="30372" y="80336"/>
                </a:lnTo>
                <a:lnTo>
                  <a:pt x="82407" y="119999"/>
                </a:lnTo>
                <a:lnTo>
                  <a:pt x="120000" y="119999"/>
                </a:lnTo>
                <a:lnTo>
                  <a:pt x="61451" y="74738"/>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6" name="Google Shape;1036;p36"/>
          <p:cNvSpPr/>
          <p:nvPr/>
        </p:nvSpPr>
        <p:spPr>
          <a:xfrm>
            <a:off x="1155898" y="623067"/>
            <a:ext cx="311994" cy="313692"/>
          </a:xfrm>
          <a:custGeom>
            <a:rect b="b" l="l" r="r" t="t"/>
            <a:pathLst>
              <a:path extrusionOk="0" h="120000" w="120000">
                <a:moveTo>
                  <a:pt x="61029" y="24255"/>
                </a:moveTo>
                <a:lnTo>
                  <a:pt x="66383" y="24680"/>
                </a:lnTo>
                <a:lnTo>
                  <a:pt x="71210" y="25834"/>
                </a:lnTo>
                <a:lnTo>
                  <a:pt x="75788" y="27717"/>
                </a:lnTo>
                <a:lnTo>
                  <a:pt x="80000" y="30330"/>
                </a:lnTo>
                <a:lnTo>
                  <a:pt x="83728" y="33442"/>
                </a:lnTo>
                <a:lnTo>
                  <a:pt x="86995" y="37020"/>
                </a:lnTo>
                <a:lnTo>
                  <a:pt x="89618" y="41111"/>
                </a:lnTo>
                <a:lnTo>
                  <a:pt x="91533" y="45848"/>
                </a:lnTo>
                <a:lnTo>
                  <a:pt x="29153" y="45848"/>
                </a:lnTo>
                <a:lnTo>
                  <a:pt x="28600" y="68087"/>
                </a:lnTo>
                <a:lnTo>
                  <a:pt x="120000" y="68087"/>
                </a:lnTo>
                <a:lnTo>
                  <a:pt x="119999" y="62407"/>
                </a:lnTo>
                <a:lnTo>
                  <a:pt x="119821" y="56884"/>
                </a:lnTo>
                <a:lnTo>
                  <a:pt x="119316" y="51566"/>
                </a:lnTo>
                <a:lnTo>
                  <a:pt x="118482" y="46456"/>
                </a:lnTo>
                <a:lnTo>
                  <a:pt x="117313" y="41557"/>
                </a:lnTo>
                <a:lnTo>
                  <a:pt x="115806" y="36875"/>
                </a:lnTo>
                <a:lnTo>
                  <a:pt x="113958" y="32414"/>
                </a:lnTo>
                <a:lnTo>
                  <a:pt x="111764" y="28177"/>
                </a:lnTo>
                <a:lnTo>
                  <a:pt x="109219" y="24170"/>
                </a:lnTo>
                <a:lnTo>
                  <a:pt x="106322" y="20396"/>
                </a:lnTo>
                <a:lnTo>
                  <a:pt x="103066" y="16860"/>
                </a:lnTo>
                <a:lnTo>
                  <a:pt x="97491" y="11777"/>
                </a:lnTo>
                <a:lnTo>
                  <a:pt x="93550" y="8978"/>
                </a:lnTo>
                <a:lnTo>
                  <a:pt x="89367" y="6568"/>
                </a:lnTo>
                <a:lnTo>
                  <a:pt x="84948" y="4541"/>
                </a:lnTo>
                <a:lnTo>
                  <a:pt x="80305" y="2893"/>
                </a:lnTo>
                <a:lnTo>
                  <a:pt x="75446" y="1620"/>
                </a:lnTo>
                <a:lnTo>
                  <a:pt x="70378" y="716"/>
                </a:lnTo>
                <a:lnTo>
                  <a:pt x="65112" y="178"/>
                </a:lnTo>
                <a:lnTo>
                  <a:pt x="59656" y="0"/>
                </a:lnTo>
                <a:lnTo>
                  <a:pt x="57482" y="29"/>
                </a:lnTo>
                <a:lnTo>
                  <a:pt x="52245" y="363"/>
                </a:lnTo>
                <a:lnTo>
                  <a:pt x="47191" y="1069"/>
                </a:lnTo>
                <a:lnTo>
                  <a:pt x="42319" y="2152"/>
                </a:lnTo>
                <a:lnTo>
                  <a:pt x="40000" y="31012"/>
                </a:lnTo>
                <a:lnTo>
                  <a:pt x="42151" y="29475"/>
                </a:lnTo>
                <a:lnTo>
                  <a:pt x="46428" y="27125"/>
                </a:lnTo>
                <a:lnTo>
                  <a:pt x="50969" y="25501"/>
                </a:lnTo>
                <a:lnTo>
                  <a:pt x="55821" y="24559"/>
                </a:lnTo>
                <a:lnTo>
                  <a:pt x="61029" y="24255"/>
                </a:lnTo>
                <a:close/>
              </a:path>
              <a:path extrusionOk="0" h="120000" w="120000">
                <a:moveTo>
                  <a:pt x="27803" y="68087"/>
                </a:moveTo>
                <a:lnTo>
                  <a:pt x="28600" y="68087"/>
                </a:lnTo>
                <a:lnTo>
                  <a:pt x="29153" y="45848"/>
                </a:lnTo>
                <a:lnTo>
                  <a:pt x="31246" y="41611"/>
                </a:lnTo>
                <a:lnTo>
                  <a:pt x="34002" y="37098"/>
                </a:lnTo>
                <a:lnTo>
                  <a:pt x="36895" y="33588"/>
                </a:lnTo>
                <a:lnTo>
                  <a:pt x="40000" y="31012"/>
                </a:lnTo>
                <a:lnTo>
                  <a:pt x="42319" y="2152"/>
                </a:lnTo>
                <a:lnTo>
                  <a:pt x="37631" y="3619"/>
                </a:lnTo>
                <a:lnTo>
                  <a:pt x="33126" y="5472"/>
                </a:lnTo>
                <a:lnTo>
                  <a:pt x="28806" y="7718"/>
                </a:lnTo>
                <a:lnTo>
                  <a:pt x="24671" y="10361"/>
                </a:lnTo>
                <a:lnTo>
                  <a:pt x="20720" y="13407"/>
                </a:lnTo>
                <a:lnTo>
                  <a:pt x="16956" y="16860"/>
                </a:lnTo>
                <a:lnTo>
                  <a:pt x="11784" y="23067"/>
                </a:lnTo>
                <a:lnTo>
                  <a:pt x="9096" y="27080"/>
                </a:lnTo>
                <a:lnTo>
                  <a:pt x="6737" y="31299"/>
                </a:lnTo>
                <a:lnTo>
                  <a:pt x="4717" y="35719"/>
                </a:lnTo>
                <a:lnTo>
                  <a:pt x="3043" y="40336"/>
                </a:lnTo>
                <a:lnTo>
                  <a:pt x="1725" y="45144"/>
                </a:lnTo>
                <a:lnTo>
                  <a:pt x="772" y="50139"/>
                </a:lnTo>
                <a:lnTo>
                  <a:pt x="194" y="55316"/>
                </a:lnTo>
                <a:lnTo>
                  <a:pt x="0" y="60672"/>
                </a:lnTo>
                <a:lnTo>
                  <a:pt x="33" y="62840"/>
                </a:lnTo>
                <a:lnTo>
                  <a:pt x="405" y="68050"/>
                </a:lnTo>
                <a:lnTo>
                  <a:pt x="1176" y="73076"/>
                </a:lnTo>
                <a:lnTo>
                  <a:pt x="2338" y="77920"/>
                </a:lnTo>
                <a:lnTo>
                  <a:pt x="3880" y="82581"/>
                </a:lnTo>
                <a:lnTo>
                  <a:pt x="5793" y="87059"/>
                </a:lnTo>
                <a:lnTo>
                  <a:pt x="8068" y="91355"/>
                </a:lnTo>
                <a:lnTo>
                  <a:pt x="10693" y="95467"/>
                </a:lnTo>
                <a:lnTo>
                  <a:pt x="13659" y="99397"/>
                </a:lnTo>
                <a:lnTo>
                  <a:pt x="16956" y="103144"/>
                </a:lnTo>
                <a:lnTo>
                  <a:pt x="23161" y="108535"/>
                </a:lnTo>
                <a:lnTo>
                  <a:pt x="27136" y="111258"/>
                </a:lnTo>
                <a:lnTo>
                  <a:pt x="31310" y="113604"/>
                </a:lnTo>
                <a:lnTo>
                  <a:pt x="35693" y="115577"/>
                </a:lnTo>
                <a:lnTo>
                  <a:pt x="40292" y="117181"/>
                </a:lnTo>
                <a:lnTo>
                  <a:pt x="45117" y="118421"/>
                </a:lnTo>
                <a:lnTo>
                  <a:pt x="50175" y="119301"/>
                </a:lnTo>
                <a:lnTo>
                  <a:pt x="55476" y="119825"/>
                </a:lnTo>
                <a:lnTo>
                  <a:pt x="61029" y="120000"/>
                </a:lnTo>
                <a:lnTo>
                  <a:pt x="62302" y="119991"/>
                </a:lnTo>
                <a:lnTo>
                  <a:pt x="67688" y="119763"/>
                </a:lnTo>
                <a:lnTo>
                  <a:pt x="72848" y="119222"/>
                </a:lnTo>
                <a:lnTo>
                  <a:pt x="77761" y="118368"/>
                </a:lnTo>
                <a:lnTo>
                  <a:pt x="82411" y="117202"/>
                </a:lnTo>
                <a:lnTo>
                  <a:pt x="86779" y="115723"/>
                </a:lnTo>
                <a:lnTo>
                  <a:pt x="90846" y="113931"/>
                </a:lnTo>
                <a:lnTo>
                  <a:pt x="94527" y="111935"/>
                </a:lnTo>
                <a:lnTo>
                  <a:pt x="98482" y="109370"/>
                </a:lnTo>
                <a:lnTo>
                  <a:pt x="102281" y="106419"/>
                </a:lnTo>
                <a:lnTo>
                  <a:pt x="105904" y="103063"/>
                </a:lnTo>
                <a:lnTo>
                  <a:pt x="109330" y="99281"/>
                </a:lnTo>
                <a:lnTo>
                  <a:pt x="112540" y="95055"/>
                </a:lnTo>
                <a:lnTo>
                  <a:pt x="112028" y="94815"/>
                </a:lnTo>
                <a:lnTo>
                  <a:pt x="110214" y="93962"/>
                </a:lnTo>
                <a:lnTo>
                  <a:pt x="106208" y="92080"/>
                </a:lnTo>
                <a:lnTo>
                  <a:pt x="99142" y="88760"/>
                </a:lnTo>
                <a:lnTo>
                  <a:pt x="88146" y="83594"/>
                </a:lnTo>
                <a:lnTo>
                  <a:pt x="88028" y="83711"/>
                </a:lnTo>
                <a:lnTo>
                  <a:pt x="84146" y="87100"/>
                </a:lnTo>
                <a:lnTo>
                  <a:pt x="79966" y="89915"/>
                </a:lnTo>
                <a:lnTo>
                  <a:pt x="75528" y="92136"/>
                </a:lnTo>
                <a:lnTo>
                  <a:pt x="70867" y="93745"/>
                </a:lnTo>
                <a:lnTo>
                  <a:pt x="66022" y="94724"/>
                </a:lnTo>
                <a:lnTo>
                  <a:pt x="61029" y="95055"/>
                </a:lnTo>
                <a:lnTo>
                  <a:pt x="56366" y="94820"/>
                </a:lnTo>
                <a:lnTo>
                  <a:pt x="51292" y="93931"/>
                </a:lnTo>
                <a:lnTo>
                  <a:pt x="46718" y="92414"/>
                </a:lnTo>
                <a:lnTo>
                  <a:pt x="42540" y="90305"/>
                </a:lnTo>
                <a:lnTo>
                  <a:pt x="38649" y="87639"/>
                </a:lnTo>
                <a:lnTo>
                  <a:pt x="36407" y="85701"/>
                </a:lnTo>
                <a:lnTo>
                  <a:pt x="33240" y="82017"/>
                </a:lnTo>
                <a:lnTo>
                  <a:pt x="30778" y="77826"/>
                </a:lnTo>
                <a:lnTo>
                  <a:pt x="28980" y="73168"/>
                </a:lnTo>
                <a:lnTo>
                  <a:pt x="27803" y="68087"/>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7" name="Google Shape;1037;p36"/>
          <p:cNvSpPr/>
          <p:nvPr/>
        </p:nvSpPr>
        <p:spPr>
          <a:xfrm>
            <a:off x="1496094" y="623067"/>
            <a:ext cx="158674" cy="306644"/>
          </a:xfrm>
          <a:custGeom>
            <a:rect b="b" l="l" r="r" t="t"/>
            <a:pathLst>
              <a:path extrusionOk="0" h="120000" w="120000">
                <a:moveTo>
                  <a:pt x="162" y="120000"/>
                </a:moveTo>
                <a:lnTo>
                  <a:pt x="56018" y="120000"/>
                </a:lnTo>
                <a:lnTo>
                  <a:pt x="56018" y="66894"/>
                </a:lnTo>
                <a:lnTo>
                  <a:pt x="56107" y="61818"/>
                </a:lnTo>
                <a:lnTo>
                  <a:pt x="56536" y="55311"/>
                </a:lnTo>
                <a:lnTo>
                  <a:pt x="57320" y="49539"/>
                </a:lnTo>
                <a:lnTo>
                  <a:pt x="58460" y="44501"/>
                </a:lnTo>
                <a:lnTo>
                  <a:pt x="59958" y="40198"/>
                </a:lnTo>
                <a:lnTo>
                  <a:pt x="61813" y="36630"/>
                </a:lnTo>
                <a:lnTo>
                  <a:pt x="64027" y="33797"/>
                </a:lnTo>
                <a:lnTo>
                  <a:pt x="70239" y="29492"/>
                </a:lnTo>
                <a:lnTo>
                  <a:pt x="77825" y="26507"/>
                </a:lnTo>
                <a:lnTo>
                  <a:pt x="86659" y="25511"/>
                </a:lnTo>
                <a:lnTo>
                  <a:pt x="90663" y="25511"/>
                </a:lnTo>
                <a:lnTo>
                  <a:pt x="96017" y="26209"/>
                </a:lnTo>
                <a:lnTo>
                  <a:pt x="102676" y="28280"/>
                </a:lnTo>
                <a:lnTo>
                  <a:pt x="103001" y="27803"/>
                </a:lnTo>
                <a:lnTo>
                  <a:pt x="104246" y="25968"/>
                </a:lnTo>
                <a:lnTo>
                  <a:pt x="107064" y="21813"/>
                </a:lnTo>
                <a:lnTo>
                  <a:pt x="112101" y="14389"/>
                </a:lnTo>
                <a:lnTo>
                  <a:pt x="120000" y="2746"/>
                </a:lnTo>
                <a:lnTo>
                  <a:pt x="115899" y="1782"/>
                </a:lnTo>
                <a:lnTo>
                  <a:pt x="106732" y="394"/>
                </a:lnTo>
                <a:lnTo>
                  <a:pt x="97322" y="0"/>
                </a:lnTo>
                <a:lnTo>
                  <a:pt x="96998" y="0"/>
                </a:lnTo>
                <a:lnTo>
                  <a:pt x="86909" y="477"/>
                </a:lnTo>
                <a:lnTo>
                  <a:pt x="77691" y="1856"/>
                </a:lnTo>
                <a:lnTo>
                  <a:pt x="69336" y="4143"/>
                </a:lnTo>
                <a:lnTo>
                  <a:pt x="65842" y="5520"/>
                </a:lnTo>
                <a:lnTo>
                  <a:pt x="58909" y="8900"/>
                </a:lnTo>
                <a:lnTo>
                  <a:pt x="53030" y="12777"/>
                </a:lnTo>
                <a:lnTo>
                  <a:pt x="48008" y="17247"/>
                </a:lnTo>
                <a:lnTo>
                  <a:pt x="48008" y="2746"/>
                </a:lnTo>
                <a:lnTo>
                  <a:pt x="0" y="2746"/>
                </a:lnTo>
                <a:lnTo>
                  <a:pt x="0" y="120000"/>
                </a:lnTo>
                <a:lnTo>
                  <a:pt x="162" y="120000"/>
                </a:lnTo>
                <a:close/>
              </a:path>
            </a:pathLst>
          </a:custGeom>
          <a:solidFill>
            <a:srgbClr val="EC2F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8" name="Google Shape;1038;p36"/>
          <p:cNvSpPr/>
          <p:nvPr/>
        </p:nvSpPr>
        <p:spPr>
          <a:xfrm>
            <a:off x="226876" y="956144"/>
            <a:ext cx="474202" cy="405346"/>
          </a:xfrm>
          <a:custGeom>
            <a:rect b="b" l="l" r="r" t="t"/>
            <a:pathLst>
              <a:path extrusionOk="0" h="120000" w="120000">
                <a:moveTo>
                  <a:pt x="19181" y="120000"/>
                </a:moveTo>
                <a:lnTo>
                  <a:pt x="30333" y="44347"/>
                </a:lnTo>
                <a:lnTo>
                  <a:pt x="51747" y="120000"/>
                </a:lnTo>
                <a:lnTo>
                  <a:pt x="68698" y="120000"/>
                </a:lnTo>
                <a:lnTo>
                  <a:pt x="90111" y="44347"/>
                </a:lnTo>
                <a:lnTo>
                  <a:pt x="101264" y="120000"/>
                </a:lnTo>
                <a:lnTo>
                  <a:pt x="119999" y="120000"/>
                </a:lnTo>
                <a:lnTo>
                  <a:pt x="102601" y="0"/>
                </a:lnTo>
                <a:lnTo>
                  <a:pt x="83866" y="0"/>
                </a:lnTo>
                <a:lnTo>
                  <a:pt x="60222" y="83477"/>
                </a:lnTo>
                <a:lnTo>
                  <a:pt x="36580" y="0"/>
                </a:lnTo>
                <a:lnTo>
                  <a:pt x="17843" y="0"/>
                </a:lnTo>
                <a:lnTo>
                  <a:pt x="0" y="120000"/>
                </a:lnTo>
                <a:lnTo>
                  <a:pt x="19181" y="120000"/>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9" name="Google Shape;1039;p36"/>
          <p:cNvSpPr/>
          <p:nvPr/>
        </p:nvSpPr>
        <p:spPr>
          <a:xfrm>
            <a:off x="701078" y="1054840"/>
            <a:ext cx="304950" cy="313700"/>
          </a:xfrm>
          <a:custGeom>
            <a:rect b="b" l="l" r="r" t="t"/>
            <a:pathLst>
              <a:path extrusionOk="0" h="120000" w="120000">
                <a:moveTo>
                  <a:pt x="0" y="60672"/>
                </a:moveTo>
                <a:lnTo>
                  <a:pt x="317" y="66998"/>
                </a:lnTo>
                <a:lnTo>
                  <a:pt x="1012" y="71837"/>
                </a:lnTo>
                <a:lnTo>
                  <a:pt x="2107" y="76571"/>
                </a:lnTo>
                <a:lnTo>
                  <a:pt x="3606" y="81193"/>
                </a:lnTo>
                <a:lnTo>
                  <a:pt x="5513" y="85701"/>
                </a:lnTo>
                <a:lnTo>
                  <a:pt x="7835" y="90087"/>
                </a:lnTo>
                <a:lnTo>
                  <a:pt x="10577" y="94347"/>
                </a:lnTo>
                <a:lnTo>
                  <a:pt x="13744" y="98477"/>
                </a:lnTo>
                <a:lnTo>
                  <a:pt x="17341" y="102471"/>
                </a:lnTo>
                <a:lnTo>
                  <a:pt x="22214" y="106714"/>
                </a:lnTo>
                <a:lnTo>
                  <a:pt x="26068" y="109464"/>
                </a:lnTo>
                <a:lnTo>
                  <a:pt x="30163" y="111903"/>
                </a:lnTo>
                <a:lnTo>
                  <a:pt x="34503" y="114029"/>
                </a:lnTo>
                <a:lnTo>
                  <a:pt x="39091" y="115838"/>
                </a:lnTo>
                <a:lnTo>
                  <a:pt x="43932" y="117327"/>
                </a:lnTo>
                <a:lnTo>
                  <a:pt x="49029" y="118491"/>
                </a:lnTo>
                <a:lnTo>
                  <a:pt x="54386" y="119327"/>
                </a:lnTo>
                <a:lnTo>
                  <a:pt x="60007" y="119830"/>
                </a:lnTo>
                <a:lnTo>
                  <a:pt x="65895" y="120000"/>
                </a:lnTo>
                <a:lnTo>
                  <a:pt x="69381" y="119932"/>
                </a:lnTo>
                <a:lnTo>
                  <a:pt x="74905" y="119532"/>
                </a:lnTo>
                <a:lnTo>
                  <a:pt x="80236" y="118778"/>
                </a:lnTo>
                <a:lnTo>
                  <a:pt x="85368" y="117670"/>
                </a:lnTo>
                <a:lnTo>
                  <a:pt x="90296" y="116211"/>
                </a:lnTo>
                <a:lnTo>
                  <a:pt x="95014" y="114405"/>
                </a:lnTo>
                <a:lnTo>
                  <a:pt x="99518" y="112253"/>
                </a:lnTo>
                <a:lnTo>
                  <a:pt x="103801" y="109758"/>
                </a:lnTo>
                <a:lnTo>
                  <a:pt x="107858" y="106923"/>
                </a:lnTo>
                <a:lnTo>
                  <a:pt x="111684" y="103751"/>
                </a:lnTo>
                <a:lnTo>
                  <a:pt x="115272" y="100244"/>
                </a:lnTo>
                <a:lnTo>
                  <a:pt x="118618" y="96404"/>
                </a:lnTo>
                <a:lnTo>
                  <a:pt x="118096" y="96050"/>
                </a:lnTo>
                <a:lnTo>
                  <a:pt x="116350" y="94868"/>
                </a:lnTo>
                <a:lnTo>
                  <a:pt x="112565" y="92304"/>
                </a:lnTo>
                <a:lnTo>
                  <a:pt x="105952" y="87826"/>
                </a:lnTo>
                <a:lnTo>
                  <a:pt x="95721" y="80898"/>
                </a:lnTo>
                <a:lnTo>
                  <a:pt x="92982" y="83732"/>
                </a:lnTo>
                <a:lnTo>
                  <a:pt x="89143" y="86834"/>
                </a:lnTo>
                <a:lnTo>
                  <a:pt x="84942" y="89343"/>
                </a:lnTo>
                <a:lnTo>
                  <a:pt x="80379" y="91272"/>
                </a:lnTo>
                <a:lnTo>
                  <a:pt x="75453" y="92634"/>
                </a:lnTo>
                <a:lnTo>
                  <a:pt x="70165" y="93442"/>
                </a:lnTo>
                <a:lnTo>
                  <a:pt x="64513" y="93708"/>
                </a:lnTo>
                <a:lnTo>
                  <a:pt x="61774" y="93642"/>
                </a:lnTo>
                <a:lnTo>
                  <a:pt x="56488" y="93084"/>
                </a:lnTo>
                <a:lnTo>
                  <a:pt x="51576" y="91917"/>
                </a:lnTo>
                <a:lnTo>
                  <a:pt x="47015" y="90091"/>
                </a:lnTo>
                <a:lnTo>
                  <a:pt x="42780" y="87559"/>
                </a:lnTo>
                <a:lnTo>
                  <a:pt x="38847" y="84270"/>
                </a:lnTo>
                <a:lnTo>
                  <a:pt x="34907" y="79656"/>
                </a:lnTo>
                <a:lnTo>
                  <a:pt x="32424" y="75452"/>
                </a:lnTo>
                <a:lnTo>
                  <a:pt x="30616" y="70868"/>
                </a:lnTo>
                <a:lnTo>
                  <a:pt x="29509" y="65932"/>
                </a:lnTo>
                <a:lnTo>
                  <a:pt x="29133" y="60672"/>
                </a:lnTo>
                <a:lnTo>
                  <a:pt x="29232" y="57769"/>
                </a:lnTo>
                <a:lnTo>
                  <a:pt x="29938" y="52692"/>
                </a:lnTo>
                <a:lnTo>
                  <a:pt x="31321" y="47972"/>
                </a:lnTo>
                <a:lnTo>
                  <a:pt x="33383" y="43588"/>
                </a:lnTo>
                <a:lnTo>
                  <a:pt x="36123" y="39515"/>
                </a:lnTo>
                <a:lnTo>
                  <a:pt x="39540" y="35728"/>
                </a:lnTo>
                <a:lnTo>
                  <a:pt x="41911" y="33820"/>
                </a:lnTo>
                <a:lnTo>
                  <a:pt x="46041" y="31170"/>
                </a:lnTo>
                <a:lnTo>
                  <a:pt x="50529" y="29070"/>
                </a:lnTo>
                <a:lnTo>
                  <a:pt x="55350" y="27541"/>
                </a:lnTo>
                <a:lnTo>
                  <a:pt x="60480" y="26607"/>
                </a:lnTo>
                <a:lnTo>
                  <a:pt x="65895" y="26290"/>
                </a:lnTo>
                <a:lnTo>
                  <a:pt x="67286" y="26313"/>
                </a:lnTo>
                <a:lnTo>
                  <a:pt x="72734" y="26809"/>
                </a:lnTo>
                <a:lnTo>
                  <a:pt x="77632" y="27780"/>
                </a:lnTo>
                <a:lnTo>
                  <a:pt x="81862" y="28987"/>
                </a:lnTo>
                <a:lnTo>
                  <a:pt x="87456" y="32280"/>
                </a:lnTo>
                <a:lnTo>
                  <a:pt x="91541" y="35354"/>
                </a:lnTo>
                <a:lnTo>
                  <a:pt x="95721" y="39100"/>
                </a:lnTo>
                <a:lnTo>
                  <a:pt x="96284" y="38788"/>
                </a:lnTo>
                <a:lnTo>
                  <a:pt x="98144" y="37755"/>
                </a:lnTo>
                <a:lnTo>
                  <a:pt x="102162" y="35524"/>
                </a:lnTo>
                <a:lnTo>
                  <a:pt x="109170" y="31631"/>
                </a:lnTo>
                <a:lnTo>
                  <a:pt x="120000" y="25617"/>
                </a:lnTo>
                <a:lnTo>
                  <a:pt x="116759" y="21678"/>
                </a:lnTo>
                <a:lnTo>
                  <a:pt x="113296" y="18017"/>
                </a:lnTo>
                <a:lnTo>
                  <a:pt x="109600" y="14655"/>
                </a:lnTo>
                <a:lnTo>
                  <a:pt x="105673" y="11630"/>
                </a:lnTo>
                <a:lnTo>
                  <a:pt x="101515" y="8980"/>
                </a:lnTo>
                <a:lnTo>
                  <a:pt x="97126" y="6741"/>
                </a:lnTo>
                <a:lnTo>
                  <a:pt x="90994" y="4021"/>
                </a:lnTo>
                <a:lnTo>
                  <a:pt x="86379" y="2532"/>
                </a:lnTo>
                <a:lnTo>
                  <a:pt x="81563" y="1400"/>
                </a:lnTo>
                <a:lnTo>
                  <a:pt x="76544" y="612"/>
                </a:lnTo>
                <a:lnTo>
                  <a:pt x="71321" y="150"/>
                </a:lnTo>
                <a:lnTo>
                  <a:pt x="65895" y="0"/>
                </a:lnTo>
                <a:lnTo>
                  <a:pt x="60765" y="120"/>
                </a:lnTo>
                <a:lnTo>
                  <a:pt x="55630" y="514"/>
                </a:lnTo>
                <a:lnTo>
                  <a:pt x="50642" y="1204"/>
                </a:lnTo>
                <a:lnTo>
                  <a:pt x="45787" y="2216"/>
                </a:lnTo>
                <a:lnTo>
                  <a:pt x="41055" y="3572"/>
                </a:lnTo>
                <a:lnTo>
                  <a:pt x="36434" y="5297"/>
                </a:lnTo>
                <a:lnTo>
                  <a:pt x="31910" y="7414"/>
                </a:lnTo>
                <a:lnTo>
                  <a:pt x="25184" y="11640"/>
                </a:lnTo>
                <a:lnTo>
                  <a:pt x="21218" y="14683"/>
                </a:lnTo>
                <a:lnTo>
                  <a:pt x="17519" y="18007"/>
                </a:lnTo>
                <a:lnTo>
                  <a:pt x="14118" y="21611"/>
                </a:lnTo>
                <a:lnTo>
                  <a:pt x="11044" y="25496"/>
                </a:lnTo>
                <a:lnTo>
                  <a:pt x="8325" y="29662"/>
                </a:lnTo>
                <a:lnTo>
                  <a:pt x="4781" y="36644"/>
                </a:lnTo>
                <a:lnTo>
                  <a:pt x="3060" y="41163"/>
                </a:lnTo>
                <a:lnTo>
                  <a:pt x="1721" y="45811"/>
                </a:lnTo>
                <a:lnTo>
                  <a:pt x="764" y="50602"/>
                </a:lnTo>
                <a:lnTo>
                  <a:pt x="191" y="55551"/>
                </a:lnTo>
                <a:lnTo>
                  <a:pt x="0" y="60672"/>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0" name="Google Shape;1040;p36"/>
          <p:cNvSpPr/>
          <p:nvPr/>
        </p:nvSpPr>
        <p:spPr>
          <a:xfrm>
            <a:off x="1032504" y="956144"/>
            <a:ext cx="290873" cy="405346"/>
          </a:xfrm>
          <a:custGeom>
            <a:rect b="b" l="l" r="r" t="t"/>
            <a:pathLst>
              <a:path extrusionOk="0" h="120000" w="120000">
                <a:moveTo>
                  <a:pt x="120000" y="120000"/>
                </a:moveTo>
                <a:lnTo>
                  <a:pt x="56723" y="53739"/>
                </a:lnTo>
                <a:lnTo>
                  <a:pt x="114894" y="0"/>
                </a:lnTo>
                <a:lnTo>
                  <a:pt x="77095" y="0"/>
                </a:lnTo>
                <a:lnTo>
                  <a:pt x="31981" y="41216"/>
                </a:lnTo>
                <a:lnTo>
                  <a:pt x="31981" y="0"/>
                </a:lnTo>
                <a:lnTo>
                  <a:pt x="0" y="0"/>
                </a:lnTo>
                <a:lnTo>
                  <a:pt x="0" y="120000"/>
                </a:lnTo>
                <a:lnTo>
                  <a:pt x="31981" y="120000"/>
                </a:lnTo>
                <a:lnTo>
                  <a:pt x="31981" y="66782"/>
                </a:lnTo>
                <a:lnTo>
                  <a:pt x="82912" y="120000"/>
                </a:lnTo>
                <a:lnTo>
                  <a:pt x="120000" y="120000"/>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1" name="Google Shape;1041;p36"/>
          <p:cNvSpPr/>
          <p:nvPr/>
        </p:nvSpPr>
        <p:spPr>
          <a:xfrm>
            <a:off x="1288097" y="1054840"/>
            <a:ext cx="312054" cy="313700"/>
          </a:xfrm>
          <a:custGeom>
            <a:rect b="b" l="l" r="r" t="t"/>
            <a:pathLst>
              <a:path extrusionOk="0" h="120000" w="120000">
                <a:moveTo>
                  <a:pt x="61017" y="24268"/>
                </a:moveTo>
                <a:lnTo>
                  <a:pt x="66369" y="24693"/>
                </a:lnTo>
                <a:lnTo>
                  <a:pt x="71195" y="25844"/>
                </a:lnTo>
                <a:lnTo>
                  <a:pt x="75773" y="27726"/>
                </a:lnTo>
                <a:lnTo>
                  <a:pt x="79984" y="30336"/>
                </a:lnTo>
                <a:lnTo>
                  <a:pt x="83707" y="33159"/>
                </a:lnTo>
                <a:lnTo>
                  <a:pt x="86975" y="36766"/>
                </a:lnTo>
                <a:lnTo>
                  <a:pt x="89600" y="41015"/>
                </a:lnTo>
                <a:lnTo>
                  <a:pt x="91515" y="45842"/>
                </a:lnTo>
                <a:lnTo>
                  <a:pt x="29147" y="45842"/>
                </a:lnTo>
                <a:lnTo>
                  <a:pt x="28597" y="68088"/>
                </a:lnTo>
                <a:lnTo>
                  <a:pt x="120000" y="68088"/>
                </a:lnTo>
                <a:lnTo>
                  <a:pt x="119999" y="62388"/>
                </a:lnTo>
                <a:lnTo>
                  <a:pt x="119819" y="56868"/>
                </a:lnTo>
                <a:lnTo>
                  <a:pt x="119312" y="51552"/>
                </a:lnTo>
                <a:lnTo>
                  <a:pt x="118474" y="46444"/>
                </a:lnTo>
                <a:lnTo>
                  <a:pt x="117303" y="41548"/>
                </a:lnTo>
                <a:lnTo>
                  <a:pt x="115793" y="36869"/>
                </a:lnTo>
                <a:lnTo>
                  <a:pt x="113941" y="32409"/>
                </a:lnTo>
                <a:lnTo>
                  <a:pt x="111744" y="28174"/>
                </a:lnTo>
                <a:lnTo>
                  <a:pt x="109199" y="24167"/>
                </a:lnTo>
                <a:lnTo>
                  <a:pt x="106301" y="20391"/>
                </a:lnTo>
                <a:lnTo>
                  <a:pt x="103046" y="16852"/>
                </a:lnTo>
                <a:lnTo>
                  <a:pt x="97482" y="11774"/>
                </a:lnTo>
                <a:lnTo>
                  <a:pt x="93544" y="8976"/>
                </a:lnTo>
                <a:lnTo>
                  <a:pt x="89361" y="6566"/>
                </a:lnTo>
                <a:lnTo>
                  <a:pt x="84942" y="4541"/>
                </a:lnTo>
                <a:lnTo>
                  <a:pt x="80298" y="2893"/>
                </a:lnTo>
                <a:lnTo>
                  <a:pt x="75436" y="1620"/>
                </a:lnTo>
                <a:lnTo>
                  <a:pt x="70368" y="716"/>
                </a:lnTo>
                <a:lnTo>
                  <a:pt x="65101" y="178"/>
                </a:lnTo>
                <a:lnTo>
                  <a:pt x="59645" y="0"/>
                </a:lnTo>
                <a:lnTo>
                  <a:pt x="57473" y="29"/>
                </a:lnTo>
                <a:lnTo>
                  <a:pt x="52239" y="363"/>
                </a:lnTo>
                <a:lnTo>
                  <a:pt x="47187" y="1068"/>
                </a:lnTo>
                <a:lnTo>
                  <a:pt x="42318" y="2152"/>
                </a:lnTo>
                <a:lnTo>
                  <a:pt x="39992" y="31009"/>
                </a:lnTo>
                <a:lnTo>
                  <a:pt x="42140" y="29478"/>
                </a:lnTo>
                <a:lnTo>
                  <a:pt x="46416" y="27133"/>
                </a:lnTo>
                <a:lnTo>
                  <a:pt x="50958" y="25512"/>
                </a:lnTo>
                <a:lnTo>
                  <a:pt x="55809" y="24571"/>
                </a:lnTo>
                <a:lnTo>
                  <a:pt x="61017" y="24268"/>
                </a:lnTo>
                <a:close/>
              </a:path>
              <a:path extrusionOk="0" h="120000" w="120000">
                <a:moveTo>
                  <a:pt x="30772" y="77827"/>
                </a:moveTo>
                <a:lnTo>
                  <a:pt x="28974" y="73170"/>
                </a:lnTo>
                <a:lnTo>
                  <a:pt x="27797" y="68088"/>
                </a:lnTo>
                <a:lnTo>
                  <a:pt x="28597" y="68088"/>
                </a:lnTo>
                <a:lnTo>
                  <a:pt x="29147" y="45842"/>
                </a:lnTo>
                <a:lnTo>
                  <a:pt x="31239" y="41608"/>
                </a:lnTo>
                <a:lnTo>
                  <a:pt x="33995" y="37098"/>
                </a:lnTo>
                <a:lnTo>
                  <a:pt x="36887" y="33590"/>
                </a:lnTo>
                <a:lnTo>
                  <a:pt x="39992" y="31009"/>
                </a:lnTo>
                <a:lnTo>
                  <a:pt x="42318" y="2152"/>
                </a:lnTo>
                <a:lnTo>
                  <a:pt x="37633" y="3617"/>
                </a:lnTo>
                <a:lnTo>
                  <a:pt x="33131" y="5470"/>
                </a:lnTo>
                <a:lnTo>
                  <a:pt x="28811" y="7716"/>
                </a:lnTo>
                <a:lnTo>
                  <a:pt x="24675" y="10358"/>
                </a:lnTo>
                <a:lnTo>
                  <a:pt x="20722" y="13402"/>
                </a:lnTo>
                <a:lnTo>
                  <a:pt x="16953" y="16852"/>
                </a:lnTo>
                <a:lnTo>
                  <a:pt x="11777" y="23072"/>
                </a:lnTo>
                <a:lnTo>
                  <a:pt x="9091" y="27087"/>
                </a:lnTo>
                <a:lnTo>
                  <a:pt x="6734" y="31307"/>
                </a:lnTo>
                <a:lnTo>
                  <a:pt x="4714" y="35728"/>
                </a:lnTo>
                <a:lnTo>
                  <a:pt x="3041" y="40344"/>
                </a:lnTo>
                <a:lnTo>
                  <a:pt x="1724" y="45150"/>
                </a:lnTo>
                <a:lnTo>
                  <a:pt x="772" y="50144"/>
                </a:lnTo>
                <a:lnTo>
                  <a:pt x="194" y="55320"/>
                </a:lnTo>
                <a:lnTo>
                  <a:pt x="0" y="60672"/>
                </a:lnTo>
                <a:lnTo>
                  <a:pt x="33" y="62843"/>
                </a:lnTo>
                <a:lnTo>
                  <a:pt x="404" y="68053"/>
                </a:lnTo>
                <a:lnTo>
                  <a:pt x="1176" y="73079"/>
                </a:lnTo>
                <a:lnTo>
                  <a:pt x="2338" y="77923"/>
                </a:lnTo>
                <a:lnTo>
                  <a:pt x="3880" y="82584"/>
                </a:lnTo>
                <a:lnTo>
                  <a:pt x="5793" y="87062"/>
                </a:lnTo>
                <a:lnTo>
                  <a:pt x="8067" y="91357"/>
                </a:lnTo>
                <a:lnTo>
                  <a:pt x="10691" y="95470"/>
                </a:lnTo>
                <a:lnTo>
                  <a:pt x="13656" y="99399"/>
                </a:lnTo>
                <a:lnTo>
                  <a:pt x="16953" y="103146"/>
                </a:lnTo>
                <a:lnTo>
                  <a:pt x="23165" y="108536"/>
                </a:lnTo>
                <a:lnTo>
                  <a:pt x="27141" y="111259"/>
                </a:lnTo>
                <a:lnTo>
                  <a:pt x="31314" y="113605"/>
                </a:lnTo>
                <a:lnTo>
                  <a:pt x="35695" y="115577"/>
                </a:lnTo>
                <a:lnTo>
                  <a:pt x="40291" y="117181"/>
                </a:lnTo>
                <a:lnTo>
                  <a:pt x="45112" y="118421"/>
                </a:lnTo>
                <a:lnTo>
                  <a:pt x="50168" y="119301"/>
                </a:lnTo>
                <a:lnTo>
                  <a:pt x="55466" y="119825"/>
                </a:lnTo>
                <a:lnTo>
                  <a:pt x="61017" y="120000"/>
                </a:lnTo>
                <a:lnTo>
                  <a:pt x="62290" y="119991"/>
                </a:lnTo>
                <a:lnTo>
                  <a:pt x="67675" y="119763"/>
                </a:lnTo>
                <a:lnTo>
                  <a:pt x="72834" y="119222"/>
                </a:lnTo>
                <a:lnTo>
                  <a:pt x="77746" y="118368"/>
                </a:lnTo>
                <a:lnTo>
                  <a:pt x="82395" y="117202"/>
                </a:lnTo>
                <a:lnTo>
                  <a:pt x="86762" y="115723"/>
                </a:lnTo>
                <a:lnTo>
                  <a:pt x="90829" y="113932"/>
                </a:lnTo>
                <a:lnTo>
                  <a:pt x="94521" y="111928"/>
                </a:lnTo>
                <a:lnTo>
                  <a:pt x="98474" y="109364"/>
                </a:lnTo>
                <a:lnTo>
                  <a:pt x="102271" y="106414"/>
                </a:lnTo>
                <a:lnTo>
                  <a:pt x="105895" y="103059"/>
                </a:lnTo>
                <a:lnTo>
                  <a:pt x="109324" y="99279"/>
                </a:lnTo>
                <a:lnTo>
                  <a:pt x="112541" y="95055"/>
                </a:lnTo>
                <a:lnTo>
                  <a:pt x="112026" y="94813"/>
                </a:lnTo>
                <a:lnTo>
                  <a:pt x="110207" y="93959"/>
                </a:lnTo>
                <a:lnTo>
                  <a:pt x="106197" y="92076"/>
                </a:lnTo>
                <a:lnTo>
                  <a:pt x="99126" y="88757"/>
                </a:lnTo>
                <a:lnTo>
                  <a:pt x="88129" y="83594"/>
                </a:lnTo>
                <a:lnTo>
                  <a:pt x="84130" y="87101"/>
                </a:lnTo>
                <a:lnTo>
                  <a:pt x="79951" y="89915"/>
                </a:lnTo>
                <a:lnTo>
                  <a:pt x="75513" y="92136"/>
                </a:lnTo>
                <a:lnTo>
                  <a:pt x="70853" y="93746"/>
                </a:lnTo>
                <a:lnTo>
                  <a:pt x="66009" y="94724"/>
                </a:lnTo>
                <a:lnTo>
                  <a:pt x="61017" y="95055"/>
                </a:lnTo>
                <a:lnTo>
                  <a:pt x="56307" y="94819"/>
                </a:lnTo>
                <a:lnTo>
                  <a:pt x="51105" y="93931"/>
                </a:lnTo>
                <a:lnTo>
                  <a:pt x="46426" y="92414"/>
                </a:lnTo>
                <a:lnTo>
                  <a:pt x="42272" y="90305"/>
                </a:lnTo>
                <a:lnTo>
                  <a:pt x="38642" y="87639"/>
                </a:lnTo>
                <a:lnTo>
                  <a:pt x="36400" y="85702"/>
                </a:lnTo>
                <a:lnTo>
                  <a:pt x="33233" y="82018"/>
                </a:lnTo>
                <a:lnTo>
                  <a:pt x="30772" y="77827"/>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2" name="Google Shape;1042;p36"/>
          <p:cNvSpPr/>
          <p:nvPr/>
        </p:nvSpPr>
        <p:spPr>
          <a:xfrm>
            <a:off x="1626568" y="1054840"/>
            <a:ext cx="262673" cy="306650"/>
          </a:xfrm>
          <a:custGeom>
            <a:rect b="b" l="l" r="r" t="t"/>
            <a:pathLst>
              <a:path extrusionOk="0" h="120000" w="120000">
                <a:moveTo>
                  <a:pt x="120000" y="42758"/>
                </a:moveTo>
                <a:lnTo>
                  <a:pt x="119904" y="39172"/>
                </a:lnTo>
                <a:lnTo>
                  <a:pt x="119301" y="33404"/>
                </a:lnTo>
                <a:lnTo>
                  <a:pt x="118139" y="28113"/>
                </a:lnTo>
                <a:lnTo>
                  <a:pt x="116420" y="23300"/>
                </a:lnTo>
                <a:lnTo>
                  <a:pt x="114141" y="18964"/>
                </a:lnTo>
                <a:lnTo>
                  <a:pt x="111303" y="15105"/>
                </a:lnTo>
                <a:lnTo>
                  <a:pt x="107904" y="11724"/>
                </a:lnTo>
                <a:lnTo>
                  <a:pt x="102161" y="7236"/>
                </a:lnTo>
                <a:lnTo>
                  <a:pt x="97282" y="4541"/>
                </a:lnTo>
                <a:lnTo>
                  <a:pt x="92037" y="2504"/>
                </a:lnTo>
                <a:lnTo>
                  <a:pt x="86424" y="1090"/>
                </a:lnTo>
                <a:lnTo>
                  <a:pt x="80443" y="266"/>
                </a:lnTo>
                <a:lnTo>
                  <a:pt x="74092" y="0"/>
                </a:lnTo>
                <a:lnTo>
                  <a:pt x="71936" y="26"/>
                </a:lnTo>
                <a:lnTo>
                  <a:pt x="66213" y="390"/>
                </a:lnTo>
                <a:lnTo>
                  <a:pt x="60490" y="1264"/>
                </a:lnTo>
                <a:lnTo>
                  <a:pt x="54767" y="2758"/>
                </a:lnTo>
                <a:lnTo>
                  <a:pt x="48677" y="5509"/>
                </a:lnTo>
                <a:lnTo>
                  <a:pt x="43823" y="8004"/>
                </a:lnTo>
                <a:lnTo>
                  <a:pt x="38847" y="10961"/>
                </a:lnTo>
                <a:lnTo>
                  <a:pt x="33811" y="14482"/>
                </a:lnTo>
                <a:lnTo>
                  <a:pt x="33811" y="2758"/>
                </a:lnTo>
                <a:lnTo>
                  <a:pt x="0" y="2758"/>
                </a:lnTo>
                <a:lnTo>
                  <a:pt x="0" y="120000"/>
                </a:lnTo>
                <a:lnTo>
                  <a:pt x="33811" y="120000"/>
                </a:lnTo>
                <a:lnTo>
                  <a:pt x="33811" y="73103"/>
                </a:lnTo>
                <a:lnTo>
                  <a:pt x="33884" y="66878"/>
                </a:lnTo>
                <a:lnTo>
                  <a:pt x="34125" y="60690"/>
                </a:lnTo>
                <a:lnTo>
                  <a:pt x="34493" y="55617"/>
                </a:lnTo>
                <a:lnTo>
                  <a:pt x="34947" y="51697"/>
                </a:lnTo>
                <a:lnTo>
                  <a:pt x="36658" y="44841"/>
                </a:lnTo>
                <a:lnTo>
                  <a:pt x="38873" y="40121"/>
                </a:lnTo>
                <a:lnTo>
                  <a:pt x="41925" y="35978"/>
                </a:lnTo>
                <a:lnTo>
                  <a:pt x="45907" y="32411"/>
                </a:lnTo>
                <a:lnTo>
                  <a:pt x="51417" y="28962"/>
                </a:lnTo>
                <a:lnTo>
                  <a:pt x="56865" y="27366"/>
                </a:lnTo>
                <a:lnTo>
                  <a:pt x="62813" y="26895"/>
                </a:lnTo>
                <a:lnTo>
                  <a:pt x="65886" y="26976"/>
                </a:lnTo>
                <a:lnTo>
                  <a:pt x="71829" y="27913"/>
                </a:lnTo>
                <a:lnTo>
                  <a:pt x="76511" y="30344"/>
                </a:lnTo>
                <a:lnTo>
                  <a:pt x="82191" y="35559"/>
                </a:lnTo>
                <a:lnTo>
                  <a:pt x="84556" y="40688"/>
                </a:lnTo>
                <a:lnTo>
                  <a:pt x="85219" y="45738"/>
                </a:lnTo>
                <a:lnTo>
                  <a:pt x="85591" y="50050"/>
                </a:lnTo>
                <a:lnTo>
                  <a:pt x="85889" y="55227"/>
                </a:lnTo>
                <a:lnTo>
                  <a:pt x="86088" y="61294"/>
                </a:lnTo>
                <a:lnTo>
                  <a:pt x="86160" y="68275"/>
                </a:lnTo>
                <a:lnTo>
                  <a:pt x="86160" y="120000"/>
                </a:lnTo>
                <a:lnTo>
                  <a:pt x="120000" y="120000"/>
                </a:lnTo>
                <a:lnTo>
                  <a:pt x="120000" y="42758"/>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3" name="Google Shape;1043;p36"/>
          <p:cNvSpPr/>
          <p:nvPr/>
        </p:nvSpPr>
        <p:spPr>
          <a:xfrm>
            <a:off x="1910362" y="1061888"/>
            <a:ext cx="246787" cy="299602"/>
          </a:xfrm>
          <a:custGeom>
            <a:rect b="b" l="l" r="r" t="t"/>
            <a:pathLst>
              <a:path extrusionOk="0" h="120000" w="120000">
                <a:moveTo>
                  <a:pt x="55718" y="94587"/>
                </a:moveTo>
                <a:lnTo>
                  <a:pt x="120000" y="0"/>
                </a:lnTo>
                <a:lnTo>
                  <a:pt x="9430" y="0"/>
                </a:lnTo>
                <a:lnTo>
                  <a:pt x="9430" y="25410"/>
                </a:lnTo>
                <a:lnTo>
                  <a:pt x="65149" y="25410"/>
                </a:lnTo>
                <a:lnTo>
                  <a:pt x="0" y="120000"/>
                </a:lnTo>
                <a:lnTo>
                  <a:pt x="116586" y="120000"/>
                </a:lnTo>
                <a:lnTo>
                  <a:pt x="116586" y="94587"/>
                </a:lnTo>
                <a:lnTo>
                  <a:pt x="55718" y="94587"/>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4" name="Google Shape;1044;p36"/>
          <p:cNvSpPr/>
          <p:nvPr/>
        </p:nvSpPr>
        <p:spPr>
          <a:xfrm>
            <a:off x="2278818" y="1060198"/>
            <a:ext cx="109373" cy="96982"/>
          </a:xfrm>
          <a:custGeom>
            <a:rect b="b" l="l" r="r" t="t"/>
            <a:pathLst>
              <a:path extrusionOk="0" h="120000" w="120000">
                <a:moveTo>
                  <a:pt x="106508" y="4710"/>
                </a:moveTo>
                <a:lnTo>
                  <a:pt x="93619" y="10707"/>
                </a:lnTo>
                <a:lnTo>
                  <a:pt x="95058" y="113369"/>
                </a:lnTo>
                <a:lnTo>
                  <a:pt x="103315" y="102023"/>
                </a:lnTo>
                <a:lnTo>
                  <a:pt x="112144" y="93675"/>
                </a:lnTo>
                <a:lnTo>
                  <a:pt x="120000" y="0"/>
                </a:lnTo>
                <a:lnTo>
                  <a:pt x="106508" y="4710"/>
                </a:lnTo>
                <a:close/>
              </a:path>
              <a:path extrusionOk="0" h="120000" w="120000">
                <a:moveTo>
                  <a:pt x="340415" y="213609"/>
                </a:moveTo>
                <a:lnTo>
                  <a:pt x="340414" y="195174"/>
                </a:lnTo>
                <a:lnTo>
                  <a:pt x="339903" y="177318"/>
                </a:lnTo>
                <a:lnTo>
                  <a:pt x="338461" y="160122"/>
                </a:lnTo>
                <a:lnTo>
                  <a:pt x="336077" y="143599"/>
                </a:lnTo>
                <a:lnTo>
                  <a:pt x="332739" y="127764"/>
                </a:lnTo>
                <a:lnTo>
                  <a:pt x="328437" y="112626"/>
                </a:lnTo>
                <a:lnTo>
                  <a:pt x="323158" y="98202"/>
                </a:lnTo>
                <a:lnTo>
                  <a:pt x="316891" y="84503"/>
                </a:lnTo>
                <a:lnTo>
                  <a:pt x="309624" y="71540"/>
                </a:lnTo>
                <a:lnTo>
                  <a:pt x="301346" y="59330"/>
                </a:lnTo>
                <a:lnTo>
                  <a:pt x="292046" y="47882"/>
                </a:lnTo>
                <a:lnTo>
                  <a:pt x="276210" y="31491"/>
                </a:lnTo>
                <a:lnTo>
                  <a:pt x="264972" y="22433"/>
                </a:lnTo>
                <a:lnTo>
                  <a:pt x="253036" y="14631"/>
                </a:lnTo>
                <a:lnTo>
                  <a:pt x="240430" y="8071"/>
                </a:lnTo>
                <a:lnTo>
                  <a:pt x="227179" y="2738"/>
                </a:lnTo>
                <a:lnTo>
                  <a:pt x="213312" y="-1382"/>
                </a:lnTo>
                <a:lnTo>
                  <a:pt x="198855" y="-4307"/>
                </a:lnTo>
                <a:lnTo>
                  <a:pt x="183836" y="-6051"/>
                </a:lnTo>
                <a:lnTo>
                  <a:pt x="168281" y="-6629"/>
                </a:lnTo>
                <a:lnTo>
                  <a:pt x="163944" y="-6582"/>
                </a:lnTo>
                <a:lnTo>
                  <a:pt x="148732" y="-5629"/>
                </a:lnTo>
                <a:lnTo>
                  <a:pt x="134078" y="-3441"/>
                </a:lnTo>
                <a:lnTo>
                  <a:pt x="120000" y="0"/>
                </a:lnTo>
                <a:lnTo>
                  <a:pt x="112144" y="93675"/>
                </a:lnTo>
                <a:lnTo>
                  <a:pt x="118273" y="88723"/>
                </a:lnTo>
                <a:lnTo>
                  <a:pt x="130474" y="81137"/>
                </a:lnTo>
                <a:lnTo>
                  <a:pt x="143431" y="75893"/>
                </a:lnTo>
                <a:lnTo>
                  <a:pt x="157272" y="72851"/>
                </a:lnTo>
                <a:lnTo>
                  <a:pt x="172132" y="71868"/>
                </a:lnTo>
                <a:lnTo>
                  <a:pt x="173441" y="71876"/>
                </a:lnTo>
                <a:lnTo>
                  <a:pt x="188299" y="73250"/>
                </a:lnTo>
                <a:lnTo>
                  <a:pt x="201952" y="76978"/>
                </a:lnTo>
                <a:lnTo>
                  <a:pt x="214568" y="83061"/>
                </a:lnTo>
                <a:lnTo>
                  <a:pt x="226312" y="91496"/>
                </a:lnTo>
                <a:lnTo>
                  <a:pt x="237695" y="100605"/>
                </a:lnTo>
                <a:lnTo>
                  <a:pt x="246930" y="112276"/>
                </a:lnTo>
                <a:lnTo>
                  <a:pt x="253958" y="126029"/>
                </a:lnTo>
                <a:lnTo>
                  <a:pt x="259146" y="141653"/>
                </a:lnTo>
                <a:lnTo>
                  <a:pt x="81203" y="141653"/>
                </a:lnTo>
                <a:lnTo>
                  <a:pt x="87178" y="127957"/>
                </a:lnTo>
                <a:lnTo>
                  <a:pt x="95058" y="113369"/>
                </a:lnTo>
                <a:lnTo>
                  <a:pt x="93619" y="10707"/>
                </a:lnTo>
                <a:lnTo>
                  <a:pt x="81346" y="18007"/>
                </a:lnTo>
                <a:lnTo>
                  <a:pt x="69704" y="26625"/>
                </a:lnTo>
                <a:lnTo>
                  <a:pt x="58706" y="36578"/>
                </a:lnTo>
                <a:lnTo>
                  <a:pt x="48369" y="47882"/>
                </a:lnTo>
                <a:lnTo>
                  <a:pt x="32909" y="67999"/>
                </a:lnTo>
                <a:lnTo>
                  <a:pt x="25089" y="80989"/>
                </a:lnTo>
                <a:lnTo>
                  <a:pt x="18355" y="94639"/>
                </a:lnTo>
                <a:lnTo>
                  <a:pt x="12691" y="108936"/>
                </a:lnTo>
                <a:lnTo>
                  <a:pt x="8088" y="123867"/>
                </a:lnTo>
                <a:lnTo>
                  <a:pt x="4530" y="139416"/>
                </a:lnTo>
                <a:lnTo>
                  <a:pt x="2004" y="155568"/>
                </a:lnTo>
                <a:lnTo>
                  <a:pt x="498" y="172308"/>
                </a:lnTo>
                <a:lnTo>
                  <a:pt x="0" y="189624"/>
                </a:lnTo>
                <a:lnTo>
                  <a:pt x="86" y="196644"/>
                </a:lnTo>
                <a:lnTo>
                  <a:pt x="1043" y="213496"/>
                </a:lnTo>
                <a:lnTo>
                  <a:pt x="3069" y="229756"/>
                </a:lnTo>
                <a:lnTo>
                  <a:pt x="6179" y="245424"/>
                </a:lnTo>
                <a:lnTo>
                  <a:pt x="10385" y="260500"/>
                </a:lnTo>
                <a:lnTo>
                  <a:pt x="15703" y="274984"/>
                </a:lnTo>
                <a:lnTo>
                  <a:pt x="22146" y="288877"/>
                </a:lnTo>
                <a:lnTo>
                  <a:pt x="29728" y="302178"/>
                </a:lnTo>
                <a:lnTo>
                  <a:pt x="38465" y="314888"/>
                </a:lnTo>
                <a:lnTo>
                  <a:pt x="48369" y="327007"/>
                </a:lnTo>
                <a:lnTo>
                  <a:pt x="64205" y="343399"/>
                </a:lnTo>
                <a:lnTo>
                  <a:pt x="75443" y="352458"/>
                </a:lnTo>
                <a:lnTo>
                  <a:pt x="87379" y="360259"/>
                </a:lnTo>
                <a:lnTo>
                  <a:pt x="99985" y="366820"/>
                </a:lnTo>
                <a:lnTo>
                  <a:pt x="113235" y="372154"/>
                </a:lnTo>
                <a:lnTo>
                  <a:pt x="127103" y="376276"/>
                </a:lnTo>
                <a:lnTo>
                  <a:pt x="141559" y="379202"/>
                </a:lnTo>
                <a:lnTo>
                  <a:pt x="156578" y="380945"/>
                </a:lnTo>
                <a:lnTo>
                  <a:pt x="172132" y="381524"/>
                </a:lnTo>
                <a:lnTo>
                  <a:pt x="175839" y="381496"/>
                </a:lnTo>
                <a:lnTo>
                  <a:pt x="191210" y="380753"/>
                </a:lnTo>
                <a:lnTo>
                  <a:pt x="205919" y="379001"/>
                </a:lnTo>
                <a:lnTo>
                  <a:pt x="219925" y="376240"/>
                </a:lnTo>
                <a:lnTo>
                  <a:pt x="233178" y="372469"/>
                </a:lnTo>
                <a:lnTo>
                  <a:pt x="245637" y="367688"/>
                </a:lnTo>
                <a:lnTo>
                  <a:pt x="257253" y="361898"/>
                </a:lnTo>
                <a:lnTo>
                  <a:pt x="268372" y="355439"/>
                </a:lnTo>
                <a:lnTo>
                  <a:pt x="279864" y="347144"/>
                </a:lnTo>
                <a:lnTo>
                  <a:pt x="290571" y="337599"/>
                </a:lnTo>
                <a:lnTo>
                  <a:pt x="300609" y="326742"/>
                </a:lnTo>
                <a:lnTo>
                  <a:pt x="310093" y="314509"/>
                </a:lnTo>
                <a:lnTo>
                  <a:pt x="319135" y="300837"/>
                </a:lnTo>
                <a:lnTo>
                  <a:pt x="317665" y="300055"/>
                </a:lnTo>
                <a:lnTo>
                  <a:pt x="312477" y="297293"/>
                </a:lnTo>
                <a:lnTo>
                  <a:pt x="301034" y="291202"/>
                </a:lnTo>
                <a:lnTo>
                  <a:pt x="280861" y="280466"/>
                </a:lnTo>
                <a:lnTo>
                  <a:pt x="249486" y="263765"/>
                </a:lnTo>
                <a:lnTo>
                  <a:pt x="238217" y="275109"/>
                </a:lnTo>
                <a:lnTo>
                  <a:pt x="226594" y="284213"/>
                </a:lnTo>
                <a:lnTo>
                  <a:pt x="214229" y="291397"/>
                </a:lnTo>
                <a:lnTo>
                  <a:pt x="201066" y="296602"/>
                </a:lnTo>
                <a:lnTo>
                  <a:pt x="187052" y="299768"/>
                </a:lnTo>
                <a:lnTo>
                  <a:pt x="172132" y="300837"/>
                </a:lnTo>
                <a:lnTo>
                  <a:pt x="159528" y="300076"/>
                </a:lnTo>
                <a:lnTo>
                  <a:pt x="145233" y="297202"/>
                </a:lnTo>
                <a:lnTo>
                  <a:pt x="131929" y="292295"/>
                </a:lnTo>
                <a:lnTo>
                  <a:pt x="119615" y="285473"/>
                </a:lnTo>
                <a:lnTo>
                  <a:pt x="108293" y="276851"/>
                </a:lnTo>
                <a:lnTo>
                  <a:pt x="103027" y="271226"/>
                </a:lnTo>
                <a:lnTo>
                  <a:pt x="94160" y="259228"/>
                </a:lnTo>
                <a:lnTo>
                  <a:pt x="86998" y="245532"/>
                </a:lnTo>
                <a:lnTo>
                  <a:pt x="81921" y="230279"/>
                </a:lnTo>
                <a:lnTo>
                  <a:pt x="79310" y="213609"/>
                </a:lnTo>
                <a:lnTo>
                  <a:pt x="340415" y="213609"/>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5" name="Google Shape;1045;p36"/>
          <p:cNvSpPr/>
          <p:nvPr/>
        </p:nvSpPr>
        <p:spPr>
          <a:xfrm>
            <a:off x="2178330" y="1061889"/>
            <a:ext cx="75803" cy="299601"/>
          </a:xfrm>
          <a:custGeom>
            <a:rect b="b" l="l" r="r" t="t"/>
            <a:pathLst>
              <a:path extrusionOk="0" h="120000" w="120000">
                <a:moveTo>
                  <a:pt x="0" y="119999"/>
                </a:moveTo>
                <a:lnTo>
                  <a:pt x="120000" y="119999"/>
                </a:lnTo>
                <a:lnTo>
                  <a:pt x="120000" y="0"/>
                </a:lnTo>
                <a:lnTo>
                  <a:pt x="0" y="0"/>
                </a:lnTo>
                <a:lnTo>
                  <a:pt x="0" y="119999"/>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6" name="Google Shape;1046;p36"/>
          <p:cNvSpPr/>
          <p:nvPr/>
        </p:nvSpPr>
        <p:spPr>
          <a:xfrm>
            <a:off x="2178330" y="1009018"/>
            <a:ext cx="75803" cy="0"/>
          </a:xfrm>
          <a:custGeom>
            <a:rect b="b" l="l" r="r" t="t"/>
            <a:pathLst>
              <a:path extrusionOk="0" h="120000" w="120000">
                <a:moveTo>
                  <a:pt x="0" y="0"/>
                </a:moveTo>
                <a:lnTo>
                  <a:pt x="120000" y="0"/>
                </a:lnTo>
              </a:path>
            </a:pathLst>
          </a:custGeom>
          <a:noFill/>
          <a:ln cap="flat" cmpd="sng" w="57650">
            <a:solidFill>
              <a:srgbClr val="AC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7" name="Google Shape;1047;p36"/>
          <p:cNvSpPr/>
          <p:nvPr/>
        </p:nvSpPr>
        <p:spPr>
          <a:xfrm>
            <a:off x="2608483" y="1303332"/>
            <a:ext cx="68753" cy="58158"/>
          </a:xfrm>
          <a:custGeom>
            <a:rect b="b" l="l" r="r" t="t"/>
            <a:pathLst>
              <a:path extrusionOk="0" h="120000" w="120000">
                <a:moveTo>
                  <a:pt x="0" y="120000"/>
                </a:moveTo>
                <a:lnTo>
                  <a:pt x="120000" y="120000"/>
                </a:lnTo>
                <a:lnTo>
                  <a:pt x="120000" y="0"/>
                </a:lnTo>
                <a:lnTo>
                  <a:pt x="0" y="0"/>
                </a:lnTo>
                <a:lnTo>
                  <a:pt x="0" y="120000"/>
                </a:lnTo>
                <a:close/>
              </a:path>
            </a:pathLst>
          </a:custGeom>
          <a:solidFill>
            <a:srgbClr val="AC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8" name="Google Shape;1048;p36"/>
          <p:cNvSpPr txBox="1"/>
          <p:nvPr/>
        </p:nvSpPr>
        <p:spPr>
          <a:xfrm>
            <a:off x="3355975" y="4902063"/>
            <a:ext cx="1478287"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u="sng">
                <a:solidFill>
                  <a:schemeClr val="hlink"/>
                </a:solidFill>
                <a:latin typeface="Arial"/>
                <a:ea typeface="Arial"/>
                <a:cs typeface="Arial"/>
                <a:sym typeface="Arial"/>
                <a:hlinkClick r:id="rId3"/>
              </a:rPr>
              <a:t>www.bakermckenzie.com</a:t>
            </a:r>
            <a:endParaRPr sz="1000">
              <a:latin typeface="Arial"/>
              <a:ea typeface="Arial"/>
              <a:cs typeface="Arial"/>
              <a:sym typeface="Arial"/>
            </a:endParaRPr>
          </a:p>
        </p:txBody>
      </p:sp>
      <p:sp>
        <p:nvSpPr>
          <p:cNvPr id="1049" name="Google Shape;1049;p36"/>
          <p:cNvSpPr txBox="1"/>
          <p:nvPr/>
        </p:nvSpPr>
        <p:spPr>
          <a:xfrm>
            <a:off x="3341878" y="5885345"/>
            <a:ext cx="5486059" cy="813308"/>
          </a:xfrm>
          <a:prstGeom prst="rect">
            <a:avLst/>
          </a:prstGeom>
          <a:noFill/>
          <a:ln>
            <a:noFill/>
          </a:ln>
        </p:spPr>
        <p:txBody>
          <a:bodyPr anchorCtr="0" anchor="t" bIns="0" lIns="0" spcFirstLastPara="1" rIns="0" wrap="square" tIns="0">
            <a:noAutofit/>
          </a:bodyPr>
          <a:lstStyle/>
          <a:p>
            <a:pPr indent="0" lvl="0" marL="12700" marR="0" rtl="0" algn="l">
              <a:lnSpc>
                <a:spcPct val="100041"/>
              </a:lnSpc>
              <a:spcBef>
                <a:spcPts val="0"/>
              </a:spcBef>
              <a:spcAft>
                <a:spcPts val="0"/>
              </a:spcAft>
              <a:buNone/>
            </a:pPr>
            <a:r>
              <a:rPr lang="en-US" sz="800">
                <a:solidFill>
                  <a:srgbClr val="5F5F5F"/>
                </a:solidFill>
                <a:latin typeface="Arial"/>
                <a:ea typeface="Arial"/>
                <a:cs typeface="Arial"/>
                <a:sym typeface="Arial"/>
              </a:rPr>
              <a:t>Baker &amp; McKenzie LLP is a member firm of Baker &amp; McKenzie International, a Swiss Verein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a:t>
            </a:r>
            <a:endParaRPr sz="800">
              <a:latin typeface="Arial"/>
              <a:ea typeface="Arial"/>
              <a:cs typeface="Arial"/>
              <a:sym typeface="Arial"/>
            </a:endParaRPr>
          </a:p>
          <a:p>
            <a:pPr indent="0" lvl="0" marL="12700" marR="4824" rtl="0" algn="l">
              <a:lnSpc>
                <a:spcPct val="95825"/>
              </a:lnSpc>
              <a:spcBef>
                <a:spcPts val="60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1050" name="Google Shape;1050;p36"/>
          <p:cNvSpPr txBox="1"/>
          <p:nvPr/>
        </p:nvSpPr>
        <p:spPr>
          <a:xfrm>
            <a:off x="2178330" y="1061889"/>
            <a:ext cx="75803" cy="29960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7" name="Google Shape;97;p6"/>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 name="Google Shape;98;p6"/>
          <p:cNvSpPr/>
          <p:nvPr/>
        </p:nvSpPr>
        <p:spPr>
          <a:xfrm>
            <a:off x="4546092" y="4626864"/>
            <a:ext cx="3058667" cy="15636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 name="Google Shape;99;p6"/>
          <p:cNvSpPr/>
          <p:nvPr/>
        </p:nvSpPr>
        <p:spPr>
          <a:xfrm>
            <a:off x="4572000" y="4653153"/>
            <a:ext cx="2951988" cy="145660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 name="Google Shape;100;p6"/>
          <p:cNvSpPr/>
          <p:nvPr/>
        </p:nvSpPr>
        <p:spPr>
          <a:xfrm>
            <a:off x="1539240" y="4626864"/>
            <a:ext cx="3058668" cy="156362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 name="Google Shape;101;p6"/>
          <p:cNvSpPr/>
          <p:nvPr/>
        </p:nvSpPr>
        <p:spPr>
          <a:xfrm>
            <a:off x="1620012" y="4653153"/>
            <a:ext cx="2951988" cy="145660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 name="Google Shape;102;p6"/>
          <p:cNvSpPr/>
          <p:nvPr/>
        </p:nvSpPr>
        <p:spPr>
          <a:xfrm>
            <a:off x="4227957" y="4783455"/>
            <a:ext cx="700658" cy="1371460"/>
          </a:xfrm>
          <a:custGeom>
            <a:rect b="b" l="l" r="r" t="t"/>
            <a:pathLst>
              <a:path extrusionOk="0" h="120000" w="120000">
                <a:moveTo>
                  <a:pt x="70581" y="0"/>
                </a:moveTo>
                <a:lnTo>
                  <a:pt x="0" y="48593"/>
                </a:lnTo>
                <a:lnTo>
                  <a:pt x="104121" y="36814"/>
                </a:lnTo>
                <a:lnTo>
                  <a:pt x="12354" y="92024"/>
                </a:lnTo>
                <a:lnTo>
                  <a:pt x="120000" y="74356"/>
                </a:lnTo>
                <a:lnTo>
                  <a:pt x="38825" y="120000"/>
                </a:lnTo>
              </a:path>
            </a:pathLst>
          </a:custGeom>
          <a:noFill/>
          <a:ln cap="flat" cmpd="sng" w="1841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 name="Google Shape;103;p6"/>
          <p:cNvSpPr/>
          <p:nvPr/>
        </p:nvSpPr>
        <p:spPr>
          <a:xfrm>
            <a:off x="-26658" y="3476371"/>
            <a:ext cx="9170670" cy="432053"/>
          </a:xfrm>
          <a:custGeom>
            <a:rect b="b" l="l" r="r" t="t"/>
            <a:pathLst>
              <a:path extrusionOk="0" h="120000" w="120000">
                <a:moveTo>
                  <a:pt x="119999" y="0"/>
                </a:moveTo>
                <a:lnTo>
                  <a:pt x="348" y="0"/>
                </a:lnTo>
                <a:lnTo>
                  <a:pt x="348" y="120000"/>
                </a:lnTo>
                <a:lnTo>
                  <a:pt x="119999" y="120000"/>
                </a:lnTo>
                <a:lnTo>
                  <a:pt x="119999" y="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6"/>
          <p:cNvSpPr txBox="1"/>
          <p:nvPr/>
        </p:nvSpPr>
        <p:spPr>
          <a:xfrm>
            <a:off x="311302" y="860693"/>
            <a:ext cx="430905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Brexit </a:t>
            </a:r>
            <a:r>
              <a:rPr lang="en-US" sz="3000">
                <a:solidFill>
                  <a:srgbClr val="AD122A"/>
                </a:solidFill>
                <a:latin typeface="Arial"/>
                <a:ea typeface="Arial"/>
                <a:cs typeface="Arial"/>
                <a:sym typeface="Arial"/>
              </a:rPr>
              <a:t>| Setting the scene</a:t>
            </a:r>
            <a:endParaRPr sz="3000">
              <a:latin typeface="Arial"/>
              <a:ea typeface="Arial"/>
              <a:cs typeface="Arial"/>
              <a:sym typeface="Arial"/>
            </a:endParaRPr>
          </a:p>
        </p:txBody>
      </p:sp>
      <p:sp>
        <p:nvSpPr>
          <p:cNvPr id="105" name="Google Shape;105;p6"/>
          <p:cNvSpPr txBox="1"/>
          <p:nvPr/>
        </p:nvSpPr>
        <p:spPr>
          <a:xfrm>
            <a:off x="311302" y="1648364"/>
            <a:ext cx="4586122"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ED3035"/>
                </a:solidFill>
                <a:latin typeface="Arial"/>
                <a:ea typeface="Arial"/>
                <a:cs typeface="Arial"/>
                <a:sym typeface="Arial"/>
              </a:rPr>
              <a:t>What happened, why, and effect?</a:t>
            </a:r>
            <a:endParaRPr sz="2400">
              <a:latin typeface="Arial"/>
              <a:ea typeface="Arial"/>
              <a:cs typeface="Arial"/>
              <a:sym typeface="Arial"/>
            </a:endParaRPr>
          </a:p>
        </p:txBody>
      </p:sp>
      <p:sp>
        <p:nvSpPr>
          <p:cNvPr id="106" name="Google Shape;106;p6"/>
          <p:cNvSpPr txBox="1"/>
          <p:nvPr/>
        </p:nvSpPr>
        <p:spPr>
          <a:xfrm>
            <a:off x="311302" y="2103746"/>
            <a:ext cx="180326" cy="1087874"/>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solidFill>
                  <a:srgbClr val="5F5F5F"/>
                </a:solidFill>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a:p>
            <a:pPr indent="0" lvl="0" marL="12700" marR="185" rtl="0" algn="l">
              <a:lnSpc>
                <a:spcPct val="92488"/>
              </a:lnSpc>
              <a:spcBef>
                <a:spcPts val="853"/>
              </a:spcBef>
              <a:spcAft>
                <a:spcPts val="0"/>
              </a:spcAft>
              <a:buNone/>
            </a:pPr>
            <a:r>
              <a:rPr lang="en-US" sz="2000">
                <a:solidFill>
                  <a:srgbClr val="5F5F5F"/>
                </a:solidFill>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a:p>
            <a:pPr indent="0" lvl="0" marL="12700" marR="185" rtl="0" algn="l">
              <a:lnSpc>
                <a:spcPct val="92488"/>
              </a:lnSpc>
              <a:spcBef>
                <a:spcPts val="960"/>
              </a:spcBef>
              <a:spcAft>
                <a:spcPts val="0"/>
              </a:spcAft>
              <a:buNone/>
            </a:pPr>
            <a:r>
              <a:rPr lang="en-US" sz="2000">
                <a:solidFill>
                  <a:srgbClr val="5F5F5F"/>
                </a:solidFill>
                <a:latin typeface="Noto Sans Symbols"/>
                <a:ea typeface="Noto Sans Symbols"/>
                <a:cs typeface="Noto Sans Symbols"/>
                <a:sym typeface="Noto Sans Symbols"/>
              </a:rPr>
              <a:t>▪</a:t>
            </a:r>
            <a:endParaRPr sz="2000">
              <a:latin typeface="Noto Sans Symbols"/>
              <a:ea typeface="Noto Sans Symbols"/>
              <a:cs typeface="Noto Sans Symbols"/>
              <a:sym typeface="Noto Sans Symbols"/>
            </a:endParaRPr>
          </a:p>
        </p:txBody>
      </p:sp>
      <p:sp>
        <p:nvSpPr>
          <p:cNvPr id="107" name="Google Shape;107;p6"/>
          <p:cNvSpPr txBox="1"/>
          <p:nvPr/>
        </p:nvSpPr>
        <p:spPr>
          <a:xfrm>
            <a:off x="670966" y="2103651"/>
            <a:ext cx="6974058" cy="1087874"/>
          </a:xfrm>
          <a:prstGeom prst="rect">
            <a:avLst/>
          </a:prstGeom>
          <a:noFill/>
          <a:ln>
            <a:noFill/>
          </a:ln>
        </p:spPr>
        <p:txBody>
          <a:bodyPr anchorCtr="0" anchor="t" bIns="0" lIns="0" spcFirstLastPara="1" rIns="0" wrap="square" tIns="0">
            <a:noAutofit/>
          </a:bodyPr>
          <a:lstStyle/>
          <a:p>
            <a:pPr indent="0" lvl="0" marL="12700" marR="38176" rtl="0" algn="l">
              <a:lnSpc>
                <a:spcPct val="107500"/>
              </a:lnSpc>
              <a:spcBef>
                <a:spcPts val="0"/>
              </a:spcBef>
              <a:spcAft>
                <a:spcPts val="0"/>
              </a:spcAft>
              <a:buNone/>
            </a:pPr>
            <a:r>
              <a:rPr b="1" lang="en-US" sz="2000">
                <a:solidFill>
                  <a:srgbClr val="5F5F5F"/>
                </a:solidFill>
                <a:latin typeface="Arial"/>
                <a:ea typeface="Arial"/>
                <a:cs typeface="Arial"/>
                <a:sym typeface="Arial"/>
              </a:rPr>
              <a:t>What</a:t>
            </a:r>
            <a:r>
              <a:rPr lang="en-US" sz="2000">
                <a:solidFill>
                  <a:srgbClr val="5F5F5F"/>
                </a:solidFill>
                <a:latin typeface="Arial"/>
                <a:ea typeface="Arial"/>
                <a:cs typeface="Arial"/>
                <a:sym typeface="Arial"/>
              </a:rPr>
              <a:t>: Non-binding vote (advisory) to leave the EU</a:t>
            </a:r>
            <a:endParaRPr sz="2000">
              <a:latin typeface="Arial"/>
              <a:ea typeface="Arial"/>
              <a:cs typeface="Arial"/>
              <a:sym typeface="Arial"/>
            </a:endParaRPr>
          </a:p>
          <a:p>
            <a:pPr indent="0" lvl="0" marL="12700" marR="38176" rtl="0" algn="l">
              <a:lnSpc>
                <a:spcPct val="95825"/>
              </a:lnSpc>
              <a:spcBef>
                <a:spcPts val="772"/>
              </a:spcBef>
              <a:spcAft>
                <a:spcPts val="0"/>
              </a:spcAft>
              <a:buNone/>
            </a:pPr>
            <a:r>
              <a:rPr b="1" lang="en-US" sz="2000">
                <a:solidFill>
                  <a:srgbClr val="5F5F5F"/>
                </a:solidFill>
                <a:latin typeface="Arial"/>
                <a:ea typeface="Arial"/>
                <a:cs typeface="Arial"/>
                <a:sym typeface="Arial"/>
              </a:rPr>
              <a:t>Why</a:t>
            </a:r>
            <a:r>
              <a:rPr lang="en-US" sz="2000">
                <a:solidFill>
                  <a:srgbClr val="5F5F5F"/>
                </a:solidFill>
                <a:latin typeface="Arial"/>
                <a:ea typeface="Arial"/>
                <a:cs typeface="Arial"/>
                <a:sym typeface="Arial"/>
              </a:rPr>
              <a:t>: Immigration; economy; sovereignty</a:t>
            </a:r>
            <a:endParaRPr sz="2000">
              <a:latin typeface="Arial"/>
              <a:ea typeface="Arial"/>
              <a:cs typeface="Arial"/>
              <a:sym typeface="Arial"/>
            </a:endParaRPr>
          </a:p>
          <a:p>
            <a:pPr indent="0" lvl="0" marL="12700" marR="0" rtl="0" algn="l">
              <a:lnSpc>
                <a:spcPct val="95825"/>
              </a:lnSpc>
              <a:spcBef>
                <a:spcPts val="880"/>
              </a:spcBef>
              <a:spcAft>
                <a:spcPts val="0"/>
              </a:spcAft>
              <a:buNone/>
            </a:pPr>
            <a:r>
              <a:rPr b="1" lang="en-US" sz="2000">
                <a:solidFill>
                  <a:srgbClr val="5F5F5F"/>
                </a:solidFill>
                <a:latin typeface="Arial"/>
                <a:ea typeface="Arial"/>
                <a:cs typeface="Arial"/>
                <a:sym typeface="Arial"/>
              </a:rPr>
              <a:t>Result</a:t>
            </a:r>
            <a:r>
              <a:rPr lang="en-US" sz="2000">
                <a:solidFill>
                  <a:srgbClr val="5F5F5F"/>
                </a:solidFill>
                <a:latin typeface="Arial"/>
                <a:ea typeface="Arial"/>
                <a:cs typeface="Arial"/>
                <a:sym typeface="Arial"/>
              </a:rPr>
              <a:t>: Exit negotiations (Article 50) triggered 29 March 2017</a:t>
            </a:r>
            <a:endParaRPr sz="2000">
              <a:latin typeface="Arial"/>
              <a:ea typeface="Arial"/>
              <a:cs typeface="Arial"/>
              <a:sym typeface="Arial"/>
            </a:endParaRPr>
          </a:p>
        </p:txBody>
      </p:sp>
      <p:sp>
        <p:nvSpPr>
          <p:cNvPr id="108" name="Google Shape;108;p6"/>
          <p:cNvSpPr txBox="1"/>
          <p:nvPr/>
        </p:nvSpPr>
        <p:spPr>
          <a:xfrm>
            <a:off x="1422273" y="3550943"/>
            <a:ext cx="573247"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Until</a:t>
            </a:r>
            <a:endParaRPr sz="2000">
              <a:latin typeface="Arial"/>
              <a:ea typeface="Arial"/>
              <a:cs typeface="Arial"/>
              <a:sym typeface="Arial"/>
            </a:endParaRPr>
          </a:p>
        </p:txBody>
      </p:sp>
      <p:sp>
        <p:nvSpPr>
          <p:cNvPr id="109" name="Google Shape;109;p6"/>
          <p:cNvSpPr txBox="1"/>
          <p:nvPr/>
        </p:nvSpPr>
        <p:spPr>
          <a:xfrm>
            <a:off x="2001462" y="3550943"/>
            <a:ext cx="771491"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formal</a:t>
            </a:r>
            <a:endParaRPr sz="2000">
              <a:latin typeface="Arial"/>
              <a:ea typeface="Arial"/>
              <a:cs typeface="Arial"/>
              <a:sym typeface="Arial"/>
            </a:endParaRPr>
          </a:p>
        </p:txBody>
      </p:sp>
      <p:sp>
        <p:nvSpPr>
          <p:cNvPr id="110" name="Google Shape;110;p6"/>
          <p:cNvSpPr txBox="1"/>
          <p:nvPr/>
        </p:nvSpPr>
        <p:spPr>
          <a:xfrm>
            <a:off x="2777112" y="3550943"/>
            <a:ext cx="1125426"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“divorce”,</a:t>
            </a:r>
            <a:endParaRPr sz="2000">
              <a:latin typeface="Arial"/>
              <a:ea typeface="Arial"/>
              <a:cs typeface="Arial"/>
              <a:sym typeface="Arial"/>
            </a:endParaRPr>
          </a:p>
        </p:txBody>
      </p:sp>
      <p:sp>
        <p:nvSpPr>
          <p:cNvPr id="111" name="Google Shape;111;p6"/>
          <p:cNvSpPr txBox="1"/>
          <p:nvPr/>
        </p:nvSpPr>
        <p:spPr>
          <a:xfrm>
            <a:off x="3903385" y="3550943"/>
            <a:ext cx="417556"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UK</a:t>
            </a:r>
            <a:endParaRPr sz="2000">
              <a:latin typeface="Arial"/>
              <a:ea typeface="Arial"/>
              <a:cs typeface="Arial"/>
              <a:sym typeface="Arial"/>
            </a:endParaRPr>
          </a:p>
        </p:txBody>
      </p:sp>
      <p:sp>
        <p:nvSpPr>
          <p:cNvPr id="112" name="Google Shape;112;p6"/>
          <p:cNvSpPr txBox="1"/>
          <p:nvPr/>
        </p:nvSpPr>
        <p:spPr>
          <a:xfrm>
            <a:off x="4327138" y="3550943"/>
            <a:ext cx="969736"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remains</a:t>
            </a:r>
            <a:endParaRPr sz="2000">
              <a:latin typeface="Arial"/>
              <a:ea typeface="Arial"/>
              <a:cs typeface="Arial"/>
              <a:sym typeface="Arial"/>
            </a:endParaRPr>
          </a:p>
        </p:txBody>
      </p:sp>
      <p:sp>
        <p:nvSpPr>
          <p:cNvPr id="113" name="Google Shape;113;p6"/>
          <p:cNvSpPr txBox="1"/>
          <p:nvPr/>
        </p:nvSpPr>
        <p:spPr>
          <a:xfrm>
            <a:off x="5301033" y="3550943"/>
            <a:ext cx="346973"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an</a:t>
            </a:r>
            <a:endParaRPr sz="2000">
              <a:latin typeface="Arial"/>
              <a:ea typeface="Arial"/>
              <a:cs typeface="Arial"/>
              <a:sym typeface="Arial"/>
            </a:endParaRPr>
          </a:p>
        </p:txBody>
      </p:sp>
      <p:sp>
        <p:nvSpPr>
          <p:cNvPr id="114" name="Google Shape;114;p6"/>
          <p:cNvSpPr txBox="1"/>
          <p:nvPr/>
        </p:nvSpPr>
        <p:spPr>
          <a:xfrm>
            <a:off x="5653184" y="3550943"/>
            <a:ext cx="416792"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EU</a:t>
            </a:r>
            <a:endParaRPr sz="2000">
              <a:latin typeface="Arial"/>
              <a:ea typeface="Arial"/>
              <a:cs typeface="Arial"/>
              <a:sym typeface="Arial"/>
            </a:endParaRPr>
          </a:p>
        </p:txBody>
      </p:sp>
      <p:sp>
        <p:nvSpPr>
          <p:cNvPr id="115" name="Google Shape;115;p6"/>
          <p:cNvSpPr txBox="1"/>
          <p:nvPr/>
        </p:nvSpPr>
        <p:spPr>
          <a:xfrm>
            <a:off x="6077193" y="3550943"/>
            <a:ext cx="997001"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Member</a:t>
            </a:r>
            <a:endParaRPr sz="2000">
              <a:latin typeface="Arial"/>
              <a:ea typeface="Arial"/>
              <a:cs typeface="Arial"/>
              <a:sym typeface="Arial"/>
            </a:endParaRPr>
          </a:p>
        </p:txBody>
      </p:sp>
      <p:sp>
        <p:nvSpPr>
          <p:cNvPr id="116" name="Google Shape;116;p6"/>
          <p:cNvSpPr txBox="1"/>
          <p:nvPr/>
        </p:nvSpPr>
        <p:spPr>
          <a:xfrm>
            <a:off x="7076823" y="3550943"/>
            <a:ext cx="656316" cy="280212"/>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State</a:t>
            </a:r>
            <a:endParaRPr sz="2000">
              <a:latin typeface="Arial"/>
              <a:ea typeface="Arial"/>
              <a:cs typeface="Arial"/>
              <a:sym typeface="Arial"/>
            </a:endParaRPr>
          </a:p>
        </p:txBody>
      </p:sp>
      <p:sp>
        <p:nvSpPr>
          <p:cNvPr id="117" name="Google Shape;117;p6"/>
          <p:cNvSpPr txBox="1"/>
          <p:nvPr/>
        </p:nvSpPr>
        <p:spPr>
          <a:xfrm>
            <a:off x="8732266" y="6548948"/>
            <a:ext cx="114703"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4</a:t>
            </a:r>
            <a:endParaRPr sz="1000">
              <a:latin typeface="Arial"/>
              <a:ea typeface="Arial"/>
              <a:cs typeface="Arial"/>
              <a:sym typeface="Arial"/>
            </a:endParaRPr>
          </a:p>
        </p:txBody>
      </p:sp>
      <p:sp>
        <p:nvSpPr>
          <p:cNvPr id="118" name="Google Shape;118;p6"/>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119" name="Google Shape;119;p6"/>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 name="Google Shape;125;p7"/>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 name="Google Shape;126;p7"/>
          <p:cNvSpPr/>
          <p:nvPr/>
        </p:nvSpPr>
        <p:spPr>
          <a:xfrm>
            <a:off x="1285367" y="2842272"/>
            <a:ext cx="2025650" cy="2895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7" name="Google Shape;127;p7"/>
          <p:cNvSpPr/>
          <p:nvPr/>
        </p:nvSpPr>
        <p:spPr>
          <a:xfrm>
            <a:off x="224917" y="1546860"/>
            <a:ext cx="1943100" cy="2895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8" name="Google Shape;128;p7"/>
          <p:cNvSpPr/>
          <p:nvPr/>
        </p:nvSpPr>
        <p:spPr>
          <a:xfrm>
            <a:off x="2779776" y="1911096"/>
            <a:ext cx="5983224" cy="7940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9" name="Google Shape;129;p7"/>
          <p:cNvSpPr/>
          <p:nvPr/>
        </p:nvSpPr>
        <p:spPr>
          <a:xfrm>
            <a:off x="2744724" y="1882140"/>
            <a:ext cx="5789676" cy="9067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7"/>
          <p:cNvSpPr/>
          <p:nvPr/>
        </p:nvSpPr>
        <p:spPr>
          <a:xfrm>
            <a:off x="2805684" y="1938172"/>
            <a:ext cx="5876290" cy="686917"/>
          </a:xfrm>
          <a:custGeom>
            <a:rect b="b" l="l" r="r" t="t"/>
            <a:pathLst>
              <a:path extrusionOk="0" h="120000" w="120000">
                <a:moveTo>
                  <a:pt x="0" y="120000"/>
                </a:moveTo>
                <a:lnTo>
                  <a:pt x="119999" y="120000"/>
                </a:lnTo>
                <a:lnTo>
                  <a:pt x="119999"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1" name="Google Shape;131;p7"/>
          <p:cNvSpPr/>
          <p:nvPr/>
        </p:nvSpPr>
        <p:spPr>
          <a:xfrm>
            <a:off x="2779776" y="2816352"/>
            <a:ext cx="5983224" cy="79248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7"/>
          <p:cNvSpPr/>
          <p:nvPr/>
        </p:nvSpPr>
        <p:spPr>
          <a:xfrm>
            <a:off x="2744724" y="2892552"/>
            <a:ext cx="5911596" cy="69342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 name="Google Shape;133;p7"/>
          <p:cNvSpPr/>
          <p:nvPr/>
        </p:nvSpPr>
        <p:spPr>
          <a:xfrm>
            <a:off x="2805684" y="2842285"/>
            <a:ext cx="5876290" cy="686917"/>
          </a:xfrm>
          <a:custGeom>
            <a:rect b="b" l="l" r="r" t="t"/>
            <a:pathLst>
              <a:path extrusionOk="0" h="120000" w="120000">
                <a:moveTo>
                  <a:pt x="0" y="120000"/>
                </a:moveTo>
                <a:lnTo>
                  <a:pt x="119999" y="120000"/>
                </a:lnTo>
                <a:lnTo>
                  <a:pt x="119999"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 name="Google Shape;134;p7"/>
          <p:cNvSpPr/>
          <p:nvPr/>
        </p:nvSpPr>
        <p:spPr>
          <a:xfrm>
            <a:off x="2779776" y="4770120"/>
            <a:ext cx="5983224" cy="46786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 name="Google Shape;135;p7"/>
          <p:cNvSpPr/>
          <p:nvPr/>
        </p:nvSpPr>
        <p:spPr>
          <a:xfrm>
            <a:off x="2744724" y="4791456"/>
            <a:ext cx="5932932" cy="480059"/>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 name="Google Shape;136;p7"/>
          <p:cNvSpPr/>
          <p:nvPr/>
        </p:nvSpPr>
        <p:spPr>
          <a:xfrm>
            <a:off x="2805684" y="4797171"/>
            <a:ext cx="5876290" cy="360044"/>
          </a:xfrm>
          <a:custGeom>
            <a:rect b="b" l="l" r="r" t="t"/>
            <a:pathLst>
              <a:path extrusionOk="0" h="120000" w="120000">
                <a:moveTo>
                  <a:pt x="0" y="119999"/>
                </a:moveTo>
                <a:lnTo>
                  <a:pt x="119999" y="119999"/>
                </a:lnTo>
                <a:lnTo>
                  <a:pt x="119999" y="0"/>
                </a:lnTo>
                <a:lnTo>
                  <a:pt x="0" y="0"/>
                </a:lnTo>
                <a:lnTo>
                  <a:pt x="0" y="119999"/>
                </a:lnTo>
                <a:close/>
              </a:path>
            </a:pathLst>
          </a:custGeom>
          <a:solidFill>
            <a:srgbClr val="F582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 name="Google Shape;137;p7"/>
          <p:cNvSpPr/>
          <p:nvPr/>
        </p:nvSpPr>
        <p:spPr>
          <a:xfrm>
            <a:off x="2779776" y="3729228"/>
            <a:ext cx="5983224" cy="932688"/>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7"/>
          <p:cNvSpPr/>
          <p:nvPr/>
        </p:nvSpPr>
        <p:spPr>
          <a:xfrm>
            <a:off x="2744724" y="3768852"/>
            <a:ext cx="6094476" cy="906780"/>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9" name="Google Shape;139;p7"/>
          <p:cNvSpPr/>
          <p:nvPr/>
        </p:nvSpPr>
        <p:spPr>
          <a:xfrm>
            <a:off x="2805684" y="3755567"/>
            <a:ext cx="5876290" cy="825576"/>
          </a:xfrm>
          <a:custGeom>
            <a:rect b="b" l="l" r="r" t="t"/>
            <a:pathLst>
              <a:path extrusionOk="0" h="120000" w="120000">
                <a:moveTo>
                  <a:pt x="0" y="120000"/>
                </a:moveTo>
                <a:lnTo>
                  <a:pt x="119999" y="120000"/>
                </a:lnTo>
                <a:lnTo>
                  <a:pt x="119999" y="0"/>
                </a:lnTo>
                <a:lnTo>
                  <a:pt x="0" y="0"/>
                </a:lnTo>
                <a:lnTo>
                  <a:pt x="0" y="1200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7"/>
          <p:cNvSpPr txBox="1"/>
          <p:nvPr/>
        </p:nvSpPr>
        <p:spPr>
          <a:xfrm>
            <a:off x="311302" y="860693"/>
            <a:ext cx="1670348"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Article 50</a:t>
            </a:r>
            <a:endParaRPr sz="3000">
              <a:latin typeface="Arial"/>
              <a:ea typeface="Arial"/>
              <a:cs typeface="Arial"/>
              <a:sym typeface="Arial"/>
            </a:endParaRPr>
          </a:p>
        </p:txBody>
      </p:sp>
      <p:sp>
        <p:nvSpPr>
          <p:cNvPr id="141" name="Google Shape;141;p7"/>
          <p:cNvSpPr txBox="1"/>
          <p:nvPr/>
        </p:nvSpPr>
        <p:spPr>
          <a:xfrm>
            <a:off x="2003298" y="860693"/>
            <a:ext cx="18173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a:t>
            </a:r>
            <a:endParaRPr sz="3000">
              <a:latin typeface="Arial"/>
              <a:ea typeface="Arial"/>
              <a:cs typeface="Arial"/>
              <a:sym typeface="Arial"/>
            </a:endParaRPr>
          </a:p>
        </p:txBody>
      </p:sp>
      <p:sp>
        <p:nvSpPr>
          <p:cNvPr id="142" name="Google Shape;142;p7"/>
          <p:cNvSpPr txBox="1"/>
          <p:nvPr/>
        </p:nvSpPr>
        <p:spPr>
          <a:xfrm>
            <a:off x="2208821" y="860693"/>
            <a:ext cx="1417972"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Leaving</a:t>
            </a:r>
            <a:endParaRPr sz="3000">
              <a:latin typeface="Arial"/>
              <a:ea typeface="Arial"/>
              <a:cs typeface="Arial"/>
              <a:sym typeface="Arial"/>
            </a:endParaRPr>
          </a:p>
        </p:txBody>
      </p:sp>
      <p:sp>
        <p:nvSpPr>
          <p:cNvPr id="143" name="Google Shape;143;p7"/>
          <p:cNvSpPr txBox="1"/>
          <p:nvPr/>
        </p:nvSpPr>
        <p:spPr>
          <a:xfrm>
            <a:off x="3646006" y="860693"/>
            <a:ext cx="1416399"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process</a:t>
            </a:r>
            <a:endParaRPr sz="3000">
              <a:latin typeface="Arial"/>
              <a:ea typeface="Arial"/>
              <a:cs typeface="Arial"/>
              <a:sym typeface="Arial"/>
            </a:endParaRPr>
          </a:p>
        </p:txBody>
      </p:sp>
      <p:sp>
        <p:nvSpPr>
          <p:cNvPr id="144" name="Google Shape;144;p7"/>
          <p:cNvSpPr txBox="1"/>
          <p:nvPr/>
        </p:nvSpPr>
        <p:spPr>
          <a:xfrm>
            <a:off x="5083144" y="860693"/>
            <a:ext cx="1586080"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AD122A"/>
                </a:solidFill>
                <a:latin typeface="Arial"/>
                <a:ea typeface="Arial"/>
                <a:cs typeface="Arial"/>
                <a:sym typeface="Arial"/>
              </a:rPr>
              <a:t>triggered</a:t>
            </a:r>
            <a:endParaRPr sz="3000">
              <a:latin typeface="Arial"/>
              <a:ea typeface="Arial"/>
              <a:cs typeface="Arial"/>
              <a:sym typeface="Arial"/>
            </a:endParaRPr>
          </a:p>
        </p:txBody>
      </p:sp>
      <p:sp>
        <p:nvSpPr>
          <p:cNvPr id="145" name="Google Shape;145;p7"/>
          <p:cNvSpPr txBox="1"/>
          <p:nvPr/>
        </p:nvSpPr>
        <p:spPr>
          <a:xfrm>
            <a:off x="433824" y="1741575"/>
            <a:ext cx="1586100" cy="280200"/>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b="1" lang="en-US" sz="2000">
                <a:solidFill>
                  <a:srgbClr val="5F5F5F"/>
                </a:solidFill>
                <a:latin typeface="Arial"/>
                <a:ea typeface="Arial"/>
                <a:cs typeface="Arial"/>
                <a:sym typeface="Arial"/>
              </a:rPr>
              <a:t>A R T I C L E</a:t>
            </a:r>
            <a:endParaRPr sz="2000">
              <a:latin typeface="Arial"/>
              <a:ea typeface="Arial"/>
              <a:cs typeface="Arial"/>
              <a:sym typeface="Arial"/>
            </a:endParaRPr>
          </a:p>
        </p:txBody>
      </p:sp>
      <p:sp>
        <p:nvSpPr>
          <p:cNvPr id="146" name="Google Shape;146;p7"/>
          <p:cNvSpPr txBox="1"/>
          <p:nvPr/>
        </p:nvSpPr>
        <p:spPr>
          <a:xfrm>
            <a:off x="8732266" y="6548948"/>
            <a:ext cx="114703"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5</a:t>
            </a:r>
            <a:endParaRPr sz="1000">
              <a:latin typeface="Arial"/>
              <a:ea typeface="Arial"/>
              <a:cs typeface="Arial"/>
              <a:sym typeface="Arial"/>
            </a:endParaRPr>
          </a:p>
        </p:txBody>
      </p:sp>
      <p:sp>
        <p:nvSpPr>
          <p:cNvPr id="147" name="Google Shape;147;p7"/>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148" name="Google Shape;148;p7"/>
          <p:cNvSpPr txBox="1"/>
          <p:nvPr/>
        </p:nvSpPr>
        <p:spPr>
          <a:xfrm>
            <a:off x="2805684" y="4797171"/>
            <a:ext cx="5876290" cy="36004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p>
          <a:p>
            <a:pPr indent="-9017" lvl="0" marL="72517" marR="0" rtl="0" algn="l">
              <a:lnSpc>
                <a:spcPct val="95825"/>
              </a:lnSpc>
              <a:spcBef>
                <a:spcPts val="0"/>
              </a:spcBef>
              <a:spcAft>
                <a:spcPts val="0"/>
              </a:spcAft>
              <a:buNone/>
            </a:pPr>
            <a:r>
              <a:rPr lang="en-US" sz="1400">
                <a:solidFill>
                  <a:srgbClr val="FFFFFF"/>
                </a:solidFill>
                <a:latin typeface="Arial"/>
                <a:ea typeface="Arial"/>
                <a:cs typeface="Arial"/>
                <a:sym typeface="Arial"/>
              </a:rPr>
              <a:t>Results of UK elections will likely directly affect the path of negotiations</a:t>
            </a:r>
            <a:endParaRPr sz="1400">
              <a:latin typeface="Arial"/>
              <a:ea typeface="Arial"/>
              <a:cs typeface="Arial"/>
              <a:sym typeface="Arial"/>
            </a:endParaRPr>
          </a:p>
        </p:txBody>
      </p:sp>
      <p:sp>
        <p:nvSpPr>
          <p:cNvPr id="149" name="Google Shape;149;p7"/>
          <p:cNvSpPr txBox="1"/>
          <p:nvPr/>
        </p:nvSpPr>
        <p:spPr>
          <a:xfrm>
            <a:off x="2805684" y="3755567"/>
            <a:ext cx="5876290" cy="82557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50"/>
          </a:p>
          <a:p>
            <a:pPr indent="-9017" lvl="0" marL="72517" marR="0" rtl="0" algn="l">
              <a:lnSpc>
                <a:spcPct val="95825"/>
              </a:lnSpc>
              <a:spcBef>
                <a:spcPts val="0"/>
              </a:spcBef>
              <a:spcAft>
                <a:spcPts val="0"/>
              </a:spcAft>
              <a:buNone/>
            </a:pPr>
            <a:r>
              <a:rPr lang="en-US" sz="1400">
                <a:solidFill>
                  <a:srgbClr val="FFFFFF"/>
                </a:solidFill>
                <a:latin typeface="Arial"/>
                <a:ea typeface="Arial"/>
                <a:cs typeface="Arial"/>
                <a:sym typeface="Arial"/>
              </a:rPr>
              <a:t>Extended period of uncertainty until negotiations finalised regarding</a:t>
            </a:r>
            <a:endParaRPr sz="1400">
              <a:latin typeface="Arial"/>
              <a:ea typeface="Arial"/>
              <a:cs typeface="Arial"/>
              <a:sym typeface="Arial"/>
            </a:endParaRPr>
          </a:p>
          <a:p>
            <a:pPr indent="-9017" lvl="0" marL="72517" marR="48170" rtl="0" algn="l">
              <a:lnSpc>
                <a:spcPct val="100041"/>
              </a:lnSpc>
              <a:spcBef>
                <a:spcPts val="70"/>
              </a:spcBef>
              <a:spcAft>
                <a:spcPts val="0"/>
              </a:spcAft>
              <a:buNone/>
            </a:pPr>
            <a:r>
              <a:rPr lang="en-US" sz="1400">
                <a:solidFill>
                  <a:srgbClr val="FFFFFF"/>
                </a:solidFill>
                <a:latin typeface="Arial"/>
                <a:ea typeface="Arial"/>
                <a:cs typeface="Arial"/>
                <a:sym typeface="Arial"/>
              </a:rPr>
              <a:t>terms of future relationship between UK and EU and implications for third countries which trade with them</a:t>
            </a:r>
            <a:endParaRPr sz="1400">
              <a:latin typeface="Arial"/>
              <a:ea typeface="Arial"/>
              <a:cs typeface="Arial"/>
              <a:sym typeface="Arial"/>
            </a:endParaRPr>
          </a:p>
        </p:txBody>
      </p:sp>
      <p:sp>
        <p:nvSpPr>
          <p:cNvPr id="150" name="Google Shape;150;p7"/>
          <p:cNvSpPr txBox="1"/>
          <p:nvPr/>
        </p:nvSpPr>
        <p:spPr>
          <a:xfrm>
            <a:off x="2805684" y="2842285"/>
            <a:ext cx="5876290" cy="6869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p>
          <a:p>
            <a:pPr indent="-9017" lvl="0" marL="72517" marR="0" rtl="0" algn="l">
              <a:lnSpc>
                <a:spcPct val="95825"/>
              </a:lnSpc>
              <a:spcBef>
                <a:spcPts val="0"/>
              </a:spcBef>
              <a:spcAft>
                <a:spcPts val="0"/>
              </a:spcAft>
              <a:buNone/>
            </a:pPr>
            <a:r>
              <a:rPr lang="en-US" sz="1400">
                <a:solidFill>
                  <a:srgbClr val="FFFFFF"/>
                </a:solidFill>
                <a:latin typeface="Arial"/>
                <a:ea typeface="Arial"/>
                <a:cs typeface="Arial"/>
                <a:sym typeface="Arial"/>
              </a:rPr>
              <a:t>EU laws will continue to apply in the UK, and the UK will remain part of</a:t>
            </a:r>
            <a:endParaRPr sz="1400">
              <a:latin typeface="Arial"/>
              <a:ea typeface="Arial"/>
              <a:cs typeface="Arial"/>
              <a:sym typeface="Arial"/>
            </a:endParaRPr>
          </a:p>
          <a:p>
            <a:pPr indent="-9017" lvl="0" marL="72517" marR="0" rtl="0" algn="l">
              <a:lnSpc>
                <a:spcPct val="95825"/>
              </a:lnSpc>
              <a:spcBef>
                <a:spcPts val="70"/>
              </a:spcBef>
              <a:spcAft>
                <a:spcPts val="0"/>
              </a:spcAft>
              <a:buNone/>
            </a:pPr>
            <a:r>
              <a:rPr lang="en-US" sz="1400">
                <a:solidFill>
                  <a:srgbClr val="FFFFFF"/>
                </a:solidFill>
                <a:latin typeface="Arial"/>
                <a:ea typeface="Arial"/>
                <a:cs typeface="Arial"/>
                <a:sym typeface="Arial"/>
              </a:rPr>
              <a:t>Single Market until Brexit occurs</a:t>
            </a:r>
            <a:endParaRPr sz="1400">
              <a:latin typeface="Arial"/>
              <a:ea typeface="Arial"/>
              <a:cs typeface="Arial"/>
              <a:sym typeface="Arial"/>
            </a:endParaRPr>
          </a:p>
        </p:txBody>
      </p:sp>
      <p:sp>
        <p:nvSpPr>
          <p:cNvPr id="151" name="Google Shape;151;p7"/>
          <p:cNvSpPr txBox="1"/>
          <p:nvPr/>
        </p:nvSpPr>
        <p:spPr>
          <a:xfrm>
            <a:off x="2805684" y="1938172"/>
            <a:ext cx="5876290" cy="686917"/>
          </a:xfrm>
          <a:prstGeom prst="rect">
            <a:avLst/>
          </a:prstGeom>
          <a:noFill/>
          <a:ln>
            <a:noFill/>
          </a:ln>
        </p:spPr>
        <p:txBody>
          <a:bodyPr anchorCtr="0" anchor="t" bIns="0" lIns="0" spcFirstLastPara="1" rIns="0" wrap="square" tIns="0">
            <a:noAutofit/>
          </a:bodyPr>
          <a:lstStyle/>
          <a:p>
            <a:pPr indent="-9017" lvl="0" marL="72517" marR="354146" rtl="0" algn="l">
              <a:lnSpc>
                <a:spcPct val="100041"/>
              </a:lnSpc>
              <a:spcBef>
                <a:spcPts val="0"/>
              </a:spcBef>
              <a:spcAft>
                <a:spcPts val="0"/>
              </a:spcAft>
              <a:buNone/>
            </a:pPr>
            <a:r>
              <a:rPr lang="en-US" sz="1400">
                <a:solidFill>
                  <a:srgbClr val="FFFFFF"/>
                </a:solidFill>
                <a:latin typeface="Arial"/>
                <a:ea typeface="Arial"/>
                <a:cs typeface="Arial"/>
                <a:sym typeface="Arial"/>
              </a:rPr>
              <a:t>Process has to be completed within two years, unless there is mutual agreement to extend. Cannot easily withdraw from process once it begins</a:t>
            </a:r>
            <a:endParaRPr sz="1400">
              <a:latin typeface="Arial"/>
              <a:ea typeface="Arial"/>
              <a:cs typeface="Arial"/>
              <a:sym typeface="Arial"/>
            </a:endParaRPr>
          </a:p>
        </p:txBody>
      </p:sp>
      <p:sp>
        <p:nvSpPr>
          <p:cNvPr id="152" name="Google Shape;152;p7"/>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p:nvPr/>
        </p:nvSpPr>
        <p:spPr>
          <a:xfrm>
            <a:off x="0" y="0"/>
            <a:ext cx="9144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8" name="Google Shape;158;p8"/>
          <p:cNvSpPr/>
          <p:nvPr/>
        </p:nvSpPr>
        <p:spPr>
          <a:xfrm>
            <a:off x="-2644" y="4679784"/>
            <a:ext cx="2015870" cy="1475994"/>
          </a:xfrm>
          <a:custGeom>
            <a:rect b="b" l="l" r="r" t="t"/>
            <a:pathLst>
              <a:path extrusionOk="0" h="120000" w="120000">
                <a:moveTo>
                  <a:pt x="120000" y="0"/>
                </a:moveTo>
                <a:lnTo>
                  <a:pt x="157" y="0"/>
                </a:lnTo>
                <a:lnTo>
                  <a:pt x="157" y="120000"/>
                </a:lnTo>
                <a:lnTo>
                  <a:pt x="120000" y="120000"/>
                </a:lnTo>
                <a:lnTo>
                  <a:pt x="12000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8"/>
          <p:cNvSpPr/>
          <p:nvPr/>
        </p:nvSpPr>
        <p:spPr>
          <a:xfrm>
            <a:off x="-2644" y="4679784"/>
            <a:ext cx="2015870" cy="1475994"/>
          </a:xfrm>
          <a:custGeom>
            <a:rect b="b" l="l" r="r" t="t"/>
            <a:pathLst>
              <a:path extrusionOk="0" h="120000" w="120000">
                <a:moveTo>
                  <a:pt x="120000" y="0"/>
                </a:moveTo>
                <a:lnTo>
                  <a:pt x="157" y="0"/>
                </a:lnTo>
              </a:path>
              <a:path extrusionOk="0" h="120000" w="120000">
                <a:moveTo>
                  <a:pt x="157" y="120000"/>
                </a:moveTo>
                <a:lnTo>
                  <a:pt x="120000" y="120000"/>
                </a:lnTo>
                <a:lnTo>
                  <a:pt x="120000" y="0"/>
                </a:lnTo>
              </a:path>
            </a:pathLst>
          </a:custGeom>
          <a:noFill/>
          <a:ln cap="flat" cmpd="sng" w="9525">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0" name="Google Shape;160;p8"/>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1" name="Google Shape;161;p8"/>
          <p:cNvSpPr/>
          <p:nvPr/>
        </p:nvSpPr>
        <p:spPr>
          <a:xfrm>
            <a:off x="2013204" y="4679784"/>
            <a:ext cx="6635496" cy="1475994"/>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AD122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2" name="Google Shape;162;p8"/>
          <p:cNvSpPr txBox="1"/>
          <p:nvPr/>
        </p:nvSpPr>
        <p:spPr>
          <a:xfrm>
            <a:off x="758444" y="5014312"/>
            <a:ext cx="617384" cy="863904"/>
          </a:xfrm>
          <a:prstGeom prst="rect">
            <a:avLst/>
          </a:prstGeom>
          <a:noFill/>
          <a:ln>
            <a:noFill/>
          </a:ln>
        </p:spPr>
        <p:txBody>
          <a:bodyPr anchorCtr="0" anchor="t" bIns="0" lIns="0" spcFirstLastPara="1" rIns="0" wrap="square" tIns="0">
            <a:noAutofit/>
          </a:bodyPr>
          <a:lstStyle/>
          <a:p>
            <a:pPr indent="0" lvl="0" marL="12700" marR="0" rtl="0" algn="l">
              <a:lnSpc>
                <a:spcPct val="103030"/>
              </a:lnSpc>
              <a:spcBef>
                <a:spcPts val="0"/>
              </a:spcBef>
              <a:spcAft>
                <a:spcPts val="0"/>
              </a:spcAft>
              <a:buNone/>
            </a:pPr>
            <a:r>
              <a:rPr b="1" lang="en-US" sz="6600">
                <a:solidFill>
                  <a:srgbClr val="FFFFFF"/>
                </a:solidFill>
                <a:latin typeface="Arial"/>
                <a:ea typeface="Arial"/>
                <a:cs typeface="Arial"/>
                <a:sym typeface="Arial"/>
              </a:rPr>
              <a:t>2</a:t>
            </a:r>
            <a:endParaRPr sz="6600">
              <a:latin typeface="Arial"/>
              <a:ea typeface="Arial"/>
              <a:cs typeface="Arial"/>
              <a:sym typeface="Arial"/>
            </a:endParaRPr>
          </a:p>
        </p:txBody>
      </p:sp>
      <p:sp>
        <p:nvSpPr>
          <p:cNvPr id="163" name="Google Shape;163;p8"/>
          <p:cNvSpPr txBox="1"/>
          <p:nvPr/>
        </p:nvSpPr>
        <p:spPr>
          <a:xfrm>
            <a:off x="2013204" y="4679784"/>
            <a:ext cx="6635496" cy="147599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4824" lvl="0" marL="144525" marR="0" rtl="0" algn="l">
              <a:lnSpc>
                <a:spcPct val="95825"/>
              </a:lnSpc>
              <a:spcBef>
                <a:spcPts val="3000"/>
              </a:spcBef>
              <a:spcAft>
                <a:spcPts val="0"/>
              </a:spcAft>
              <a:buNone/>
            </a:pPr>
            <a:r>
              <a:rPr lang="en-US" sz="3200">
                <a:solidFill>
                  <a:srgbClr val="FFFFFF"/>
                </a:solidFill>
                <a:latin typeface="Arial"/>
                <a:ea typeface="Arial"/>
                <a:cs typeface="Arial"/>
                <a:sym typeface="Arial"/>
              </a:rPr>
              <a:t>Where we are heading</a:t>
            </a:r>
            <a:endParaRPr sz="32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9" name="Google Shape;169;p9"/>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0" name="Google Shape;170;p9"/>
          <p:cNvSpPr/>
          <p:nvPr/>
        </p:nvSpPr>
        <p:spPr>
          <a:xfrm>
            <a:off x="1392428" y="1767586"/>
            <a:ext cx="7310374" cy="737997"/>
          </a:xfrm>
          <a:custGeom>
            <a:rect b="b" l="l" r="r" t="t"/>
            <a:pathLst>
              <a:path extrusionOk="0" h="120000" w="120000">
                <a:moveTo>
                  <a:pt x="0" y="0"/>
                </a:moveTo>
                <a:lnTo>
                  <a:pt x="0" y="120000"/>
                </a:lnTo>
                <a:lnTo>
                  <a:pt x="115634" y="120000"/>
                </a:lnTo>
                <a:lnTo>
                  <a:pt x="120000" y="60010"/>
                </a:lnTo>
                <a:lnTo>
                  <a:pt x="115634" y="0"/>
                </a:lnTo>
                <a:lnTo>
                  <a:pt x="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1" name="Google Shape;171;p9"/>
          <p:cNvSpPr/>
          <p:nvPr/>
        </p:nvSpPr>
        <p:spPr>
          <a:xfrm>
            <a:off x="1390904" y="2339848"/>
            <a:ext cx="190119" cy="165735"/>
          </a:xfrm>
          <a:custGeom>
            <a:rect b="b" l="l" r="r" t="t"/>
            <a:pathLst>
              <a:path extrusionOk="0" h="120000" w="120000">
                <a:moveTo>
                  <a:pt x="880" y="119118"/>
                </a:moveTo>
                <a:lnTo>
                  <a:pt x="3082" y="116917"/>
                </a:lnTo>
                <a:lnTo>
                  <a:pt x="4944" y="115054"/>
                </a:lnTo>
                <a:lnTo>
                  <a:pt x="7437" y="112561"/>
                </a:lnTo>
                <a:lnTo>
                  <a:pt x="10653" y="109345"/>
                </a:lnTo>
                <a:lnTo>
                  <a:pt x="14683" y="105315"/>
                </a:lnTo>
                <a:lnTo>
                  <a:pt x="19620" y="100379"/>
                </a:lnTo>
                <a:lnTo>
                  <a:pt x="25554" y="94444"/>
                </a:lnTo>
                <a:lnTo>
                  <a:pt x="32579" y="87419"/>
                </a:lnTo>
                <a:lnTo>
                  <a:pt x="40786" y="79212"/>
                </a:lnTo>
                <a:lnTo>
                  <a:pt x="50267" y="69731"/>
                </a:lnTo>
                <a:lnTo>
                  <a:pt x="61114" y="58884"/>
                </a:lnTo>
                <a:lnTo>
                  <a:pt x="73419" y="46580"/>
                </a:lnTo>
                <a:lnTo>
                  <a:pt x="87273" y="32725"/>
                </a:lnTo>
                <a:lnTo>
                  <a:pt x="102769" y="17229"/>
                </a:lnTo>
                <a:lnTo>
                  <a:pt x="120000" y="0"/>
                </a:lnTo>
                <a:lnTo>
                  <a:pt x="0" y="0"/>
                </a:lnTo>
                <a:lnTo>
                  <a:pt x="0" y="120000"/>
                </a:lnTo>
                <a:lnTo>
                  <a:pt x="880" y="119118"/>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2" name="Google Shape;172;p9"/>
          <p:cNvSpPr/>
          <p:nvPr/>
        </p:nvSpPr>
        <p:spPr>
          <a:xfrm>
            <a:off x="350520" y="1633727"/>
            <a:ext cx="1298448" cy="10500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3" name="Google Shape;173;p9"/>
          <p:cNvSpPr/>
          <p:nvPr/>
        </p:nvSpPr>
        <p:spPr>
          <a:xfrm>
            <a:off x="295656" y="1524000"/>
            <a:ext cx="1461516" cy="137769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4" name="Google Shape;174;p9"/>
          <p:cNvSpPr/>
          <p:nvPr/>
        </p:nvSpPr>
        <p:spPr>
          <a:xfrm>
            <a:off x="403974" y="1648333"/>
            <a:ext cx="1191907" cy="94322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5" name="Google Shape;175;p9"/>
          <p:cNvSpPr/>
          <p:nvPr/>
        </p:nvSpPr>
        <p:spPr>
          <a:xfrm>
            <a:off x="737997" y="1908937"/>
            <a:ext cx="413537" cy="423290"/>
          </a:xfrm>
          <a:custGeom>
            <a:rect b="b" l="l" r="r" t="t"/>
            <a:pathLst>
              <a:path extrusionOk="0" h="120000" w="120000">
                <a:moveTo>
                  <a:pt x="0" y="18901"/>
                </a:moveTo>
                <a:lnTo>
                  <a:pt x="20036" y="120000"/>
                </a:lnTo>
                <a:lnTo>
                  <a:pt x="39450" y="116327"/>
                </a:lnTo>
                <a:lnTo>
                  <a:pt x="23677" y="36723"/>
                </a:lnTo>
                <a:lnTo>
                  <a:pt x="59922" y="112475"/>
                </a:lnTo>
                <a:lnTo>
                  <a:pt x="80040" y="108659"/>
                </a:lnTo>
                <a:lnTo>
                  <a:pt x="84812" y="25166"/>
                </a:lnTo>
                <a:lnTo>
                  <a:pt x="100585" y="104770"/>
                </a:lnTo>
                <a:lnTo>
                  <a:pt x="120000" y="101098"/>
                </a:lnTo>
                <a:lnTo>
                  <a:pt x="99963" y="0"/>
                </a:lnTo>
                <a:lnTo>
                  <a:pt x="68619" y="5904"/>
                </a:lnTo>
                <a:lnTo>
                  <a:pt x="63718" y="78379"/>
                </a:lnTo>
                <a:lnTo>
                  <a:pt x="31273" y="12997"/>
                </a:lnTo>
                <a:lnTo>
                  <a:pt x="0" y="18901"/>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6" name="Google Shape;176;p9"/>
          <p:cNvSpPr/>
          <p:nvPr/>
        </p:nvSpPr>
        <p:spPr>
          <a:xfrm>
            <a:off x="1433957" y="3440811"/>
            <a:ext cx="7268845" cy="728852"/>
          </a:xfrm>
          <a:custGeom>
            <a:rect b="b" l="l" r="r" t="t"/>
            <a:pathLst>
              <a:path extrusionOk="0" h="120000" w="120000">
                <a:moveTo>
                  <a:pt x="0" y="0"/>
                </a:moveTo>
                <a:lnTo>
                  <a:pt x="0" y="120000"/>
                </a:lnTo>
                <a:lnTo>
                  <a:pt x="115544" y="120000"/>
                </a:lnTo>
                <a:lnTo>
                  <a:pt x="120000" y="59989"/>
                </a:lnTo>
                <a:lnTo>
                  <a:pt x="115544" y="0"/>
                </a:lnTo>
                <a:lnTo>
                  <a:pt x="0" y="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7" name="Google Shape;177;p9"/>
          <p:cNvSpPr/>
          <p:nvPr/>
        </p:nvSpPr>
        <p:spPr>
          <a:xfrm>
            <a:off x="1415542" y="4006215"/>
            <a:ext cx="190119" cy="163703"/>
          </a:xfrm>
          <a:custGeom>
            <a:rect b="b" l="l" r="r" t="t"/>
            <a:pathLst>
              <a:path extrusionOk="0" h="120000" w="120000">
                <a:moveTo>
                  <a:pt x="14447" y="105551"/>
                </a:moveTo>
                <a:lnTo>
                  <a:pt x="19362" y="100636"/>
                </a:lnTo>
                <a:lnTo>
                  <a:pt x="25281" y="94717"/>
                </a:lnTo>
                <a:lnTo>
                  <a:pt x="32298" y="87701"/>
                </a:lnTo>
                <a:lnTo>
                  <a:pt x="40506" y="79493"/>
                </a:lnTo>
                <a:lnTo>
                  <a:pt x="49999" y="70000"/>
                </a:lnTo>
                <a:lnTo>
                  <a:pt x="60869" y="59129"/>
                </a:lnTo>
                <a:lnTo>
                  <a:pt x="73211" y="46788"/>
                </a:lnTo>
                <a:lnTo>
                  <a:pt x="87118" y="32881"/>
                </a:lnTo>
                <a:lnTo>
                  <a:pt x="102683" y="17316"/>
                </a:lnTo>
                <a:lnTo>
                  <a:pt x="120000" y="0"/>
                </a:lnTo>
                <a:lnTo>
                  <a:pt x="0" y="0"/>
                </a:lnTo>
                <a:lnTo>
                  <a:pt x="0" y="120000"/>
                </a:lnTo>
                <a:lnTo>
                  <a:pt x="823" y="119175"/>
                </a:lnTo>
                <a:lnTo>
                  <a:pt x="2966" y="117033"/>
                </a:lnTo>
                <a:lnTo>
                  <a:pt x="4796" y="115202"/>
                </a:lnTo>
                <a:lnTo>
                  <a:pt x="7258" y="112740"/>
                </a:lnTo>
                <a:lnTo>
                  <a:pt x="10444" y="109554"/>
                </a:lnTo>
                <a:lnTo>
                  <a:pt x="14447" y="105551"/>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9"/>
          <p:cNvSpPr/>
          <p:nvPr/>
        </p:nvSpPr>
        <p:spPr>
          <a:xfrm>
            <a:off x="352044" y="3305556"/>
            <a:ext cx="1296924" cy="10424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9" name="Google Shape;179;p9"/>
          <p:cNvSpPr/>
          <p:nvPr/>
        </p:nvSpPr>
        <p:spPr>
          <a:xfrm>
            <a:off x="323088" y="3198876"/>
            <a:ext cx="1406652" cy="136550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0" name="Google Shape;180;p9"/>
          <p:cNvSpPr/>
          <p:nvPr/>
        </p:nvSpPr>
        <p:spPr>
          <a:xfrm>
            <a:off x="404863" y="3321558"/>
            <a:ext cx="1190129" cy="93446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1" name="Google Shape;181;p9"/>
          <p:cNvSpPr/>
          <p:nvPr/>
        </p:nvSpPr>
        <p:spPr>
          <a:xfrm>
            <a:off x="765657" y="3606880"/>
            <a:ext cx="339640" cy="388920"/>
          </a:xfrm>
          <a:custGeom>
            <a:rect b="b" l="l" r="r" t="t"/>
            <a:pathLst>
              <a:path extrusionOk="0" h="120000" w="120000">
                <a:moveTo>
                  <a:pt x="45727" y="97154"/>
                </a:moveTo>
                <a:lnTo>
                  <a:pt x="29570" y="24269"/>
                </a:lnTo>
                <a:lnTo>
                  <a:pt x="41002" y="22310"/>
                </a:lnTo>
                <a:lnTo>
                  <a:pt x="45682" y="21558"/>
                </a:lnTo>
                <a:lnTo>
                  <a:pt x="51119" y="20770"/>
                </a:lnTo>
                <a:lnTo>
                  <a:pt x="55670" y="20221"/>
                </a:lnTo>
                <a:lnTo>
                  <a:pt x="59337" y="19912"/>
                </a:lnTo>
                <a:lnTo>
                  <a:pt x="62119" y="19842"/>
                </a:lnTo>
                <a:lnTo>
                  <a:pt x="66846" y="20272"/>
                </a:lnTo>
                <a:lnTo>
                  <a:pt x="71163" y="21340"/>
                </a:lnTo>
                <a:lnTo>
                  <a:pt x="75046" y="23055"/>
                </a:lnTo>
                <a:lnTo>
                  <a:pt x="78988" y="25813"/>
                </a:lnTo>
                <a:lnTo>
                  <a:pt x="81942" y="28818"/>
                </a:lnTo>
                <a:lnTo>
                  <a:pt x="84626" y="32459"/>
                </a:lnTo>
                <a:lnTo>
                  <a:pt x="86367" y="35584"/>
                </a:lnTo>
                <a:lnTo>
                  <a:pt x="87808" y="38869"/>
                </a:lnTo>
                <a:lnTo>
                  <a:pt x="89152" y="42637"/>
                </a:lnTo>
                <a:lnTo>
                  <a:pt x="90399" y="46887"/>
                </a:lnTo>
                <a:lnTo>
                  <a:pt x="91550" y="51621"/>
                </a:lnTo>
                <a:lnTo>
                  <a:pt x="92714" y="57603"/>
                </a:lnTo>
                <a:lnTo>
                  <a:pt x="93297" y="61780"/>
                </a:lnTo>
                <a:lnTo>
                  <a:pt x="93612" y="65609"/>
                </a:lnTo>
                <a:lnTo>
                  <a:pt x="93659" y="69093"/>
                </a:lnTo>
                <a:lnTo>
                  <a:pt x="93439" y="72232"/>
                </a:lnTo>
                <a:lnTo>
                  <a:pt x="92431" y="77423"/>
                </a:lnTo>
                <a:lnTo>
                  <a:pt x="91027" y="81097"/>
                </a:lnTo>
                <a:lnTo>
                  <a:pt x="89131" y="83988"/>
                </a:lnTo>
                <a:lnTo>
                  <a:pt x="84007" y="88234"/>
                </a:lnTo>
                <a:lnTo>
                  <a:pt x="79874" y="90297"/>
                </a:lnTo>
                <a:lnTo>
                  <a:pt x="74885" y="91860"/>
                </a:lnTo>
                <a:lnTo>
                  <a:pt x="72273" y="111888"/>
                </a:lnTo>
                <a:lnTo>
                  <a:pt x="78245" y="110767"/>
                </a:lnTo>
                <a:lnTo>
                  <a:pt x="82954" y="109670"/>
                </a:lnTo>
                <a:lnTo>
                  <a:pt x="90970" y="107169"/>
                </a:lnTo>
                <a:lnTo>
                  <a:pt x="97168" y="104307"/>
                </a:lnTo>
                <a:lnTo>
                  <a:pt x="101144" y="101951"/>
                </a:lnTo>
                <a:lnTo>
                  <a:pt x="107663" y="96766"/>
                </a:lnTo>
                <a:lnTo>
                  <a:pt x="112273" y="91124"/>
                </a:lnTo>
                <a:lnTo>
                  <a:pt x="115990" y="84244"/>
                </a:lnTo>
                <a:lnTo>
                  <a:pt x="118548" y="76460"/>
                </a:lnTo>
                <a:lnTo>
                  <a:pt x="119392" y="72232"/>
                </a:lnTo>
                <a:lnTo>
                  <a:pt x="119868" y="68088"/>
                </a:lnTo>
                <a:lnTo>
                  <a:pt x="120000" y="64430"/>
                </a:lnTo>
                <a:lnTo>
                  <a:pt x="119885" y="60609"/>
                </a:lnTo>
                <a:lnTo>
                  <a:pt x="118920" y="52479"/>
                </a:lnTo>
                <a:lnTo>
                  <a:pt x="118069" y="48173"/>
                </a:lnTo>
                <a:lnTo>
                  <a:pt x="116018" y="40300"/>
                </a:lnTo>
                <a:lnTo>
                  <a:pt x="114711" y="36326"/>
                </a:lnTo>
                <a:lnTo>
                  <a:pt x="111705" y="29104"/>
                </a:lnTo>
                <a:lnTo>
                  <a:pt x="108179" y="22859"/>
                </a:lnTo>
                <a:lnTo>
                  <a:pt x="104662" y="18057"/>
                </a:lnTo>
                <a:lnTo>
                  <a:pt x="98850" y="12020"/>
                </a:lnTo>
                <a:lnTo>
                  <a:pt x="92191" y="7067"/>
                </a:lnTo>
                <a:lnTo>
                  <a:pt x="88123" y="4806"/>
                </a:lnTo>
                <a:lnTo>
                  <a:pt x="79880" y="1695"/>
                </a:lnTo>
                <a:lnTo>
                  <a:pt x="70949" y="131"/>
                </a:lnTo>
                <a:lnTo>
                  <a:pt x="65676" y="0"/>
                </a:lnTo>
                <a:lnTo>
                  <a:pt x="61577" y="191"/>
                </a:lnTo>
                <a:lnTo>
                  <a:pt x="57015" y="604"/>
                </a:lnTo>
                <a:lnTo>
                  <a:pt x="51988" y="1238"/>
                </a:lnTo>
                <a:lnTo>
                  <a:pt x="46499" y="2091"/>
                </a:lnTo>
                <a:lnTo>
                  <a:pt x="0" y="9928"/>
                </a:lnTo>
                <a:lnTo>
                  <a:pt x="24396" y="120000"/>
                </a:lnTo>
                <a:lnTo>
                  <a:pt x="45727" y="97154"/>
                </a:lnTo>
                <a:close/>
              </a:path>
              <a:path extrusionOk="0" h="120000" w="120000">
                <a:moveTo>
                  <a:pt x="72273" y="111888"/>
                </a:moveTo>
                <a:lnTo>
                  <a:pt x="74885" y="91860"/>
                </a:lnTo>
                <a:lnTo>
                  <a:pt x="70306" y="92901"/>
                </a:lnTo>
                <a:lnTo>
                  <a:pt x="64721" y="93941"/>
                </a:lnTo>
                <a:lnTo>
                  <a:pt x="45727" y="97154"/>
                </a:lnTo>
                <a:lnTo>
                  <a:pt x="24396" y="120000"/>
                </a:lnTo>
                <a:lnTo>
                  <a:pt x="72273" y="111888"/>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2" name="Google Shape;182;p9"/>
          <p:cNvSpPr/>
          <p:nvPr/>
        </p:nvSpPr>
        <p:spPr>
          <a:xfrm>
            <a:off x="1433957" y="4272915"/>
            <a:ext cx="7268845" cy="728980"/>
          </a:xfrm>
          <a:custGeom>
            <a:rect b="b" l="l" r="r" t="t"/>
            <a:pathLst>
              <a:path extrusionOk="0" h="120000" w="120000">
                <a:moveTo>
                  <a:pt x="0" y="0"/>
                </a:moveTo>
                <a:lnTo>
                  <a:pt x="0" y="120000"/>
                </a:lnTo>
                <a:lnTo>
                  <a:pt x="115544" y="120000"/>
                </a:lnTo>
                <a:lnTo>
                  <a:pt x="120000" y="60000"/>
                </a:lnTo>
                <a:lnTo>
                  <a:pt x="115544" y="0"/>
                </a:lnTo>
                <a:lnTo>
                  <a:pt x="0" y="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3" name="Google Shape;183;p9"/>
          <p:cNvSpPr/>
          <p:nvPr/>
        </p:nvSpPr>
        <p:spPr>
          <a:xfrm>
            <a:off x="1415542" y="4838446"/>
            <a:ext cx="190119" cy="163703"/>
          </a:xfrm>
          <a:custGeom>
            <a:rect b="b" l="l" r="r" t="t"/>
            <a:pathLst>
              <a:path extrusionOk="0" h="120000" w="120000">
                <a:moveTo>
                  <a:pt x="0" y="36385"/>
                </a:moveTo>
                <a:lnTo>
                  <a:pt x="0" y="120000"/>
                </a:lnTo>
                <a:lnTo>
                  <a:pt x="823" y="119176"/>
                </a:lnTo>
                <a:lnTo>
                  <a:pt x="2966" y="117034"/>
                </a:lnTo>
                <a:lnTo>
                  <a:pt x="4796" y="115202"/>
                </a:lnTo>
                <a:lnTo>
                  <a:pt x="7258" y="112741"/>
                </a:lnTo>
                <a:lnTo>
                  <a:pt x="10444" y="109555"/>
                </a:lnTo>
                <a:lnTo>
                  <a:pt x="14447" y="105551"/>
                </a:lnTo>
                <a:lnTo>
                  <a:pt x="19362" y="100637"/>
                </a:lnTo>
                <a:lnTo>
                  <a:pt x="25281" y="94718"/>
                </a:lnTo>
                <a:lnTo>
                  <a:pt x="32298" y="87701"/>
                </a:lnTo>
                <a:lnTo>
                  <a:pt x="40506" y="79493"/>
                </a:lnTo>
                <a:lnTo>
                  <a:pt x="49999" y="70000"/>
                </a:lnTo>
                <a:lnTo>
                  <a:pt x="60869" y="59129"/>
                </a:lnTo>
                <a:lnTo>
                  <a:pt x="73211" y="46788"/>
                </a:lnTo>
                <a:lnTo>
                  <a:pt x="87118" y="32881"/>
                </a:lnTo>
                <a:lnTo>
                  <a:pt x="102683" y="17316"/>
                </a:lnTo>
                <a:lnTo>
                  <a:pt x="120000" y="0"/>
                </a:lnTo>
                <a:lnTo>
                  <a:pt x="0" y="0"/>
                </a:lnTo>
                <a:lnTo>
                  <a:pt x="0" y="36385"/>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4" name="Google Shape;184;p9"/>
          <p:cNvSpPr/>
          <p:nvPr/>
        </p:nvSpPr>
        <p:spPr>
          <a:xfrm>
            <a:off x="352044" y="4139184"/>
            <a:ext cx="1296924" cy="1040891"/>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5" name="Google Shape;185;p9"/>
          <p:cNvSpPr/>
          <p:nvPr/>
        </p:nvSpPr>
        <p:spPr>
          <a:xfrm>
            <a:off x="336804" y="4034028"/>
            <a:ext cx="1379220" cy="1360932"/>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6" name="Google Shape;186;p9"/>
          <p:cNvSpPr/>
          <p:nvPr/>
        </p:nvSpPr>
        <p:spPr>
          <a:xfrm>
            <a:off x="404863" y="4153662"/>
            <a:ext cx="1190129" cy="93446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9"/>
          <p:cNvSpPr/>
          <p:nvPr/>
        </p:nvSpPr>
        <p:spPr>
          <a:xfrm>
            <a:off x="779360" y="4417441"/>
            <a:ext cx="340309" cy="407796"/>
          </a:xfrm>
          <a:custGeom>
            <a:rect b="b" l="l" r="r" t="t"/>
            <a:pathLst>
              <a:path extrusionOk="0" h="120000" w="120000">
                <a:moveTo>
                  <a:pt x="98051" y="41781"/>
                </a:moveTo>
                <a:lnTo>
                  <a:pt x="34912" y="51983"/>
                </a:lnTo>
                <a:lnTo>
                  <a:pt x="29511" y="28701"/>
                </a:lnTo>
                <a:lnTo>
                  <a:pt x="97371" y="17751"/>
                </a:lnTo>
                <a:lnTo>
                  <a:pt x="93251" y="0"/>
                </a:lnTo>
                <a:lnTo>
                  <a:pt x="0" y="15060"/>
                </a:lnTo>
                <a:lnTo>
                  <a:pt x="24348" y="119999"/>
                </a:lnTo>
                <a:lnTo>
                  <a:pt x="120000" y="104565"/>
                </a:lnTo>
                <a:lnTo>
                  <a:pt x="115897" y="86888"/>
                </a:lnTo>
                <a:lnTo>
                  <a:pt x="45637" y="98212"/>
                </a:lnTo>
                <a:lnTo>
                  <a:pt x="39014" y="69660"/>
                </a:lnTo>
                <a:lnTo>
                  <a:pt x="102153" y="59457"/>
                </a:lnTo>
                <a:lnTo>
                  <a:pt x="98051" y="41781"/>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8" name="Google Shape;188;p9"/>
          <p:cNvSpPr/>
          <p:nvPr/>
        </p:nvSpPr>
        <p:spPr>
          <a:xfrm>
            <a:off x="1392428" y="5105527"/>
            <a:ext cx="7310374" cy="737971"/>
          </a:xfrm>
          <a:custGeom>
            <a:rect b="b" l="l" r="r" t="t"/>
            <a:pathLst>
              <a:path extrusionOk="0" h="120000" w="120000">
                <a:moveTo>
                  <a:pt x="0" y="0"/>
                </a:moveTo>
                <a:lnTo>
                  <a:pt x="0" y="120000"/>
                </a:lnTo>
                <a:lnTo>
                  <a:pt x="115634" y="120000"/>
                </a:lnTo>
                <a:lnTo>
                  <a:pt x="120000" y="59991"/>
                </a:lnTo>
                <a:lnTo>
                  <a:pt x="115634" y="0"/>
                </a:lnTo>
                <a:lnTo>
                  <a:pt x="0" y="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9" name="Google Shape;189;p9"/>
          <p:cNvSpPr/>
          <p:nvPr/>
        </p:nvSpPr>
        <p:spPr>
          <a:xfrm>
            <a:off x="1390904" y="5677725"/>
            <a:ext cx="190119" cy="165773"/>
          </a:xfrm>
          <a:custGeom>
            <a:rect b="b" l="l" r="r" t="t"/>
            <a:pathLst>
              <a:path extrusionOk="0" h="120000" w="120000">
                <a:moveTo>
                  <a:pt x="0" y="37425"/>
                </a:moveTo>
                <a:lnTo>
                  <a:pt x="0" y="120000"/>
                </a:lnTo>
                <a:lnTo>
                  <a:pt x="881" y="119117"/>
                </a:lnTo>
                <a:lnTo>
                  <a:pt x="3083" y="116915"/>
                </a:lnTo>
                <a:lnTo>
                  <a:pt x="4947" y="115052"/>
                </a:lnTo>
                <a:lnTo>
                  <a:pt x="7441" y="112557"/>
                </a:lnTo>
                <a:lnTo>
                  <a:pt x="10657" y="109341"/>
                </a:lnTo>
                <a:lnTo>
                  <a:pt x="14688" y="105310"/>
                </a:lnTo>
                <a:lnTo>
                  <a:pt x="19624" y="100374"/>
                </a:lnTo>
                <a:lnTo>
                  <a:pt x="25559" y="94439"/>
                </a:lnTo>
                <a:lnTo>
                  <a:pt x="32584" y="87414"/>
                </a:lnTo>
                <a:lnTo>
                  <a:pt x="40792" y="79207"/>
                </a:lnTo>
                <a:lnTo>
                  <a:pt x="50272" y="69726"/>
                </a:lnTo>
                <a:lnTo>
                  <a:pt x="61118" y="58880"/>
                </a:lnTo>
                <a:lnTo>
                  <a:pt x="73423" y="46575"/>
                </a:lnTo>
                <a:lnTo>
                  <a:pt x="87276" y="32723"/>
                </a:lnTo>
                <a:lnTo>
                  <a:pt x="102771" y="17227"/>
                </a:lnTo>
                <a:lnTo>
                  <a:pt x="120000" y="0"/>
                </a:lnTo>
                <a:lnTo>
                  <a:pt x="0" y="0"/>
                </a:lnTo>
                <a:lnTo>
                  <a:pt x="0" y="37425"/>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0" name="Google Shape;190;p9"/>
          <p:cNvSpPr/>
          <p:nvPr/>
        </p:nvSpPr>
        <p:spPr>
          <a:xfrm>
            <a:off x="350520" y="4971288"/>
            <a:ext cx="1298448" cy="1050036"/>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1" name="Google Shape;191;p9"/>
          <p:cNvSpPr/>
          <p:nvPr/>
        </p:nvSpPr>
        <p:spPr>
          <a:xfrm>
            <a:off x="352044" y="4872228"/>
            <a:ext cx="1350264" cy="1356360"/>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2" name="Google Shape;192;p9"/>
          <p:cNvSpPr/>
          <p:nvPr/>
        </p:nvSpPr>
        <p:spPr>
          <a:xfrm>
            <a:off x="403974" y="4986147"/>
            <a:ext cx="1191907" cy="943317"/>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3" name="Google Shape;193;p9"/>
          <p:cNvSpPr/>
          <p:nvPr/>
        </p:nvSpPr>
        <p:spPr>
          <a:xfrm>
            <a:off x="796836" y="5291201"/>
            <a:ext cx="319557" cy="367639"/>
          </a:xfrm>
          <a:custGeom>
            <a:rect b="b" l="l" r="r" t="t"/>
            <a:pathLst>
              <a:path extrusionOk="0" h="120000" w="120000">
                <a:moveTo>
                  <a:pt x="25719" y="120000"/>
                </a:moveTo>
                <a:lnTo>
                  <a:pt x="119999" y="104131"/>
                </a:lnTo>
                <a:lnTo>
                  <a:pt x="115631" y="84524"/>
                </a:lnTo>
                <a:lnTo>
                  <a:pt x="48391" y="95840"/>
                </a:lnTo>
                <a:lnTo>
                  <a:pt x="27040" y="0"/>
                </a:lnTo>
                <a:lnTo>
                  <a:pt x="0" y="4518"/>
                </a:lnTo>
                <a:lnTo>
                  <a:pt x="25719"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4" name="Google Shape;194;p9"/>
          <p:cNvSpPr/>
          <p:nvPr/>
        </p:nvSpPr>
        <p:spPr>
          <a:xfrm>
            <a:off x="1433957" y="2608579"/>
            <a:ext cx="7268845" cy="728980"/>
          </a:xfrm>
          <a:custGeom>
            <a:rect b="b" l="l" r="r" t="t"/>
            <a:pathLst>
              <a:path extrusionOk="0" h="120000" w="120000">
                <a:moveTo>
                  <a:pt x="0" y="0"/>
                </a:moveTo>
                <a:lnTo>
                  <a:pt x="0" y="120000"/>
                </a:lnTo>
                <a:lnTo>
                  <a:pt x="115544" y="120000"/>
                </a:lnTo>
                <a:lnTo>
                  <a:pt x="120000" y="60000"/>
                </a:lnTo>
                <a:lnTo>
                  <a:pt x="115544" y="0"/>
                </a:lnTo>
                <a:lnTo>
                  <a:pt x="0" y="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9"/>
          <p:cNvSpPr/>
          <p:nvPr/>
        </p:nvSpPr>
        <p:spPr>
          <a:xfrm>
            <a:off x="1415542" y="3174111"/>
            <a:ext cx="190119" cy="163702"/>
          </a:xfrm>
          <a:custGeom>
            <a:rect b="b" l="l" r="r" t="t"/>
            <a:pathLst>
              <a:path extrusionOk="0" h="120000" w="120000">
                <a:moveTo>
                  <a:pt x="14447" y="105551"/>
                </a:moveTo>
                <a:lnTo>
                  <a:pt x="19362" y="100637"/>
                </a:lnTo>
                <a:lnTo>
                  <a:pt x="25281" y="94718"/>
                </a:lnTo>
                <a:lnTo>
                  <a:pt x="32298" y="87701"/>
                </a:lnTo>
                <a:lnTo>
                  <a:pt x="40506" y="79493"/>
                </a:lnTo>
                <a:lnTo>
                  <a:pt x="49999" y="70000"/>
                </a:lnTo>
                <a:lnTo>
                  <a:pt x="60869" y="59129"/>
                </a:lnTo>
                <a:lnTo>
                  <a:pt x="73211" y="46788"/>
                </a:lnTo>
                <a:lnTo>
                  <a:pt x="87118" y="32881"/>
                </a:lnTo>
                <a:lnTo>
                  <a:pt x="102683" y="17316"/>
                </a:lnTo>
                <a:lnTo>
                  <a:pt x="120000" y="0"/>
                </a:lnTo>
                <a:lnTo>
                  <a:pt x="0" y="0"/>
                </a:lnTo>
                <a:lnTo>
                  <a:pt x="0" y="120000"/>
                </a:lnTo>
                <a:lnTo>
                  <a:pt x="823" y="119176"/>
                </a:lnTo>
                <a:lnTo>
                  <a:pt x="2966" y="117034"/>
                </a:lnTo>
                <a:lnTo>
                  <a:pt x="4796" y="115202"/>
                </a:lnTo>
                <a:lnTo>
                  <a:pt x="7258" y="112741"/>
                </a:lnTo>
                <a:lnTo>
                  <a:pt x="10444" y="109555"/>
                </a:lnTo>
                <a:lnTo>
                  <a:pt x="14447" y="105551"/>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9"/>
          <p:cNvSpPr/>
          <p:nvPr/>
        </p:nvSpPr>
        <p:spPr>
          <a:xfrm>
            <a:off x="352044" y="2473452"/>
            <a:ext cx="1296924" cy="1042415"/>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7" name="Google Shape;197;p9"/>
          <p:cNvSpPr/>
          <p:nvPr/>
        </p:nvSpPr>
        <p:spPr>
          <a:xfrm>
            <a:off x="309372" y="2363724"/>
            <a:ext cx="1435608" cy="1371600"/>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8" name="Google Shape;198;p9"/>
          <p:cNvSpPr/>
          <p:nvPr/>
        </p:nvSpPr>
        <p:spPr>
          <a:xfrm>
            <a:off x="404863" y="2489327"/>
            <a:ext cx="1190129" cy="93446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9" name="Google Shape;199;p9"/>
          <p:cNvSpPr/>
          <p:nvPr/>
        </p:nvSpPr>
        <p:spPr>
          <a:xfrm>
            <a:off x="767128" y="2947681"/>
            <a:ext cx="91917" cy="356980"/>
          </a:xfrm>
          <a:custGeom>
            <a:rect b="b" l="l" r="r" t="t"/>
            <a:pathLst>
              <a:path extrusionOk="0" h="120000" w="120000">
                <a:moveTo>
                  <a:pt x="120000" y="23650"/>
                </a:moveTo>
                <a:lnTo>
                  <a:pt x="113563" y="19349"/>
                </a:lnTo>
                <a:lnTo>
                  <a:pt x="108113" y="14652"/>
                </a:lnTo>
                <a:lnTo>
                  <a:pt x="103645" y="9558"/>
                </a:lnTo>
                <a:lnTo>
                  <a:pt x="100602" y="4835"/>
                </a:lnTo>
                <a:lnTo>
                  <a:pt x="98644" y="0"/>
                </a:lnTo>
                <a:lnTo>
                  <a:pt x="102468" y="57074"/>
                </a:lnTo>
                <a:lnTo>
                  <a:pt x="105906" y="57681"/>
                </a:lnTo>
                <a:lnTo>
                  <a:pt x="119335" y="59813"/>
                </a:lnTo>
                <a:lnTo>
                  <a:pt x="120000" y="23650"/>
                </a:lnTo>
                <a:close/>
              </a:path>
              <a:path extrusionOk="0" h="120000" w="120000">
                <a:moveTo>
                  <a:pt x="483" y="1352"/>
                </a:moveTo>
                <a:lnTo>
                  <a:pt x="1874" y="5797"/>
                </a:lnTo>
                <a:lnTo>
                  <a:pt x="4173" y="10411"/>
                </a:lnTo>
                <a:lnTo>
                  <a:pt x="7381" y="15194"/>
                </a:lnTo>
                <a:lnTo>
                  <a:pt x="13296" y="21841"/>
                </a:lnTo>
                <a:lnTo>
                  <a:pt x="18588" y="26436"/>
                </a:lnTo>
                <a:lnTo>
                  <a:pt x="24684" y="30792"/>
                </a:lnTo>
                <a:lnTo>
                  <a:pt x="31587" y="34911"/>
                </a:lnTo>
                <a:lnTo>
                  <a:pt x="39295" y="38791"/>
                </a:lnTo>
                <a:lnTo>
                  <a:pt x="47808" y="42433"/>
                </a:lnTo>
                <a:lnTo>
                  <a:pt x="57128" y="45837"/>
                </a:lnTo>
                <a:lnTo>
                  <a:pt x="67254" y="49004"/>
                </a:lnTo>
                <a:lnTo>
                  <a:pt x="78185" y="51932"/>
                </a:lnTo>
                <a:lnTo>
                  <a:pt x="89923" y="54622"/>
                </a:lnTo>
                <a:lnTo>
                  <a:pt x="102468" y="57074"/>
                </a:lnTo>
                <a:lnTo>
                  <a:pt x="98644" y="0"/>
                </a:lnTo>
                <a:lnTo>
                  <a:pt x="98069" y="-4556"/>
                </a:lnTo>
                <a:lnTo>
                  <a:pt x="98877" y="-8835"/>
                </a:lnTo>
                <a:lnTo>
                  <a:pt x="101068" y="-12836"/>
                </a:lnTo>
                <a:lnTo>
                  <a:pt x="104644" y="-16560"/>
                </a:lnTo>
                <a:lnTo>
                  <a:pt x="109604" y="-20009"/>
                </a:lnTo>
                <a:lnTo>
                  <a:pt x="115947" y="-23185"/>
                </a:lnTo>
                <a:lnTo>
                  <a:pt x="128348" y="-27651"/>
                </a:lnTo>
                <a:lnTo>
                  <a:pt x="139969" y="-30682"/>
                </a:lnTo>
                <a:lnTo>
                  <a:pt x="153135" y="-33247"/>
                </a:lnTo>
                <a:lnTo>
                  <a:pt x="167847" y="-35343"/>
                </a:lnTo>
                <a:lnTo>
                  <a:pt x="184107" y="-36970"/>
                </a:lnTo>
                <a:lnTo>
                  <a:pt x="201916" y="-38127"/>
                </a:lnTo>
                <a:lnTo>
                  <a:pt x="227457" y="-38854"/>
                </a:lnTo>
                <a:lnTo>
                  <a:pt x="243994" y="-38686"/>
                </a:lnTo>
                <a:lnTo>
                  <a:pt x="259793" y="-37978"/>
                </a:lnTo>
                <a:lnTo>
                  <a:pt x="274853" y="-36731"/>
                </a:lnTo>
                <a:lnTo>
                  <a:pt x="289175" y="-34945"/>
                </a:lnTo>
                <a:lnTo>
                  <a:pt x="302756" y="-32619"/>
                </a:lnTo>
                <a:lnTo>
                  <a:pt x="319874" y="-28448"/>
                </a:lnTo>
                <a:lnTo>
                  <a:pt x="329053" y="-25359"/>
                </a:lnTo>
                <a:lnTo>
                  <a:pt x="337300" y="-21851"/>
                </a:lnTo>
                <a:lnTo>
                  <a:pt x="344615" y="-17926"/>
                </a:lnTo>
                <a:lnTo>
                  <a:pt x="350999" y="-13581"/>
                </a:lnTo>
                <a:lnTo>
                  <a:pt x="356450" y="-8816"/>
                </a:lnTo>
                <a:lnTo>
                  <a:pt x="360970" y="-3632"/>
                </a:lnTo>
                <a:lnTo>
                  <a:pt x="364224" y="1485"/>
                </a:lnTo>
                <a:lnTo>
                  <a:pt x="366078" y="6290"/>
                </a:lnTo>
                <a:lnTo>
                  <a:pt x="366562" y="10824"/>
                </a:lnTo>
                <a:lnTo>
                  <a:pt x="365677" y="15088"/>
                </a:lnTo>
                <a:lnTo>
                  <a:pt x="363424" y="19082"/>
                </a:lnTo>
                <a:lnTo>
                  <a:pt x="359801" y="22808"/>
                </a:lnTo>
                <a:lnTo>
                  <a:pt x="354810" y="26264"/>
                </a:lnTo>
                <a:lnTo>
                  <a:pt x="348451" y="29453"/>
                </a:lnTo>
                <a:lnTo>
                  <a:pt x="336569" y="33806"/>
                </a:lnTo>
                <a:lnTo>
                  <a:pt x="324983" y="36923"/>
                </a:lnTo>
                <a:lnTo>
                  <a:pt x="311935" y="39548"/>
                </a:lnTo>
                <a:lnTo>
                  <a:pt x="297426" y="41682"/>
                </a:lnTo>
                <a:lnTo>
                  <a:pt x="281455" y="43326"/>
                </a:lnTo>
                <a:lnTo>
                  <a:pt x="264025" y="44480"/>
                </a:lnTo>
                <a:lnTo>
                  <a:pt x="238993" y="45166"/>
                </a:lnTo>
                <a:lnTo>
                  <a:pt x="222746" y="44949"/>
                </a:lnTo>
                <a:lnTo>
                  <a:pt x="207061" y="44183"/>
                </a:lnTo>
                <a:lnTo>
                  <a:pt x="191939" y="42868"/>
                </a:lnTo>
                <a:lnTo>
                  <a:pt x="177380" y="41003"/>
                </a:lnTo>
                <a:lnTo>
                  <a:pt x="163383" y="38589"/>
                </a:lnTo>
                <a:lnTo>
                  <a:pt x="145214" y="34190"/>
                </a:lnTo>
                <a:lnTo>
                  <a:pt x="135825" y="31070"/>
                </a:lnTo>
                <a:lnTo>
                  <a:pt x="127420" y="27557"/>
                </a:lnTo>
                <a:lnTo>
                  <a:pt x="120000" y="23650"/>
                </a:lnTo>
                <a:lnTo>
                  <a:pt x="119335" y="59813"/>
                </a:lnTo>
                <a:lnTo>
                  <a:pt x="147624" y="63206"/>
                </a:lnTo>
                <a:lnTo>
                  <a:pt x="177825" y="65435"/>
                </a:lnTo>
                <a:lnTo>
                  <a:pt x="209937" y="66501"/>
                </a:lnTo>
                <a:lnTo>
                  <a:pt x="226709" y="66598"/>
                </a:lnTo>
                <a:lnTo>
                  <a:pt x="243959" y="66404"/>
                </a:lnTo>
                <a:lnTo>
                  <a:pt x="261687" y="65918"/>
                </a:lnTo>
                <a:lnTo>
                  <a:pt x="279892" y="65143"/>
                </a:lnTo>
                <a:lnTo>
                  <a:pt x="312587" y="63038"/>
                </a:lnTo>
                <a:lnTo>
                  <a:pt x="329472" y="61524"/>
                </a:lnTo>
                <a:lnTo>
                  <a:pt x="345438" y="59765"/>
                </a:lnTo>
                <a:lnTo>
                  <a:pt x="360484" y="57760"/>
                </a:lnTo>
                <a:lnTo>
                  <a:pt x="374611" y="55511"/>
                </a:lnTo>
                <a:lnTo>
                  <a:pt x="400107" y="50278"/>
                </a:lnTo>
                <a:lnTo>
                  <a:pt x="421923" y="44067"/>
                </a:lnTo>
                <a:lnTo>
                  <a:pt x="431452" y="40595"/>
                </a:lnTo>
                <a:lnTo>
                  <a:pt x="445048" y="34265"/>
                </a:lnTo>
                <a:lnTo>
                  <a:pt x="455817" y="26918"/>
                </a:lnTo>
                <a:lnTo>
                  <a:pt x="462556" y="19026"/>
                </a:lnTo>
                <a:lnTo>
                  <a:pt x="465265" y="10592"/>
                </a:lnTo>
                <a:lnTo>
                  <a:pt x="465109" y="6171"/>
                </a:lnTo>
                <a:lnTo>
                  <a:pt x="463945" y="1615"/>
                </a:lnTo>
                <a:lnTo>
                  <a:pt x="461773" y="-3075"/>
                </a:lnTo>
                <a:lnTo>
                  <a:pt x="458593" y="-7901"/>
                </a:lnTo>
                <a:lnTo>
                  <a:pt x="451743" y="-15474"/>
                </a:lnTo>
                <a:lnTo>
                  <a:pt x="446329" y="-20053"/>
                </a:lnTo>
                <a:lnTo>
                  <a:pt x="440134" y="-24394"/>
                </a:lnTo>
                <a:lnTo>
                  <a:pt x="433157" y="-28497"/>
                </a:lnTo>
                <a:lnTo>
                  <a:pt x="425400" y="-32361"/>
                </a:lnTo>
                <a:lnTo>
                  <a:pt x="416860" y="-35988"/>
                </a:lnTo>
                <a:lnTo>
                  <a:pt x="397438" y="-42527"/>
                </a:lnTo>
                <a:lnTo>
                  <a:pt x="374890" y="-48113"/>
                </a:lnTo>
                <a:lnTo>
                  <a:pt x="359142" y="-51131"/>
                </a:lnTo>
                <a:lnTo>
                  <a:pt x="331645" y="-55143"/>
                </a:lnTo>
                <a:lnTo>
                  <a:pt x="302331" y="-57993"/>
                </a:lnTo>
                <a:lnTo>
                  <a:pt x="271196" y="-59675"/>
                </a:lnTo>
                <a:lnTo>
                  <a:pt x="238244" y="-60186"/>
                </a:lnTo>
                <a:lnTo>
                  <a:pt x="221085" y="-60001"/>
                </a:lnTo>
                <a:lnTo>
                  <a:pt x="203471" y="-59521"/>
                </a:lnTo>
                <a:lnTo>
                  <a:pt x="185402" y="-58747"/>
                </a:lnTo>
                <a:lnTo>
                  <a:pt x="163099" y="-57439"/>
                </a:lnTo>
                <a:lnTo>
                  <a:pt x="146478" y="-56171"/>
                </a:lnTo>
                <a:lnTo>
                  <a:pt x="130719" y="-54695"/>
                </a:lnTo>
                <a:lnTo>
                  <a:pt x="101784" y="-51116"/>
                </a:lnTo>
                <a:lnTo>
                  <a:pt x="81970" y="-47820"/>
                </a:lnTo>
                <a:lnTo>
                  <a:pt x="57663" y="-42215"/>
                </a:lnTo>
                <a:lnTo>
                  <a:pt x="46706" y="-38891"/>
                </a:lnTo>
                <a:lnTo>
                  <a:pt x="36545" y="-35224"/>
                </a:lnTo>
                <a:lnTo>
                  <a:pt x="22122" y="-28692"/>
                </a:lnTo>
                <a:lnTo>
                  <a:pt x="15440" y="-24786"/>
                </a:lnTo>
                <a:lnTo>
                  <a:pt x="9912" y="-20759"/>
                </a:lnTo>
                <a:lnTo>
                  <a:pt x="5540" y="-16610"/>
                </a:lnTo>
                <a:lnTo>
                  <a:pt x="1755" y="-10950"/>
                </a:lnTo>
                <a:lnTo>
                  <a:pt x="0" y="-2920"/>
                </a:lnTo>
                <a:lnTo>
                  <a:pt x="483" y="135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0" name="Google Shape;200;p9"/>
          <p:cNvSpPr txBox="1"/>
          <p:nvPr/>
        </p:nvSpPr>
        <p:spPr>
          <a:xfrm>
            <a:off x="311302" y="860693"/>
            <a:ext cx="336926"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A</a:t>
            </a:r>
            <a:endParaRPr sz="3000">
              <a:latin typeface="Arial"/>
              <a:ea typeface="Arial"/>
              <a:cs typeface="Arial"/>
              <a:sym typeface="Arial"/>
            </a:endParaRPr>
          </a:p>
        </p:txBody>
      </p:sp>
      <p:sp>
        <p:nvSpPr>
          <p:cNvPr id="201" name="Google Shape;201;p9"/>
          <p:cNvSpPr txBox="1"/>
          <p:nvPr/>
        </p:nvSpPr>
        <p:spPr>
          <a:xfrm>
            <a:off x="651154" y="860693"/>
            <a:ext cx="7193206"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bespoke model for the UK-EU relationship</a:t>
            </a:r>
            <a:endParaRPr sz="3000">
              <a:latin typeface="Arial"/>
              <a:ea typeface="Arial"/>
              <a:cs typeface="Arial"/>
              <a:sym typeface="Arial"/>
            </a:endParaRPr>
          </a:p>
        </p:txBody>
      </p:sp>
      <p:sp>
        <p:nvSpPr>
          <p:cNvPr id="202" name="Google Shape;202;p9"/>
          <p:cNvSpPr txBox="1"/>
          <p:nvPr/>
        </p:nvSpPr>
        <p:spPr>
          <a:xfrm>
            <a:off x="1802638" y="2012839"/>
            <a:ext cx="4979652"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UK joins the EEA and EFTA (the Norwegian</a:t>
            </a:r>
            <a:endParaRPr sz="2000">
              <a:latin typeface="Arial"/>
              <a:ea typeface="Arial"/>
              <a:cs typeface="Arial"/>
              <a:sym typeface="Arial"/>
            </a:endParaRPr>
          </a:p>
        </p:txBody>
      </p:sp>
      <p:sp>
        <p:nvSpPr>
          <p:cNvPr id="203" name="Google Shape;203;p9"/>
          <p:cNvSpPr txBox="1"/>
          <p:nvPr/>
        </p:nvSpPr>
        <p:spPr>
          <a:xfrm>
            <a:off x="6786413" y="2012839"/>
            <a:ext cx="837895"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model)</a:t>
            </a:r>
            <a:endParaRPr sz="2000">
              <a:latin typeface="Arial"/>
              <a:ea typeface="Arial"/>
              <a:cs typeface="Arial"/>
              <a:sym typeface="Arial"/>
            </a:endParaRPr>
          </a:p>
        </p:txBody>
      </p:sp>
      <p:sp>
        <p:nvSpPr>
          <p:cNvPr id="204" name="Google Shape;204;p9"/>
          <p:cNvSpPr txBox="1"/>
          <p:nvPr/>
        </p:nvSpPr>
        <p:spPr>
          <a:xfrm>
            <a:off x="1844183" y="2696725"/>
            <a:ext cx="6448200" cy="585000"/>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Bilateral agreement between</a:t>
            </a:r>
            <a:endParaRPr sz="2000">
              <a:latin typeface="Arial"/>
              <a:ea typeface="Arial"/>
              <a:cs typeface="Arial"/>
              <a:sym typeface="Arial"/>
            </a:endParaRPr>
          </a:p>
          <a:p>
            <a:pPr indent="0" lvl="0" marL="12700" marR="38176" rtl="0" algn="l">
              <a:lnSpc>
                <a:spcPct val="95825"/>
              </a:lnSpc>
              <a:spcBef>
                <a:spcPts val="0"/>
              </a:spcBef>
              <a:spcAft>
                <a:spcPts val="0"/>
              </a:spcAft>
              <a:buNone/>
            </a:pPr>
            <a:r>
              <a:rPr lang="en-US" sz="2000">
                <a:solidFill>
                  <a:srgbClr val="FFFFFF"/>
                </a:solidFill>
                <a:latin typeface="Arial"/>
                <a:ea typeface="Arial"/>
                <a:cs typeface="Arial"/>
                <a:sym typeface="Arial"/>
              </a:rPr>
              <a:t>EU-27 (the Swiss model)</a:t>
            </a:r>
            <a:endParaRPr sz="2000">
              <a:latin typeface="Arial"/>
              <a:ea typeface="Arial"/>
              <a:cs typeface="Arial"/>
              <a:sym typeface="Arial"/>
            </a:endParaRPr>
          </a:p>
        </p:txBody>
      </p:sp>
      <p:sp>
        <p:nvSpPr>
          <p:cNvPr id="205" name="Google Shape;205;p9"/>
          <p:cNvSpPr txBox="1"/>
          <p:nvPr/>
        </p:nvSpPr>
        <p:spPr>
          <a:xfrm>
            <a:off x="5146408" y="2696734"/>
            <a:ext cx="417342" cy="279908"/>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the</a:t>
            </a:r>
            <a:endParaRPr sz="2000">
              <a:latin typeface="Arial"/>
              <a:ea typeface="Arial"/>
              <a:cs typeface="Arial"/>
              <a:sym typeface="Arial"/>
            </a:endParaRPr>
          </a:p>
        </p:txBody>
      </p:sp>
      <p:sp>
        <p:nvSpPr>
          <p:cNvPr id="206" name="Google Shape;206;p9"/>
          <p:cNvSpPr txBox="1"/>
          <p:nvPr/>
        </p:nvSpPr>
        <p:spPr>
          <a:xfrm>
            <a:off x="5568637" y="2696734"/>
            <a:ext cx="417087" cy="279908"/>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UK</a:t>
            </a:r>
            <a:endParaRPr sz="2000">
              <a:latin typeface="Arial"/>
              <a:ea typeface="Arial"/>
              <a:cs typeface="Arial"/>
              <a:sym typeface="Arial"/>
            </a:endParaRPr>
          </a:p>
        </p:txBody>
      </p:sp>
      <p:sp>
        <p:nvSpPr>
          <p:cNvPr id="207" name="Google Shape;207;p9"/>
          <p:cNvSpPr txBox="1"/>
          <p:nvPr/>
        </p:nvSpPr>
        <p:spPr>
          <a:xfrm>
            <a:off x="5992901" y="2696734"/>
            <a:ext cx="488095" cy="279908"/>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and</a:t>
            </a:r>
            <a:endParaRPr sz="2000">
              <a:latin typeface="Arial"/>
              <a:ea typeface="Arial"/>
              <a:cs typeface="Arial"/>
              <a:sym typeface="Arial"/>
            </a:endParaRPr>
          </a:p>
        </p:txBody>
      </p:sp>
      <p:sp>
        <p:nvSpPr>
          <p:cNvPr id="208" name="Google Shape;208;p9"/>
          <p:cNvSpPr txBox="1"/>
          <p:nvPr/>
        </p:nvSpPr>
        <p:spPr>
          <a:xfrm>
            <a:off x="1844167" y="3529219"/>
            <a:ext cx="3114879" cy="585019"/>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Customs Union with EU-27</a:t>
            </a:r>
            <a:endParaRPr sz="2000">
              <a:latin typeface="Arial"/>
              <a:ea typeface="Arial"/>
              <a:cs typeface="Arial"/>
              <a:sym typeface="Arial"/>
            </a:endParaRPr>
          </a:p>
          <a:p>
            <a:pPr indent="0" lvl="0" marL="12700" marR="38176" rtl="0" algn="l">
              <a:lnSpc>
                <a:spcPct val="95825"/>
              </a:lnSpc>
              <a:spcBef>
                <a:spcPts val="0"/>
              </a:spcBef>
              <a:spcAft>
                <a:spcPts val="0"/>
              </a:spcAft>
              <a:buNone/>
            </a:pPr>
            <a:r>
              <a:rPr lang="en-US" sz="2000">
                <a:solidFill>
                  <a:srgbClr val="FFFFFF"/>
                </a:solidFill>
                <a:latin typeface="Arial"/>
                <a:ea typeface="Arial"/>
                <a:cs typeface="Arial"/>
                <a:sym typeface="Arial"/>
              </a:rPr>
              <a:t>(the Turkish model)</a:t>
            </a:r>
            <a:endParaRPr sz="2000">
              <a:latin typeface="Arial"/>
              <a:ea typeface="Arial"/>
              <a:cs typeface="Arial"/>
              <a:sym typeface="Arial"/>
            </a:endParaRPr>
          </a:p>
        </p:txBody>
      </p:sp>
      <p:sp>
        <p:nvSpPr>
          <p:cNvPr id="209" name="Google Shape;209;p9"/>
          <p:cNvSpPr txBox="1"/>
          <p:nvPr/>
        </p:nvSpPr>
        <p:spPr>
          <a:xfrm>
            <a:off x="1844167" y="4513977"/>
            <a:ext cx="526017"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FTA</a:t>
            </a:r>
            <a:endParaRPr sz="2000">
              <a:latin typeface="Arial"/>
              <a:ea typeface="Arial"/>
              <a:cs typeface="Arial"/>
              <a:sym typeface="Arial"/>
            </a:endParaRPr>
          </a:p>
        </p:txBody>
      </p:sp>
      <p:sp>
        <p:nvSpPr>
          <p:cNvPr id="210" name="Google Shape;210;p9"/>
          <p:cNvSpPr txBox="1"/>
          <p:nvPr/>
        </p:nvSpPr>
        <p:spPr>
          <a:xfrm>
            <a:off x="1802638" y="5351288"/>
            <a:ext cx="2391560"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Fallback WTO Rules</a:t>
            </a:r>
            <a:endParaRPr sz="2000">
              <a:latin typeface="Arial"/>
              <a:ea typeface="Arial"/>
              <a:cs typeface="Arial"/>
              <a:sym typeface="Arial"/>
            </a:endParaRPr>
          </a:p>
        </p:txBody>
      </p:sp>
      <p:sp>
        <p:nvSpPr>
          <p:cNvPr id="211" name="Google Shape;211;p9"/>
          <p:cNvSpPr txBox="1"/>
          <p:nvPr/>
        </p:nvSpPr>
        <p:spPr>
          <a:xfrm>
            <a:off x="4199848" y="5351288"/>
            <a:ext cx="1080292" cy="279907"/>
          </a:xfrm>
          <a:prstGeom prst="rect">
            <a:avLst/>
          </a:prstGeom>
          <a:noFill/>
          <a:ln>
            <a:noFill/>
          </a:ln>
        </p:spPr>
        <p:txBody>
          <a:bodyPr anchorCtr="0" anchor="t" bIns="0" lIns="0" spcFirstLastPara="1" rIns="0" wrap="square" tIns="0">
            <a:noAutofit/>
          </a:bodyPr>
          <a:lstStyle/>
          <a:p>
            <a:pPr indent="0" lvl="0" marL="12700" marR="0" rtl="0" algn="l">
              <a:lnSpc>
                <a:spcPct val="107500"/>
              </a:lnSpc>
              <a:spcBef>
                <a:spcPts val="0"/>
              </a:spcBef>
              <a:spcAft>
                <a:spcPts val="0"/>
              </a:spcAft>
              <a:buNone/>
            </a:pPr>
            <a:r>
              <a:rPr lang="en-US" sz="2000">
                <a:solidFill>
                  <a:srgbClr val="FFFFFF"/>
                </a:solidFill>
                <a:latin typeface="Arial"/>
                <a:ea typeface="Arial"/>
                <a:cs typeface="Arial"/>
                <a:sym typeface="Arial"/>
              </a:rPr>
              <a:t>for Trade</a:t>
            </a:r>
            <a:endParaRPr sz="2000">
              <a:latin typeface="Arial"/>
              <a:ea typeface="Arial"/>
              <a:cs typeface="Arial"/>
              <a:sym typeface="Arial"/>
            </a:endParaRPr>
          </a:p>
        </p:txBody>
      </p:sp>
      <p:sp>
        <p:nvSpPr>
          <p:cNvPr id="212" name="Google Shape;212;p9"/>
          <p:cNvSpPr txBox="1"/>
          <p:nvPr/>
        </p:nvSpPr>
        <p:spPr>
          <a:xfrm>
            <a:off x="8732266" y="6548948"/>
            <a:ext cx="114703"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7</a:t>
            </a:r>
            <a:endParaRPr sz="1000">
              <a:latin typeface="Arial"/>
              <a:ea typeface="Arial"/>
              <a:cs typeface="Arial"/>
              <a:sym typeface="Arial"/>
            </a:endParaRPr>
          </a:p>
        </p:txBody>
      </p:sp>
      <p:sp>
        <p:nvSpPr>
          <p:cNvPr id="213" name="Google Shape;213;p9"/>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214" name="Google Shape;214;p9"/>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0" name="Google Shape;220;p10"/>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1" name="Google Shape;221;p10"/>
          <p:cNvSpPr/>
          <p:nvPr/>
        </p:nvSpPr>
        <p:spPr>
          <a:xfrm>
            <a:off x="323850" y="2132838"/>
            <a:ext cx="214020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2" name="Google Shape;222;p10"/>
          <p:cNvSpPr/>
          <p:nvPr/>
        </p:nvSpPr>
        <p:spPr>
          <a:xfrm>
            <a:off x="2464054" y="2132838"/>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3" name="Google Shape;223;p10"/>
          <p:cNvSpPr/>
          <p:nvPr/>
        </p:nvSpPr>
        <p:spPr>
          <a:xfrm>
            <a:off x="3739388" y="2132838"/>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4" name="Google Shape;224;p10"/>
          <p:cNvSpPr/>
          <p:nvPr/>
        </p:nvSpPr>
        <p:spPr>
          <a:xfrm>
            <a:off x="5014722" y="2132838"/>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5" name="Google Shape;225;p10"/>
          <p:cNvSpPr/>
          <p:nvPr/>
        </p:nvSpPr>
        <p:spPr>
          <a:xfrm>
            <a:off x="6290056" y="2132838"/>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6" name="Google Shape;226;p10"/>
          <p:cNvSpPr/>
          <p:nvPr/>
        </p:nvSpPr>
        <p:spPr>
          <a:xfrm>
            <a:off x="7565390" y="2132838"/>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7" name="Google Shape;227;p10"/>
          <p:cNvSpPr/>
          <p:nvPr/>
        </p:nvSpPr>
        <p:spPr>
          <a:xfrm>
            <a:off x="323850" y="2711957"/>
            <a:ext cx="214020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8" name="Google Shape;228;p10"/>
          <p:cNvSpPr/>
          <p:nvPr/>
        </p:nvSpPr>
        <p:spPr>
          <a:xfrm>
            <a:off x="2464054" y="2711957"/>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9" name="Google Shape;229;p10"/>
          <p:cNvSpPr/>
          <p:nvPr/>
        </p:nvSpPr>
        <p:spPr>
          <a:xfrm>
            <a:off x="3739388" y="2711957"/>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0" name="Google Shape;230;p10"/>
          <p:cNvSpPr/>
          <p:nvPr/>
        </p:nvSpPr>
        <p:spPr>
          <a:xfrm>
            <a:off x="5014722" y="2711957"/>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1" name="Google Shape;231;p10"/>
          <p:cNvSpPr/>
          <p:nvPr/>
        </p:nvSpPr>
        <p:spPr>
          <a:xfrm>
            <a:off x="6290056" y="2711957"/>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2" name="Google Shape;232;p10"/>
          <p:cNvSpPr/>
          <p:nvPr/>
        </p:nvSpPr>
        <p:spPr>
          <a:xfrm>
            <a:off x="7565390" y="2711957"/>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3" name="Google Shape;233;p10"/>
          <p:cNvSpPr/>
          <p:nvPr/>
        </p:nvSpPr>
        <p:spPr>
          <a:xfrm>
            <a:off x="323850" y="3291078"/>
            <a:ext cx="214020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4" name="Google Shape;234;p10"/>
          <p:cNvSpPr/>
          <p:nvPr/>
        </p:nvSpPr>
        <p:spPr>
          <a:xfrm>
            <a:off x="2464054" y="3291078"/>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5" name="Google Shape;235;p10"/>
          <p:cNvSpPr/>
          <p:nvPr/>
        </p:nvSpPr>
        <p:spPr>
          <a:xfrm>
            <a:off x="3739388" y="3291078"/>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6" name="Google Shape;236;p10"/>
          <p:cNvSpPr/>
          <p:nvPr/>
        </p:nvSpPr>
        <p:spPr>
          <a:xfrm>
            <a:off x="5014722" y="3291078"/>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7" name="Google Shape;237;p10"/>
          <p:cNvSpPr/>
          <p:nvPr/>
        </p:nvSpPr>
        <p:spPr>
          <a:xfrm>
            <a:off x="6290056" y="3291078"/>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8" name="Google Shape;238;p10"/>
          <p:cNvSpPr/>
          <p:nvPr/>
        </p:nvSpPr>
        <p:spPr>
          <a:xfrm>
            <a:off x="7565390" y="3291078"/>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9" name="Google Shape;239;p10"/>
          <p:cNvSpPr/>
          <p:nvPr/>
        </p:nvSpPr>
        <p:spPr>
          <a:xfrm>
            <a:off x="323850" y="3870198"/>
            <a:ext cx="214020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0" name="Google Shape;240;p10"/>
          <p:cNvSpPr/>
          <p:nvPr/>
        </p:nvSpPr>
        <p:spPr>
          <a:xfrm>
            <a:off x="2464054" y="3870198"/>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1" name="Google Shape;241;p10"/>
          <p:cNvSpPr/>
          <p:nvPr/>
        </p:nvSpPr>
        <p:spPr>
          <a:xfrm>
            <a:off x="3739388" y="3870198"/>
            <a:ext cx="127533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2" name="Google Shape;242;p10"/>
          <p:cNvSpPr/>
          <p:nvPr/>
        </p:nvSpPr>
        <p:spPr>
          <a:xfrm>
            <a:off x="5014722" y="3870198"/>
            <a:ext cx="127533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3" name="Google Shape;243;p10"/>
          <p:cNvSpPr/>
          <p:nvPr/>
        </p:nvSpPr>
        <p:spPr>
          <a:xfrm>
            <a:off x="6290056" y="3870198"/>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4" name="Google Shape;244;p10"/>
          <p:cNvSpPr/>
          <p:nvPr/>
        </p:nvSpPr>
        <p:spPr>
          <a:xfrm>
            <a:off x="7565390" y="3870198"/>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5" name="Google Shape;245;p10"/>
          <p:cNvSpPr/>
          <p:nvPr/>
        </p:nvSpPr>
        <p:spPr>
          <a:xfrm>
            <a:off x="323850" y="4449318"/>
            <a:ext cx="214020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6" name="Google Shape;246;p10"/>
          <p:cNvSpPr/>
          <p:nvPr/>
        </p:nvSpPr>
        <p:spPr>
          <a:xfrm>
            <a:off x="2464054" y="4449318"/>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7" name="Google Shape;247;p10"/>
          <p:cNvSpPr/>
          <p:nvPr/>
        </p:nvSpPr>
        <p:spPr>
          <a:xfrm>
            <a:off x="3739388" y="4449318"/>
            <a:ext cx="127533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8" name="Google Shape;248;p10"/>
          <p:cNvSpPr/>
          <p:nvPr/>
        </p:nvSpPr>
        <p:spPr>
          <a:xfrm>
            <a:off x="5014722" y="4449318"/>
            <a:ext cx="127533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9" name="Google Shape;249;p10"/>
          <p:cNvSpPr/>
          <p:nvPr/>
        </p:nvSpPr>
        <p:spPr>
          <a:xfrm>
            <a:off x="6290056" y="4449318"/>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0" name="Google Shape;250;p10"/>
          <p:cNvSpPr/>
          <p:nvPr/>
        </p:nvSpPr>
        <p:spPr>
          <a:xfrm>
            <a:off x="7565390" y="4449318"/>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1" name="Google Shape;251;p10"/>
          <p:cNvSpPr/>
          <p:nvPr/>
        </p:nvSpPr>
        <p:spPr>
          <a:xfrm>
            <a:off x="323850" y="5028450"/>
            <a:ext cx="214020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2" name="Google Shape;252;p10"/>
          <p:cNvSpPr/>
          <p:nvPr/>
        </p:nvSpPr>
        <p:spPr>
          <a:xfrm>
            <a:off x="2464054" y="5028450"/>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3" name="Google Shape;253;p10"/>
          <p:cNvSpPr/>
          <p:nvPr/>
        </p:nvSpPr>
        <p:spPr>
          <a:xfrm>
            <a:off x="3739388" y="5028450"/>
            <a:ext cx="127533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4" name="Google Shape;254;p10"/>
          <p:cNvSpPr/>
          <p:nvPr/>
        </p:nvSpPr>
        <p:spPr>
          <a:xfrm>
            <a:off x="5014722" y="5028450"/>
            <a:ext cx="1275334"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5" name="Google Shape;255;p10"/>
          <p:cNvSpPr/>
          <p:nvPr/>
        </p:nvSpPr>
        <p:spPr>
          <a:xfrm>
            <a:off x="6290056" y="5028450"/>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6" name="Google Shape;256;p10"/>
          <p:cNvSpPr/>
          <p:nvPr/>
        </p:nvSpPr>
        <p:spPr>
          <a:xfrm>
            <a:off x="7565390" y="5028450"/>
            <a:ext cx="1275333" cy="579119"/>
          </a:xfrm>
          <a:custGeom>
            <a:rect b="b" l="l" r="r" t="t"/>
            <a:pathLst>
              <a:path extrusionOk="0" h="120000" w="120000">
                <a:moveTo>
                  <a:pt x="0" y="119999"/>
                </a:moveTo>
                <a:lnTo>
                  <a:pt x="120000" y="119999"/>
                </a:lnTo>
                <a:lnTo>
                  <a:pt x="120000" y="0"/>
                </a:lnTo>
                <a:lnTo>
                  <a:pt x="0" y="0"/>
                </a:lnTo>
                <a:lnTo>
                  <a:pt x="0" y="119999"/>
                </a:lnTo>
                <a:close/>
              </a:path>
            </a:pathLst>
          </a:custGeom>
          <a:solidFill>
            <a:srgbClr val="F8CD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7" name="Google Shape;257;p10"/>
          <p:cNvSpPr/>
          <p:nvPr/>
        </p:nvSpPr>
        <p:spPr>
          <a:xfrm>
            <a:off x="323850" y="5607570"/>
            <a:ext cx="214020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8" name="Google Shape;258;p10"/>
          <p:cNvSpPr/>
          <p:nvPr/>
        </p:nvSpPr>
        <p:spPr>
          <a:xfrm>
            <a:off x="2464054" y="5607570"/>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9" name="Google Shape;259;p10"/>
          <p:cNvSpPr/>
          <p:nvPr/>
        </p:nvSpPr>
        <p:spPr>
          <a:xfrm>
            <a:off x="3739388" y="5607570"/>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0" name="Google Shape;260;p10"/>
          <p:cNvSpPr/>
          <p:nvPr/>
        </p:nvSpPr>
        <p:spPr>
          <a:xfrm>
            <a:off x="5014722" y="5607570"/>
            <a:ext cx="1275334"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1" name="Google Shape;261;p10"/>
          <p:cNvSpPr/>
          <p:nvPr/>
        </p:nvSpPr>
        <p:spPr>
          <a:xfrm>
            <a:off x="6290056" y="5607570"/>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2" name="Google Shape;262;p10"/>
          <p:cNvSpPr/>
          <p:nvPr/>
        </p:nvSpPr>
        <p:spPr>
          <a:xfrm>
            <a:off x="7565390" y="5607570"/>
            <a:ext cx="1275333" cy="579120"/>
          </a:xfrm>
          <a:custGeom>
            <a:rect b="b" l="l" r="r" t="t"/>
            <a:pathLst>
              <a:path extrusionOk="0" h="120000" w="120000">
                <a:moveTo>
                  <a:pt x="0" y="120000"/>
                </a:moveTo>
                <a:lnTo>
                  <a:pt x="120000" y="120000"/>
                </a:lnTo>
                <a:lnTo>
                  <a:pt x="120000" y="0"/>
                </a:lnTo>
                <a:lnTo>
                  <a:pt x="0" y="0"/>
                </a:lnTo>
                <a:lnTo>
                  <a:pt x="0" y="120000"/>
                </a:lnTo>
                <a:close/>
              </a:path>
            </a:pathLst>
          </a:custGeom>
          <a:solidFill>
            <a:srgbClr val="FBE8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3" name="Google Shape;263;p10"/>
          <p:cNvSpPr/>
          <p:nvPr/>
        </p:nvSpPr>
        <p:spPr>
          <a:xfrm>
            <a:off x="317500" y="2711958"/>
            <a:ext cx="8529701" cy="0"/>
          </a:xfrm>
          <a:custGeom>
            <a:rect b="b" l="l" r="r" t="t"/>
            <a:pathLst>
              <a:path extrusionOk="0" h="120000" w="120000">
                <a:moveTo>
                  <a:pt x="0" y="0"/>
                </a:moveTo>
                <a:lnTo>
                  <a:pt x="12000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4" name="Google Shape;264;p10"/>
          <p:cNvSpPr txBox="1"/>
          <p:nvPr/>
        </p:nvSpPr>
        <p:spPr>
          <a:xfrm>
            <a:off x="311302" y="860693"/>
            <a:ext cx="1628024"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What are</a:t>
            </a:r>
            <a:endParaRPr sz="3000">
              <a:latin typeface="Arial"/>
              <a:ea typeface="Arial"/>
              <a:cs typeface="Arial"/>
              <a:sym typeface="Arial"/>
            </a:endParaRPr>
          </a:p>
        </p:txBody>
      </p:sp>
      <p:sp>
        <p:nvSpPr>
          <p:cNvPr id="265" name="Google Shape;265;p10"/>
          <p:cNvSpPr txBox="1"/>
          <p:nvPr/>
        </p:nvSpPr>
        <p:spPr>
          <a:xfrm>
            <a:off x="1962733" y="860693"/>
            <a:ext cx="610702"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the</a:t>
            </a:r>
            <a:endParaRPr sz="3000">
              <a:latin typeface="Arial"/>
              <a:ea typeface="Arial"/>
              <a:cs typeface="Arial"/>
              <a:sym typeface="Arial"/>
            </a:endParaRPr>
          </a:p>
        </p:txBody>
      </p:sp>
      <p:sp>
        <p:nvSpPr>
          <p:cNvPr id="266" name="Google Shape;266;p10"/>
          <p:cNvSpPr txBox="1"/>
          <p:nvPr/>
        </p:nvSpPr>
        <p:spPr>
          <a:xfrm>
            <a:off x="2597658" y="860693"/>
            <a:ext cx="1417543"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models:</a:t>
            </a:r>
            <a:endParaRPr sz="3000">
              <a:latin typeface="Arial"/>
              <a:ea typeface="Arial"/>
              <a:cs typeface="Arial"/>
              <a:sym typeface="Arial"/>
            </a:endParaRPr>
          </a:p>
        </p:txBody>
      </p:sp>
      <p:sp>
        <p:nvSpPr>
          <p:cNvPr id="267" name="Google Shape;267;p10"/>
          <p:cNvSpPr txBox="1"/>
          <p:nvPr/>
        </p:nvSpPr>
        <p:spPr>
          <a:xfrm>
            <a:off x="4037083" y="860693"/>
            <a:ext cx="1181516"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further</a:t>
            </a:r>
            <a:endParaRPr sz="3000">
              <a:latin typeface="Arial"/>
              <a:ea typeface="Arial"/>
              <a:cs typeface="Arial"/>
              <a:sym typeface="Arial"/>
            </a:endParaRPr>
          </a:p>
        </p:txBody>
      </p:sp>
      <p:sp>
        <p:nvSpPr>
          <p:cNvPr id="268" name="Google Shape;268;p10"/>
          <p:cNvSpPr txBox="1"/>
          <p:nvPr/>
        </p:nvSpPr>
        <p:spPr>
          <a:xfrm>
            <a:off x="5242006" y="860693"/>
            <a:ext cx="1184185"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details</a:t>
            </a:r>
            <a:endParaRPr sz="3000">
              <a:latin typeface="Arial"/>
              <a:ea typeface="Arial"/>
              <a:cs typeface="Arial"/>
              <a:sym typeface="Arial"/>
            </a:endParaRPr>
          </a:p>
        </p:txBody>
      </p:sp>
      <p:sp>
        <p:nvSpPr>
          <p:cNvPr id="269" name="Google Shape;269;p10"/>
          <p:cNvSpPr txBox="1"/>
          <p:nvPr/>
        </p:nvSpPr>
        <p:spPr>
          <a:xfrm>
            <a:off x="311302" y="1648364"/>
            <a:ext cx="1460372" cy="330200"/>
          </a:xfrm>
          <a:prstGeom prst="rect">
            <a:avLst/>
          </a:prstGeom>
          <a:noFill/>
          <a:ln>
            <a:noFill/>
          </a:ln>
        </p:spPr>
        <p:txBody>
          <a:bodyPr anchorCtr="0" anchor="t" bIns="0" lIns="0" spcFirstLastPara="1" rIns="0" wrap="square" tIns="0">
            <a:noAutofit/>
          </a:bodyPr>
          <a:lstStyle/>
          <a:p>
            <a:pPr indent="0" lvl="0" marL="12700" marR="0" rtl="0" algn="l">
              <a:lnSpc>
                <a:spcPct val="106458"/>
              </a:lnSpc>
              <a:spcBef>
                <a:spcPts val="0"/>
              </a:spcBef>
              <a:spcAft>
                <a:spcPts val="0"/>
              </a:spcAft>
              <a:buNone/>
            </a:pPr>
            <a:r>
              <a:rPr lang="en-US" sz="2400">
                <a:solidFill>
                  <a:srgbClr val="ED3035"/>
                </a:solidFill>
                <a:latin typeface="Arial"/>
                <a:ea typeface="Arial"/>
                <a:cs typeface="Arial"/>
                <a:sym typeface="Arial"/>
              </a:rPr>
              <a:t>Summary:</a:t>
            </a:r>
            <a:endParaRPr sz="2400">
              <a:latin typeface="Arial"/>
              <a:ea typeface="Arial"/>
              <a:cs typeface="Arial"/>
              <a:sym typeface="Arial"/>
            </a:endParaRPr>
          </a:p>
        </p:txBody>
      </p:sp>
      <p:sp>
        <p:nvSpPr>
          <p:cNvPr id="270" name="Google Shape;270;p10"/>
          <p:cNvSpPr txBox="1"/>
          <p:nvPr/>
        </p:nvSpPr>
        <p:spPr>
          <a:xfrm>
            <a:off x="8732266" y="6548948"/>
            <a:ext cx="114703"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8</a:t>
            </a:r>
            <a:endParaRPr sz="1000">
              <a:latin typeface="Arial"/>
              <a:ea typeface="Arial"/>
              <a:cs typeface="Arial"/>
              <a:sym typeface="Arial"/>
            </a:endParaRPr>
          </a:p>
        </p:txBody>
      </p:sp>
      <p:sp>
        <p:nvSpPr>
          <p:cNvPr id="271" name="Google Shape;271;p10"/>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272" name="Google Shape;272;p10"/>
          <p:cNvSpPr txBox="1"/>
          <p:nvPr/>
        </p:nvSpPr>
        <p:spPr>
          <a:xfrm>
            <a:off x="323850" y="2132838"/>
            <a:ext cx="8516874" cy="579120"/>
          </a:xfrm>
          <a:prstGeom prst="rect">
            <a:avLst/>
          </a:prstGeom>
          <a:noFill/>
          <a:ln>
            <a:noFill/>
          </a:ln>
        </p:spPr>
        <p:txBody>
          <a:bodyPr anchorCtr="0" anchor="t" bIns="0" lIns="0" spcFirstLastPara="1" rIns="0" wrap="square" tIns="0">
            <a:noAutofit/>
          </a:bodyPr>
          <a:lstStyle/>
          <a:p>
            <a:pPr indent="-11176" lvl="0" marL="2411476" marR="0" rtl="0" algn="l">
              <a:lnSpc>
                <a:spcPct val="95825"/>
              </a:lnSpc>
              <a:spcBef>
                <a:spcPts val="0"/>
              </a:spcBef>
              <a:spcAft>
                <a:spcPts val="0"/>
              </a:spcAft>
              <a:buNone/>
            </a:pPr>
            <a:r>
              <a:rPr b="1" lang="en-US" sz="1600">
                <a:solidFill>
                  <a:srgbClr val="FFFFFF"/>
                </a:solidFill>
                <a:latin typeface="Arial"/>
                <a:ea typeface="Arial"/>
                <a:cs typeface="Arial"/>
                <a:sym typeface="Arial"/>
              </a:rPr>
              <a:t>Norway          Turkey      Switzerland   Free trade         WTO</a:t>
            </a:r>
            <a:endParaRPr sz="1600">
              <a:latin typeface="Arial"/>
              <a:ea typeface="Arial"/>
              <a:cs typeface="Arial"/>
              <a:sym typeface="Arial"/>
            </a:endParaRPr>
          </a:p>
          <a:p>
            <a:pPr indent="-3555" lvl="0" marL="2480056" marR="0" rtl="0" algn="l">
              <a:lnSpc>
                <a:spcPct val="95825"/>
              </a:lnSpc>
              <a:spcBef>
                <a:spcPts val="80"/>
              </a:spcBef>
              <a:spcAft>
                <a:spcPts val="0"/>
              </a:spcAft>
              <a:buNone/>
            </a:pPr>
            <a:r>
              <a:rPr b="1" lang="en-US" sz="1600">
                <a:solidFill>
                  <a:srgbClr val="FFFFFF"/>
                </a:solidFill>
                <a:latin typeface="Arial"/>
                <a:ea typeface="Arial"/>
                <a:cs typeface="Arial"/>
                <a:sym typeface="Arial"/>
              </a:rPr>
              <a:t>model           model           model        agreement     approach</a:t>
            </a:r>
            <a:endParaRPr sz="1600">
              <a:latin typeface="Arial"/>
              <a:ea typeface="Arial"/>
              <a:cs typeface="Arial"/>
              <a:sym typeface="Arial"/>
            </a:endParaRPr>
          </a:p>
        </p:txBody>
      </p:sp>
      <p:sp>
        <p:nvSpPr>
          <p:cNvPr id="273" name="Google Shape;273;p10"/>
          <p:cNvSpPr txBox="1"/>
          <p:nvPr/>
        </p:nvSpPr>
        <p:spPr>
          <a:xfrm>
            <a:off x="323850" y="2711958"/>
            <a:ext cx="8516874" cy="579119"/>
          </a:xfrm>
          <a:prstGeom prst="rect">
            <a:avLst/>
          </a:prstGeom>
          <a:noFill/>
          <a:ln>
            <a:noFill/>
          </a:ln>
        </p:spPr>
        <p:txBody>
          <a:bodyPr anchorCtr="0" anchor="t" bIns="0" lIns="0" spcFirstLastPara="1" rIns="0" wrap="square" tIns="0">
            <a:noAutofit/>
          </a:bodyPr>
          <a:lstStyle/>
          <a:p>
            <a:pPr indent="-2691" lvl="0" marL="91592" marR="472307" rtl="0" algn="l">
              <a:lnSpc>
                <a:spcPct val="100041"/>
              </a:lnSpc>
              <a:spcBef>
                <a:spcPts val="0"/>
              </a:spcBef>
              <a:spcAft>
                <a:spcPts val="0"/>
              </a:spcAft>
              <a:buNone/>
            </a:pPr>
            <a:r>
              <a:rPr lang="en-US" sz="1600">
                <a:solidFill>
                  <a:srgbClr val="5F5F5F"/>
                </a:solidFill>
                <a:latin typeface="Arial"/>
                <a:ea typeface="Arial"/>
                <a:cs typeface="Arial"/>
                <a:sym typeface="Arial"/>
              </a:rPr>
              <a:t>Access to EU market           Yes                Yes                Yes                Yes                 No for goods                                                (limited)         (limited)         (limited)</a:t>
            </a:r>
            <a:endParaRPr sz="1600">
              <a:latin typeface="Arial"/>
              <a:ea typeface="Arial"/>
              <a:cs typeface="Arial"/>
              <a:sym typeface="Arial"/>
            </a:endParaRPr>
          </a:p>
        </p:txBody>
      </p:sp>
      <p:sp>
        <p:nvSpPr>
          <p:cNvPr id="274" name="Google Shape;274;p10"/>
          <p:cNvSpPr txBox="1"/>
          <p:nvPr/>
        </p:nvSpPr>
        <p:spPr>
          <a:xfrm>
            <a:off x="323850" y="3291078"/>
            <a:ext cx="8516874" cy="579120"/>
          </a:xfrm>
          <a:prstGeom prst="rect">
            <a:avLst/>
          </a:prstGeom>
          <a:noFill/>
          <a:ln>
            <a:noFill/>
          </a:ln>
        </p:spPr>
        <p:txBody>
          <a:bodyPr anchorCtr="0" anchor="t" bIns="0" lIns="0" spcFirstLastPara="1" rIns="0" wrap="square" tIns="0">
            <a:noAutofit/>
          </a:bodyPr>
          <a:lstStyle/>
          <a:p>
            <a:pPr indent="-2691" lvl="0" marL="91592" marR="0" rtl="0" algn="l">
              <a:lnSpc>
                <a:spcPct val="95825"/>
              </a:lnSpc>
              <a:spcBef>
                <a:spcPts val="0"/>
              </a:spcBef>
              <a:spcAft>
                <a:spcPts val="0"/>
              </a:spcAft>
              <a:buNone/>
            </a:pPr>
            <a:r>
              <a:rPr lang="en-US" sz="1600">
                <a:solidFill>
                  <a:srgbClr val="5F5F5F"/>
                </a:solidFill>
                <a:latin typeface="Arial"/>
                <a:ea typeface="Arial"/>
                <a:cs typeface="Arial"/>
                <a:sym typeface="Arial"/>
              </a:rPr>
              <a:t>Access to EU market           Yes           No (unless          Yes                Yes                 No</a:t>
            </a:r>
            <a:endParaRPr sz="1600">
              <a:latin typeface="Arial"/>
              <a:ea typeface="Arial"/>
              <a:cs typeface="Arial"/>
              <a:sym typeface="Arial"/>
            </a:endParaRPr>
          </a:p>
          <a:p>
            <a:pPr indent="-2691" lvl="0" marL="91592" marR="0" rtl="0" algn="l">
              <a:lnSpc>
                <a:spcPct val="95825"/>
              </a:lnSpc>
              <a:spcBef>
                <a:spcPts val="80"/>
              </a:spcBef>
              <a:spcAft>
                <a:spcPts val="0"/>
              </a:spcAft>
              <a:buNone/>
            </a:pPr>
            <a:r>
              <a:rPr lang="en-US" sz="1600">
                <a:solidFill>
                  <a:srgbClr val="5F5F5F"/>
                </a:solidFill>
                <a:latin typeface="Arial"/>
                <a:ea typeface="Arial"/>
                <a:cs typeface="Arial"/>
                <a:sym typeface="Arial"/>
              </a:rPr>
              <a:t>for services                                          negotiated)       (limited)         (limited)</a:t>
            </a:r>
            <a:endParaRPr sz="1600">
              <a:latin typeface="Arial"/>
              <a:ea typeface="Arial"/>
              <a:cs typeface="Arial"/>
              <a:sym typeface="Arial"/>
            </a:endParaRPr>
          </a:p>
        </p:txBody>
      </p:sp>
      <p:sp>
        <p:nvSpPr>
          <p:cNvPr id="275" name="Google Shape;275;p10"/>
          <p:cNvSpPr txBox="1"/>
          <p:nvPr/>
        </p:nvSpPr>
        <p:spPr>
          <a:xfrm>
            <a:off x="323850" y="3870198"/>
            <a:ext cx="8516874" cy="579119"/>
          </a:xfrm>
          <a:prstGeom prst="rect">
            <a:avLst/>
          </a:prstGeom>
          <a:noFill/>
          <a:ln>
            <a:noFill/>
          </a:ln>
        </p:spPr>
        <p:txBody>
          <a:bodyPr anchorCtr="0" anchor="t" bIns="0" lIns="0" spcFirstLastPara="1" rIns="0" wrap="square" tIns="0">
            <a:noAutofit/>
          </a:bodyPr>
          <a:lstStyle/>
          <a:p>
            <a:pPr indent="-2691" lvl="0" marL="91592" marR="472307" rtl="0" algn="l">
              <a:lnSpc>
                <a:spcPct val="100041"/>
              </a:lnSpc>
              <a:spcBef>
                <a:spcPts val="0"/>
              </a:spcBef>
              <a:spcAft>
                <a:spcPts val="0"/>
              </a:spcAft>
              <a:buNone/>
            </a:pPr>
            <a:r>
              <a:rPr lang="en-US" sz="1600">
                <a:solidFill>
                  <a:srgbClr val="5F5F5F"/>
                </a:solidFill>
                <a:latin typeface="Arial"/>
                <a:ea typeface="Arial"/>
                <a:cs typeface="Arial"/>
                <a:sym typeface="Arial"/>
              </a:rPr>
              <a:t>Common external                Yes                Yes                 No                  No                  No customs tariff</a:t>
            </a:r>
            <a:endParaRPr sz="1600">
              <a:latin typeface="Arial"/>
              <a:ea typeface="Arial"/>
              <a:cs typeface="Arial"/>
              <a:sym typeface="Arial"/>
            </a:endParaRPr>
          </a:p>
        </p:txBody>
      </p:sp>
      <p:sp>
        <p:nvSpPr>
          <p:cNvPr id="276" name="Google Shape;276;p10"/>
          <p:cNvSpPr txBox="1"/>
          <p:nvPr/>
        </p:nvSpPr>
        <p:spPr>
          <a:xfrm>
            <a:off x="323850" y="4449318"/>
            <a:ext cx="8516874" cy="579126"/>
          </a:xfrm>
          <a:prstGeom prst="rect">
            <a:avLst/>
          </a:prstGeom>
          <a:noFill/>
          <a:ln>
            <a:noFill/>
          </a:ln>
        </p:spPr>
        <p:txBody>
          <a:bodyPr anchorCtr="0" anchor="t" bIns="0" lIns="0" spcFirstLastPara="1" rIns="0" wrap="square" tIns="0">
            <a:noAutofit/>
          </a:bodyPr>
          <a:lstStyle/>
          <a:p>
            <a:pPr indent="-2691" lvl="0" marL="91592" marR="0" rtl="0" algn="l">
              <a:lnSpc>
                <a:spcPct val="95825"/>
              </a:lnSpc>
              <a:spcBef>
                <a:spcPts val="0"/>
              </a:spcBef>
              <a:spcAft>
                <a:spcPts val="0"/>
              </a:spcAft>
              <a:buNone/>
            </a:pPr>
            <a:r>
              <a:rPr lang="en-US" sz="1600">
                <a:solidFill>
                  <a:srgbClr val="5F5F5F"/>
                </a:solidFill>
                <a:latin typeface="Arial"/>
                <a:ea typeface="Arial"/>
                <a:cs typeface="Arial"/>
                <a:sym typeface="Arial"/>
              </a:rPr>
              <a:t>Contribution to EU               Yes                 No                  No                  No                  No</a:t>
            </a:r>
            <a:endParaRPr sz="1600">
              <a:latin typeface="Arial"/>
              <a:ea typeface="Arial"/>
              <a:cs typeface="Arial"/>
              <a:sym typeface="Arial"/>
            </a:endParaRPr>
          </a:p>
          <a:p>
            <a:pPr indent="-2691" lvl="0" marL="91592" marR="0" rtl="0" algn="l">
              <a:lnSpc>
                <a:spcPct val="95825"/>
              </a:lnSpc>
              <a:spcBef>
                <a:spcPts val="80"/>
              </a:spcBef>
              <a:spcAft>
                <a:spcPts val="0"/>
              </a:spcAft>
              <a:buNone/>
            </a:pPr>
            <a:r>
              <a:rPr lang="en-US" sz="1600">
                <a:solidFill>
                  <a:srgbClr val="5F5F5F"/>
                </a:solidFill>
                <a:latin typeface="Arial"/>
                <a:ea typeface="Arial"/>
                <a:cs typeface="Arial"/>
                <a:sym typeface="Arial"/>
              </a:rPr>
              <a:t>budget</a:t>
            </a:r>
            <a:endParaRPr sz="1600">
              <a:latin typeface="Arial"/>
              <a:ea typeface="Arial"/>
              <a:cs typeface="Arial"/>
              <a:sym typeface="Arial"/>
            </a:endParaRPr>
          </a:p>
        </p:txBody>
      </p:sp>
      <p:sp>
        <p:nvSpPr>
          <p:cNvPr id="277" name="Google Shape;277;p10"/>
          <p:cNvSpPr txBox="1"/>
          <p:nvPr/>
        </p:nvSpPr>
        <p:spPr>
          <a:xfrm>
            <a:off x="323850" y="5028444"/>
            <a:ext cx="8516874" cy="579126"/>
          </a:xfrm>
          <a:prstGeom prst="rect">
            <a:avLst/>
          </a:prstGeom>
          <a:noFill/>
          <a:ln>
            <a:noFill/>
          </a:ln>
        </p:spPr>
        <p:txBody>
          <a:bodyPr anchorCtr="0" anchor="t" bIns="0" lIns="0" spcFirstLastPara="1" rIns="0" wrap="square" tIns="0">
            <a:noAutofit/>
          </a:bodyPr>
          <a:lstStyle/>
          <a:p>
            <a:pPr indent="-2691" lvl="0" marL="91592" marR="472307" rtl="0" algn="l">
              <a:lnSpc>
                <a:spcPct val="100041"/>
              </a:lnSpc>
              <a:spcBef>
                <a:spcPts val="0"/>
              </a:spcBef>
              <a:spcAft>
                <a:spcPts val="0"/>
              </a:spcAft>
              <a:buNone/>
            </a:pPr>
            <a:r>
              <a:rPr lang="en-US" sz="1600">
                <a:solidFill>
                  <a:srgbClr val="5F5F5F"/>
                </a:solidFill>
                <a:latin typeface="Arial"/>
                <a:ea typeface="Arial"/>
                <a:cs typeface="Arial"/>
                <a:sym typeface="Arial"/>
              </a:rPr>
              <a:t>Free movement of               Yes                 No                 Yes                 No                  No people                                                                           (limited)</a:t>
            </a:r>
            <a:endParaRPr sz="1600">
              <a:latin typeface="Arial"/>
              <a:ea typeface="Arial"/>
              <a:cs typeface="Arial"/>
              <a:sym typeface="Arial"/>
            </a:endParaRPr>
          </a:p>
        </p:txBody>
      </p:sp>
      <p:sp>
        <p:nvSpPr>
          <p:cNvPr id="278" name="Google Shape;278;p10"/>
          <p:cNvSpPr txBox="1"/>
          <p:nvPr/>
        </p:nvSpPr>
        <p:spPr>
          <a:xfrm>
            <a:off x="323850" y="5607570"/>
            <a:ext cx="8516874" cy="579119"/>
          </a:xfrm>
          <a:prstGeom prst="rect">
            <a:avLst/>
          </a:prstGeom>
          <a:noFill/>
          <a:ln>
            <a:noFill/>
          </a:ln>
        </p:spPr>
        <p:txBody>
          <a:bodyPr anchorCtr="0" anchor="t" bIns="0" lIns="0" spcFirstLastPara="1" rIns="0" wrap="square" tIns="0">
            <a:noAutofit/>
          </a:bodyPr>
          <a:lstStyle/>
          <a:p>
            <a:pPr indent="-2691" lvl="0" marL="91592" marR="472307" rtl="0" algn="l">
              <a:lnSpc>
                <a:spcPct val="100041"/>
              </a:lnSpc>
              <a:spcBef>
                <a:spcPts val="0"/>
              </a:spcBef>
              <a:spcAft>
                <a:spcPts val="0"/>
              </a:spcAft>
              <a:buNone/>
            </a:pPr>
            <a:r>
              <a:rPr lang="en-US" sz="1600">
                <a:solidFill>
                  <a:srgbClr val="5F5F5F"/>
                </a:solidFill>
                <a:latin typeface="Arial"/>
                <a:ea typeface="Arial"/>
                <a:cs typeface="Arial"/>
                <a:sym typeface="Arial"/>
              </a:rPr>
              <a:t>Influence over EU                No                  No                  No                  No                  No legislation</a:t>
            </a:r>
            <a:endParaRPr sz="1600">
              <a:latin typeface="Arial"/>
              <a:ea typeface="Arial"/>
              <a:cs typeface="Arial"/>
              <a:sym typeface="Arial"/>
            </a:endParaRPr>
          </a:p>
        </p:txBody>
      </p:sp>
      <p:sp>
        <p:nvSpPr>
          <p:cNvPr id="279" name="Google Shape;279;p10"/>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1"/>
          <p:cNvSpPr/>
          <p:nvPr/>
        </p:nvSpPr>
        <p:spPr>
          <a:xfrm>
            <a:off x="8892540" y="6472148"/>
            <a:ext cx="249923" cy="199580"/>
          </a:xfrm>
          <a:custGeom>
            <a:rect b="b" l="l" r="r" t="t"/>
            <a:pathLst>
              <a:path extrusionOk="0" h="120000" w="120000">
                <a:moveTo>
                  <a:pt x="0" y="120000"/>
                </a:moveTo>
                <a:lnTo>
                  <a:pt x="120000" y="120000"/>
                </a:lnTo>
                <a:lnTo>
                  <a:pt x="120000" y="0"/>
                </a:lnTo>
                <a:lnTo>
                  <a:pt x="0" y="0"/>
                </a:lnTo>
                <a:lnTo>
                  <a:pt x="0" y="120000"/>
                </a:lnTo>
                <a:close/>
              </a:path>
            </a:pathLst>
          </a:custGeom>
          <a:solidFill>
            <a:srgbClr val="AD122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5" name="Google Shape;285;p11"/>
          <p:cNvSpPr/>
          <p:nvPr/>
        </p:nvSpPr>
        <p:spPr>
          <a:xfrm>
            <a:off x="323850" y="1412748"/>
            <a:ext cx="8496681" cy="0"/>
          </a:xfrm>
          <a:custGeom>
            <a:rect b="b" l="l" r="r" t="t"/>
            <a:pathLst>
              <a:path extrusionOk="0" h="120000" w="120000">
                <a:moveTo>
                  <a:pt x="120000" y="0"/>
                </a:moveTo>
                <a:lnTo>
                  <a:pt x="0" y="0"/>
                </a:lnTo>
              </a:path>
            </a:pathLst>
          </a:custGeom>
          <a:noFill/>
          <a:ln cap="flat" cmpd="sng" w="127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6" name="Google Shape;286;p11"/>
          <p:cNvSpPr/>
          <p:nvPr/>
        </p:nvSpPr>
        <p:spPr>
          <a:xfrm>
            <a:off x="5940171" y="2564892"/>
            <a:ext cx="2664332" cy="2808350"/>
          </a:xfrm>
          <a:custGeom>
            <a:rect b="b" l="l" r="r" t="t"/>
            <a:pathLst>
              <a:path extrusionOk="0" h="120000" w="120000">
                <a:moveTo>
                  <a:pt x="0" y="119999"/>
                </a:moveTo>
                <a:lnTo>
                  <a:pt x="120000" y="119999"/>
                </a:lnTo>
                <a:lnTo>
                  <a:pt x="120000" y="0"/>
                </a:lnTo>
                <a:lnTo>
                  <a:pt x="0" y="0"/>
                </a:lnTo>
                <a:lnTo>
                  <a:pt x="0" y="119999"/>
                </a:lnTo>
                <a:close/>
              </a:path>
            </a:pathLst>
          </a:custGeom>
          <a:noFill/>
          <a:ln cap="flat" cmpd="sng" w="38100">
            <a:solidFill>
              <a:srgbClr val="79012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7" name="Google Shape;287;p11"/>
          <p:cNvSpPr/>
          <p:nvPr/>
        </p:nvSpPr>
        <p:spPr>
          <a:xfrm>
            <a:off x="5724144" y="2384679"/>
            <a:ext cx="3114294" cy="828294"/>
          </a:xfrm>
          <a:custGeom>
            <a:rect b="b" l="l" r="r" t="t"/>
            <a:pathLst>
              <a:path extrusionOk="0" h="120000" w="120000">
                <a:moveTo>
                  <a:pt x="0" y="20000"/>
                </a:moveTo>
                <a:lnTo>
                  <a:pt x="4" y="100798"/>
                </a:lnTo>
                <a:lnTo>
                  <a:pt x="324" y="106892"/>
                </a:lnTo>
                <a:lnTo>
                  <a:pt x="1098" y="112166"/>
                </a:lnTo>
                <a:lnTo>
                  <a:pt x="2242" y="116314"/>
                </a:lnTo>
                <a:lnTo>
                  <a:pt x="3677" y="119027"/>
                </a:lnTo>
                <a:lnTo>
                  <a:pt x="5319" y="119999"/>
                </a:lnTo>
                <a:lnTo>
                  <a:pt x="114893" y="119984"/>
                </a:lnTo>
                <a:lnTo>
                  <a:pt x="116513" y="118778"/>
                </a:lnTo>
                <a:lnTo>
                  <a:pt x="117916" y="115870"/>
                </a:lnTo>
                <a:lnTo>
                  <a:pt x="119019" y="111567"/>
                </a:lnTo>
                <a:lnTo>
                  <a:pt x="119741" y="106174"/>
                </a:lnTo>
                <a:lnTo>
                  <a:pt x="120000" y="99999"/>
                </a:lnTo>
                <a:lnTo>
                  <a:pt x="119995" y="19201"/>
                </a:lnTo>
                <a:lnTo>
                  <a:pt x="119675" y="13107"/>
                </a:lnTo>
                <a:lnTo>
                  <a:pt x="118901" y="7833"/>
                </a:lnTo>
                <a:lnTo>
                  <a:pt x="117757" y="3685"/>
                </a:lnTo>
                <a:lnTo>
                  <a:pt x="116322" y="972"/>
                </a:lnTo>
                <a:lnTo>
                  <a:pt x="114680" y="0"/>
                </a:lnTo>
                <a:lnTo>
                  <a:pt x="5106" y="15"/>
                </a:lnTo>
                <a:lnTo>
                  <a:pt x="3486" y="1221"/>
                </a:lnTo>
                <a:lnTo>
                  <a:pt x="2083" y="4129"/>
                </a:lnTo>
                <a:lnTo>
                  <a:pt x="980" y="8432"/>
                </a:lnTo>
                <a:lnTo>
                  <a:pt x="258" y="13825"/>
                </a:lnTo>
                <a:lnTo>
                  <a:pt x="0" y="20000"/>
                </a:lnTo>
                <a:close/>
              </a:path>
            </a:pathLst>
          </a:custGeom>
          <a:solidFill>
            <a:srgbClr val="7901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8" name="Google Shape;288;p11"/>
          <p:cNvSpPr/>
          <p:nvPr/>
        </p:nvSpPr>
        <p:spPr>
          <a:xfrm>
            <a:off x="5724144" y="2384679"/>
            <a:ext cx="3114294" cy="828294"/>
          </a:xfrm>
          <a:custGeom>
            <a:rect b="b" l="l" r="r" t="t"/>
            <a:pathLst>
              <a:path extrusionOk="0" h="120000" w="120000">
                <a:moveTo>
                  <a:pt x="0" y="20000"/>
                </a:moveTo>
                <a:lnTo>
                  <a:pt x="258" y="13825"/>
                </a:lnTo>
                <a:lnTo>
                  <a:pt x="980" y="8432"/>
                </a:lnTo>
                <a:lnTo>
                  <a:pt x="2083" y="4129"/>
                </a:lnTo>
                <a:lnTo>
                  <a:pt x="3486" y="1221"/>
                </a:lnTo>
                <a:lnTo>
                  <a:pt x="5106" y="15"/>
                </a:lnTo>
                <a:lnTo>
                  <a:pt x="5319" y="0"/>
                </a:lnTo>
                <a:lnTo>
                  <a:pt x="114680" y="0"/>
                </a:lnTo>
                <a:lnTo>
                  <a:pt x="116322" y="972"/>
                </a:lnTo>
                <a:lnTo>
                  <a:pt x="117757" y="3685"/>
                </a:lnTo>
                <a:lnTo>
                  <a:pt x="118901" y="7833"/>
                </a:lnTo>
                <a:lnTo>
                  <a:pt x="119675" y="13107"/>
                </a:lnTo>
                <a:lnTo>
                  <a:pt x="119995" y="19201"/>
                </a:lnTo>
                <a:lnTo>
                  <a:pt x="120000" y="20000"/>
                </a:lnTo>
                <a:lnTo>
                  <a:pt x="120000" y="99999"/>
                </a:lnTo>
                <a:lnTo>
                  <a:pt x="119741" y="106174"/>
                </a:lnTo>
                <a:lnTo>
                  <a:pt x="119019" y="111567"/>
                </a:lnTo>
                <a:lnTo>
                  <a:pt x="117916" y="115870"/>
                </a:lnTo>
                <a:lnTo>
                  <a:pt x="116513" y="118778"/>
                </a:lnTo>
                <a:lnTo>
                  <a:pt x="114893" y="119984"/>
                </a:lnTo>
                <a:lnTo>
                  <a:pt x="114680" y="119999"/>
                </a:lnTo>
                <a:lnTo>
                  <a:pt x="5319" y="119999"/>
                </a:lnTo>
                <a:lnTo>
                  <a:pt x="3677" y="119027"/>
                </a:lnTo>
                <a:lnTo>
                  <a:pt x="2242" y="116314"/>
                </a:lnTo>
                <a:lnTo>
                  <a:pt x="1098" y="112166"/>
                </a:lnTo>
                <a:lnTo>
                  <a:pt x="324" y="106892"/>
                </a:lnTo>
                <a:lnTo>
                  <a:pt x="4" y="100798"/>
                </a:lnTo>
                <a:lnTo>
                  <a:pt x="0" y="99999"/>
                </a:lnTo>
                <a:lnTo>
                  <a:pt x="0" y="2000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9" name="Google Shape;289;p11"/>
          <p:cNvSpPr/>
          <p:nvPr/>
        </p:nvSpPr>
        <p:spPr>
          <a:xfrm>
            <a:off x="755573" y="2438780"/>
            <a:ext cx="2592324" cy="293446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38100">
            <a:solidFill>
              <a:srgbClr val="ED30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0" name="Google Shape;290;p11"/>
          <p:cNvSpPr/>
          <p:nvPr/>
        </p:nvSpPr>
        <p:spPr>
          <a:xfrm>
            <a:off x="539572" y="2312670"/>
            <a:ext cx="3024301" cy="828293"/>
          </a:xfrm>
          <a:custGeom>
            <a:rect b="b" l="l" r="r" t="t"/>
            <a:pathLst>
              <a:path extrusionOk="0" h="120000" w="120000">
                <a:moveTo>
                  <a:pt x="0" y="20000"/>
                </a:moveTo>
                <a:lnTo>
                  <a:pt x="4" y="100798"/>
                </a:lnTo>
                <a:lnTo>
                  <a:pt x="334" y="106892"/>
                </a:lnTo>
                <a:lnTo>
                  <a:pt x="1130" y="112166"/>
                </a:lnTo>
                <a:lnTo>
                  <a:pt x="2308" y="116314"/>
                </a:lnTo>
                <a:lnTo>
                  <a:pt x="3785" y="119027"/>
                </a:lnTo>
                <a:lnTo>
                  <a:pt x="5477" y="119999"/>
                </a:lnTo>
                <a:lnTo>
                  <a:pt x="114741" y="119984"/>
                </a:lnTo>
                <a:lnTo>
                  <a:pt x="116410" y="118778"/>
                </a:lnTo>
                <a:lnTo>
                  <a:pt x="117854" y="115870"/>
                </a:lnTo>
                <a:lnTo>
                  <a:pt x="118990" y="111567"/>
                </a:lnTo>
                <a:lnTo>
                  <a:pt x="119733" y="106174"/>
                </a:lnTo>
                <a:lnTo>
                  <a:pt x="120000" y="99999"/>
                </a:lnTo>
                <a:lnTo>
                  <a:pt x="119995" y="19201"/>
                </a:lnTo>
                <a:lnTo>
                  <a:pt x="119665" y="13107"/>
                </a:lnTo>
                <a:lnTo>
                  <a:pt x="118869" y="7833"/>
                </a:lnTo>
                <a:lnTo>
                  <a:pt x="117690" y="3685"/>
                </a:lnTo>
                <a:lnTo>
                  <a:pt x="116213" y="972"/>
                </a:lnTo>
                <a:lnTo>
                  <a:pt x="114522" y="0"/>
                </a:lnTo>
                <a:lnTo>
                  <a:pt x="5258" y="15"/>
                </a:lnTo>
                <a:lnTo>
                  <a:pt x="3589" y="1221"/>
                </a:lnTo>
                <a:lnTo>
                  <a:pt x="2144" y="4129"/>
                </a:lnTo>
                <a:lnTo>
                  <a:pt x="1009" y="8432"/>
                </a:lnTo>
                <a:lnTo>
                  <a:pt x="266" y="13825"/>
                </a:lnTo>
                <a:lnTo>
                  <a:pt x="0" y="20000"/>
                </a:lnTo>
                <a:close/>
              </a:path>
            </a:pathLst>
          </a:custGeom>
          <a:solidFill>
            <a:srgbClr val="ED30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1" name="Google Shape;291;p11"/>
          <p:cNvSpPr/>
          <p:nvPr/>
        </p:nvSpPr>
        <p:spPr>
          <a:xfrm>
            <a:off x="539572" y="2312670"/>
            <a:ext cx="3024301" cy="828293"/>
          </a:xfrm>
          <a:custGeom>
            <a:rect b="b" l="l" r="r" t="t"/>
            <a:pathLst>
              <a:path extrusionOk="0" h="120000" w="120000">
                <a:moveTo>
                  <a:pt x="0" y="20000"/>
                </a:moveTo>
                <a:lnTo>
                  <a:pt x="266" y="13825"/>
                </a:lnTo>
                <a:lnTo>
                  <a:pt x="1009" y="8432"/>
                </a:lnTo>
                <a:lnTo>
                  <a:pt x="2144" y="4129"/>
                </a:lnTo>
                <a:lnTo>
                  <a:pt x="3589" y="1221"/>
                </a:lnTo>
                <a:lnTo>
                  <a:pt x="5258" y="15"/>
                </a:lnTo>
                <a:lnTo>
                  <a:pt x="5477" y="0"/>
                </a:lnTo>
                <a:lnTo>
                  <a:pt x="114522" y="0"/>
                </a:lnTo>
                <a:lnTo>
                  <a:pt x="116213" y="972"/>
                </a:lnTo>
                <a:lnTo>
                  <a:pt x="117690" y="3685"/>
                </a:lnTo>
                <a:lnTo>
                  <a:pt x="118869" y="7833"/>
                </a:lnTo>
                <a:lnTo>
                  <a:pt x="119665" y="13107"/>
                </a:lnTo>
                <a:lnTo>
                  <a:pt x="119995" y="19201"/>
                </a:lnTo>
                <a:lnTo>
                  <a:pt x="120000" y="20000"/>
                </a:lnTo>
                <a:lnTo>
                  <a:pt x="120000" y="99999"/>
                </a:lnTo>
                <a:lnTo>
                  <a:pt x="119733" y="106174"/>
                </a:lnTo>
                <a:lnTo>
                  <a:pt x="118990" y="111567"/>
                </a:lnTo>
                <a:lnTo>
                  <a:pt x="117854" y="115870"/>
                </a:lnTo>
                <a:lnTo>
                  <a:pt x="116410" y="118778"/>
                </a:lnTo>
                <a:lnTo>
                  <a:pt x="114741" y="119984"/>
                </a:lnTo>
                <a:lnTo>
                  <a:pt x="114522" y="119999"/>
                </a:lnTo>
                <a:lnTo>
                  <a:pt x="5477" y="119999"/>
                </a:lnTo>
                <a:lnTo>
                  <a:pt x="3785" y="119027"/>
                </a:lnTo>
                <a:lnTo>
                  <a:pt x="2308" y="116314"/>
                </a:lnTo>
                <a:lnTo>
                  <a:pt x="1130" y="112166"/>
                </a:lnTo>
                <a:lnTo>
                  <a:pt x="334" y="106892"/>
                </a:lnTo>
                <a:lnTo>
                  <a:pt x="4" y="100798"/>
                </a:lnTo>
                <a:lnTo>
                  <a:pt x="0" y="99999"/>
                </a:lnTo>
                <a:lnTo>
                  <a:pt x="0" y="2000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2" name="Google Shape;292;p11"/>
          <p:cNvSpPr/>
          <p:nvPr/>
        </p:nvSpPr>
        <p:spPr>
          <a:xfrm>
            <a:off x="5678424" y="5442204"/>
            <a:ext cx="3259835" cy="79247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3" name="Google Shape;293;p11"/>
          <p:cNvSpPr/>
          <p:nvPr/>
        </p:nvSpPr>
        <p:spPr>
          <a:xfrm>
            <a:off x="5939028" y="5554980"/>
            <a:ext cx="2785872" cy="6095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4" name="Google Shape;294;p11"/>
          <p:cNvSpPr/>
          <p:nvPr/>
        </p:nvSpPr>
        <p:spPr>
          <a:xfrm>
            <a:off x="5724144" y="5487644"/>
            <a:ext cx="3114294" cy="648068"/>
          </a:xfrm>
          <a:custGeom>
            <a:rect b="b" l="l" r="r" t="t"/>
            <a:pathLst>
              <a:path extrusionOk="0" h="120000" w="120000">
                <a:moveTo>
                  <a:pt x="0" y="120000"/>
                </a:moveTo>
                <a:lnTo>
                  <a:pt x="120000" y="120000"/>
                </a:lnTo>
                <a:lnTo>
                  <a:pt x="120000" y="0"/>
                </a:lnTo>
                <a:lnTo>
                  <a:pt x="0" y="0"/>
                </a:lnTo>
                <a:lnTo>
                  <a:pt x="0" y="1200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5" name="Google Shape;295;p11"/>
          <p:cNvSpPr/>
          <p:nvPr/>
        </p:nvSpPr>
        <p:spPr>
          <a:xfrm>
            <a:off x="5724144" y="5487644"/>
            <a:ext cx="3114294" cy="648068"/>
          </a:xfrm>
          <a:custGeom>
            <a:rect b="b" l="l" r="r" t="t"/>
            <a:pathLst>
              <a:path extrusionOk="0" h="120000" w="120000">
                <a:moveTo>
                  <a:pt x="0" y="120000"/>
                </a:moveTo>
                <a:lnTo>
                  <a:pt x="120000" y="120000"/>
                </a:lnTo>
                <a:lnTo>
                  <a:pt x="120000" y="0"/>
                </a:lnTo>
                <a:lnTo>
                  <a:pt x="0" y="0"/>
                </a:lnTo>
                <a:lnTo>
                  <a:pt x="0" y="12000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6" name="Google Shape;296;p11"/>
          <p:cNvSpPr/>
          <p:nvPr/>
        </p:nvSpPr>
        <p:spPr>
          <a:xfrm>
            <a:off x="493776" y="5442204"/>
            <a:ext cx="3169920" cy="79247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7" name="Google Shape;297;p11"/>
          <p:cNvSpPr/>
          <p:nvPr/>
        </p:nvSpPr>
        <p:spPr>
          <a:xfrm>
            <a:off x="565404" y="5554980"/>
            <a:ext cx="3066287" cy="60959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8" name="Google Shape;298;p11"/>
          <p:cNvSpPr/>
          <p:nvPr/>
        </p:nvSpPr>
        <p:spPr>
          <a:xfrm>
            <a:off x="539546" y="5487352"/>
            <a:ext cx="3024377" cy="648068"/>
          </a:xfrm>
          <a:custGeom>
            <a:rect b="b" l="l" r="r" t="t"/>
            <a:pathLst>
              <a:path extrusionOk="0" h="120000" w="120000">
                <a:moveTo>
                  <a:pt x="0" y="120000"/>
                </a:moveTo>
                <a:lnTo>
                  <a:pt x="120000" y="120000"/>
                </a:lnTo>
                <a:lnTo>
                  <a:pt x="120000" y="0"/>
                </a:lnTo>
                <a:lnTo>
                  <a:pt x="0" y="0"/>
                </a:lnTo>
                <a:lnTo>
                  <a:pt x="0" y="120000"/>
                </a:lnTo>
                <a:close/>
              </a:path>
            </a:pathLst>
          </a:custGeom>
          <a:solidFill>
            <a:srgbClr val="00285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9" name="Google Shape;299;p11"/>
          <p:cNvSpPr/>
          <p:nvPr/>
        </p:nvSpPr>
        <p:spPr>
          <a:xfrm>
            <a:off x="539546" y="5487352"/>
            <a:ext cx="3024377" cy="648068"/>
          </a:xfrm>
          <a:custGeom>
            <a:rect b="b" l="l" r="r" t="t"/>
            <a:pathLst>
              <a:path extrusionOk="0" h="120000" w="120000">
                <a:moveTo>
                  <a:pt x="0" y="120000"/>
                </a:moveTo>
                <a:lnTo>
                  <a:pt x="120000" y="120000"/>
                </a:lnTo>
                <a:lnTo>
                  <a:pt x="120000" y="0"/>
                </a:lnTo>
                <a:lnTo>
                  <a:pt x="0" y="0"/>
                </a:lnTo>
                <a:lnTo>
                  <a:pt x="0" y="120000"/>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0" name="Google Shape;300;p11"/>
          <p:cNvSpPr txBox="1"/>
          <p:nvPr/>
        </p:nvSpPr>
        <p:spPr>
          <a:xfrm>
            <a:off x="311302" y="860693"/>
            <a:ext cx="5473762" cy="406704"/>
          </a:xfrm>
          <a:prstGeom prst="rect">
            <a:avLst/>
          </a:prstGeom>
          <a:noFill/>
          <a:ln>
            <a:noFill/>
          </a:ln>
        </p:spPr>
        <p:txBody>
          <a:bodyPr anchorCtr="0" anchor="t" bIns="0" lIns="0" spcFirstLastPara="1" rIns="0" wrap="square" tIns="0">
            <a:noAutofit/>
          </a:bodyPr>
          <a:lstStyle/>
          <a:p>
            <a:pPr indent="0" lvl="0" marL="12700" marR="0" rtl="0" algn="l">
              <a:lnSpc>
                <a:spcPct val="105666"/>
              </a:lnSpc>
              <a:spcBef>
                <a:spcPts val="0"/>
              </a:spcBef>
              <a:spcAft>
                <a:spcPts val="0"/>
              </a:spcAft>
              <a:buNone/>
            </a:pPr>
            <a:r>
              <a:rPr lang="en-US" sz="3000">
                <a:solidFill>
                  <a:srgbClr val="ED3035"/>
                </a:solidFill>
                <a:latin typeface="Arial"/>
                <a:ea typeface="Arial"/>
                <a:cs typeface="Arial"/>
                <a:sym typeface="Arial"/>
              </a:rPr>
              <a:t>Article 50 </a:t>
            </a:r>
            <a:r>
              <a:rPr lang="en-US" sz="3000">
                <a:solidFill>
                  <a:srgbClr val="AD122A"/>
                </a:solidFill>
                <a:latin typeface="Arial"/>
                <a:ea typeface="Arial"/>
                <a:cs typeface="Arial"/>
                <a:sym typeface="Arial"/>
              </a:rPr>
              <a:t>| Which Brexit model?</a:t>
            </a:r>
            <a:endParaRPr sz="3000">
              <a:latin typeface="Arial"/>
              <a:ea typeface="Arial"/>
              <a:cs typeface="Arial"/>
              <a:sym typeface="Arial"/>
            </a:endParaRPr>
          </a:p>
        </p:txBody>
      </p:sp>
      <p:sp>
        <p:nvSpPr>
          <p:cNvPr id="301" name="Google Shape;301;p11"/>
          <p:cNvSpPr txBox="1"/>
          <p:nvPr/>
        </p:nvSpPr>
        <p:spPr>
          <a:xfrm>
            <a:off x="3696970" y="3479967"/>
            <a:ext cx="1906906" cy="1057586"/>
          </a:xfrm>
          <a:prstGeom prst="rect">
            <a:avLst/>
          </a:prstGeom>
          <a:noFill/>
          <a:ln>
            <a:noFill/>
          </a:ln>
        </p:spPr>
        <p:txBody>
          <a:bodyPr anchorCtr="0" anchor="t" bIns="0" lIns="0" spcFirstLastPara="1" rIns="0" wrap="square" tIns="0">
            <a:noAutofit/>
          </a:bodyPr>
          <a:lstStyle/>
          <a:p>
            <a:pPr indent="0" lvl="0" marL="0" marR="0" rtl="0" algn="ctr">
              <a:lnSpc>
                <a:spcPct val="109642"/>
              </a:lnSpc>
              <a:spcBef>
                <a:spcPts val="0"/>
              </a:spcBef>
              <a:spcAft>
                <a:spcPts val="0"/>
              </a:spcAft>
              <a:buNone/>
            </a:pPr>
            <a:r>
              <a:rPr b="1" lang="en-US" sz="1400">
                <a:latin typeface="Arial"/>
                <a:ea typeface="Arial"/>
                <a:cs typeface="Arial"/>
                <a:sym typeface="Arial"/>
              </a:rPr>
              <a:t>The final deal will be a</a:t>
            </a:r>
            <a:endParaRPr sz="1400">
              <a:latin typeface="Arial"/>
              <a:ea typeface="Arial"/>
              <a:cs typeface="Arial"/>
              <a:sym typeface="Arial"/>
            </a:endParaRPr>
          </a:p>
          <a:p>
            <a:pPr indent="-2954" lvl="0" marL="15654" marR="27756" rtl="0" algn="ctr">
              <a:lnSpc>
                <a:spcPct val="100041"/>
              </a:lnSpc>
              <a:spcBef>
                <a:spcPts val="0"/>
              </a:spcBef>
              <a:spcAft>
                <a:spcPts val="0"/>
              </a:spcAft>
              <a:buNone/>
            </a:pPr>
            <a:r>
              <a:rPr b="1" lang="en-US" sz="1400">
                <a:latin typeface="Arial"/>
                <a:ea typeface="Arial"/>
                <a:cs typeface="Arial"/>
                <a:sym typeface="Arial"/>
              </a:rPr>
              <a:t>negotiated settlement which addresses the concerns of the UK and EU27 </a:t>
            </a:r>
            <a:r>
              <a:rPr b="1" lang="en-US" sz="1400">
                <a:solidFill>
                  <a:srgbClr val="AD122A"/>
                </a:solidFill>
                <a:latin typeface="Arial"/>
                <a:ea typeface="Arial"/>
                <a:cs typeface="Arial"/>
                <a:sym typeface="Arial"/>
              </a:rPr>
              <a:t>(</a:t>
            </a:r>
            <a:r>
              <a:rPr b="1" lang="en-US" sz="1400" u="sng">
                <a:solidFill>
                  <a:srgbClr val="AD122A"/>
                </a:solidFill>
                <a:latin typeface="Arial"/>
                <a:ea typeface="Arial"/>
                <a:cs typeface="Arial"/>
                <a:sym typeface="Arial"/>
              </a:rPr>
              <a:t>and every</a:t>
            </a:r>
            <a:endParaRPr sz="1400">
              <a:latin typeface="Arial"/>
              <a:ea typeface="Arial"/>
              <a:cs typeface="Arial"/>
              <a:sym typeface="Arial"/>
            </a:endParaRPr>
          </a:p>
        </p:txBody>
      </p:sp>
      <p:sp>
        <p:nvSpPr>
          <p:cNvPr id="302" name="Google Shape;302;p11"/>
          <p:cNvSpPr txBox="1"/>
          <p:nvPr/>
        </p:nvSpPr>
        <p:spPr>
          <a:xfrm>
            <a:off x="3744214" y="4547148"/>
            <a:ext cx="1827927" cy="203707"/>
          </a:xfrm>
          <a:prstGeom prst="rect">
            <a:avLst/>
          </a:prstGeom>
          <a:noFill/>
          <a:ln>
            <a:noFill/>
          </a:ln>
        </p:spPr>
        <p:txBody>
          <a:bodyPr anchorCtr="0" anchor="t" bIns="0" lIns="0" spcFirstLastPara="1" rIns="0" wrap="square" tIns="0">
            <a:noAutofit/>
          </a:bodyPr>
          <a:lstStyle/>
          <a:p>
            <a:pPr indent="0" lvl="0" marL="12700" marR="0" rtl="0" algn="l">
              <a:lnSpc>
                <a:spcPct val="109642"/>
              </a:lnSpc>
              <a:spcBef>
                <a:spcPts val="0"/>
              </a:spcBef>
              <a:spcAft>
                <a:spcPts val="0"/>
              </a:spcAft>
              <a:buNone/>
            </a:pPr>
            <a:r>
              <a:rPr b="1" lang="en-US" sz="1400" u="sng">
                <a:solidFill>
                  <a:srgbClr val="AD122A"/>
                </a:solidFill>
                <a:latin typeface="Arial"/>
                <a:ea typeface="Arial"/>
                <a:cs typeface="Arial"/>
                <a:sym typeface="Arial"/>
              </a:rPr>
              <a:t>member of the EU27</a:t>
            </a:r>
            <a:r>
              <a:rPr b="1" lang="en-US" sz="1400">
                <a:solidFill>
                  <a:srgbClr val="AD122A"/>
                </a:solidFill>
                <a:latin typeface="Arial"/>
                <a:ea typeface="Arial"/>
                <a:cs typeface="Arial"/>
                <a:sym typeface="Arial"/>
              </a:rPr>
              <a:t>)</a:t>
            </a:r>
            <a:endParaRPr sz="1400">
              <a:latin typeface="Arial"/>
              <a:ea typeface="Arial"/>
              <a:cs typeface="Arial"/>
              <a:sym typeface="Arial"/>
            </a:endParaRPr>
          </a:p>
        </p:txBody>
      </p:sp>
      <p:sp>
        <p:nvSpPr>
          <p:cNvPr id="303" name="Google Shape;303;p11"/>
          <p:cNvSpPr txBox="1"/>
          <p:nvPr/>
        </p:nvSpPr>
        <p:spPr>
          <a:xfrm>
            <a:off x="8732266" y="6548948"/>
            <a:ext cx="114703" cy="151892"/>
          </a:xfrm>
          <a:prstGeom prst="rect">
            <a:avLst/>
          </a:prstGeom>
          <a:noFill/>
          <a:ln>
            <a:noFill/>
          </a:ln>
        </p:spPr>
        <p:txBody>
          <a:bodyPr anchorCtr="0" anchor="t" bIns="0" lIns="0" spcFirstLastPara="1" rIns="0" wrap="square" tIns="0">
            <a:noAutofit/>
          </a:bodyPr>
          <a:lstStyle/>
          <a:p>
            <a:pPr indent="0" lvl="0" marL="12700" marR="0" rtl="0" algn="l">
              <a:lnSpc>
                <a:spcPct val="112000"/>
              </a:lnSpc>
              <a:spcBef>
                <a:spcPts val="0"/>
              </a:spcBef>
              <a:spcAft>
                <a:spcPts val="0"/>
              </a:spcAft>
              <a:buNone/>
            </a:pPr>
            <a:r>
              <a:rPr lang="en-US" sz="1000">
                <a:solidFill>
                  <a:srgbClr val="5F5F5F"/>
                </a:solidFill>
                <a:latin typeface="Arial"/>
                <a:ea typeface="Arial"/>
                <a:cs typeface="Arial"/>
                <a:sym typeface="Arial"/>
              </a:rPr>
              <a:t>9</a:t>
            </a:r>
            <a:endParaRPr sz="1000">
              <a:latin typeface="Arial"/>
              <a:ea typeface="Arial"/>
              <a:cs typeface="Arial"/>
              <a:sym typeface="Arial"/>
            </a:endParaRPr>
          </a:p>
        </p:txBody>
      </p:sp>
      <p:sp>
        <p:nvSpPr>
          <p:cNvPr id="304" name="Google Shape;304;p11"/>
          <p:cNvSpPr txBox="1"/>
          <p:nvPr/>
        </p:nvSpPr>
        <p:spPr>
          <a:xfrm>
            <a:off x="316179" y="6557125"/>
            <a:ext cx="1448887" cy="127508"/>
          </a:xfrm>
          <a:prstGeom prst="rect">
            <a:avLst/>
          </a:prstGeom>
          <a:noFill/>
          <a:ln>
            <a:noFill/>
          </a:ln>
        </p:spPr>
        <p:txBody>
          <a:bodyPr anchorCtr="0" anchor="t" bIns="0" lIns="0" spcFirstLastPara="1" rIns="0" wrap="square" tIns="0">
            <a:noAutofit/>
          </a:bodyPr>
          <a:lstStyle/>
          <a:p>
            <a:pPr indent="0" lvl="0" marL="12700" marR="0" rtl="0" algn="l">
              <a:lnSpc>
                <a:spcPct val="95825"/>
              </a:lnSpc>
              <a:spcBef>
                <a:spcPts val="0"/>
              </a:spcBef>
              <a:spcAft>
                <a:spcPts val="0"/>
              </a:spcAft>
              <a:buNone/>
            </a:pPr>
            <a:r>
              <a:rPr lang="en-US" sz="800">
                <a:solidFill>
                  <a:srgbClr val="5F5F5F"/>
                </a:solidFill>
                <a:latin typeface="Arial"/>
                <a:ea typeface="Arial"/>
                <a:cs typeface="Arial"/>
                <a:sym typeface="Arial"/>
              </a:rPr>
              <a:t>© 2017 Baker &amp; McKenzie LLP</a:t>
            </a:r>
            <a:endParaRPr sz="800">
              <a:latin typeface="Arial"/>
              <a:ea typeface="Arial"/>
              <a:cs typeface="Arial"/>
              <a:sym typeface="Arial"/>
            </a:endParaRPr>
          </a:p>
        </p:txBody>
      </p:sp>
      <p:sp>
        <p:nvSpPr>
          <p:cNvPr id="305" name="Google Shape;305;p11"/>
          <p:cNvSpPr txBox="1"/>
          <p:nvPr/>
        </p:nvSpPr>
        <p:spPr>
          <a:xfrm>
            <a:off x="5724144" y="5487644"/>
            <a:ext cx="3114294" cy="648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100"/>
          </a:p>
          <a:p>
            <a:pPr indent="-244093" lvl="0" marL="574293" marR="306808" rtl="0" algn="l">
              <a:lnSpc>
                <a:spcPct val="100041"/>
              </a:lnSpc>
              <a:spcBef>
                <a:spcPts val="0"/>
              </a:spcBef>
              <a:spcAft>
                <a:spcPts val="0"/>
              </a:spcAft>
              <a:buNone/>
            </a:pPr>
            <a:r>
              <a:rPr b="1" lang="en-US" sz="1200">
                <a:solidFill>
                  <a:srgbClr val="FFFFFF"/>
                </a:solidFill>
                <a:latin typeface="Arial"/>
                <a:ea typeface="Arial"/>
                <a:cs typeface="Arial"/>
                <a:sym typeface="Arial"/>
              </a:rPr>
              <a:t>Market access is secured through adherence to EU principles</a:t>
            </a:r>
            <a:endParaRPr sz="1200">
              <a:latin typeface="Arial"/>
              <a:ea typeface="Arial"/>
              <a:cs typeface="Arial"/>
              <a:sym typeface="Arial"/>
            </a:endParaRPr>
          </a:p>
        </p:txBody>
      </p:sp>
      <p:sp>
        <p:nvSpPr>
          <p:cNvPr id="306" name="Google Shape;306;p11"/>
          <p:cNvSpPr txBox="1"/>
          <p:nvPr/>
        </p:nvSpPr>
        <p:spPr>
          <a:xfrm>
            <a:off x="539546" y="5487352"/>
            <a:ext cx="3024377" cy="648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100"/>
          </a:p>
          <a:p>
            <a:pPr indent="-754202" lvl="0" marL="893902" marR="120372" rtl="0" algn="l">
              <a:lnSpc>
                <a:spcPct val="100041"/>
              </a:lnSpc>
              <a:spcBef>
                <a:spcPts val="0"/>
              </a:spcBef>
              <a:spcAft>
                <a:spcPts val="0"/>
              </a:spcAft>
              <a:buNone/>
            </a:pPr>
            <a:r>
              <a:rPr b="1" lang="en-US" sz="1200">
                <a:solidFill>
                  <a:srgbClr val="FFFFFF"/>
                </a:solidFill>
                <a:latin typeface="Arial"/>
                <a:ea typeface="Arial"/>
                <a:cs typeface="Arial"/>
                <a:sym typeface="Arial"/>
              </a:rPr>
              <a:t>UK Sovereignty is secured at the cost of market access</a:t>
            </a:r>
            <a:endParaRPr sz="1200">
              <a:latin typeface="Arial"/>
              <a:ea typeface="Arial"/>
              <a:cs typeface="Arial"/>
              <a:sym typeface="Arial"/>
            </a:endParaRPr>
          </a:p>
        </p:txBody>
      </p:sp>
      <p:sp>
        <p:nvSpPr>
          <p:cNvPr id="307" name="Google Shape;307;p11"/>
          <p:cNvSpPr txBox="1"/>
          <p:nvPr/>
        </p:nvSpPr>
        <p:spPr>
          <a:xfrm>
            <a:off x="5940171" y="2564892"/>
            <a:ext cx="2664332" cy="28083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p>
          <a:p>
            <a:pPr indent="-6490" lvl="0" marL="463690" marR="444966" rtl="0" algn="ctr">
              <a:lnSpc>
                <a:spcPct val="95825"/>
              </a:lnSpc>
              <a:spcBef>
                <a:spcPts val="0"/>
              </a:spcBef>
              <a:spcAft>
                <a:spcPts val="0"/>
              </a:spcAft>
              <a:buNone/>
            </a:pPr>
            <a:r>
              <a:rPr b="1" lang="en-US" sz="2000">
                <a:solidFill>
                  <a:srgbClr val="FFFFFF"/>
                </a:solidFill>
                <a:latin typeface="Arial"/>
                <a:ea typeface="Arial"/>
                <a:cs typeface="Arial"/>
                <a:sym typeface="Arial"/>
              </a:rPr>
              <a:t>SOFT BREXIT</a:t>
            </a:r>
            <a:endParaRPr sz="2000">
              <a:latin typeface="Arial"/>
              <a:ea typeface="Arial"/>
              <a:cs typeface="Arial"/>
              <a:sym typeface="Arial"/>
            </a:endParaRPr>
          </a:p>
          <a:p>
            <a:pPr indent="-9397" lvl="0" marL="72898" marR="0" rtl="0" algn="l">
              <a:lnSpc>
                <a:spcPct val="95825"/>
              </a:lnSpc>
              <a:spcBef>
                <a:spcPts val="5192"/>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Access to Single Market</a:t>
            </a:r>
            <a:endParaRPr sz="1100">
              <a:latin typeface="Arial"/>
              <a:ea typeface="Arial"/>
              <a:cs typeface="Arial"/>
              <a:sym typeface="Arial"/>
            </a:endParaRPr>
          </a:p>
          <a:p>
            <a:pPr indent="-9397" lvl="0" marL="72898" marR="0" rtl="0" algn="l">
              <a:lnSpc>
                <a:spcPct val="95825"/>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Passporting for Financial Services</a:t>
            </a:r>
            <a:endParaRPr sz="1100">
              <a:latin typeface="Arial"/>
              <a:ea typeface="Arial"/>
              <a:cs typeface="Arial"/>
              <a:sym typeface="Arial"/>
            </a:endParaRPr>
          </a:p>
          <a:p>
            <a:pPr indent="-181609" lvl="0" marL="245109" marR="457591" rtl="0" algn="l">
              <a:lnSpc>
                <a:spcPct val="100041"/>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Continuing free movement of people</a:t>
            </a:r>
            <a:endParaRPr sz="1100">
              <a:latin typeface="Arial"/>
              <a:ea typeface="Arial"/>
              <a:cs typeface="Arial"/>
              <a:sym typeface="Arial"/>
            </a:endParaRPr>
          </a:p>
          <a:p>
            <a:pPr indent="-9397" lvl="0" marL="72898" marR="0" rtl="0" algn="l">
              <a:lnSpc>
                <a:spcPct val="95825"/>
              </a:lnSpc>
              <a:spcBef>
                <a:spcPts val="300"/>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Continuing alignment with EU</a:t>
            </a:r>
            <a:endParaRPr sz="1100">
              <a:latin typeface="Arial"/>
              <a:ea typeface="Arial"/>
              <a:cs typeface="Arial"/>
              <a:sym typeface="Arial"/>
            </a:endParaRPr>
          </a:p>
          <a:p>
            <a:pPr indent="-3808" lvl="0" marL="245109" marR="0" rtl="0" algn="l">
              <a:lnSpc>
                <a:spcPct val="95825"/>
              </a:lnSpc>
              <a:spcBef>
                <a:spcPts val="55"/>
              </a:spcBef>
              <a:spcAft>
                <a:spcPts val="0"/>
              </a:spcAft>
              <a:buNone/>
            </a:pPr>
            <a:r>
              <a:rPr b="1" lang="en-US" sz="1100">
                <a:solidFill>
                  <a:srgbClr val="5F5F5F"/>
                </a:solidFill>
                <a:latin typeface="Arial"/>
                <a:ea typeface="Arial"/>
                <a:cs typeface="Arial"/>
                <a:sym typeface="Arial"/>
              </a:rPr>
              <a:t>rules/standards</a:t>
            </a:r>
            <a:endParaRPr sz="1100">
              <a:latin typeface="Arial"/>
              <a:ea typeface="Arial"/>
              <a:cs typeface="Arial"/>
              <a:sym typeface="Arial"/>
            </a:endParaRPr>
          </a:p>
          <a:p>
            <a:pPr indent="-9397" lvl="0" marL="72898" marR="0" rtl="0" algn="l">
              <a:lnSpc>
                <a:spcPct val="95825"/>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Contribution to EU budget</a:t>
            </a:r>
            <a:endParaRPr sz="1100">
              <a:latin typeface="Arial"/>
              <a:ea typeface="Arial"/>
              <a:cs typeface="Arial"/>
              <a:sym typeface="Arial"/>
            </a:endParaRPr>
          </a:p>
          <a:p>
            <a:pPr indent="-9397" lvl="0" marL="72898" marR="0" rtl="0" algn="l">
              <a:lnSpc>
                <a:spcPct val="95825"/>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Quick withdrawal but length</a:t>
            </a:r>
            <a:endParaRPr sz="1100">
              <a:latin typeface="Arial"/>
              <a:ea typeface="Arial"/>
              <a:cs typeface="Arial"/>
              <a:sym typeface="Arial"/>
            </a:endParaRPr>
          </a:p>
          <a:p>
            <a:pPr indent="-3808" lvl="0" marL="245109" marR="0" rtl="0" algn="l">
              <a:lnSpc>
                <a:spcPct val="95825"/>
              </a:lnSpc>
              <a:spcBef>
                <a:spcPts val="55"/>
              </a:spcBef>
              <a:spcAft>
                <a:spcPts val="0"/>
              </a:spcAft>
              <a:buNone/>
            </a:pPr>
            <a:r>
              <a:rPr b="1" lang="en-US" sz="1100">
                <a:solidFill>
                  <a:srgbClr val="5F5F5F"/>
                </a:solidFill>
                <a:latin typeface="Arial"/>
                <a:ea typeface="Arial"/>
                <a:cs typeface="Arial"/>
                <a:sym typeface="Arial"/>
              </a:rPr>
              <a:t>negotiations on the ‘what next’</a:t>
            </a:r>
            <a:endParaRPr sz="1100">
              <a:latin typeface="Arial"/>
              <a:ea typeface="Arial"/>
              <a:cs typeface="Arial"/>
              <a:sym typeface="Arial"/>
            </a:endParaRPr>
          </a:p>
        </p:txBody>
      </p:sp>
      <p:sp>
        <p:nvSpPr>
          <p:cNvPr id="308" name="Google Shape;308;p11"/>
          <p:cNvSpPr txBox="1"/>
          <p:nvPr/>
        </p:nvSpPr>
        <p:spPr>
          <a:xfrm>
            <a:off x="755573" y="2438780"/>
            <a:ext cx="2592324" cy="293446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100"/>
          </a:p>
          <a:p>
            <a:pPr indent="-1539" lvl="0" marL="395239" marR="394620" rtl="0" algn="ctr">
              <a:lnSpc>
                <a:spcPct val="95825"/>
              </a:lnSpc>
              <a:spcBef>
                <a:spcPts val="0"/>
              </a:spcBef>
              <a:spcAft>
                <a:spcPts val="0"/>
              </a:spcAft>
              <a:buNone/>
            </a:pPr>
            <a:r>
              <a:rPr b="1" lang="en-US" sz="2000">
                <a:solidFill>
                  <a:srgbClr val="FFFFFF"/>
                </a:solidFill>
                <a:latin typeface="Arial"/>
                <a:ea typeface="Arial"/>
                <a:cs typeface="Arial"/>
                <a:sym typeface="Arial"/>
              </a:rPr>
              <a:t>HARD BREXIT</a:t>
            </a:r>
            <a:endParaRPr sz="2000">
              <a:latin typeface="Arial"/>
              <a:ea typeface="Arial"/>
              <a:cs typeface="Arial"/>
              <a:sym typeface="Arial"/>
            </a:endParaRPr>
          </a:p>
          <a:p>
            <a:pPr indent="-8762" lvl="0" marL="72262" marR="0" rtl="0" algn="l">
              <a:lnSpc>
                <a:spcPct val="95825"/>
              </a:lnSpc>
              <a:spcBef>
                <a:spcPts val="4138"/>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No access to Single Market</a:t>
            </a:r>
            <a:endParaRPr sz="1100">
              <a:latin typeface="Arial"/>
              <a:ea typeface="Arial"/>
              <a:cs typeface="Arial"/>
              <a:sym typeface="Arial"/>
            </a:endParaRPr>
          </a:p>
          <a:p>
            <a:pPr indent="-8762" lvl="0" marL="72262" marR="0" rtl="0" algn="l">
              <a:lnSpc>
                <a:spcPct val="95825"/>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No passporting for Financial</a:t>
            </a:r>
            <a:endParaRPr sz="1100">
              <a:latin typeface="Arial"/>
              <a:ea typeface="Arial"/>
              <a:cs typeface="Arial"/>
              <a:sym typeface="Arial"/>
            </a:endParaRPr>
          </a:p>
          <a:p>
            <a:pPr indent="-3175" lvl="0" marL="244475" marR="0" rtl="0" algn="l">
              <a:lnSpc>
                <a:spcPct val="95825"/>
              </a:lnSpc>
              <a:spcBef>
                <a:spcPts val="55"/>
              </a:spcBef>
              <a:spcAft>
                <a:spcPts val="0"/>
              </a:spcAft>
              <a:buNone/>
            </a:pPr>
            <a:r>
              <a:rPr b="1" lang="en-US" sz="1100">
                <a:solidFill>
                  <a:srgbClr val="5F5F5F"/>
                </a:solidFill>
                <a:latin typeface="Arial"/>
                <a:ea typeface="Arial"/>
                <a:cs typeface="Arial"/>
                <a:sym typeface="Arial"/>
              </a:rPr>
              <a:t>Services</a:t>
            </a:r>
            <a:endParaRPr sz="1100">
              <a:latin typeface="Arial"/>
              <a:ea typeface="Arial"/>
              <a:cs typeface="Arial"/>
              <a:sym typeface="Arial"/>
            </a:endParaRPr>
          </a:p>
          <a:p>
            <a:pPr indent="-8762" lvl="0" marL="72262" marR="0" rtl="0" algn="l">
              <a:lnSpc>
                <a:spcPct val="95825"/>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Limited free trade agreement with</a:t>
            </a:r>
            <a:endParaRPr sz="1100">
              <a:latin typeface="Arial"/>
              <a:ea typeface="Arial"/>
              <a:cs typeface="Arial"/>
              <a:sym typeface="Arial"/>
            </a:endParaRPr>
          </a:p>
          <a:p>
            <a:pPr indent="-3175" lvl="0" marL="244475" marR="0" rtl="0" algn="l">
              <a:lnSpc>
                <a:spcPct val="95825"/>
              </a:lnSpc>
              <a:spcBef>
                <a:spcPts val="55"/>
              </a:spcBef>
              <a:spcAft>
                <a:spcPts val="0"/>
              </a:spcAft>
              <a:buNone/>
            </a:pPr>
            <a:r>
              <a:rPr b="1" lang="en-US" sz="1100">
                <a:solidFill>
                  <a:srgbClr val="5F5F5F"/>
                </a:solidFill>
                <a:latin typeface="Arial"/>
                <a:ea typeface="Arial"/>
                <a:cs typeface="Arial"/>
                <a:sym typeface="Arial"/>
              </a:rPr>
              <a:t>EU27</a:t>
            </a:r>
            <a:endParaRPr sz="1100">
              <a:latin typeface="Arial"/>
              <a:ea typeface="Arial"/>
              <a:cs typeface="Arial"/>
              <a:sym typeface="Arial"/>
            </a:endParaRPr>
          </a:p>
          <a:p>
            <a:pPr indent="-8762" lvl="0" marL="72262" marR="0" rtl="0" algn="l">
              <a:lnSpc>
                <a:spcPct val="95825"/>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Control over immigration</a:t>
            </a:r>
            <a:endParaRPr sz="1100">
              <a:latin typeface="Arial"/>
              <a:ea typeface="Arial"/>
              <a:cs typeface="Arial"/>
              <a:sym typeface="Arial"/>
            </a:endParaRPr>
          </a:p>
          <a:p>
            <a:pPr indent="-180975" lvl="0" marL="244475" marR="782025" rtl="0" algn="l">
              <a:lnSpc>
                <a:spcPct val="100041"/>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Unfettered control over rules/standards</a:t>
            </a:r>
            <a:endParaRPr sz="1100">
              <a:latin typeface="Arial"/>
              <a:ea typeface="Arial"/>
              <a:cs typeface="Arial"/>
              <a:sym typeface="Arial"/>
            </a:endParaRPr>
          </a:p>
          <a:p>
            <a:pPr indent="-8762" lvl="0" marL="72262" marR="0" rtl="0" algn="l">
              <a:lnSpc>
                <a:spcPct val="95825"/>
              </a:lnSpc>
              <a:spcBef>
                <a:spcPts val="300"/>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No contribution to EU budget</a:t>
            </a:r>
            <a:endParaRPr sz="1100">
              <a:latin typeface="Arial"/>
              <a:ea typeface="Arial"/>
              <a:cs typeface="Arial"/>
              <a:sym typeface="Arial"/>
            </a:endParaRPr>
          </a:p>
          <a:p>
            <a:pPr indent="-8762" lvl="0" marL="72262" marR="0" rtl="0" algn="l">
              <a:lnSpc>
                <a:spcPct val="95825"/>
              </a:lnSpc>
              <a:spcBef>
                <a:spcPts val="355"/>
              </a:spcBef>
              <a:spcAft>
                <a:spcPts val="0"/>
              </a:spcAft>
              <a:buNone/>
            </a:pPr>
            <a:r>
              <a:rPr lang="en-US" sz="1100">
                <a:solidFill>
                  <a:srgbClr val="5F5F5F"/>
                </a:solidFill>
                <a:latin typeface="Noto Sans Symbols"/>
                <a:ea typeface="Noto Sans Symbols"/>
                <a:cs typeface="Noto Sans Symbols"/>
                <a:sym typeface="Noto Sans Symbols"/>
              </a:rPr>
              <a:t>▪</a:t>
            </a:r>
            <a:r>
              <a:rPr lang="en-US" sz="1100">
                <a:solidFill>
                  <a:srgbClr val="5F5F5F"/>
                </a:solidFill>
                <a:latin typeface="Times New Roman"/>
                <a:ea typeface="Times New Roman"/>
                <a:cs typeface="Times New Roman"/>
                <a:sym typeface="Times New Roman"/>
              </a:rPr>
              <a:t>   </a:t>
            </a:r>
            <a:r>
              <a:rPr b="1" lang="en-US" sz="1100">
                <a:solidFill>
                  <a:srgbClr val="5F5F5F"/>
                </a:solidFill>
                <a:latin typeface="Arial"/>
                <a:ea typeface="Arial"/>
                <a:cs typeface="Arial"/>
                <a:sym typeface="Arial"/>
              </a:rPr>
              <a:t>Quick negotiations</a:t>
            </a:r>
            <a:endParaRPr sz="1100">
              <a:latin typeface="Arial"/>
              <a:ea typeface="Arial"/>
              <a:cs typeface="Arial"/>
              <a:sym typeface="Arial"/>
            </a:endParaRPr>
          </a:p>
        </p:txBody>
      </p:sp>
      <p:sp>
        <p:nvSpPr>
          <p:cNvPr id="309" name="Google Shape;309;p11"/>
          <p:cNvSpPr txBox="1"/>
          <p:nvPr/>
        </p:nvSpPr>
        <p:spPr>
          <a:xfrm>
            <a:off x="323850" y="1273048"/>
            <a:ext cx="849668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303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