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18"/>
    <a:srgbClr val="E74919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4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FFF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FFF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2C1ECBDF-7DEB-4681-84BD-1131DDAB18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331E36C8-D10D-4B3B-8CEA-B1B0A725C2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68B73E05-9774-4929-8A50-BC86E15E39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2019-09-17T13:43:24Z</dcterms:modified>
</cp:coreProperties>
</file>