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11CA10-CEFC-4EA6-95BA-42E5DA571266}" type="datetimeFigureOut">
              <a:rPr lang="fr-FR" smtClean="0"/>
              <a:t>09/03/2022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A679D5-5BF0-4BF9-BFD4-00930DFEC0B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739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www.presentation-powerpoint.com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A679D5-5BF0-4BF9-BFD4-00930DFEC0B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7769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376BD-0D3F-4BCA-81DB-8C18DDB2F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3C0526-24A2-409B-8AFD-E0AE89F06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1FC37-4B27-4BA9-AD20-DA8C4BC5A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BA4B-2665-43AF-924D-33D39E081787}" type="datetime1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939D0-A10C-46D1-8683-9DBF1F6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647D9-D1E2-433D-8479-DD8CD3F3B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113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96AEE-C8EF-4AA9-B61A-79D6CA3BD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DFC3DF-A546-4E3F-9152-33B908655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7316A-F806-436E-ADD8-A66553953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6244-5025-461E-878B-3ECA368D59B1}" type="datetime1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82E15C-C58D-473F-BCB3-6DECFC6AE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8B17D-BA75-47CC-8B3C-08027324E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468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CF15AA-13D8-4A53-9BB6-E577A61FB6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50F8BB-58FA-44A6-BE8F-F1E4E02AC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A978A-D527-49B5-B262-4B2AF16D7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2D6C-B97B-4C9E-920B-D3DD00BA469C}" type="datetime1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00AE6-DEEC-4EFB-A3B3-974B92D58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297A62-10F2-44B8-B049-D70E1D12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8188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12E02-3C45-4A0C-BE23-D715A52C4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153FA-5FE0-4F2A-8F04-050A8D3D7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1FE58-D18A-4381-8AAF-AF9A0B5C2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88D4-25ED-4281-BA26-745929DE7A1E}" type="datetime1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033D2-B363-4F7A-B56C-5AC7F264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85AF3-0172-4DA1-815B-25ADC489F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788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A8B4C-966F-46EE-8B6D-4DA5BCF5E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549AE-D998-46B7-BE9A-9940753D8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D894B-8E4C-4D6A-862D-14F2CD81D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07DCB-3BAA-467E-9375-159A97ADC091}" type="datetime1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9CA5E-F76A-4FD1-8C0C-A8C8DE61E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AC193-1330-4129-AC4C-0540DB872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727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FB07D-C3C1-4ED7-BCC7-A865B1AF8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03F8C-A936-41C5-BE71-EA2BF8A86D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9FD3ED-02CA-4DF2-8769-B3CEFEA52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110851-9112-41FA-B219-A50CDE81D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23A86-84A6-47B4-AE68-5840F94CB78C}" type="datetime1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83FCBC-8497-4D12-A30E-AC7FD443F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D96B2E-6A82-4456-8A37-4DA6A714B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077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DB56B-3AD1-4549-B34F-0EEBBC697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103B5-E735-45AA-A4CF-043AA26A0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13E6B1-93D9-453E-8FE4-18D4FB93D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61558E-44FF-4F3A-9632-CFDE0AB63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622521-C2FF-4569-8BC9-28A960FA99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BBC1AF-7150-46BE-A9F2-F2CF84F86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B0200-7A7C-4525-AD77-9CDAF11F0E0B}" type="datetime1">
              <a:rPr lang="fr-FR" smtClean="0"/>
              <a:t>09/03/2022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496E9F-873D-4CB0-9E1E-4B604084B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791AB-226B-49E6-8DC3-7A89527E7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1077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85BC7-3057-480A-B931-EEA5A3EDC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E4F777-33A8-424D-BAD3-68563CB08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311D8-D40A-48C6-9674-3B281DCF1DEE}" type="datetime1">
              <a:rPr lang="fr-FR" smtClean="0"/>
              <a:t>09/03/2022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362D09-D05C-41B8-B628-4110B7013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434EBB-368C-474F-BAE4-A35184F4C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108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548526-0FC6-40F4-95D5-481DE4E00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24212-D3CE-4A3D-B460-A4CC716B0E9C}" type="datetime1">
              <a:rPr lang="fr-FR" smtClean="0"/>
              <a:t>09/03/2022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6E3F22-2035-43BE-92D8-303B85908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971BF2-377C-46F3-8EBD-20E33B5E5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933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F980F-F21D-49ED-9926-FDD4C24C5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9BEC7-76AD-4E77-84F2-59E6072F0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E856A9-39DE-405D-B78F-33B91F234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DEAA0A-B49F-4FE5-98AF-5FEA80048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83D3-966B-400D-A439-3A5592584D0F}" type="datetime1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438D8-A749-47CE-9964-610C2FA66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BB8298-6EC3-4C52-AD76-94E000F75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067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F5A39-1872-436A-A2E7-6AE42B264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E7123B-21CA-47C7-BF08-8FF558E420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66B924-601B-4A92-9608-A19DB93CA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27328F-A020-48AF-96DA-C426EF70C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786D-0F31-4C56-B23C-672F56F9D7EF}" type="datetime1">
              <a:rPr lang="fr-FR" smtClean="0"/>
              <a:t>09/03/2022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C825E5-EC89-46BA-9B6F-A727942CF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5A5063-46B6-492D-AE1A-B6405AF2F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2741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resentation-powerpoint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8612C2-DF99-4C83-B1D8-1458F2042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19BEF3-2E1F-423D-A1DB-C01D5A5B2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C1A97E-557E-44D4-998F-519E1C91DD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CB1D-9A49-45B7-BA4D-DA9A42D8627D}" type="datetime1">
              <a:rPr lang="fr-FR" smtClean="0"/>
              <a:t>09/03/2022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E225C-D54C-4CD4-B985-401D163C89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36B32-161C-46F4-9DC0-0606ACE88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66DE6-6023-4F1B-83B8-5B1409609C05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16C2C403-1A6C-4D51-B490-A9DD64A62C55}"/>
              </a:ext>
            </a:extLst>
          </p:cNvPr>
          <p:cNvSpPr txBox="1">
            <a:spLocks/>
          </p:cNvSpPr>
          <p:nvPr userDrawn="1"/>
        </p:nvSpPr>
        <p:spPr>
          <a:xfrm>
            <a:off x="0" y="7181949"/>
            <a:ext cx="12192000" cy="348055"/>
          </a:xfrm>
          <a:prstGeom prst="rect">
            <a:avLst/>
          </a:prstGeom>
          <a:noFill/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fr-FR" sz="1600" i="1" dirty="0">
                <a:solidFill>
                  <a:schemeClr val="tx1"/>
                </a:solidFill>
                <a:latin typeface="Calibri" panose="020F0502020204030204"/>
                <a:hlinkClick r:id="rId13"/>
              </a:rPr>
              <a:t>www.presentation-powerpoint.com</a:t>
            </a:r>
            <a:endParaRPr lang="fr-FR" sz="1600" i="1" dirty="0">
              <a:solidFill>
                <a:schemeClr val="tx1"/>
              </a:solidFill>
              <a:latin typeface="Calibri" panose="020F0502020204030204"/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B472BA19-F7FD-4E43-8E04-F337140418C4}"/>
              </a:ext>
            </a:extLst>
          </p:cNvPr>
          <p:cNvSpPr txBox="1">
            <a:spLocks/>
          </p:cNvSpPr>
          <p:nvPr userDrawn="1"/>
        </p:nvSpPr>
        <p:spPr>
          <a:xfrm>
            <a:off x="0" y="6871478"/>
            <a:ext cx="12192000" cy="34805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r-FR" sz="1600" i="1" dirty="0">
                <a:solidFill>
                  <a:prstClr val="white"/>
                </a:solidFill>
                <a:latin typeface="Calibri" panose="020F0502020204030204"/>
              </a:rPr>
              <a:t>www.presentation-powerpoint.com</a:t>
            </a:r>
          </a:p>
        </p:txBody>
      </p:sp>
    </p:spTree>
    <p:extLst>
      <p:ext uri="{BB962C8B-B14F-4D97-AF65-F5344CB8AC3E}">
        <p14:creationId xmlns:p14="http://schemas.microsoft.com/office/powerpoint/2010/main" val="186704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1B5F2"/>
            </a:gs>
            <a:gs pos="46000">
              <a:srgbClr val="015BA2"/>
            </a:gs>
            <a:gs pos="100000">
              <a:srgbClr val="013063"/>
            </a:gs>
          </a:gsLst>
          <a:path path="circle">
            <a:fillToRect l="50000" t="130000" r="50000" b="-3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93DB0852-D1DF-442A-A970-9AB00E930E2F}"/>
              </a:ext>
            </a:extLst>
          </p:cNvPr>
          <p:cNvSpPr/>
          <p:nvPr/>
        </p:nvSpPr>
        <p:spPr>
          <a:xfrm flipH="1">
            <a:off x="81803" y="543837"/>
            <a:ext cx="3540219" cy="6314163"/>
          </a:xfrm>
          <a:prstGeom prst="triangle">
            <a:avLst/>
          </a:prstGeom>
          <a:solidFill>
            <a:srgbClr val="242D3C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DBBF1AF2-A1CD-48AD-93B0-73B3E9EF1A27}"/>
              </a:ext>
            </a:extLst>
          </p:cNvPr>
          <p:cNvSpPr/>
          <p:nvPr/>
        </p:nvSpPr>
        <p:spPr>
          <a:xfrm flipH="1">
            <a:off x="6757370" y="4521234"/>
            <a:ext cx="1968082" cy="2336766"/>
          </a:xfrm>
          <a:prstGeom prst="triangle">
            <a:avLst/>
          </a:prstGeom>
          <a:solidFill>
            <a:srgbClr val="F38915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2BF4A430-30ED-4E7A-8B60-02521B63942E}"/>
              </a:ext>
            </a:extLst>
          </p:cNvPr>
          <p:cNvSpPr/>
          <p:nvPr/>
        </p:nvSpPr>
        <p:spPr>
          <a:xfrm flipH="1">
            <a:off x="5079367" y="3148232"/>
            <a:ext cx="2210034" cy="3709768"/>
          </a:xfrm>
          <a:prstGeom prst="triangle">
            <a:avLst/>
          </a:prstGeom>
          <a:solidFill>
            <a:srgbClr val="17C5CC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8D6AF75E-CDCB-459F-B10E-BAE8089641F6}"/>
              </a:ext>
            </a:extLst>
          </p:cNvPr>
          <p:cNvSpPr/>
          <p:nvPr/>
        </p:nvSpPr>
        <p:spPr>
          <a:xfrm flipH="1">
            <a:off x="3016077" y="1886144"/>
            <a:ext cx="2578996" cy="4971856"/>
          </a:xfrm>
          <a:prstGeom prst="triangle">
            <a:avLst/>
          </a:prstGeom>
          <a:solidFill>
            <a:srgbClr val="F15525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C33EEEC1-0E67-4C2E-95C1-8A0AFF133B8F}"/>
              </a:ext>
            </a:extLst>
          </p:cNvPr>
          <p:cNvSpPr/>
          <p:nvPr/>
        </p:nvSpPr>
        <p:spPr>
          <a:xfrm flipH="1">
            <a:off x="7341597" y="5485644"/>
            <a:ext cx="809468" cy="809468"/>
          </a:xfrm>
          <a:prstGeom prst="ellipse">
            <a:avLst/>
          </a:prstGeom>
          <a:solidFill>
            <a:schemeClr val="bg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D0C72B9-9DA9-4B31-A34D-46FA9FC63C52}"/>
              </a:ext>
            </a:extLst>
          </p:cNvPr>
          <p:cNvSpPr/>
          <p:nvPr/>
        </p:nvSpPr>
        <p:spPr>
          <a:xfrm flipH="1">
            <a:off x="5757195" y="5507428"/>
            <a:ext cx="809468" cy="809468"/>
          </a:xfrm>
          <a:prstGeom prst="ellipse">
            <a:avLst/>
          </a:prstGeom>
          <a:solidFill>
            <a:schemeClr val="bg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2B9161F-FCB1-4C1A-8973-77F16C5231A8}"/>
              </a:ext>
            </a:extLst>
          </p:cNvPr>
          <p:cNvSpPr/>
          <p:nvPr/>
        </p:nvSpPr>
        <p:spPr>
          <a:xfrm flipH="1">
            <a:off x="3880140" y="5511628"/>
            <a:ext cx="809468" cy="809468"/>
          </a:xfrm>
          <a:prstGeom prst="ellipse">
            <a:avLst/>
          </a:prstGeom>
          <a:solidFill>
            <a:schemeClr val="bg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4028AA2-7AF7-43D3-8F6B-56BF19B94BC8}"/>
              </a:ext>
            </a:extLst>
          </p:cNvPr>
          <p:cNvSpPr/>
          <p:nvPr/>
        </p:nvSpPr>
        <p:spPr>
          <a:xfrm flipH="1">
            <a:off x="1381213" y="5502513"/>
            <a:ext cx="809468" cy="809468"/>
          </a:xfrm>
          <a:prstGeom prst="ellipse">
            <a:avLst/>
          </a:prstGeom>
          <a:solidFill>
            <a:schemeClr val="bg1">
              <a:alpha val="7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ounded Rectangle 51">
            <a:extLst>
              <a:ext uri="{FF2B5EF4-FFF2-40B4-BE49-F238E27FC236}">
                <a16:creationId xmlns:a16="http://schemas.microsoft.com/office/drawing/2014/main" id="{109CC3DF-CC45-4401-B925-9CBC34C05ECF}"/>
              </a:ext>
            </a:extLst>
          </p:cNvPr>
          <p:cNvSpPr/>
          <p:nvPr/>
        </p:nvSpPr>
        <p:spPr>
          <a:xfrm rot="5400000">
            <a:off x="5867583" y="5619527"/>
            <a:ext cx="580348" cy="546550"/>
          </a:xfrm>
          <a:custGeom>
            <a:avLst/>
            <a:gdLst/>
            <a:ahLst/>
            <a:cxnLst/>
            <a:rect l="l" t="t" r="r" b="b"/>
            <a:pathLst>
              <a:path w="2928608" h="2758049">
                <a:moveTo>
                  <a:pt x="2797052" y="1199936"/>
                </a:moveTo>
                <a:lnTo>
                  <a:pt x="2797052" y="1541978"/>
                </a:lnTo>
                <a:cubicBezTo>
                  <a:pt x="2797052" y="1578306"/>
                  <a:pt x="2826502" y="1607756"/>
                  <a:pt x="2862830" y="1607756"/>
                </a:cubicBezTo>
                <a:lnTo>
                  <a:pt x="2862830" y="1607755"/>
                </a:lnTo>
                <a:cubicBezTo>
                  <a:pt x="2899158" y="1607755"/>
                  <a:pt x="2928608" y="1578305"/>
                  <a:pt x="2928608" y="1541977"/>
                </a:cubicBezTo>
                <a:lnTo>
                  <a:pt x="2928607" y="1199936"/>
                </a:lnTo>
                <a:cubicBezTo>
                  <a:pt x="2928607" y="1163608"/>
                  <a:pt x="2899158" y="1134159"/>
                  <a:pt x="2862830" y="1134158"/>
                </a:cubicBezTo>
                <a:cubicBezTo>
                  <a:pt x="2826502" y="1134159"/>
                  <a:pt x="2797052" y="1163608"/>
                  <a:pt x="2797052" y="1199936"/>
                </a:cubicBezTo>
                <a:close/>
                <a:moveTo>
                  <a:pt x="2593193" y="1147315"/>
                </a:moveTo>
                <a:lnTo>
                  <a:pt x="2593193" y="1594601"/>
                </a:lnTo>
                <a:cubicBezTo>
                  <a:pt x="2593193" y="1630929"/>
                  <a:pt x="2622643" y="1660379"/>
                  <a:pt x="2658971" y="1660379"/>
                </a:cubicBezTo>
                <a:lnTo>
                  <a:pt x="2658971" y="1660378"/>
                </a:lnTo>
                <a:cubicBezTo>
                  <a:pt x="2695299" y="1660378"/>
                  <a:pt x="2724749" y="1630928"/>
                  <a:pt x="2724749" y="1594600"/>
                </a:cubicBezTo>
                <a:lnTo>
                  <a:pt x="2724748" y="1147315"/>
                </a:lnTo>
                <a:cubicBezTo>
                  <a:pt x="2724748" y="1110987"/>
                  <a:pt x="2695299" y="1081538"/>
                  <a:pt x="2658971" y="1081537"/>
                </a:cubicBezTo>
                <a:cubicBezTo>
                  <a:pt x="2622643" y="1081538"/>
                  <a:pt x="2593193" y="1110987"/>
                  <a:pt x="2593193" y="1147315"/>
                </a:cubicBezTo>
                <a:close/>
                <a:moveTo>
                  <a:pt x="2389334" y="1121004"/>
                </a:moveTo>
                <a:lnTo>
                  <a:pt x="2389334" y="1620912"/>
                </a:lnTo>
                <a:cubicBezTo>
                  <a:pt x="2389334" y="1657240"/>
                  <a:pt x="2418784" y="1686690"/>
                  <a:pt x="2455112" y="1686690"/>
                </a:cubicBezTo>
                <a:lnTo>
                  <a:pt x="2455112" y="1686689"/>
                </a:lnTo>
                <a:cubicBezTo>
                  <a:pt x="2491440" y="1686689"/>
                  <a:pt x="2520890" y="1657239"/>
                  <a:pt x="2520890" y="1620911"/>
                </a:cubicBezTo>
                <a:lnTo>
                  <a:pt x="2520889" y="1121004"/>
                </a:lnTo>
                <a:cubicBezTo>
                  <a:pt x="2520889" y="1084676"/>
                  <a:pt x="2491440" y="1055227"/>
                  <a:pt x="2455112" y="1055226"/>
                </a:cubicBezTo>
                <a:cubicBezTo>
                  <a:pt x="2418784" y="1055227"/>
                  <a:pt x="2389334" y="1084676"/>
                  <a:pt x="2389334" y="1121004"/>
                </a:cubicBezTo>
                <a:close/>
                <a:moveTo>
                  <a:pt x="1314382" y="1247024"/>
                </a:moveTo>
                <a:cubicBezTo>
                  <a:pt x="1314381" y="1225915"/>
                  <a:pt x="1331494" y="1208803"/>
                  <a:pt x="1352603" y="1208803"/>
                </a:cubicBezTo>
                <a:lnTo>
                  <a:pt x="1410313" y="1208803"/>
                </a:lnTo>
                <a:lnTo>
                  <a:pt x="1410313" y="1146778"/>
                </a:lnTo>
                <a:cubicBezTo>
                  <a:pt x="1410313" y="1145599"/>
                  <a:pt x="1410393" y="1144438"/>
                  <a:pt x="1411688" y="1143457"/>
                </a:cubicBezTo>
                <a:lnTo>
                  <a:pt x="1408531" y="1133444"/>
                </a:lnTo>
                <a:cubicBezTo>
                  <a:pt x="1410371" y="1112415"/>
                  <a:pt x="1428909" y="1096860"/>
                  <a:pt x="1449938" y="1098699"/>
                </a:cubicBezTo>
                <a:lnTo>
                  <a:pt x="2236821" y="1167543"/>
                </a:lnTo>
                <a:cubicBezTo>
                  <a:pt x="2257849" y="1169383"/>
                  <a:pt x="2273405" y="1187920"/>
                  <a:pt x="2271565" y="1208950"/>
                </a:cubicBezTo>
                <a:cubicBezTo>
                  <a:pt x="2269725" y="1229978"/>
                  <a:pt x="2251187" y="1245533"/>
                  <a:pt x="2230159" y="1243693"/>
                </a:cubicBezTo>
                <a:cubicBezTo>
                  <a:pt x="1973864" y="1221271"/>
                  <a:pt x="1717570" y="1198849"/>
                  <a:pt x="1461275" y="1176426"/>
                </a:cubicBezTo>
                <a:lnTo>
                  <a:pt x="1461274" y="1208803"/>
                </a:lnTo>
                <a:lnTo>
                  <a:pt x="1518985" y="1208803"/>
                </a:lnTo>
                <a:cubicBezTo>
                  <a:pt x="1540095" y="1208802"/>
                  <a:pt x="1557205" y="1225915"/>
                  <a:pt x="1557206" y="1247025"/>
                </a:cubicBezTo>
                <a:lnTo>
                  <a:pt x="1557207" y="1247023"/>
                </a:lnTo>
                <a:cubicBezTo>
                  <a:pt x="1557207" y="1268132"/>
                  <a:pt x="1540095" y="1285244"/>
                  <a:pt x="1518986" y="1285244"/>
                </a:cubicBezTo>
                <a:cubicBezTo>
                  <a:pt x="1499749" y="1285244"/>
                  <a:pt x="1480511" y="1285243"/>
                  <a:pt x="1461275" y="1285244"/>
                </a:cubicBezTo>
                <a:lnTo>
                  <a:pt x="1461275" y="1337600"/>
                </a:lnTo>
                <a:lnTo>
                  <a:pt x="1518985" y="1337600"/>
                </a:lnTo>
                <a:cubicBezTo>
                  <a:pt x="1540095" y="1337600"/>
                  <a:pt x="1557206" y="1354713"/>
                  <a:pt x="1557206" y="1375821"/>
                </a:cubicBezTo>
                <a:lnTo>
                  <a:pt x="1557207" y="1375820"/>
                </a:lnTo>
                <a:cubicBezTo>
                  <a:pt x="1557206" y="1396928"/>
                  <a:pt x="1540095" y="1414041"/>
                  <a:pt x="1518986" y="1414041"/>
                </a:cubicBezTo>
                <a:cubicBezTo>
                  <a:pt x="1499750" y="1414041"/>
                  <a:pt x="1480511" y="1414041"/>
                  <a:pt x="1461275" y="1414042"/>
                </a:cubicBezTo>
                <a:lnTo>
                  <a:pt x="1461275" y="1466398"/>
                </a:lnTo>
                <a:lnTo>
                  <a:pt x="1518985" y="1466398"/>
                </a:lnTo>
                <a:cubicBezTo>
                  <a:pt x="1540095" y="1466398"/>
                  <a:pt x="1557206" y="1483509"/>
                  <a:pt x="1557206" y="1504618"/>
                </a:cubicBezTo>
                <a:lnTo>
                  <a:pt x="1557207" y="1504619"/>
                </a:lnTo>
                <a:cubicBezTo>
                  <a:pt x="1557207" y="1525727"/>
                  <a:pt x="1540094" y="1542838"/>
                  <a:pt x="1518986" y="1542839"/>
                </a:cubicBezTo>
                <a:cubicBezTo>
                  <a:pt x="1499749" y="1542839"/>
                  <a:pt x="1480511" y="1542838"/>
                  <a:pt x="1461275" y="1542839"/>
                </a:cubicBezTo>
                <a:lnTo>
                  <a:pt x="1461274" y="1575412"/>
                </a:lnTo>
                <a:lnTo>
                  <a:pt x="2226550" y="1494978"/>
                </a:lnTo>
                <a:cubicBezTo>
                  <a:pt x="2247542" y="1492772"/>
                  <a:pt x="2266350" y="1508001"/>
                  <a:pt x="2268556" y="1528995"/>
                </a:cubicBezTo>
                <a:cubicBezTo>
                  <a:pt x="2270763" y="1549988"/>
                  <a:pt x="2255534" y="1568794"/>
                  <a:pt x="2234542" y="1571000"/>
                </a:cubicBezTo>
                <a:cubicBezTo>
                  <a:pt x="1972686" y="1598522"/>
                  <a:pt x="1710833" y="1626046"/>
                  <a:pt x="1448978" y="1653567"/>
                </a:cubicBezTo>
                <a:cubicBezTo>
                  <a:pt x="1427984" y="1655774"/>
                  <a:pt x="1409178" y="1640544"/>
                  <a:pt x="1406971" y="1619551"/>
                </a:cubicBezTo>
                <a:cubicBezTo>
                  <a:pt x="1406474" y="1614827"/>
                  <a:pt x="1406862" y="1610214"/>
                  <a:pt x="1410805" y="1606610"/>
                </a:cubicBezTo>
                <a:lnTo>
                  <a:pt x="1410312" y="1605422"/>
                </a:lnTo>
                <a:lnTo>
                  <a:pt x="1410312" y="1542839"/>
                </a:lnTo>
                <a:lnTo>
                  <a:pt x="1352603" y="1542841"/>
                </a:lnTo>
                <a:cubicBezTo>
                  <a:pt x="1331494" y="1542841"/>
                  <a:pt x="1314382" y="1525729"/>
                  <a:pt x="1314382" y="1504619"/>
                </a:cubicBezTo>
                <a:cubicBezTo>
                  <a:pt x="1314382" y="1483510"/>
                  <a:pt x="1331493" y="1466397"/>
                  <a:pt x="1352603" y="1466398"/>
                </a:cubicBezTo>
                <a:lnTo>
                  <a:pt x="1410312" y="1466398"/>
                </a:lnTo>
                <a:lnTo>
                  <a:pt x="1410313" y="1414042"/>
                </a:lnTo>
                <a:lnTo>
                  <a:pt x="1352603" y="1414042"/>
                </a:lnTo>
                <a:cubicBezTo>
                  <a:pt x="1331494" y="1414041"/>
                  <a:pt x="1314383" y="1396930"/>
                  <a:pt x="1314382" y="1375820"/>
                </a:cubicBezTo>
                <a:cubicBezTo>
                  <a:pt x="1314383" y="1354713"/>
                  <a:pt x="1331494" y="1337600"/>
                  <a:pt x="1352603" y="1337601"/>
                </a:cubicBezTo>
                <a:lnTo>
                  <a:pt x="1410312" y="1337600"/>
                </a:lnTo>
                <a:lnTo>
                  <a:pt x="1410312" y="1285244"/>
                </a:lnTo>
                <a:lnTo>
                  <a:pt x="1352603" y="1285244"/>
                </a:lnTo>
                <a:cubicBezTo>
                  <a:pt x="1331494" y="1285244"/>
                  <a:pt x="1314381" y="1268133"/>
                  <a:pt x="1314382" y="1247024"/>
                </a:cubicBezTo>
                <a:close/>
                <a:moveTo>
                  <a:pt x="1171967" y="72000"/>
                </a:moveTo>
                <a:lnTo>
                  <a:pt x="1171967" y="288000"/>
                </a:lnTo>
                <a:cubicBezTo>
                  <a:pt x="1171967" y="327765"/>
                  <a:pt x="1204202" y="360000"/>
                  <a:pt x="1243967" y="360000"/>
                </a:cubicBezTo>
                <a:cubicBezTo>
                  <a:pt x="1283732" y="360000"/>
                  <a:pt x="1315967" y="327765"/>
                  <a:pt x="1315967" y="288000"/>
                </a:cubicBezTo>
                <a:lnTo>
                  <a:pt x="1315967" y="72000"/>
                </a:lnTo>
                <a:cubicBezTo>
                  <a:pt x="1315967" y="32235"/>
                  <a:pt x="1283732" y="0"/>
                  <a:pt x="1243967" y="0"/>
                </a:cubicBezTo>
                <a:cubicBezTo>
                  <a:pt x="1204202" y="0"/>
                  <a:pt x="1171967" y="32235"/>
                  <a:pt x="1171967" y="72000"/>
                </a:cubicBezTo>
                <a:close/>
                <a:moveTo>
                  <a:pt x="1171966" y="2470049"/>
                </a:moveTo>
                <a:lnTo>
                  <a:pt x="1171966" y="2686049"/>
                </a:lnTo>
                <a:cubicBezTo>
                  <a:pt x="1171966" y="2725814"/>
                  <a:pt x="1204201" y="2758049"/>
                  <a:pt x="1243966" y="2758049"/>
                </a:cubicBezTo>
                <a:cubicBezTo>
                  <a:pt x="1283731" y="2758049"/>
                  <a:pt x="1315966" y="2725814"/>
                  <a:pt x="1315966" y="2686049"/>
                </a:cubicBezTo>
                <a:lnTo>
                  <a:pt x="1315966" y="2470049"/>
                </a:lnTo>
                <a:cubicBezTo>
                  <a:pt x="1315966" y="2430284"/>
                  <a:pt x="1283731" y="2398049"/>
                  <a:pt x="1243966" y="2398049"/>
                </a:cubicBezTo>
                <a:cubicBezTo>
                  <a:pt x="1204201" y="2398049"/>
                  <a:pt x="1171966" y="2430284"/>
                  <a:pt x="1171966" y="2470049"/>
                </a:cubicBezTo>
                <a:close/>
                <a:moveTo>
                  <a:pt x="515345" y="1370958"/>
                </a:moveTo>
                <a:cubicBezTo>
                  <a:pt x="515344" y="1558300"/>
                  <a:pt x="586814" y="1745642"/>
                  <a:pt x="729750" y="1888579"/>
                </a:cubicBezTo>
                <a:cubicBezTo>
                  <a:pt x="1015625" y="2174454"/>
                  <a:pt x="1479119" y="2174454"/>
                  <a:pt x="1764994" y="1888580"/>
                </a:cubicBezTo>
                <a:lnTo>
                  <a:pt x="1940572" y="1713001"/>
                </a:lnTo>
                <a:lnTo>
                  <a:pt x="2136413" y="1713002"/>
                </a:lnTo>
                <a:cubicBezTo>
                  <a:pt x="2215124" y="1713001"/>
                  <a:pt x="2278929" y="1649195"/>
                  <a:pt x="2278929" y="1570486"/>
                </a:cubicBezTo>
                <a:lnTo>
                  <a:pt x="2278929" y="1374645"/>
                </a:lnTo>
                <a:lnTo>
                  <a:pt x="2282614" y="1370959"/>
                </a:lnTo>
                <a:lnTo>
                  <a:pt x="2278929" y="1367272"/>
                </a:lnTo>
                <a:lnTo>
                  <a:pt x="2278929" y="1171432"/>
                </a:lnTo>
                <a:cubicBezTo>
                  <a:pt x="2278929" y="1092722"/>
                  <a:pt x="2215123" y="1028916"/>
                  <a:pt x="2136413" y="1028916"/>
                </a:cubicBezTo>
                <a:lnTo>
                  <a:pt x="1940571" y="1028916"/>
                </a:lnTo>
                <a:cubicBezTo>
                  <a:pt x="1882045" y="970390"/>
                  <a:pt x="1823519" y="911862"/>
                  <a:pt x="1764993" y="853336"/>
                </a:cubicBezTo>
                <a:cubicBezTo>
                  <a:pt x="1479118" y="567461"/>
                  <a:pt x="1015625" y="567462"/>
                  <a:pt x="729750" y="853336"/>
                </a:cubicBezTo>
                <a:cubicBezTo>
                  <a:pt x="586813" y="996273"/>
                  <a:pt x="515344" y="1183616"/>
                  <a:pt x="515345" y="1370958"/>
                </a:cubicBezTo>
                <a:close/>
                <a:moveTo>
                  <a:pt x="388776" y="2386770"/>
                </a:moveTo>
                <a:cubicBezTo>
                  <a:pt x="388776" y="2405196"/>
                  <a:pt x="395805" y="2423622"/>
                  <a:pt x="409865" y="2437681"/>
                </a:cubicBezTo>
                <a:cubicBezTo>
                  <a:pt x="437983" y="2465800"/>
                  <a:pt x="483570" y="2465800"/>
                  <a:pt x="511688" y="2437681"/>
                </a:cubicBezTo>
                <a:lnTo>
                  <a:pt x="664423" y="2284946"/>
                </a:lnTo>
                <a:cubicBezTo>
                  <a:pt x="692541" y="2256828"/>
                  <a:pt x="692541" y="2211241"/>
                  <a:pt x="664423" y="2183123"/>
                </a:cubicBezTo>
                <a:cubicBezTo>
                  <a:pt x="636305" y="2155005"/>
                  <a:pt x="590718" y="2155005"/>
                  <a:pt x="562599" y="2183123"/>
                </a:cubicBezTo>
                <a:lnTo>
                  <a:pt x="409865" y="2335858"/>
                </a:lnTo>
                <a:cubicBezTo>
                  <a:pt x="395805" y="2349917"/>
                  <a:pt x="388776" y="2368343"/>
                  <a:pt x="388776" y="2386770"/>
                </a:cubicBezTo>
                <a:close/>
                <a:moveTo>
                  <a:pt x="388776" y="365689"/>
                </a:moveTo>
                <a:cubicBezTo>
                  <a:pt x="388776" y="384115"/>
                  <a:pt x="395805" y="402541"/>
                  <a:pt x="409865" y="416600"/>
                </a:cubicBezTo>
                <a:lnTo>
                  <a:pt x="562599" y="569335"/>
                </a:lnTo>
                <a:cubicBezTo>
                  <a:pt x="590718" y="597454"/>
                  <a:pt x="636305" y="597454"/>
                  <a:pt x="664423" y="569335"/>
                </a:cubicBezTo>
                <a:cubicBezTo>
                  <a:pt x="692541" y="541217"/>
                  <a:pt x="692541" y="495630"/>
                  <a:pt x="664423" y="467512"/>
                </a:cubicBezTo>
                <a:lnTo>
                  <a:pt x="511688" y="314777"/>
                </a:lnTo>
                <a:cubicBezTo>
                  <a:pt x="483570" y="286659"/>
                  <a:pt x="437983" y="286659"/>
                  <a:pt x="409865" y="314777"/>
                </a:cubicBezTo>
                <a:cubicBezTo>
                  <a:pt x="395805" y="328836"/>
                  <a:pt x="388776" y="347262"/>
                  <a:pt x="388776" y="365689"/>
                </a:cubicBezTo>
                <a:close/>
                <a:moveTo>
                  <a:pt x="0" y="1379024"/>
                </a:moveTo>
                <a:cubicBezTo>
                  <a:pt x="0" y="1418789"/>
                  <a:pt x="32235" y="1451024"/>
                  <a:pt x="72000" y="1451024"/>
                </a:cubicBezTo>
                <a:lnTo>
                  <a:pt x="288000" y="1451024"/>
                </a:lnTo>
                <a:cubicBezTo>
                  <a:pt x="327765" y="1451024"/>
                  <a:pt x="360000" y="1418789"/>
                  <a:pt x="360000" y="1379024"/>
                </a:cubicBezTo>
                <a:cubicBezTo>
                  <a:pt x="360000" y="1339259"/>
                  <a:pt x="327765" y="1307024"/>
                  <a:pt x="288000" y="1307024"/>
                </a:cubicBezTo>
                <a:lnTo>
                  <a:pt x="72000" y="1307024"/>
                </a:lnTo>
                <a:cubicBezTo>
                  <a:pt x="32235" y="1307024"/>
                  <a:pt x="0" y="1339259"/>
                  <a:pt x="0" y="1379024"/>
                </a:cubicBezTo>
                <a:close/>
              </a:path>
            </a:pathLst>
          </a:custGeom>
          <a:solidFill>
            <a:srgbClr val="3C3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6" name="Rectangle 21">
            <a:extLst>
              <a:ext uri="{FF2B5EF4-FFF2-40B4-BE49-F238E27FC236}">
                <a16:creationId xmlns:a16="http://schemas.microsoft.com/office/drawing/2014/main" id="{92C81BD7-C755-4FEC-B63D-C60B320F9EA1}"/>
              </a:ext>
            </a:extLst>
          </p:cNvPr>
          <p:cNvSpPr/>
          <p:nvPr/>
        </p:nvSpPr>
        <p:spPr>
          <a:xfrm flipH="1">
            <a:off x="3981503" y="5740223"/>
            <a:ext cx="601421" cy="336910"/>
          </a:xfrm>
          <a:custGeom>
            <a:avLst/>
            <a:gdLst/>
            <a:ahLst/>
            <a:cxnLst/>
            <a:rect l="l" t="t" r="r" b="b"/>
            <a:pathLst>
              <a:path w="4560938" h="2554996">
                <a:moveTo>
                  <a:pt x="2315585" y="1351978"/>
                </a:moveTo>
                <a:lnTo>
                  <a:pt x="2315585" y="1608128"/>
                </a:lnTo>
                <a:cubicBezTo>
                  <a:pt x="2332000" y="1604085"/>
                  <a:pt x="2347685" y="1596777"/>
                  <a:pt x="2361832" y="1586519"/>
                </a:cubicBezTo>
                <a:cubicBezTo>
                  <a:pt x="2403345" y="1556419"/>
                  <a:pt x="2424829" y="1505846"/>
                  <a:pt x="2417675" y="1455070"/>
                </a:cubicBezTo>
                <a:cubicBezTo>
                  <a:pt x="2409025" y="1388817"/>
                  <a:pt x="2368208" y="1366470"/>
                  <a:pt x="2315585" y="1351978"/>
                </a:cubicBezTo>
                <a:close/>
                <a:moveTo>
                  <a:pt x="3612086" y="989467"/>
                </a:moveTo>
                <a:cubicBezTo>
                  <a:pt x="3453010" y="989467"/>
                  <a:pt x="3324054" y="1118423"/>
                  <a:pt x="3324054" y="1277499"/>
                </a:cubicBezTo>
                <a:cubicBezTo>
                  <a:pt x="3324054" y="1436575"/>
                  <a:pt x="3453010" y="1565531"/>
                  <a:pt x="3612086" y="1565531"/>
                </a:cubicBezTo>
                <a:cubicBezTo>
                  <a:pt x="3771162" y="1565531"/>
                  <a:pt x="3900118" y="1436575"/>
                  <a:pt x="3900118" y="1277499"/>
                </a:cubicBezTo>
                <a:cubicBezTo>
                  <a:pt x="3900118" y="1118423"/>
                  <a:pt x="3771162" y="989467"/>
                  <a:pt x="3612086" y="989467"/>
                </a:cubicBezTo>
                <a:close/>
                <a:moveTo>
                  <a:pt x="948854" y="989467"/>
                </a:moveTo>
                <a:cubicBezTo>
                  <a:pt x="789778" y="989467"/>
                  <a:pt x="660822" y="1118423"/>
                  <a:pt x="660822" y="1277499"/>
                </a:cubicBezTo>
                <a:cubicBezTo>
                  <a:pt x="660822" y="1436575"/>
                  <a:pt x="789778" y="1565531"/>
                  <a:pt x="948854" y="1565531"/>
                </a:cubicBezTo>
                <a:cubicBezTo>
                  <a:pt x="1107930" y="1565531"/>
                  <a:pt x="1236886" y="1436575"/>
                  <a:pt x="1236886" y="1277499"/>
                </a:cubicBezTo>
                <a:cubicBezTo>
                  <a:pt x="1236886" y="1118423"/>
                  <a:pt x="1107930" y="989467"/>
                  <a:pt x="948854" y="989467"/>
                </a:cubicBezTo>
                <a:close/>
                <a:moveTo>
                  <a:pt x="2247651" y="946230"/>
                </a:moveTo>
                <a:cubicBezTo>
                  <a:pt x="2230469" y="950266"/>
                  <a:pt x="2214012" y="957763"/>
                  <a:pt x="2199233" y="968479"/>
                </a:cubicBezTo>
                <a:cubicBezTo>
                  <a:pt x="2157721" y="998579"/>
                  <a:pt x="2136236" y="1049152"/>
                  <a:pt x="2143390" y="1099928"/>
                </a:cubicBezTo>
                <a:cubicBezTo>
                  <a:pt x="2157154" y="1167662"/>
                  <a:pt x="2197550" y="1197656"/>
                  <a:pt x="2247651" y="1217102"/>
                </a:cubicBezTo>
                <a:close/>
                <a:moveTo>
                  <a:pt x="2247651" y="785264"/>
                </a:moveTo>
                <a:lnTo>
                  <a:pt x="2315585" y="785264"/>
                </a:lnTo>
                <a:lnTo>
                  <a:pt x="2315585" y="832380"/>
                </a:lnTo>
                <a:cubicBezTo>
                  <a:pt x="2341411" y="835890"/>
                  <a:pt x="2366862" y="843587"/>
                  <a:pt x="2390991" y="855423"/>
                </a:cubicBezTo>
                <a:cubicBezTo>
                  <a:pt x="2474360" y="896319"/>
                  <a:pt x="2528313" y="979930"/>
                  <a:pt x="2531223" y="1072743"/>
                </a:cubicBezTo>
                <a:lnTo>
                  <a:pt x="2418963" y="1076264"/>
                </a:lnTo>
                <a:cubicBezTo>
                  <a:pt x="2417356" y="1025012"/>
                  <a:pt x="2387564" y="978842"/>
                  <a:pt x="2341528" y="956260"/>
                </a:cubicBezTo>
                <a:cubicBezTo>
                  <a:pt x="2333151" y="952151"/>
                  <a:pt x="2324486" y="948946"/>
                  <a:pt x="2315585" y="946938"/>
                </a:cubicBezTo>
                <a:lnTo>
                  <a:pt x="2315585" y="1239083"/>
                </a:lnTo>
                <a:cubicBezTo>
                  <a:pt x="2404308" y="1264638"/>
                  <a:pt x="2499083" y="1293869"/>
                  <a:pt x="2528899" y="1441205"/>
                </a:cubicBezTo>
                <a:cubicBezTo>
                  <a:pt x="2541347" y="1532528"/>
                  <a:pt x="2502457" y="1623287"/>
                  <a:pt x="2427762" y="1677447"/>
                </a:cubicBezTo>
                <a:cubicBezTo>
                  <a:pt x="2394006" y="1701923"/>
                  <a:pt x="2355419" y="1717125"/>
                  <a:pt x="2315585" y="1722661"/>
                </a:cubicBezTo>
                <a:lnTo>
                  <a:pt x="2315585" y="1769734"/>
                </a:lnTo>
                <a:lnTo>
                  <a:pt x="2247651" y="1769734"/>
                </a:lnTo>
                <a:lnTo>
                  <a:pt x="2247651" y="1722944"/>
                </a:lnTo>
                <a:cubicBezTo>
                  <a:pt x="2221084" y="1719537"/>
                  <a:pt x="2194881" y="1711743"/>
                  <a:pt x="2170074" y="1699575"/>
                </a:cubicBezTo>
                <a:cubicBezTo>
                  <a:pt x="2086705" y="1658679"/>
                  <a:pt x="2032752" y="1575069"/>
                  <a:pt x="2029842" y="1482255"/>
                </a:cubicBezTo>
                <a:lnTo>
                  <a:pt x="2142102" y="1478734"/>
                </a:lnTo>
                <a:cubicBezTo>
                  <a:pt x="2143709" y="1529986"/>
                  <a:pt x="2173501" y="1576156"/>
                  <a:pt x="2219537" y="1598738"/>
                </a:cubicBezTo>
                <a:cubicBezTo>
                  <a:pt x="2228602" y="1603184"/>
                  <a:pt x="2238004" y="1606573"/>
                  <a:pt x="2247651" y="1608616"/>
                </a:cubicBezTo>
                <a:lnTo>
                  <a:pt x="2247651" y="1335176"/>
                </a:lnTo>
                <a:cubicBezTo>
                  <a:pt x="2162261" y="1314127"/>
                  <a:pt x="2069489" y="1278142"/>
                  <a:pt x="2032173" y="1115597"/>
                </a:cubicBezTo>
                <a:cubicBezTo>
                  <a:pt x="2019217" y="1023646"/>
                  <a:pt x="2058125" y="932061"/>
                  <a:pt x="2133303" y="877552"/>
                </a:cubicBezTo>
                <a:cubicBezTo>
                  <a:pt x="2167670" y="852632"/>
                  <a:pt x="2207046" y="837325"/>
                  <a:pt x="2247651" y="832077"/>
                </a:cubicBezTo>
                <a:close/>
                <a:moveTo>
                  <a:pt x="2280470" y="617534"/>
                </a:moveTo>
                <a:cubicBezTo>
                  <a:pt x="1915981" y="617534"/>
                  <a:pt x="1620504" y="913011"/>
                  <a:pt x="1620504" y="1277500"/>
                </a:cubicBezTo>
                <a:cubicBezTo>
                  <a:pt x="1620504" y="1641989"/>
                  <a:pt x="1915981" y="1937466"/>
                  <a:pt x="2280470" y="1937466"/>
                </a:cubicBezTo>
                <a:cubicBezTo>
                  <a:pt x="2644959" y="1937466"/>
                  <a:pt x="2940436" y="1641989"/>
                  <a:pt x="2940436" y="1277500"/>
                </a:cubicBezTo>
                <a:cubicBezTo>
                  <a:pt x="2940436" y="913011"/>
                  <a:pt x="2644959" y="617534"/>
                  <a:pt x="2280470" y="617534"/>
                </a:cubicBezTo>
                <a:close/>
                <a:moveTo>
                  <a:pt x="284505" y="265281"/>
                </a:moveTo>
                <a:lnTo>
                  <a:pt x="4276434" y="265281"/>
                </a:lnTo>
                <a:lnTo>
                  <a:pt x="4276434" y="2289716"/>
                </a:lnTo>
                <a:lnTo>
                  <a:pt x="284505" y="2289716"/>
                </a:lnTo>
                <a:close/>
                <a:moveTo>
                  <a:pt x="180344" y="148161"/>
                </a:moveTo>
                <a:lnTo>
                  <a:pt x="180344" y="2406836"/>
                </a:lnTo>
                <a:lnTo>
                  <a:pt x="4380595" y="2406836"/>
                </a:lnTo>
                <a:lnTo>
                  <a:pt x="4380595" y="148161"/>
                </a:lnTo>
                <a:close/>
                <a:moveTo>
                  <a:pt x="0" y="0"/>
                </a:moveTo>
                <a:lnTo>
                  <a:pt x="4560938" y="0"/>
                </a:lnTo>
                <a:lnTo>
                  <a:pt x="4560938" y="2554996"/>
                </a:lnTo>
                <a:lnTo>
                  <a:pt x="0" y="2554996"/>
                </a:lnTo>
                <a:close/>
              </a:path>
            </a:pathLst>
          </a:custGeom>
          <a:solidFill>
            <a:srgbClr val="3C3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7" name="Block Arc 41">
            <a:extLst>
              <a:ext uri="{FF2B5EF4-FFF2-40B4-BE49-F238E27FC236}">
                <a16:creationId xmlns:a16="http://schemas.microsoft.com/office/drawing/2014/main" id="{43EDED13-97DD-415A-B961-6FA19880AB88}"/>
              </a:ext>
            </a:extLst>
          </p:cNvPr>
          <p:cNvSpPr/>
          <p:nvPr/>
        </p:nvSpPr>
        <p:spPr>
          <a:xfrm flipH="1">
            <a:off x="1501655" y="5622753"/>
            <a:ext cx="553216" cy="560223"/>
          </a:xfrm>
          <a:custGeom>
            <a:avLst/>
            <a:gdLst/>
            <a:ahLst/>
            <a:cxnLst/>
            <a:rect l="l" t="t" r="r" b="b"/>
            <a:pathLst>
              <a:path w="2844151" h="2880180">
                <a:moveTo>
                  <a:pt x="2390187" y="1502145"/>
                </a:moveTo>
                <a:lnTo>
                  <a:pt x="2844151" y="1530794"/>
                </a:lnTo>
                <a:cubicBezTo>
                  <a:pt x="2804784" y="2154619"/>
                  <a:pt x="2367464" y="2681809"/>
                  <a:pt x="1761650" y="2835749"/>
                </a:cubicBezTo>
                <a:cubicBezTo>
                  <a:pt x="1191486" y="2980631"/>
                  <a:pt x="594633" y="2763755"/>
                  <a:pt x="252983" y="2293680"/>
                </a:cubicBezTo>
                <a:lnTo>
                  <a:pt x="102982" y="2380283"/>
                </a:lnTo>
                <a:lnTo>
                  <a:pt x="104524" y="1603708"/>
                </a:lnTo>
                <a:lnTo>
                  <a:pt x="777828" y="1990661"/>
                </a:lnTo>
                <a:lnTo>
                  <a:pt x="648358" y="2065410"/>
                </a:lnTo>
                <a:cubicBezTo>
                  <a:pt x="886760" y="2358087"/>
                  <a:pt x="1276546" y="2489694"/>
                  <a:pt x="1649627" y="2394891"/>
                </a:cubicBezTo>
                <a:cubicBezTo>
                  <a:pt x="2064076" y="2289577"/>
                  <a:pt x="2363256" y="1928916"/>
                  <a:pt x="2390187" y="1502145"/>
                </a:cubicBezTo>
                <a:close/>
                <a:moveTo>
                  <a:pt x="1424249" y="58"/>
                </a:moveTo>
                <a:cubicBezTo>
                  <a:pt x="1880498" y="-4073"/>
                  <a:pt x="2318325" y="209551"/>
                  <a:pt x="2591169" y="586524"/>
                </a:cubicBezTo>
                <a:lnTo>
                  <a:pt x="2741170" y="499921"/>
                </a:lnTo>
                <a:lnTo>
                  <a:pt x="2739628" y="1276497"/>
                </a:lnTo>
                <a:lnTo>
                  <a:pt x="2066324" y="889544"/>
                </a:lnTo>
                <a:lnTo>
                  <a:pt x="2195793" y="814795"/>
                </a:lnTo>
                <a:cubicBezTo>
                  <a:pt x="1957391" y="522118"/>
                  <a:pt x="1567606" y="390511"/>
                  <a:pt x="1194524" y="485313"/>
                </a:cubicBezTo>
                <a:cubicBezTo>
                  <a:pt x="780075" y="590627"/>
                  <a:pt x="480895" y="951288"/>
                  <a:pt x="453964" y="1378059"/>
                </a:cubicBezTo>
                <a:lnTo>
                  <a:pt x="0" y="1349410"/>
                </a:lnTo>
                <a:cubicBezTo>
                  <a:pt x="39367" y="725585"/>
                  <a:pt x="476687" y="198395"/>
                  <a:pt x="1082501" y="44455"/>
                </a:cubicBezTo>
                <a:cubicBezTo>
                  <a:pt x="1196091" y="15591"/>
                  <a:pt x="1310740" y="1086"/>
                  <a:pt x="1424249" y="58"/>
                </a:cubicBezTo>
                <a:close/>
              </a:path>
            </a:pathLst>
          </a:custGeom>
          <a:solidFill>
            <a:srgbClr val="3C3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8" name="Donut 24">
            <a:extLst>
              <a:ext uri="{FF2B5EF4-FFF2-40B4-BE49-F238E27FC236}">
                <a16:creationId xmlns:a16="http://schemas.microsoft.com/office/drawing/2014/main" id="{7F926008-803A-4CB3-A24F-E917FE12FF8E}"/>
              </a:ext>
            </a:extLst>
          </p:cNvPr>
          <p:cNvSpPr/>
          <p:nvPr/>
        </p:nvSpPr>
        <p:spPr>
          <a:xfrm flipH="1">
            <a:off x="7480108" y="5602628"/>
            <a:ext cx="532446" cy="536781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rgbClr val="3C3C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2CB5CE4-C9B1-436A-90EA-DF580EB04617}"/>
              </a:ext>
            </a:extLst>
          </p:cNvPr>
          <p:cNvSpPr/>
          <p:nvPr/>
        </p:nvSpPr>
        <p:spPr>
          <a:xfrm>
            <a:off x="4752734" y="1492996"/>
            <a:ext cx="6558232" cy="1292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Lorem Ipsum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 simply dummy text of the printing and typesetting industry. Lorem Ipsum has been the industry's standard dummy text ever since the 1500s,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0DCB22F-75E6-4EE0-B0EC-3BF2D5288EAB}"/>
              </a:ext>
            </a:extLst>
          </p:cNvPr>
          <p:cNvSpPr/>
          <p:nvPr/>
        </p:nvSpPr>
        <p:spPr>
          <a:xfrm>
            <a:off x="6571157" y="2782075"/>
            <a:ext cx="5255250" cy="1292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Lorem Ipsum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 simply dummy text of the printing and typesetting industry. Lorem Ipsum has been the industry's standard dummy text ever since the 1500s, 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B76545B-A0DF-4BEB-B9EE-2CD29410B222}"/>
              </a:ext>
            </a:extLst>
          </p:cNvPr>
          <p:cNvSpPr/>
          <p:nvPr/>
        </p:nvSpPr>
        <p:spPr>
          <a:xfrm>
            <a:off x="8351502" y="4315031"/>
            <a:ext cx="3743188" cy="1292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Lorem Ipsum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 simply dummy text of the printing and typesetting industry. Lorem Ipsum has been the industry's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A887170-11E9-451A-B5A2-18CD452DFDEB}"/>
              </a:ext>
            </a:extLst>
          </p:cNvPr>
          <p:cNvSpPr/>
          <p:nvPr/>
        </p:nvSpPr>
        <p:spPr>
          <a:xfrm>
            <a:off x="2340919" y="250572"/>
            <a:ext cx="6558232" cy="12926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Lorem Ipsum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 simply dummy text of the printing and typesetting industry. Lorem Ipsum has been the industry's standard dummy text ever since the 1500s, </a:t>
            </a:r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9163A5A8-3108-4C2F-8833-38E5992C9487}"/>
              </a:ext>
            </a:extLst>
          </p:cNvPr>
          <p:cNvSpPr/>
          <p:nvPr/>
        </p:nvSpPr>
        <p:spPr>
          <a:xfrm flipV="1">
            <a:off x="-7026" y="0"/>
            <a:ext cx="1896652" cy="1896652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B4F1F4-E74D-44C9-95DD-D033D40EB91F}"/>
              </a:ext>
            </a:extLst>
          </p:cNvPr>
          <p:cNvSpPr/>
          <p:nvPr/>
        </p:nvSpPr>
        <p:spPr>
          <a:xfrm rot="18903094">
            <a:off x="-173779" y="518809"/>
            <a:ext cx="18935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3C3C3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Lorem Ipsum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srgbClr val="3C3C3C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2157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000"/>
                            </p:stCondLst>
                            <p:childTnLst>
                              <p:par>
                                <p:cTn id="6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6" grpId="0" animBg="1"/>
      <p:bldP spid="7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/>
      <p:bldP spid="22" grpId="0"/>
      <p:bldP spid="23" grpId="0"/>
      <p:bldP spid="24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108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www.presentation-powerpoint.com</dc:title>
  <dc:creator>YUSF</dc:creator>
  <cp:keywords>www.presentation-powerpoint.com</cp:keywords>
  <cp:lastModifiedBy>YOUSSEF BAHLA</cp:lastModifiedBy>
  <cp:revision>7</cp:revision>
  <dcterms:created xsi:type="dcterms:W3CDTF">2019-10-24T13:02:32Z</dcterms:created>
  <dcterms:modified xsi:type="dcterms:W3CDTF">2022-03-09T10:35:35Z</dcterms:modified>
  <cp:category>www.presentation-powerpoint.com</cp:category>
</cp:coreProperties>
</file>