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1CA10-CEFC-4EA6-95BA-42E5DA571266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679D5-5BF0-4BF9-BFD4-00930DFEC0B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739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www.presentation-powerpoint.com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679D5-5BF0-4BF9-BFD4-00930DFEC0B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76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376BD-0D3F-4BCA-81DB-8C18DDB2F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C0526-24A2-409B-8AFD-E0AE89F06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1FC37-4B27-4BA9-AD20-DA8C4BC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BA4B-2665-43AF-924D-33D39E081787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939D0-A10C-46D1-8683-9DBF1F6F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647D9-D1E2-433D-8479-DD8CD3F3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113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6AEE-C8EF-4AA9-B61A-79D6CA3B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DFC3DF-A546-4E3F-9152-33B908655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7316A-F806-436E-ADD8-A6655395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6244-5025-461E-878B-3ECA368D59B1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2E15C-C58D-473F-BCB3-6DECFC6A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8B17D-BA75-47CC-8B3C-08027324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6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CF15AA-13D8-4A53-9BB6-E577A61FB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0F8BB-58FA-44A6-BE8F-F1E4E02AC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A978A-D527-49B5-B262-4B2AF16D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2D6C-B97B-4C9E-920B-D3DD00BA469C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00AE6-DEEC-4EFB-A3B3-974B92D5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97A62-10F2-44B8-B049-D70E1D12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18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2E02-3C45-4A0C-BE23-D715A52C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153FA-5FE0-4F2A-8F04-050A8D3D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1FE58-D18A-4381-8AAF-AF9A0B5C2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B88D4-25ED-4281-BA26-745929DE7A1E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033D2-B363-4F7A-B56C-5AC7F264C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85AF3-0172-4DA1-815B-25ADC489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78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8B4C-966F-46EE-8B6D-4DA5BCF5E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549AE-D998-46B7-BE9A-9940753D8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D894B-8E4C-4D6A-862D-14F2CD81D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7DCB-3BAA-467E-9375-159A97ADC091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9CA5E-F76A-4FD1-8C0C-A8C8DE61E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AC193-1330-4129-AC4C-0540DB872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72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FB07D-C3C1-4ED7-BCC7-A865B1AF8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03F8C-A936-41C5-BE71-EA2BF8A86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9FD3ED-02CA-4DF2-8769-B3CEFEA52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10851-9112-41FA-B219-A50CDE81D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23A86-84A6-47B4-AE68-5840F94CB78C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3FCBC-8497-4D12-A30E-AC7FD443F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96B2E-6A82-4456-8A37-4DA6A714B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77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DB56B-3AD1-4549-B34F-0EEBBC69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103B5-E735-45AA-A4CF-043AA26A0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3E6B1-93D9-453E-8FE4-18D4FB93D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1558E-44FF-4F3A-9632-CFDE0AB63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622521-C2FF-4569-8BC9-28A960FA99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BC1AF-7150-46BE-A9F2-F2CF84F8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B0200-7A7C-4525-AD77-9CDAF11F0E0B}" type="datetime1">
              <a:rPr lang="fr-FR" smtClean="0"/>
              <a:t>09/03/2022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496E9F-873D-4CB0-9E1E-4B604084B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791AB-226B-49E6-8DC3-7A89527E7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07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5BC7-3057-480A-B931-EEA5A3EDC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E4F777-33A8-424D-BAD3-68563CB0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11D8-D40A-48C6-9674-3B281DCF1DEE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62D09-D05C-41B8-B628-4110B7013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34EBB-368C-474F-BAE4-A35184F4C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0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48526-0FC6-40F4-95D5-481DE4E00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4212-D3CE-4A3D-B460-A4CC716B0E9C}" type="datetime1">
              <a:rPr lang="fr-FR" smtClean="0"/>
              <a:t>09/03/2022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6E3F22-2035-43BE-92D8-303B8590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71BF2-377C-46F3-8EBD-20E33B5E5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933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F980F-F21D-49ED-9926-FDD4C24C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9BEC7-76AD-4E77-84F2-59E6072F0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856A9-39DE-405D-B78F-33B91F234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EAA0A-B49F-4FE5-98AF-5FEA80048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83D3-966B-400D-A439-3A5592584D0F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438D8-A749-47CE-9964-610C2FA66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B8298-6EC3-4C52-AD76-94E000F7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7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5A39-1872-436A-A2E7-6AE42B26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E7123B-21CA-47C7-BF08-8FF558E42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66B924-601B-4A92-9608-A19DB93CA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7328F-A020-48AF-96DA-C426EF70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786D-0F31-4C56-B23C-672F56F9D7EF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825E5-EC89-46BA-9B6F-A727942CF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A5063-46B6-492D-AE1A-B6405AF2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74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esentation-powerpoint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8612C2-DF99-4C83-B1D8-1458F2042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9BEF3-2E1F-423D-A1DB-C01D5A5B2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1A97E-557E-44D4-998F-519E1C91D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CB1D-9A49-45B7-BA4D-DA9A42D8627D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E225C-D54C-4CD4-B985-401D163C8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36B32-161C-46F4-9DC0-0606ACE88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DE6-6023-4F1B-83B8-5B1409609C05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6C2C403-1A6C-4D51-B490-A9DD64A62C55}"/>
              </a:ext>
            </a:extLst>
          </p:cNvPr>
          <p:cNvSpPr txBox="1">
            <a:spLocks/>
          </p:cNvSpPr>
          <p:nvPr userDrawn="1"/>
        </p:nvSpPr>
        <p:spPr>
          <a:xfrm>
            <a:off x="0" y="7181949"/>
            <a:ext cx="12192000" cy="348055"/>
          </a:xfrm>
          <a:prstGeom prst="rect">
            <a:avLst/>
          </a:prstGeom>
          <a:noFill/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fr-FR" sz="1600" i="1" dirty="0">
                <a:solidFill>
                  <a:schemeClr val="tx1"/>
                </a:solidFill>
                <a:latin typeface="Calibri" panose="020F0502020204030204"/>
                <a:hlinkClick r:id="rId13"/>
              </a:rPr>
              <a:t>www.presentation-powerpoint.com</a:t>
            </a:r>
            <a:endParaRPr lang="fr-FR" sz="1600" i="1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472BA19-F7FD-4E43-8E04-F337140418C4}"/>
              </a:ext>
            </a:extLst>
          </p:cNvPr>
          <p:cNvSpPr txBox="1">
            <a:spLocks/>
          </p:cNvSpPr>
          <p:nvPr userDrawn="1"/>
        </p:nvSpPr>
        <p:spPr>
          <a:xfrm>
            <a:off x="0" y="6871478"/>
            <a:ext cx="12192000" cy="34805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600" i="1" dirty="0">
                <a:solidFill>
                  <a:prstClr val="white"/>
                </a:solidFill>
                <a:latin typeface="Calibri" panose="020F0502020204030204"/>
              </a:rPr>
              <a:t>www.presentation-powerpoint.com</a:t>
            </a:r>
          </a:p>
        </p:txBody>
      </p:sp>
    </p:spTree>
    <p:extLst>
      <p:ext uri="{BB962C8B-B14F-4D97-AF65-F5344CB8AC3E}">
        <p14:creationId xmlns:p14="http://schemas.microsoft.com/office/powerpoint/2010/main" val="186704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B5F2"/>
            </a:gs>
            <a:gs pos="46000">
              <a:srgbClr val="015BA2"/>
            </a:gs>
            <a:gs pos="100000">
              <a:srgbClr val="013063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93DB0852-D1DF-442A-A970-9AB00E930E2F}"/>
              </a:ext>
            </a:extLst>
          </p:cNvPr>
          <p:cNvSpPr/>
          <p:nvPr/>
        </p:nvSpPr>
        <p:spPr>
          <a:xfrm flipH="1">
            <a:off x="81803" y="543837"/>
            <a:ext cx="3540219" cy="6314163"/>
          </a:xfrm>
          <a:prstGeom prst="triangle">
            <a:avLst/>
          </a:prstGeom>
          <a:solidFill>
            <a:srgbClr val="242D3C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BBF1AF2-A1CD-48AD-93B0-73B3E9EF1A27}"/>
              </a:ext>
            </a:extLst>
          </p:cNvPr>
          <p:cNvSpPr/>
          <p:nvPr/>
        </p:nvSpPr>
        <p:spPr>
          <a:xfrm flipH="1">
            <a:off x="6757370" y="4521234"/>
            <a:ext cx="1968082" cy="2336766"/>
          </a:xfrm>
          <a:prstGeom prst="triangle">
            <a:avLst/>
          </a:prstGeom>
          <a:solidFill>
            <a:srgbClr val="F3891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2BF4A430-30ED-4E7A-8B60-02521B63942E}"/>
              </a:ext>
            </a:extLst>
          </p:cNvPr>
          <p:cNvSpPr/>
          <p:nvPr/>
        </p:nvSpPr>
        <p:spPr>
          <a:xfrm flipH="1">
            <a:off x="5079367" y="3148232"/>
            <a:ext cx="2210034" cy="3709768"/>
          </a:xfrm>
          <a:prstGeom prst="triangle">
            <a:avLst/>
          </a:prstGeom>
          <a:solidFill>
            <a:srgbClr val="17C5CC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D6AF75E-CDCB-459F-B10E-BAE8089641F6}"/>
              </a:ext>
            </a:extLst>
          </p:cNvPr>
          <p:cNvSpPr/>
          <p:nvPr/>
        </p:nvSpPr>
        <p:spPr>
          <a:xfrm flipH="1">
            <a:off x="3016077" y="1886144"/>
            <a:ext cx="2578996" cy="4971856"/>
          </a:xfrm>
          <a:prstGeom prst="triangle">
            <a:avLst/>
          </a:prstGeom>
          <a:solidFill>
            <a:srgbClr val="F1552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3EEEC1-0E67-4C2E-95C1-8A0AFF133B8F}"/>
              </a:ext>
            </a:extLst>
          </p:cNvPr>
          <p:cNvSpPr/>
          <p:nvPr/>
        </p:nvSpPr>
        <p:spPr>
          <a:xfrm flipH="1">
            <a:off x="7341597" y="5485644"/>
            <a:ext cx="809468" cy="80946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D0C72B9-9DA9-4B31-A34D-46FA9FC63C52}"/>
              </a:ext>
            </a:extLst>
          </p:cNvPr>
          <p:cNvSpPr/>
          <p:nvPr/>
        </p:nvSpPr>
        <p:spPr>
          <a:xfrm flipH="1">
            <a:off x="5757195" y="5507428"/>
            <a:ext cx="809468" cy="80946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B9161F-FCB1-4C1A-8973-77F16C5231A8}"/>
              </a:ext>
            </a:extLst>
          </p:cNvPr>
          <p:cNvSpPr/>
          <p:nvPr/>
        </p:nvSpPr>
        <p:spPr>
          <a:xfrm flipH="1">
            <a:off x="3880140" y="5511628"/>
            <a:ext cx="809468" cy="80946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028AA2-7AF7-43D3-8F6B-56BF19B94BC8}"/>
              </a:ext>
            </a:extLst>
          </p:cNvPr>
          <p:cNvSpPr/>
          <p:nvPr/>
        </p:nvSpPr>
        <p:spPr>
          <a:xfrm flipH="1">
            <a:off x="1381213" y="5502513"/>
            <a:ext cx="809468" cy="80946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109CC3DF-CC45-4401-B925-9CBC34C05ECF}"/>
              </a:ext>
            </a:extLst>
          </p:cNvPr>
          <p:cNvSpPr/>
          <p:nvPr/>
        </p:nvSpPr>
        <p:spPr>
          <a:xfrm rot="5400000">
            <a:off x="5867583" y="5619527"/>
            <a:ext cx="580348" cy="54655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92C81BD7-C755-4FEC-B63D-C60B320F9EA1}"/>
              </a:ext>
            </a:extLst>
          </p:cNvPr>
          <p:cNvSpPr/>
          <p:nvPr/>
        </p:nvSpPr>
        <p:spPr>
          <a:xfrm flipH="1">
            <a:off x="3981503" y="5740223"/>
            <a:ext cx="601421" cy="33691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7" name="Block Arc 41">
            <a:extLst>
              <a:ext uri="{FF2B5EF4-FFF2-40B4-BE49-F238E27FC236}">
                <a16:creationId xmlns:a16="http://schemas.microsoft.com/office/drawing/2014/main" id="{43EDED13-97DD-415A-B961-6FA19880AB88}"/>
              </a:ext>
            </a:extLst>
          </p:cNvPr>
          <p:cNvSpPr/>
          <p:nvPr/>
        </p:nvSpPr>
        <p:spPr>
          <a:xfrm flipH="1">
            <a:off x="1501655" y="5622753"/>
            <a:ext cx="553216" cy="560223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8" name="Donut 24">
            <a:extLst>
              <a:ext uri="{FF2B5EF4-FFF2-40B4-BE49-F238E27FC236}">
                <a16:creationId xmlns:a16="http://schemas.microsoft.com/office/drawing/2014/main" id="{7F926008-803A-4CB3-A24F-E917FE12FF8E}"/>
              </a:ext>
            </a:extLst>
          </p:cNvPr>
          <p:cNvSpPr/>
          <p:nvPr/>
        </p:nvSpPr>
        <p:spPr>
          <a:xfrm flipH="1">
            <a:off x="7480108" y="5602628"/>
            <a:ext cx="532446" cy="53678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CB5CE4-C9B1-436A-90EA-DF580EB04617}"/>
              </a:ext>
            </a:extLst>
          </p:cNvPr>
          <p:cNvSpPr/>
          <p:nvPr/>
        </p:nvSpPr>
        <p:spPr>
          <a:xfrm>
            <a:off x="4752734" y="1492996"/>
            <a:ext cx="6558232" cy="129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simply dummy text of the printing and typesetting industry. Lorem Ipsum has been the industry's standard dummy text ever since the 1500s,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DCB22F-75E6-4EE0-B0EC-3BF2D5288EAB}"/>
              </a:ext>
            </a:extLst>
          </p:cNvPr>
          <p:cNvSpPr/>
          <p:nvPr/>
        </p:nvSpPr>
        <p:spPr>
          <a:xfrm>
            <a:off x="6571157" y="2782075"/>
            <a:ext cx="5255250" cy="129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simply dummy text of the printing and typesetting industry. Lorem Ipsum has been the industry's standard dummy text ever since the 1500s,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76545B-A0DF-4BEB-B9EE-2CD29410B222}"/>
              </a:ext>
            </a:extLst>
          </p:cNvPr>
          <p:cNvSpPr/>
          <p:nvPr/>
        </p:nvSpPr>
        <p:spPr>
          <a:xfrm>
            <a:off x="8351502" y="4315031"/>
            <a:ext cx="3743188" cy="129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simply dummy text of the printing and typesetting industry. Lorem Ipsum has been the industry's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887170-11E9-451A-B5A2-18CD452DFDEB}"/>
              </a:ext>
            </a:extLst>
          </p:cNvPr>
          <p:cNvSpPr/>
          <p:nvPr/>
        </p:nvSpPr>
        <p:spPr>
          <a:xfrm>
            <a:off x="2340919" y="250572"/>
            <a:ext cx="6558232" cy="129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simply dummy text of the printing and typesetting industry. Lorem Ipsum has been the industry's standard dummy text ever since the 1500s, 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9163A5A8-3108-4C2F-8833-38E5992C9487}"/>
              </a:ext>
            </a:extLst>
          </p:cNvPr>
          <p:cNvSpPr/>
          <p:nvPr/>
        </p:nvSpPr>
        <p:spPr>
          <a:xfrm flipV="1">
            <a:off x="-7026" y="0"/>
            <a:ext cx="1896652" cy="1896652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B4F1F4-E74D-44C9-95DD-D033D40EB91F}"/>
              </a:ext>
            </a:extLst>
          </p:cNvPr>
          <p:cNvSpPr/>
          <p:nvPr/>
        </p:nvSpPr>
        <p:spPr>
          <a:xfrm rot="18903094">
            <a:off x="-173779" y="518809"/>
            <a:ext cx="1893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21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YOUSSEF BAHLA</cp:lastModifiedBy>
  <cp:revision>7</cp:revision>
  <dcterms:created xsi:type="dcterms:W3CDTF">2019-10-24T13:02:32Z</dcterms:created>
  <dcterms:modified xsi:type="dcterms:W3CDTF">2022-03-09T10:35:35Z</dcterms:modified>
  <cp:category>www.presentation-powerpoint.com</cp:category>
</cp:coreProperties>
</file>