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12-09-2022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11623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2053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49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C19B71D2-C9B3-466C-A8A0-D46438AA07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E54E5392-2BAC-4CA8-863E-60724217489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C3CC6DD-E579-4808-95F9-71855A5241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19958E9-7C2A-4091-94BB-8744E98F111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22125DC-B24E-4B03-B415-84F8FA8BA9A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474104F-70A5-4529-BFE7-3188AF9947D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03477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C3AD8801-5A79-4179-9197-66DA9BE766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C3C89-7A43-4E18-8A0E-9CEE8B1468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265F540-DA14-49D5-8549-05D647331E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4342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JOHNSON JOY</dc:creator>
  <cp:lastModifiedBy>JOHNSON JOY</cp:lastModifiedBy>
  <cp:revision>12</cp:revision>
  <dcterms:created xsi:type="dcterms:W3CDTF">2022-02-09T16:00:33Z</dcterms:created>
  <dcterms:modified xsi:type="dcterms:W3CDTF">2022-09-12T06:47:25Z</dcterms:modified>
</cp:coreProperties>
</file>