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2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47482340" r:id="rId15"/>
    <p:sldId id="2147482353" r:id="rId16"/>
    <p:sldId id="2134808273" r:id="rId17"/>
    <p:sldId id="2134808929" r:id="rId18"/>
    <p:sldId id="2147482354" r:id="rId19"/>
    <p:sldId id="2134808870" r:id="rId20"/>
    <p:sldId id="2134808951" r:id="rId21"/>
    <p:sldId id="2134808846" r:id="rId22"/>
    <p:sldId id="2134808882" r:id="rId23"/>
    <p:sldId id="2147482363" r:id="rId24"/>
    <p:sldId id="2134808214" r:id="rId25"/>
    <p:sldId id="2147482362" r:id="rId26"/>
    <p:sldId id="2134808495" r:id="rId27"/>
    <p:sldId id="2134808949" r:id="rId28"/>
    <p:sldId id="2147482359" r:id="rId29"/>
    <p:sldId id="2134808933" r:id="rId30"/>
    <p:sldId id="2147482360" r:id="rId31"/>
    <p:sldId id="2134808935" r:id="rId32"/>
    <p:sldId id="2147482361" r:id="rId33"/>
    <p:sldId id="2134808862" r:id="rId34"/>
    <p:sldId id="2134808615" r:id="rId35"/>
    <p:sldId id="2134808617" r:id="rId36"/>
    <p:sldId id="2134808619" r:id="rId37"/>
    <p:sldId id="2147482352" r:id="rId38"/>
    <p:sldId id="2134808857" r:id="rId39"/>
    <p:sldId id="2134808858" r:id="rId40"/>
    <p:sldId id="2134806998" r:id="rId41"/>
    <p:sldId id="2134806999" r:id="rId42"/>
    <p:sldId id="2134808859" r:id="rId43"/>
    <p:sldId id="2134807003" r:id="rId44"/>
    <p:sldId id="2134808910" r:id="rId45"/>
    <p:sldId id="2147482343" r:id="rId46"/>
    <p:sldId id="2134807011" r:id="rId47"/>
    <p:sldId id="2134808293" r:id="rId48"/>
    <p:sldId id="2134808294" r:id="rId49"/>
    <p:sldId id="2134808292" r:id="rId50"/>
    <p:sldId id="2134808295" r:id="rId51"/>
    <p:sldId id="2147482344" r:id="rId52"/>
    <p:sldId id="2147482345" r:id="rId53"/>
    <p:sldId id="2147482346" r:id="rId54"/>
    <p:sldId id="2147482347" r:id="rId55"/>
    <p:sldId id="2134805537" r:id="rId56"/>
    <p:sldId id="2147482349" r:id="rId57"/>
    <p:sldId id="2147482348" r:id="rId58"/>
    <p:sldId id="2134808467" r:id="rId59"/>
    <p:sldId id="2134806115" r:id="rId60"/>
    <p:sldId id="2134808299" r:id="rId61"/>
    <p:sldId id="2134807367" r:id="rId62"/>
    <p:sldId id="2134807368" r:id="rId63"/>
    <p:sldId id="2134807369" r:id="rId64"/>
    <p:sldId id="2134807370" r:id="rId65"/>
    <p:sldId id="2134808928" r:id="rId66"/>
    <p:sldId id="2134807372" r:id="rId67"/>
    <p:sldId id="2134808805" r:id="rId68"/>
    <p:sldId id="2134808775" r:id="rId69"/>
    <p:sldId id="2134808474" r:id="rId70"/>
    <p:sldId id="2147482339" r:id="rId71"/>
  </p:sldIdLst>
  <p:sldSz cx="13716000" cy="10287000"/>
  <p:notesSz cx="6858000" cy="9144000"/>
  <p:embeddedFontLst>
    <p:embeddedFont>
      <p:font typeface="Cambria" panose="02040503050406030204" pitchFamily="18" charset="0"/>
      <p:regular r:id="rId73"/>
      <p:bold r:id="rId74"/>
      <p:italic r:id="rId75"/>
      <p:boldItalic r:id="rId76"/>
    </p:embeddedFont>
    <p:embeddedFont>
      <p:font typeface="Carelia" panose="020B0604020202020204" charset="0"/>
      <p:regular r:id="rId77"/>
    </p:embeddedFont>
    <p:embeddedFont>
      <p:font typeface="Dosis" pitchFamily="2" charset="0"/>
      <p:regular r:id="rId78"/>
      <p:bold r:id="rId79"/>
    </p:embeddedFont>
    <p:embeddedFont>
      <p:font typeface="Dosis Bold" charset="0"/>
      <p:regular r:id="rId80"/>
      <p:bold r:id="rId81"/>
    </p:embeddedFont>
    <p:embeddedFont>
      <p:font typeface="Dosis Medium" pitchFamily="2" charset="0"/>
      <p:regular r:id="rId82"/>
    </p:embeddedFont>
    <p:embeddedFont>
      <p:font typeface="KG Primary Penmanship 2" panose="020B0604020202020204" charset="0"/>
      <p:regular r:id="rId83"/>
    </p:embeddedFont>
    <p:embeddedFont>
      <p:font typeface="KG Primary Penmanship Alt" panose="020B0604020202020204" charset="0"/>
      <p:regular r:id="rId84"/>
    </p:embeddedFont>
    <p:embeddedFont>
      <p:font typeface="Montserrat" panose="00000500000000000000" pitchFamily="2" charset="0"/>
      <p:regular r:id="rId85"/>
      <p:bold r:id="rId86"/>
      <p:italic r:id="rId87"/>
      <p:boldItalic r:id="rId88"/>
    </p:embeddedFont>
    <p:embeddedFont>
      <p:font typeface="Traditional Arabic" panose="02020603050405020304" pitchFamily="18" charset="-78"/>
      <p:regular r:id="rId89"/>
      <p:bold r:id="rId9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1.xml"/><Relationship Id="rId90" Type="http://schemas.openxmlformats.org/officeDocument/2006/relationships/font" Target="fonts/font18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4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5.fntdata"/><Relationship Id="rId61" Type="http://schemas.openxmlformats.org/officeDocument/2006/relationships/slide" Target="slides/slide57.xml"/><Relationship Id="rId82" Type="http://schemas.openxmlformats.org/officeDocument/2006/relationships/font" Target="fonts/font1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20/07/2025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0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059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1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36.png"/><Relationship Id="rId5" Type="http://schemas.openxmlformats.org/officeDocument/2006/relationships/tags" Target="../tags/tag112.xml"/><Relationship Id="rId10" Type="http://schemas.openxmlformats.org/officeDocument/2006/relationships/image" Target="../media/image16.svg"/><Relationship Id="rId4" Type="http://schemas.openxmlformats.org/officeDocument/2006/relationships/tags" Target="../tags/tag11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6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5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5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5.xml"/><Relationship Id="rId7" Type="http://schemas.openxmlformats.org/officeDocument/2006/relationships/image" Target="../media/image5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7.xml"/><Relationship Id="rId10" Type="http://schemas.openxmlformats.org/officeDocument/2006/relationships/image" Target="../media/image8.png"/><Relationship Id="rId4" Type="http://schemas.openxmlformats.org/officeDocument/2006/relationships/tags" Target="../tags/tag126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6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5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5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59.xml"/><Relationship Id="rId7" Type="http://schemas.openxmlformats.org/officeDocument/2006/relationships/image" Target="../media/image5.jpeg"/><Relationship Id="rId12" Type="http://schemas.openxmlformats.org/officeDocument/2006/relationships/image" Target="../media/image39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5" Type="http://schemas.openxmlformats.org/officeDocument/2006/relationships/tags" Target="../tags/tag161.xml"/><Relationship Id="rId10" Type="http://schemas.openxmlformats.org/officeDocument/2006/relationships/image" Target="../media/image37.png"/><Relationship Id="rId4" Type="http://schemas.openxmlformats.org/officeDocument/2006/relationships/tags" Target="../tags/tag160.xml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40.png"/><Relationship Id="rId5" Type="http://schemas.openxmlformats.org/officeDocument/2006/relationships/tags" Target="../tags/tag166.xml"/><Relationship Id="rId10" Type="http://schemas.openxmlformats.org/officeDocument/2006/relationships/image" Target="../media/image7.svg"/><Relationship Id="rId4" Type="http://schemas.openxmlformats.org/officeDocument/2006/relationships/tags" Target="../tags/tag165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5.jpeg"/><Relationship Id="rId18" Type="http://schemas.openxmlformats.org/officeDocument/2006/relationships/image" Target="../media/image43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2.svg"/><Relationship Id="rId2" Type="http://schemas.openxmlformats.org/officeDocument/2006/relationships/tags" Target="../tags/tag169.xml"/><Relationship Id="rId16" Type="http://schemas.openxmlformats.org/officeDocument/2006/relationships/image" Target="../media/image41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9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4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9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8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90.xml"/><Relationship Id="rId7" Type="http://schemas.openxmlformats.org/officeDocument/2006/relationships/image" Target="../media/image19.sv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94.xml"/><Relationship Id="rId7" Type="http://schemas.openxmlformats.org/officeDocument/2006/relationships/image" Target="../media/image19.sv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tags" Target="../tags/tag198.xml"/><Relationship Id="rId7" Type="http://schemas.openxmlformats.org/officeDocument/2006/relationships/image" Target="../media/image19.sv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video" Target="NULL" TargetMode="External"/><Relationship Id="rId7" Type="http://schemas.openxmlformats.org/officeDocument/2006/relationships/image" Target="../media/image18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2.xml"/><Relationship Id="rId4" Type="http://schemas.microsoft.com/office/2007/relationships/media" Target="../media/media1.mp4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05.xml"/><Relationship Id="rId7" Type="http://schemas.openxmlformats.org/officeDocument/2006/relationships/image" Target="../media/image19.sv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tags" Target="../tags/tag206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0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8.png"/><Relationship Id="rId5" Type="http://schemas.openxmlformats.org/officeDocument/2006/relationships/tags" Target="../tags/tag211.xml"/><Relationship Id="rId10" Type="http://schemas.openxmlformats.org/officeDocument/2006/relationships/image" Target="../media/image7.svg"/><Relationship Id="rId4" Type="http://schemas.openxmlformats.org/officeDocument/2006/relationships/tags" Target="../tags/tag210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sv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17" Type="http://schemas.openxmlformats.org/officeDocument/2006/relationships/image" Target="../media/image41.png"/><Relationship Id="rId2" Type="http://schemas.openxmlformats.org/officeDocument/2006/relationships/tags" Target="../tags/tag214.xml"/><Relationship Id="rId16" Type="http://schemas.openxmlformats.org/officeDocument/2006/relationships/image" Target="../media/image29.sv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5" Type="http://schemas.openxmlformats.org/officeDocument/2006/relationships/image" Target="../media/image15.png"/><Relationship Id="rId10" Type="http://schemas.openxmlformats.org/officeDocument/2006/relationships/tags" Target="../tags/tag222.xml"/><Relationship Id="rId19" Type="http://schemas.openxmlformats.org/officeDocument/2006/relationships/image" Target="../media/image43.png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1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image" Target="../media/image50.PNG"/><Relationship Id="rId2" Type="http://schemas.openxmlformats.org/officeDocument/2006/relationships/tags" Target="../tags/tag226.xml"/><Relationship Id="rId16" Type="http://schemas.openxmlformats.org/officeDocument/2006/relationships/image" Target="../media/image49.pn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image" Target="../media/image19.sv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247.xml"/><Relationship Id="rId18" Type="http://schemas.openxmlformats.org/officeDocument/2006/relationships/image" Target="../media/image51.pn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tags" Target="../tags/tag246.xml"/><Relationship Id="rId17" Type="http://schemas.openxmlformats.org/officeDocument/2006/relationships/image" Target="../media/image50.PNG"/><Relationship Id="rId2" Type="http://schemas.openxmlformats.org/officeDocument/2006/relationships/tags" Target="../tags/tag238.xml"/><Relationship Id="rId16" Type="http://schemas.openxmlformats.org/officeDocument/2006/relationships/image" Target="../media/image49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5.xml"/><Relationship Id="rId5" Type="http://schemas.openxmlformats.org/officeDocument/2006/relationships/tags" Target="../tags/tag24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44.xml"/><Relationship Id="rId19" Type="http://schemas.openxmlformats.org/officeDocument/2006/relationships/image" Target="../media/image52.png"/><Relationship Id="rId4" Type="http://schemas.openxmlformats.org/officeDocument/2006/relationships/tags" Target="../tags/tag240.xml"/><Relationship Id="rId9" Type="http://schemas.openxmlformats.org/officeDocument/2006/relationships/audio" Target="../media/media2.wav"/><Relationship Id="rId14" Type="http://schemas.openxmlformats.org/officeDocument/2006/relationships/tags" Target="../tags/tag24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image" Target="../media/image19.svg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image" Target="../media/image18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53.xml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269.xml"/><Relationship Id="rId18" Type="http://schemas.openxmlformats.org/officeDocument/2006/relationships/image" Target="../media/image51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68.xml"/><Relationship Id="rId17" Type="http://schemas.openxmlformats.org/officeDocument/2006/relationships/image" Target="../media/image50.PNG"/><Relationship Id="rId2" Type="http://schemas.openxmlformats.org/officeDocument/2006/relationships/tags" Target="../tags/tag260.xml"/><Relationship Id="rId16" Type="http://schemas.openxmlformats.org/officeDocument/2006/relationships/image" Target="../media/image49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7.xml"/><Relationship Id="rId5" Type="http://schemas.openxmlformats.org/officeDocument/2006/relationships/tags" Target="../tags/tag26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66.xml"/><Relationship Id="rId19" Type="http://schemas.openxmlformats.org/officeDocument/2006/relationships/image" Target="../media/image52.png"/><Relationship Id="rId4" Type="http://schemas.openxmlformats.org/officeDocument/2006/relationships/tags" Target="../tags/tag262.xml"/><Relationship Id="rId9" Type="http://schemas.openxmlformats.org/officeDocument/2006/relationships/audio" Target="../media/media2.wav"/><Relationship Id="rId14" Type="http://schemas.openxmlformats.org/officeDocument/2006/relationships/tags" Target="../tags/tag2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4.png"/><Relationship Id="rId3" Type="http://schemas.openxmlformats.org/officeDocument/2006/relationships/tags" Target="../tags/tag27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1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50.PNG"/><Relationship Id="rId5" Type="http://schemas.openxmlformats.org/officeDocument/2006/relationships/tags" Target="../tags/tag275.xml"/><Relationship Id="rId10" Type="http://schemas.openxmlformats.org/officeDocument/2006/relationships/image" Target="../media/image49.png"/><Relationship Id="rId4" Type="http://schemas.openxmlformats.org/officeDocument/2006/relationships/tags" Target="../tags/tag274.xml"/><Relationship Id="rId9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18.png"/><Relationship Id="rId18" Type="http://schemas.openxmlformats.org/officeDocument/2006/relationships/image" Target="../media/image54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1.png"/><Relationship Id="rId2" Type="http://schemas.openxmlformats.org/officeDocument/2006/relationships/tags" Target="../tags/tag278.xml"/><Relationship Id="rId16" Type="http://schemas.openxmlformats.org/officeDocument/2006/relationships/image" Target="../media/image50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5" Type="http://schemas.openxmlformats.org/officeDocument/2006/relationships/tags" Target="../tags/tag281.xml"/><Relationship Id="rId15" Type="http://schemas.openxmlformats.org/officeDocument/2006/relationships/image" Target="../media/image55.png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6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image" Target="../media/image51.png"/><Relationship Id="rId2" Type="http://schemas.openxmlformats.org/officeDocument/2006/relationships/tags" Target="../tags/tag289.xml"/><Relationship Id="rId16" Type="http://schemas.openxmlformats.org/officeDocument/2006/relationships/image" Target="../media/image49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image" Target="../media/image19.svg"/><Relationship Id="rId10" Type="http://schemas.openxmlformats.org/officeDocument/2006/relationships/tags" Target="../tags/tag297.xml"/><Relationship Id="rId19" Type="http://schemas.openxmlformats.org/officeDocument/2006/relationships/image" Target="../media/image50.PNG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02.xml"/><Relationship Id="rId7" Type="http://schemas.openxmlformats.org/officeDocument/2006/relationships/image" Target="../media/image18.png"/><Relationship Id="rId12" Type="http://schemas.openxmlformats.org/officeDocument/2006/relationships/image" Target="../media/image50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5" Type="http://schemas.openxmlformats.org/officeDocument/2006/relationships/tags" Target="../tags/tag304.xml"/><Relationship Id="rId10" Type="http://schemas.openxmlformats.org/officeDocument/2006/relationships/image" Target="../media/image51.png"/><Relationship Id="rId4" Type="http://schemas.openxmlformats.org/officeDocument/2006/relationships/tags" Target="../tags/tag303.xml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07.xml"/><Relationship Id="rId7" Type="http://schemas.openxmlformats.org/officeDocument/2006/relationships/image" Target="../media/image19.sv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08.xm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1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8.png"/><Relationship Id="rId5" Type="http://schemas.openxmlformats.org/officeDocument/2006/relationships/tags" Target="../tags/tag313.xml"/><Relationship Id="rId10" Type="http://schemas.openxmlformats.org/officeDocument/2006/relationships/image" Target="../media/image7.svg"/><Relationship Id="rId4" Type="http://schemas.openxmlformats.org/officeDocument/2006/relationships/tags" Target="../tags/tag312.xml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image" Target="../media/image15.png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image" Target="../media/image5.jpeg"/><Relationship Id="rId17" Type="http://schemas.openxmlformats.org/officeDocument/2006/relationships/image" Target="../media/image43.png"/><Relationship Id="rId2" Type="http://schemas.openxmlformats.org/officeDocument/2006/relationships/tags" Target="../tags/tag316.xml"/><Relationship Id="rId16" Type="http://schemas.openxmlformats.org/officeDocument/2006/relationships/image" Target="../media/image42.svg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9.xml"/><Relationship Id="rId15" Type="http://schemas.openxmlformats.org/officeDocument/2006/relationships/image" Target="../media/image41.png"/><Relationship Id="rId10" Type="http://schemas.openxmlformats.org/officeDocument/2006/relationships/tags" Target="../tags/tag324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image" Target="../media/image2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27.xml"/><Relationship Id="rId7" Type="http://schemas.openxmlformats.org/officeDocument/2006/relationships/image" Target="../media/image18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32.xml"/><Relationship Id="rId7" Type="http://schemas.openxmlformats.org/officeDocument/2006/relationships/image" Target="../media/image18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37.xml"/><Relationship Id="rId7" Type="http://schemas.openxmlformats.org/officeDocument/2006/relationships/image" Target="../media/image18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42.xml"/><Relationship Id="rId7" Type="http://schemas.openxmlformats.org/officeDocument/2006/relationships/image" Target="../media/image18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4.xml"/><Relationship Id="rId10" Type="http://schemas.openxmlformats.org/officeDocument/2006/relationships/image" Target="../media/image58.png"/><Relationship Id="rId4" Type="http://schemas.openxmlformats.org/officeDocument/2006/relationships/tags" Target="../tags/tag343.xml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47.xml"/><Relationship Id="rId7" Type="http://schemas.openxmlformats.org/officeDocument/2006/relationships/image" Target="../media/image18.png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9.xml"/><Relationship Id="rId10" Type="http://schemas.openxmlformats.org/officeDocument/2006/relationships/image" Target="../media/image59.png"/><Relationship Id="rId4" Type="http://schemas.openxmlformats.org/officeDocument/2006/relationships/tags" Target="../tags/tag348.xml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2.xml"/><Relationship Id="rId7" Type="http://schemas.openxmlformats.org/officeDocument/2006/relationships/image" Target="../media/image18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4.xml"/><Relationship Id="rId10" Type="http://schemas.openxmlformats.org/officeDocument/2006/relationships/image" Target="../media/image60.png"/><Relationship Id="rId4" Type="http://schemas.openxmlformats.org/officeDocument/2006/relationships/tags" Target="../tags/tag353.xml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57.xml"/><Relationship Id="rId7" Type="http://schemas.openxmlformats.org/officeDocument/2006/relationships/image" Target="../media/image18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9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62.xml"/><Relationship Id="rId7" Type="http://schemas.openxmlformats.org/officeDocument/2006/relationships/image" Target="../media/image18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67.xml"/><Relationship Id="rId7" Type="http://schemas.openxmlformats.org/officeDocument/2006/relationships/image" Target="../media/image18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2.xml"/><Relationship Id="rId7" Type="http://schemas.openxmlformats.org/officeDocument/2006/relationships/image" Target="../media/image18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4.xml"/><Relationship Id="rId4" Type="http://schemas.openxmlformats.org/officeDocument/2006/relationships/tags" Target="../tags/tag373.xml"/><Relationship Id="rId9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77.xml"/><Relationship Id="rId7" Type="http://schemas.openxmlformats.org/officeDocument/2006/relationships/image" Target="../media/image18.pn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9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2.xml"/><Relationship Id="rId7" Type="http://schemas.openxmlformats.org/officeDocument/2006/relationships/image" Target="../media/image18.pn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9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87.xml"/><Relationship Id="rId7" Type="http://schemas.openxmlformats.org/officeDocument/2006/relationships/image" Target="../media/image18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9.xml"/><Relationship Id="rId4" Type="http://schemas.openxmlformats.org/officeDocument/2006/relationships/tags" Target="../tags/tag388.xml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92.xml"/><Relationship Id="rId7" Type="http://schemas.openxmlformats.org/officeDocument/2006/relationships/image" Target="../media/image18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9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397.xml"/><Relationship Id="rId7" Type="http://schemas.openxmlformats.org/officeDocument/2006/relationships/image" Target="../media/image18.pn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402.xml"/><Relationship Id="rId7" Type="http://schemas.openxmlformats.org/officeDocument/2006/relationships/image" Target="../media/image19.sv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3.xml"/><Relationship Id="rId9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406.xml"/><Relationship Id="rId7" Type="http://schemas.openxmlformats.org/officeDocument/2006/relationships/image" Target="../media/image19.sv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7.xml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410.xml"/><Relationship Id="rId7" Type="http://schemas.openxmlformats.org/officeDocument/2006/relationships/image" Target="../media/image19.sv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tags" Target="../tags/tag411.xml"/><Relationship Id="rId9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414.xml"/><Relationship Id="rId7" Type="http://schemas.openxmlformats.org/officeDocument/2006/relationships/image" Target="../media/image19.svg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5.xml"/><Relationship Id="rId9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1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image" Target="../media/image68.png"/><Relationship Id="rId5" Type="http://schemas.openxmlformats.org/officeDocument/2006/relationships/tags" Target="../tags/tag420.xml"/><Relationship Id="rId10" Type="http://schemas.openxmlformats.org/officeDocument/2006/relationships/image" Target="../media/image32.png"/><Relationship Id="rId4" Type="http://schemas.openxmlformats.org/officeDocument/2006/relationships/tags" Target="../tags/tag419.xml"/><Relationship Id="rId9" Type="http://schemas.openxmlformats.org/officeDocument/2006/relationships/image" Target="../media/image19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424.xml"/><Relationship Id="rId7" Type="http://schemas.openxmlformats.org/officeDocument/2006/relationships/image" Target="../media/image19.sv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428.xml"/><Relationship Id="rId7" Type="http://schemas.openxmlformats.org/officeDocument/2006/relationships/image" Target="../media/image19.sv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9.xml"/><Relationship Id="rId9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tags" Target="../tags/tag441.xml"/><Relationship Id="rId17" Type="http://schemas.openxmlformats.org/officeDocument/2006/relationships/image" Target="../media/image70.png"/><Relationship Id="rId2" Type="http://schemas.openxmlformats.org/officeDocument/2006/relationships/tags" Target="../tags/tag431.xml"/><Relationship Id="rId16" Type="http://schemas.openxmlformats.org/officeDocument/2006/relationships/image" Target="../media/image19.svg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tags" Target="../tags/tag440.xml"/><Relationship Id="rId5" Type="http://schemas.openxmlformats.org/officeDocument/2006/relationships/tags" Target="../tags/tag434.xml"/><Relationship Id="rId15" Type="http://schemas.openxmlformats.org/officeDocument/2006/relationships/image" Target="../media/image18.png"/><Relationship Id="rId10" Type="http://schemas.openxmlformats.org/officeDocument/2006/relationships/tags" Target="../tags/tag439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444.xml"/><Relationship Id="rId7" Type="http://schemas.openxmlformats.org/officeDocument/2006/relationships/image" Target="../media/image19.svg"/><Relationship Id="rId2" Type="http://schemas.openxmlformats.org/officeDocument/2006/relationships/tags" Target="../tags/tag443.xml"/><Relationship Id="rId1" Type="http://schemas.openxmlformats.org/officeDocument/2006/relationships/tags" Target="../tags/tag44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5.xml"/><Relationship Id="rId9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13" Type="http://schemas.openxmlformats.org/officeDocument/2006/relationships/image" Target="../media/image19.svg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image" Target="../media/image18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71.png"/><Relationship Id="rId5" Type="http://schemas.openxmlformats.org/officeDocument/2006/relationships/tags" Target="../tags/tag45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49.xml"/><Relationship Id="rId9" Type="http://schemas.openxmlformats.org/officeDocument/2006/relationships/tags" Target="../tags/tag454.xml"/><Relationship Id="rId1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457.xml"/><Relationship Id="rId7" Type="http://schemas.openxmlformats.org/officeDocument/2006/relationships/image" Target="../media/image19.svg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8.xml"/><Relationship Id="rId9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461.xml"/><Relationship Id="rId7" Type="http://schemas.openxmlformats.org/officeDocument/2006/relationships/image" Target="../media/image18.png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2.xml"/><Relationship Id="rId9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3.xml"/><Relationship Id="rId18" Type="http://schemas.openxmlformats.org/officeDocument/2006/relationships/image" Target="../media/image52.png"/><Relationship Id="rId3" Type="http://schemas.openxmlformats.org/officeDocument/2006/relationships/tags" Target="../tags/tag465.xml"/><Relationship Id="rId7" Type="http://schemas.openxmlformats.org/officeDocument/2006/relationships/audio" Target="../media/media3.mp3"/><Relationship Id="rId12" Type="http://schemas.openxmlformats.org/officeDocument/2006/relationships/tags" Target="../tags/tag472.xml"/><Relationship Id="rId17" Type="http://schemas.openxmlformats.org/officeDocument/2006/relationships/image" Target="../media/image74.gif"/><Relationship Id="rId2" Type="http://schemas.openxmlformats.org/officeDocument/2006/relationships/tags" Target="../tags/tag464.xml"/><Relationship Id="rId16" Type="http://schemas.openxmlformats.org/officeDocument/2006/relationships/image" Target="../media/image19.svg"/><Relationship Id="rId1" Type="http://schemas.openxmlformats.org/officeDocument/2006/relationships/tags" Target="../tags/tag463.xml"/><Relationship Id="rId6" Type="http://schemas.microsoft.com/office/2007/relationships/media" Target="../media/media3.mp3"/><Relationship Id="rId11" Type="http://schemas.openxmlformats.org/officeDocument/2006/relationships/tags" Target="../tags/tag471.xml"/><Relationship Id="rId5" Type="http://schemas.openxmlformats.org/officeDocument/2006/relationships/tags" Target="../tags/tag467.xml"/><Relationship Id="rId15" Type="http://schemas.openxmlformats.org/officeDocument/2006/relationships/image" Target="../media/image18.png"/><Relationship Id="rId10" Type="http://schemas.openxmlformats.org/officeDocument/2006/relationships/tags" Target="../tags/tag470.xml"/><Relationship Id="rId4" Type="http://schemas.openxmlformats.org/officeDocument/2006/relationships/tags" Target="../tags/tag466.xml"/><Relationship Id="rId9" Type="http://schemas.openxmlformats.org/officeDocument/2006/relationships/tags" Target="../tags/tag469.xml"/><Relationship Id="rId14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13" Type="http://schemas.openxmlformats.org/officeDocument/2006/relationships/tags" Target="../tags/tag486.xml"/><Relationship Id="rId18" Type="http://schemas.openxmlformats.org/officeDocument/2006/relationships/image" Target="../media/image76.jpeg"/><Relationship Id="rId3" Type="http://schemas.openxmlformats.org/officeDocument/2006/relationships/tags" Target="../tags/tag476.xml"/><Relationship Id="rId21" Type="http://schemas.microsoft.com/office/2007/relationships/hdphoto" Target="../media/hdphoto2.wdp"/><Relationship Id="rId7" Type="http://schemas.openxmlformats.org/officeDocument/2006/relationships/tags" Target="../tags/tag480.xml"/><Relationship Id="rId12" Type="http://schemas.openxmlformats.org/officeDocument/2006/relationships/tags" Target="../tags/tag485.xml"/><Relationship Id="rId17" Type="http://schemas.openxmlformats.org/officeDocument/2006/relationships/image" Target="../media/image75.jpg"/><Relationship Id="rId2" Type="http://schemas.openxmlformats.org/officeDocument/2006/relationships/tags" Target="../tags/tag475.xml"/><Relationship Id="rId16" Type="http://schemas.openxmlformats.org/officeDocument/2006/relationships/image" Target="../media/image19.svg"/><Relationship Id="rId20" Type="http://schemas.openxmlformats.org/officeDocument/2006/relationships/image" Target="../media/image78.png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tags" Target="../tags/tag484.xml"/><Relationship Id="rId5" Type="http://schemas.openxmlformats.org/officeDocument/2006/relationships/tags" Target="../tags/tag478.xml"/><Relationship Id="rId15" Type="http://schemas.openxmlformats.org/officeDocument/2006/relationships/image" Target="../media/image18.png"/><Relationship Id="rId10" Type="http://schemas.openxmlformats.org/officeDocument/2006/relationships/tags" Target="../tags/tag483.xml"/><Relationship Id="rId19" Type="http://schemas.openxmlformats.org/officeDocument/2006/relationships/image" Target="../media/image77.jpg"/><Relationship Id="rId4" Type="http://schemas.openxmlformats.org/officeDocument/2006/relationships/tags" Target="../tags/tag477.xml"/><Relationship Id="rId9" Type="http://schemas.openxmlformats.org/officeDocument/2006/relationships/tags" Target="../tags/tag482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image" Target="../media/image44.png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image" Target="../media/image19.svg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image" Target="../media/image18.png"/><Relationship Id="rId5" Type="http://schemas.openxmlformats.org/officeDocument/2006/relationships/tags" Target="../tags/tag49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90.xml"/><Relationship Id="rId9" Type="http://schemas.openxmlformats.org/officeDocument/2006/relationships/tags" Target="../tags/tag49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96.xml"/><Relationship Id="rId6" Type="http://schemas.openxmlformats.org/officeDocument/2006/relationships/hyperlink" Target="https://docs.google.com/forms/d/e/1FAIpQLSeGbEh4eCfj0ri_aqOht0VG2q1xZDER-dmv6wFZwOP759wbuA/formResponse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95536" y="8574280"/>
            <a:ext cx="32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266217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48007A-1E11-D59F-CB7A-57C00E468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50043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2BC120-F00A-407C-2405-954EF4B1C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57663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9D95D9-1B4A-DD30-CF9E-D2CB197515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53853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55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syllabes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p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p.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syllabe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0B280-1108-6CFC-E5BD-6B5150B7515C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la   li   lu   mo   me   mou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os   as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193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C0B1-D345-6C29-1C43-37F054AD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6934715-40ED-3476-7208-8C2010A728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819120-4D89-9F83-5E1F-90812464280A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la   li   lu   mo   me   mou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os   as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5086AE-01C4-E692-7041-4330BFEF8C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syllabe, je vais désigner un élève pour lire la syllabe.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quelle syllabe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20B77-5BC6-7371-DCD1-6DB14C82D5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6A797C-F868-B1BE-1D08-AF4012F461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97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B1650-B926-F20F-501A-40C2FE746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270F56E-3FAC-CED2-43D3-DE0B697DF8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2281BD-DA72-7C80-5466-D98EED30645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4189" y="694649"/>
            <a:ext cx="120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Maintenant, nous allons réécouter une chanson pour apprendre « les jours de la semaine».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1D7B98-237E-C631-12BF-832C32AC8A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50C3EE3-C944-C6B6-5A0F-894C165830B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528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157D5-32EA-FCE4-92A4-2501156C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78F792E-5138-CBBE-D86F-402FC66535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1014168" y="76601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97B5B4-CABC-0C5F-7F92-F107080121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4189" y="694649"/>
            <a:ext cx="1207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i="1" dirty="0">
                <a:solidFill>
                  <a:srgbClr val="A6A6A6"/>
                </a:solidFill>
                <a:latin typeface="Calibri"/>
              </a:rPr>
              <a:t>Diffusion automatique </a:t>
            </a:r>
            <a:endParaRPr lang="fr-FR" sz="2400" b="1" i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3" name="03. La chanson des jours de la semaine">
            <a:hlinkClick r:id="" action="ppaction://media"/>
            <a:extLst>
              <a:ext uri="{FF2B5EF4-FFF2-40B4-BE49-F238E27FC236}">
                <a16:creationId xmlns:a16="http://schemas.microsoft.com/office/drawing/2014/main" id="{23DF99BA-F2A1-DDAF-4397-B6BC51658D4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62783.119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53EF0D6-1F89-73F7-1372-072E65B8CEF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2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A3C5E-1BAB-11B3-4061-74DBEB183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A7D402-1A06-4343-FB29-449DE7EAEBF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22682D-0A10-1AA3-9526-246C616EE53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réviser les jours de la semaine. Répétez après moi.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44D2E3-07EB-57C0-F62A-F632730AA9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D46B24-BF2C-C556-CA96-D76ABFD9E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895" y="3910227"/>
            <a:ext cx="8678210" cy="12085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D94512-E71A-BB44-21C3-17C1509BE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452" y="5726637"/>
            <a:ext cx="12046638" cy="1144236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6A9113D-262B-29CD-0121-8D2E8C1B744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49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s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quel jour, aujourd’hui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Aujourd'hui, c’est … .</a:t>
            </a:r>
          </a:p>
        </p:txBody>
      </p:sp>
    </p:spTree>
    <p:extLst>
      <p:ext uri="{BB962C8B-B14F-4D97-AF65-F5344CB8AC3E}">
        <p14:creationId xmlns:p14="http://schemas.microsoft.com/office/powerpoint/2010/main" val="4085860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2_S4_s1_Dialogue">
            <a:hlinkClick r:id="" action="ppaction://media"/>
            <a:extLst>
              <a:ext uri="{FF2B5EF4-FFF2-40B4-BE49-F238E27FC236}">
                <a16:creationId xmlns:a16="http://schemas.microsoft.com/office/drawing/2014/main" id="{502E911E-63AA-3CD6-C052-1C2A35BED81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86765" y="830084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B8A5E58-273F-21D6-7498-93D0316A8754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1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MA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</a:t>
            </a: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2_S4_s1_Dialogue">
            <a:hlinkClick r:id="" action="ppaction://media"/>
            <a:extLst>
              <a:ext uri="{FF2B5EF4-FFF2-40B4-BE49-F238E27FC236}">
                <a16:creationId xmlns:a16="http://schemas.microsoft.com/office/drawing/2014/main" id="{502E911E-63AA-3CD6-C052-1C2A35BED81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86765" y="830084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B8A5E58-273F-21D6-7498-93D0316A8754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2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C’est quel jour, aujourd’hui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79080" y="2044085"/>
            <a:ext cx="4393883" cy="1530104"/>
          </a:xfrm>
          <a:prstGeom prst="wedgeEllipseCallout">
            <a:avLst>
              <a:gd name="adj1" fmla="val -11060"/>
              <a:gd name="adj2" fmla="val 8730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quel jour, aujourd’hui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B6A70F7-7185-E9D7-FAF0-E144AF0B32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5654" y="6016068"/>
            <a:ext cx="1932860" cy="1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C’est quel jour, aujourd’hui ?»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4143134A-CEF4-4D47-AAF0-7A034FAC42D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48EB73B5-84E8-DAEE-8C6E-1CD427A454C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879080" y="2044085"/>
            <a:ext cx="4393883" cy="1530104"/>
          </a:xfrm>
          <a:prstGeom prst="wedgeEllipseCallout">
            <a:avLst>
              <a:gd name="adj1" fmla="val -11060"/>
              <a:gd name="adj2" fmla="val 8730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C’est quel jour, aujourd’hui ?</a:t>
            </a:r>
          </a:p>
        </p:txBody>
      </p:sp>
      <p:pic>
        <p:nvPicPr>
          <p:cNvPr id="18" name="Image 17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BC57172-68B5-F947-C59C-F4BB1081C20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4D3E79-73A6-01E0-C947-6A5BE3D395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DE0BD1-9A4D-4980-8645-C82B051F30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5654" y="6016068"/>
            <a:ext cx="1932860" cy="1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0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Aujourd’hui, c’est lundi.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00337" y="2095960"/>
            <a:ext cx="3914775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c’est lundi.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9848A0-AE6E-32AD-13A2-CB30822802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3258" y="6050456"/>
            <a:ext cx="2714417" cy="1177093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4A68002-13F1-29B2-504B-8915F5E7FA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A716-CA65-A61F-B095-2AA1AB0E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C70D97DD-4876-4E78-91C9-222209AEF6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5FD001-C5C9-9891-CD34-D60F33630D6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Aujourd’hui, c’est lundi. 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8AA77-EC17-7395-F6CD-42D78BAE0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05062AC-14F1-2A9B-187C-F31D6973565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C57E03A8-CE03-4DA4-EDE0-D8615A03E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710974AF-CEC9-A5C5-EC96-0EE47D4C010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00337" y="2095960"/>
            <a:ext cx="3914775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c’est lundi.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177903-0BAB-4F02-04FB-1BC136B595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3258" y="6050456"/>
            <a:ext cx="2714417" cy="1177093"/>
          </a:xfrm>
          <a:prstGeom prst="rect">
            <a:avLst/>
          </a:prstGeom>
        </p:spPr>
      </p:pic>
      <p:pic>
        <p:nvPicPr>
          <p:cNvPr id="4" name="Image 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D101E23-F571-2C53-3351-BEFFBB6C47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0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quel jour, aujourd’hui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B68A08-7BEE-7847-D523-09DBEE247AEB}"/>
              </a:ext>
            </a:extLst>
          </p:cNvPr>
          <p:cNvSpPr txBox="1"/>
          <p:nvPr/>
        </p:nvSpPr>
        <p:spPr>
          <a:xfrm>
            <a:off x="2486026" y="2550879"/>
            <a:ext cx="1082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quel jour, aujourd’hui ?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446AA54F-9C7E-21A1-852E-3D790A7CA4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8" y="3829994"/>
            <a:ext cx="6391263" cy="478752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6C9B8D2-F800-D72E-3868-811720A7C3D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DA1C569-5DFA-8AC9-7E4F-B629E3353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7546" y="2279831"/>
            <a:ext cx="1476978" cy="13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77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p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p.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p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p.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p. Elle fait le son « p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p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p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p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P 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 – p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50602-0313-D470-A602-595B642616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p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</a:t>
            </a: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papa.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papa », je vois la lettre p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p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p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p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E38C34-5FBA-644F-8AA5-ECA8F198B4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0886" y="3257654"/>
            <a:ext cx="2521946" cy="411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8EA3-1810-BFE4-585C-5586345B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640BA9E-8829-3707-39B4-21F8A26B2D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3EE23-8E65-AD66-D029-97D7D6F358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oule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15DB36-B253-05F5-9281-A39A7376E7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A487779-9DDD-F043-8B41-992E7EB072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B0FADD1-8C0E-580C-2EE4-C7D9B3180B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poule.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poule », je vois la lettre p et j’entends le son « p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51D59A-1ED5-47FD-05FC-1193815E2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287" y="3635109"/>
            <a:ext cx="2271746" cy="30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49F4-CB88-0019-4E98-2948BF66C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013910E-E29C-E882-5E79-214BB3E388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F716E-4B41-5FD1-AF25-8C88FEAD684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0051" y="4035504"/>
            <a:ext cx="79072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ta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p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is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653FB-6346-FCDB-4EAE-0A0441A8CC4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40A5B7E-32DD-44D9-DDB1-47994736A2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7F3560-1B61-78DB-82C4-53B6AA071BE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p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tapis.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tapis », je vois la lettre p et j’entends le son « p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C20F26-5B56-D345-170B-5C5A0A70F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5876" y="4222023"/>
            <a:ext cx="3921818" cy="20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1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 q P e b p d a p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p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1B853425-F501-C574-F3F5-A5374B52B23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 q P e b p d a p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p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E99AED0-A693-D576-C9A5-B3B587DEC3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a q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e b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p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d a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p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parasol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p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B39CE0-AFA4-8883-A615-3F83256FD6D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p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arasol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2D32-F162-093D-B570-BC50F01D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0F1AF1F-F13D-E7A0-C81E-8A7E62F70D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p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0A5EFB5-8418-12DA-9233-A3EFB20E864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03AC64-BAC1-C170-BEAE-89C7857FE0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Poupée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7460E53-6835-279E-AE67-DB33D870CA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721D251-25F7-B170-5510-E66F768810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516346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E573-D5F0-0F82-43EE-2ED37E89D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EDAF9F-C4BE-58C1-A116-6B6F80CEBF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p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3AC2F43-2909-BA11-B52E-E06B6ECF666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69EEA15-3913-8573-0F9E-1A60978A5A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0BE525A-69BC-F0E6-1E86-268A692E5A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5C257B-F84A-C047-D031-8B301C99DDA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P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ou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p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ée 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0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2768-B6B9-B289-2E8C-6B171FD0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72713B2-BC0A-BD6B-4564-174A15A8EE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p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CDFE8BE-C870-A9A1-F094-4A9FEFF219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3F1109-19B3-F82C-AC5D-49D007E90A5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soupe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2DFE15-F638-052B-E296-DF862F609B6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8D2C20E-D119-9658-75E4-A8EBCDEFA1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685898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06F9-9F88-9290-75F9-76227E24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A4F1CAA-6E56-9707-80BC-D918B2463C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p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44DB069-137B-044A-4D2B-5ACA84B273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98CD13-4220-5BAB-213C-F6DB30E760C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856D0E5-350D-8124-A167-3D1F930D5B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777B16-C940-1B95-F19D-A6D0D4D672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sou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p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e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30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papi.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Pa-pi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p » dans papi.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A1A284E-68E7-0358-7493-5BCA9AC0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7118" y="2856117"/>
            <a:ext cx="2701764" cy="457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D3DD-93E2-A998-28D6-4DDAD4AA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4EA70D4-640C-865F-A1E2-B85D3568F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parasol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Pa-ra-sol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parasol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FFEE037-47EB-3EA5-5EA7-5B2567364C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DB5CD-7188-BDAE-7CA1-32B9988DBD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BE6398-9E6A-200A-F7BB-C9BCAB7701A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2D756A1-2420-D06F-B39F-E8A47F88C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356" y="3325889"/>
            <a:ext cx="3517287" cy="3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2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E8904-DF3B-DFB9-3507-34363706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B3FF0E1-74DF-F329-3573-5E8EB30442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stylo.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Sty-lo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«p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stylo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7F5E0EC-AFEB-017E-83FF-9DA5C21AD5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46867F-BB5E-4161-9C73-922AD64232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DAD75A3-B84A-F21E-8641-658C278691F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4D81CB7-259E-AB8A-B4EE-EC4C310BF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44" b="89873" l="9922" r="89883">
                        <a14:foregroundMark x1="16537" y1="84019" x2="19844" y2="89399"/>
                        <a14:foregroundMark x1="82296" y1="10918" x2="89689" y2="15190"/>
                        <a14:foregroundMark x1="85992" y1="8544" x2="87743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7071" y="3508692"/>
            <a:ext cx="3141857" cy="38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8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porte.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Por-te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«p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porte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366C4F4E-44CD-68AF-C247-8A61FD42A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01" y="3023905"/>
            <a:ext cx="2324398" cy="460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34.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573FAA-19F8-BD9E-31E1-4C1E3F4FF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935" y="1715423"/>
            <a:ext cx="5561811" cy="78717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00458" y="2771767"/>
            <a:ext cx="5700767" cy="2757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p - P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3B2AA8A-B2AC-5C2D-EDAE-AF61DD7DE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94" y="4148453"/>
            <a:ext cx="12630010" cy="25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C8DB07B-DDD0-27A6-FC12-CB09362D44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94" y="4148453"/>
            <a:ext cx="12630010" cy="25785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233578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457695" y="545203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378344" y="546632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EB9A1E-AF05-3BFE-94F9-F1C16E6C330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143015" y="545784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939210" y="545203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6603F7-6956-FF98-A13B-A06A17D1839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03331" y="545784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D24A1F-95C5-3097-D6CD-ADDBC220130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533953" y="5457849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p - P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586B94-C4DE-530B-BC66-A050CF82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88" y="4090369"/>
            <a:ext cx="12734424" cy="21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0B6F6D-68E5-5C97-96FC-AF26BCE201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788" y="4090369"/>
            <a:ext cx="12734424" cy="2134834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75963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BD4574-684A-937D-F36B-92D7FC35B4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05198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EFF4B4-8F12-98D8-57DC-487DE012F97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40407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583139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C343338-D4E1-4472-978E-37A0D77B6A2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90382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p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4283C4A-B0BC-EDCB-0E11-0E6191C5D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54" y="3918556"/>
            <a:ext cx="11777891" cy="29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961389-4064-806A-9270-70E24BE09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54" y="3918556"/>
            <a:ext cx="11777891" cy="293668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3729037" y="4929185"/>
            <a:ext cx="1971675" cy="18831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843585" y="4972048"/>
            <a:ext cx="2728914" cy="18831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3E2D13-A0C0-B597-4B3F-3112DA046F8E}"/>
              </a:ext>
            </a:extLst>
          </p:cNvPr>
          <p:cNvSpPr/>
          <p:nvPr/>
        </p:nvSpPr>
        <p:spPr>
          <a:xfrm>
            <a:off x="11258547" y="4972049"/>
            <a:ext cx="1700897" cy="18403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/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31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/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/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kumimoji="0" lang="en-GB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  <a:p>
            <a:pPr marL="0" marR="0" lvl="0" indent="0" algn="ct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(استمارة موجهة للأساتذة)</a:t>
            </a:r>
            <a:endParaRPr kumimoji="0" lang="fr-FR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/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الولوج عبر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  <a:hlinkClick r:id="rId6"/>
              </a:rPr>
              <a:t>الرابط أسفله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: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/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مسح رمز الاستجابة السريعة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Qr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code)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/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0287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/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11526</TotalTime>
  <Words>1836</Words>
  <PresentationFormat>Personnalisé</PresentationFormat>
  <Paragraphs>360</Paragraphs>
  <Slides>67</Slides>
  <Notes>1</Notes>
  <HiddenSlides>0</HiddenSlides>
  <MMClips>4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85" baseType="lpstr">
      <vt:lpstr>Arial</vt:lpstr>
      <vt:lpstr>Carelia</vt:lpstr>
      <vt:lpstr>Dosis Bold</vt:lpstr>
      <vt:lpstr>Cambria</vt:lpstr>
      <vt:lpstr>KG Primary Penmanship 2</vt:lpstr>
      <vt:lpstr>Helvetica Neue Light</vt:lpstr>
      <vt:lpstr>Dosis Medium</vt:lpstr>
      <vt:lpstr>Calibri</vt:lpstr>
      <vt:lpstr>Traditional Arabic</vt:lpstr>
      <vt:lpstr>Calibri </vt:lpstr>
      <vt:lpstr>Montserrat</vt:lpstr>
      <vt:lpstr>Dosis</vt:lpstr>
      <vt:lpstr>KG Primary Penmanship Alt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2025-07-20T08:29:39Z</dcterms:modified>
</cp:coreProperties>
</file>