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72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47482340" r:id="rId15"/>
    <p:sldId id="2147482353" r:id="rId16"/>
    <p:sldId id="2134808273" r:id="rId17"/>
    <p:sldId id="2134808929" r:id="rId18"/>
    <p:sldId id="2147482354" r:id="rId19"/>
    <p:sldId id="2134808870" r:id="rId20"/>
    <p:sldId id="2134808951" r:id="rId21"/>
    <p:sldId id="2134808846" r:id="rId22"/>
    <p:sldId id="2134808882" r:id="rId23"/>
    <p:sldId id="2147482363" r:id="rId24"/>
    <p:sldId id="2134808214" r:id="rId25"/>
    <p:sldId id="2147482362" r:id="rId26"/>
    <p:sldId id="2134808495" r:id="rId27"/>
    <p:sldId id="2134808949" r:id="rId28"/>
    <p:sldId id="2147482359" r:id="rId29"/>
    <p:sldId id="2134808933" r:id="rId30"/>
    <p:sldId id="2147482360" r:id="rId31"/>
    <p:sldId id="2134808935" r:id="rId32"/>
    <p:sldId id="2147482361" r:id="rId33"/>
    <p:sldId id="2134808862" r:id="rId34"/>
    <p:sldId id="2134808615" r:id="rId35"/>
    <p:sldId id="2134808617" r:id="rId36"/>
    <p:sldId id="2134808619" r:id="rId37"/>
    <p:sldId id="2147482352" r:id="rId38"/>
    <p:sldId id="2134808857" r:id="rId39"/>
    <p:sldId id="2134808858" r:id="rId40"/>
    <p:sldId id="2134806998" r:id="rId41"/>
    <p:sldId id="2134806999" r:id="rId42"/>
    <p:sldId id="2134808859" r:id="rId43"/>
    <p:sldId id="2134807003" r:id="rId44"/>
    <p:sldId id="2134808910" r:id="rId45"/>
    <p:sldId id="2147482343" r:id="rId46"/>
    <p:sldId id="2134807011" r:id="rId47"/>
    <p:sldId id="2134808293" r:id="rId48"/>
    <p:sldId id="2134808294" r:id="rId49"/>
    <p:sldId id="2134808292" r:id="rId50"/>
    <p:sldId id="2134808295" r:id="rId51"/>
    <p:sldId id="2147482344" r:id="rId52"/>
    <p:sldId id="2147482345" r:id="rId53"/>
    <p:sldId id="2147482346" r:id="rId54"/>
    <p:sldId id="2147482347" r:id="rId55"/>
    <p:sldId id="2134805537" r:id="rId56"/>
    <p:sldId id="2147482349" r:id="rId57"/>
    <p:sldId id="2147482348" r:id="rId58"/>
    <p:sldId id="2134808467" r:id="rId59"/>
    <p:sldId id="2134806115" r:id="rId60"/>
    <p:sldId id="2134808299" r:id="rId61"/>
    <p:sldId id="2134807367" r:id="rId62"/>
    <p:sldId id="2134807368" r:id="rId63"/>
    <p:sldId id="2134807369" r:id="rId64"/>
    <p:sldId id="2134807370" r:id="rId65"/>
    <p:sldId id="2134808928" r:id="rId66"/>
    <p:sldId id="2134807372" r:id="rId67"/>
    <p:sldId id="2134808805" r:id="rId68"/>
    <p:sldId id="2134808775" r:id="rId69"/>
    <p:sldId id="2134808474" r:id="rId70"/>
    <p:sldId id="2147482339" r:id="rId71"/>
  </p:sldIdLst>
  <p:sldSz cx="13716000" cy="10287000"/>
  <p:notesSz cx="6858000" cy="9144000"/>
  <p:embeddedFontLst>
    <p:embeddedFont>
      <p:font typeface="Cambria" panose="02040503050406030204" pitchFamily="18" charset="0"/>
      <p:regular r:id="rId73"/>
      <p:bold r:id="rId74"/>
      <p:italic r:id="rId75"/>
      <p:boldItalic r:id="rId76"/>
    </p:embeddedFont>
    <p:embeddedFont>
      <p:font typeface="Carelia" panose="020B0604020202020204" charset="0"/>
      <p:regular r:id="rId77"/>
    </p:embeddedFont>
    <p:embeddedFont>
      <p:font typeface="Dosis" pitchFamily="2" charset="0"/>
      <p:regular r:id="rId78"/>
      <p:bold r:id="rId79"/>
    </p:embeddedFont>
    <p:embeddedFont>
      <p:font typeface="Dosis Bold" charset="0"/>
      <p:regular r:id="rId80"/>
      <p:bold r:id="rId81"/>
    </p:embeddedFont>
    <p:embeddedFont>
      <p:font typeface="Dosis Medium" pitchFamily="2" charset="0"/>
      <p:regular r:id="rId82"/>
    </p:embeddedFont>
    <p:embeddedFont>
      <p:font typeface="KG Primary Penmanship 2" panose="020B0604020202020204" charset="0"/>
      <p:regular r:id="rId83"/>
    </p:embeddedFont>
    <p:embeddedFont>
      <p:font typeface="KG Primary Penmanship Alt" panose="020B0604020202020204" charset="0"/>
      <p:regular r:id="rId84"/>
    </p:embeddedFont>
    <p:embeddedFont>
      <p:font typeface="Montserrat" panose="00000500000000000000" pitchFamily="2" charset="0"/>
      <p:regular r:id="rId85"/>
      <p:bold r:id="rId86"/>
      <p:italic r:id="rId87"/>
      <p:boldItalic r:id="rId88"/>
    </p:embeddedFont>
    <p:embeddedFont>
      <p:font typeface="Traditional Arabic" panose="02020603050405020304" pitchFamily="18" charset="-78"/>
      <p:regular r:id="rId89"/>
      <p:bold r:id="rId90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12.fntdata"/><Relationship Id="rId89" Type="http://schemas.openxmlformats.org/officeDocument/2006/relationships/font" Target="fonts/font17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" Target="slides/slide1.xml"/><Relationship Id="rId90" Type="http://schemas.openxmlformats.org/officeDocument/2006/relationships/font" Target="fonts/font18.fntdata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8.fntdata"/><Relationship Id="rId85" Type="http://schemas.openxmlformats.org/officeDocument/2006/relationships/font" Target="fonts/font13.fntdata"/><Relationship Id="rId9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font" Target="fonts/font3.fntdata"/><Relationship Id="rId83" Type="http://schemas.openxmlformats.org/officeDocument/2006/relationships/font" Target="fonts/font11.fntdata"/><Relationship Id="rId88" Type="http://schemas.openxmlformats.org/officeDocument/2006/relationships/font" Target="fonts/font16.fntdata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86" Type="http://schemas.openxmlformats.org/officeDocument/2006/relationships/font" Target="fonts/font14.fntdata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4.fntdata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15.fntdata"/><Relationship Id="rId61" Type="http://schemas.openxmlformats.org/officeDocument/2006/relationships/slide" Target="slides/slide57.xml"/><Relationship Id="rId82" Type="http://schemas.openxmlformats.org/officeDocument/2006/relationships/font" Target="fonts/font10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20/07/2025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0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6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6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4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00591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svg"/><Relationship Id="rId3" Type="http://schemas.openxmlformats.org/officeDocument/2006/relationships/tags" Target="../tags/tag4.xml"/><Relationship Id="rId21" Type="http://schemas.openxmlformats.org/officeDocument/2006/relationships/image" Target="../media/image12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openxmlformats.org/officeDocument/2006/relationships/image" Target="../media/image7.svg"/><Relationship Id="rId20" Type="http://schemas.openxmlformats.org/officeDocument/2006/relationships/image" Target="../media/image11.sv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tags" Target="../tags/tag11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5.xml"/><Relationship Id="rId7" Type="http://schemas.openxmlformats.org/officeDocument/2006/relationships/image" Target="../media/image5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7.xml"/><Relationship Id="rId10" Type="http://schemas.openxmlformats.org/officeDocument/2006/relationships/image" Target="../media/image8.png"/><Relationship Id="rId4" Type="http://schemas.openxmlformats.org/officeDocument/2006/relationships/tags" Target="../tags/tag106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1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36.png"/><Relationship Id="rId5" Type="http://schemas.openxmlformats.org/officeDocument/2006/relationships/tags" Target="../tags/tag112.xml"/><Relationship Id="rId10" Type="http://schemas.openxmlformats.org/officeDocument/2006/relationships/image" Target="../media/image16.svg"/><Relationship Id="rId4" Type="http://schemas.openxmlformats.org/officeDocument/2006/relationships/tags" Target="../tags/tag111.xml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6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5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5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5.xml"/><Relationship Id="rId7" Type="http://schemas.openxmlformats.org/officeDocument/2006/relationships/image" Target="../media/image5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7.xml"/><Relationship Id="rId10" Type="http://schemas.openxmlformats.org/officeDocument/2006/relationships/image" Target="../media/image8.png"/><Relationship Id="rId4" Type="http://schemas.openxmlformats.org/officeDocument/2006/relationships/tags" Target="../tags/tag126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6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5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5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59.xml"/><Relationship Id="rId7" Type="http://schemas.openxmlformats.org/officeDocument/2006/relationships/image" Target="../media/image5.jpeg"/><Relationship Id="rId12" Type="http://schemas.openxmlformats.org/officeDocument/2006/relationships/image" Target="../media/image39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8.png"/><Relationship Id="rId5" Type="http://schemas.openxmlformats.org/officeDocument/2006/relationships/tags" Target="../tags/tag161.xml"/><Relationship Id="rId10" Type="http://schemas.openxmlformats.org/officeDocument/2006/relationships/image" Target="../media/image37.png"/><Relationship Id="rId4" Type="http://schemas.openxmlformats.org/officeDocument/2006/relationships/tags" Target="../tags/tag160.xml"/><Relationship Id="rId9" Type="http://schemas.openxmlformats.org/officeDocument/2006/relationships/image" Target="../media/image1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40.png"/><Relationship Id="rId5" Type="http://schemas.openxmlformats.org/officeDocument/2006/relationships/tags" Target="../tags/tag166.xml"/><Relationship Id="rId10" Type="http://schemas.openxmlformats.org/officeDocument/2006/relationships/image" Target="../media/image7.svg"/><Relationship Id="rId4" Type="http://schemas.openxmlformats.org/officeDocument/2006/relationships/tags" Target="../tags/tag165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5.jpeg"/><Relationship Id="rId18" Type="http://schemas.openxmlformats.org/officeDocument/2006/relationships/image" Target="../media/image43.pn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2.svg"/><Relationship Id="rId2" Type="http://schemas.openxmlformats.org/officeDocument/2006/relationships/tags" Target="../tags/tag169.xml"/><Relationship Id="rId16" Type="http://schemas.openxmlformats.org/officeDocument/2006/relationships/image" Target="../media/image41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5" Type="http://schemas.openxmlformats.org/officeDocument/2006/relationships/tags" Target="../tags/tag172.xml"/><Relationship Id="rId15" Type="http://schemas.openxmlformats.org/officeDocument/2006/relationships/image" Target="../media/image29.svg"/><Relationship Id="rId10" Type="http://schemas.openxmlformats.org/officeDocument/2006/relationships/tags" Target="../tags/tag177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image" Target="../media/image44.png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image" Target="../media/image19.sv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image" Target="../media/image18.png"/><Relationship Id="rId5" Type="http://schemas.openxmlformats.org/officeDocument/2006/relationships/tags" Target="../tags/tag18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2.xml"/><Relationship Id="rId9" Type="http://schemas.openxmlformats.org/officeDocument/2006/relationships/tags" Target="../tags/tag18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190.xml"/><Relationship Id="rId7" Type="http://schemas.openxmlformats.org/officeDocument/2006/relationships/image" Target="../media/image19.sv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194.xml"/><Relationship Id="rId7" Type="http://schemas.openxmlformats.org/officeDocument/2006/relationships/image" Target="../media/image19.sv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tags" Target="../tags/tag198.xml"/><Relationship Id="rId7" Type="http://schemas.openxmlformats.org/officeDocument/2006/relationships/image" Target="../media/image19.sv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video" Target="NULL" TargetMode="External"/><Relationship Id="rId7" Type="http://schemas.openxmlformats.org/officeDocument/2006/relationships/image" Target="../media/image18.png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2.xml"/><Relationship Id="rId4" Type="http://schemas.microsoft.com/office/2007/relationships/media" Target="../media/media1.mp4"/><Relationship Id="rId9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205.xml"/><Relationship Id="rId7" Type="http://schemas.openxmlformats.org/officeDocument/2006/relationships/image" Target="../media/image19.svg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8.png"/><Relationship Id="rId4" Type="http://schemas.openxmlformats.org/officeDocument/2006/relationships/tags" Target="../tags/tag206.xml"/><Relationship Id="rId9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20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tags" Target="../tags/tag212.xml"/><Relationship Id="rId11" Type="http://schemas.openxmlformats.org/officeDocument/2006/relationships/image" Target="../media/image8.png"/><Relationship Id="rId5" Type="http://schemas.openxmlformats.org/officeDocument/2006/relationships/tags" Target="../tags/tag211.xml"/><Relationship Id="rId10" Type="http://schemas.openxmlformats.org/officeDocument/2006/relationships/image" Target="../media/image7.svg"/><Relationship Id="rId4" Type="http://schemas.openxmlformats.org/officeDocument/2006/relationships/tags" Target="../tags/tag210.xml"/><Relationship Id="rId9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20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2.svg"/><Relationship Id="rId3" Type="http://schemas.openxmlformats.org/officeDocument/2006/relationships/tags" Target="../tags/tag215.xml"/><Relationship Id="rId7" Type="http://schemas.openxmlformats.org/officeDocument/2006/relationships/tags" Target="../tags/tag219.xml"/><Relationship Id="rId12" Type="http://schemas.openxmlformats.org/officeDocument/2006/relationships/tags" Target="../tags/tag224.xml"/><Relationship Id="rId17" Type="http://schemas.openxmlformats.org/officeDocument/2006/relationships/image" Target="../media/image41.png"/><Relationship Id="rId2" Type="http://schemas.openxmlformats.org/officeDocument/2006/relationships/tags" Target="../tags/tag214.xml"/><Relationship Id="rId16" Type="http://schemas.openxmlformats.org/officeDocument/2006/relationships/image" Target="../media/image29.svg"/><Relationship Id="rId1" Type="http://schemas.openxmlformats.org/officeDocument/2006/relationships/tags" Target="../tags/tag213.xml"/><Relationship Id="rId6" Type="http://schemas.openxmlformats.org/officeDocument/2006/relationships/tags" Target="../tags/tag218.xml"/><Relationship Id="rId11" Type="http://schemas.openxmlformats.org/officeDocument/2006/relationships/tags" Target="../tags/tag223.xml"/><Relationship Id="rId5" Type="http://schemas.openxmlformats.org/officeDocument/2006/relationships/tags" Target="../tags/tag217.xml"/><Relationship Id="rId15" Type="http://schemas.openxmlformats.org/officeDocument/2006/relationships/image" Target="../media/image15.png"/><Relationship Id="rId10" Type="http://schemas.openxmlformats.org/officeDocument/2006/relationships/tags" Target="../tags/tag222.xml"/><Relationship Id="rId19" Type="http://schemas.openxmlformats.org/officeDocument/2006/relationships/image" Target="../media/image43.png"/><Relationship Id="rId4" Type="http://schemas.openxmlformats.org/officeDocument/2006/relationships/tags" Target="../tags/tag216.xml"/><Relationship Id="rId9" Type="http://schemas.openxmlformats.org/officeDocument/2006/relationships/tags" Target="../tags/tag221.xml"/><Relationship Id="rId1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51.png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12" Type="http://schemas.openxmlformats.org/officeDocument/2006/relationships/tags" Target="../tags/tag236.xml"/><Relationship Id="rId17" Type="http://schemas.openxmlformats.org/officeDocument/2006/relationships/image" Target="../media/image50.PNG"/><Relationship Id="rId2" Type="http://schemas.openxmlformats.org/officeDocument/2006/relationships/tags" Target="../tags/tag226.xml"/><Relationship Id="rId16" Type="http://schemas.openxmlformats.org/officeDocument/2006/relationships/image" Target="../media/image49.png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tags" Target="../tags/tag235.xml"/><Relationship Id="rId5" Type="http://schemas.openxmlformats.org/officeDocument/2006/relationships/tags" Target="../tags/tag229.xml"/><Relationship Id="rId15" Type="http://schemas.openxmlformats.org/officeDocument/2006/relationships/image" Target="../media/image19.svg"/><Relationship Id="rId10" Type="http://schemas.openxmlformats.org/officeDocument/2006/relationships/tags" Target="../tags/tag234.xml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media" Target="../media/media2.wav"/><Relationship Id="rId13" Type="http://schemas.openxmlformats.org/officeDocument/2006/relationships/tags" Target="../tags/tag247.xml"/><Relationship Id="rId18" Type="http://schemas.openxmlformats.org/officeDocument/2006/relationships/image" Target="../media/image51.png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12" Type="http://schemas.openxmlformats.org/officeDocument/2006/relationships/tags" Target="../tags/tag246.xml"/><Relationship Id="rId17" Type="http://schemas.openxmlformats.org/officeDocument/2006/relationships/image" Target="../media/image50.PNG"/><Relationship Id="rId2" Type="http://schemas.openxmlformats.org/officeDocument/2006/relationships/tags" Target="../tags/tag238.xml"/><Relationship Id="rId16" Type="http://schemas.openxmlformats.org/officeDocument/2006/relationships/image" Target="../media/image49.png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tags" Target="../tags/tag245.xml"/><Relationship Id="rId5" Type="http://schemas.openxmlformats.org/officeDocument/2006/relationships/tags" Target="../tags/tag24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44.xml"/><Relationship Id="rId19" Type="http://schemas.openxmlformats.org/officeDocument/2006/relationships/image" Target="../media/image52.png"/><Relationship Id="rId4" Type="http://schemas.openxmlformats.org/officeDocument/2006/relationships/tags" Target="../tags/tag240.xml"/><Relationship Id="rId9" Type="http://schemas.openxmlformats.org/officeDocument/2006/relationships/audio" Target="../media/media2.wav"/><Relationship Id="rId14" Type="http://schemas.openxmlformats.org/officeDocument/2006/relationships/tags" Target="../tags/tag24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56.xml"/><Relationship Id="rId13" Type="http://schemas.openxmlformats.org/officeDocument/2006/relationships/image" Target="../media/image19.svg"/><Relationship Id="rId3" Type="http://schemas.openxmlformats.org/officeDocument/2006/relationships/tags" Target="../tags/tag251.xml"/><Relationship Id="rId7" Type="http://schemas.openxmlformats.org/officeDocument/2006/relationships/tags" Target="../tags/tag255.xml"/><Relationship Id="rId12" Type="http://schemas.openxmlformats.org/officeDocument/2006/relationships/image" Target="../media/image18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53.xml"/><Relationship Id="rId10" Type="http://schemas.openxmlformats.org/officeDocument/2006/relationships/tags" Target="../tags/tag258.xml"/><Relationship Id="rId4" Type="http://schemas.openxmlformats.org/officeDocument/2006/relationships/tags" Target="../tags/tag252.xml"/><Relationship Id="rId9" Type="http://schemas.openxmlformats.org/officeDocument/2006/relationships/tags" Target="../tags/tag257.xml"/><Relationship Id="rId1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media" Target="../media/media2.wav"/><Relationship Id="rId13" Type="http://schemas.openxmlformats.org/officeDocument/2006/relationships/tags" Target="../tags/tag269.xml"/><Relationship Id="rId18" Type="http://schemas.openxmlformats.org/officeDocument/2006/relationships/image" Target="../media/image51.png"/><Relationship Id="rId3" Type="http://schemas.openxmlformats.org/officeDocument/2006/relationships/tags" Target="../tags/tag261.xml"/><Relationship Id="rId7" Type="http://schemas.openxmlformats.org/officeDocument/2006/relationships/tags" Target="../tags/tag265.xml"/><Relationship Id="rId12" Type="http://schemas.openxmlformats.org/officeDocument/2006/relationships/tags" Target="../tags/tag268.xml"/><Relationship Id="rId17" Type="http://schemas.openxmlformats.org/officeDocument/2006/relationships/image" Target="../media/image50.PNG"/><Relationship Id="rId2" Type="http://schemas.openxmlformats.org/officeDocument/2006/relationships/tags" Target="../tags/tag260.xml"/><Relationship Id="rId16" Type="http://schemas.openxmlformats.org/officeDocument/2006/relationships/image" Target="../media/image49.png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11" Type="http://schemas.openxmlformats.org/officeDocument/2006/relationships/tags" Target="../tags/tag267.xml"/><Relationship Id="rId5" Type="http://schemas.openxmlformats.org/officeDocument/2006/relationships/tags" Target="../tags/tag263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66.xml"/><Relationship Id="rId19" Type="http://schemas.openxmlformats.org/officeDocument/2006/relationships/image" Target="../media/image52.png"/><Relationship Id="rId4" Type="http://schemas.openxmlformats.org/officeDocument/2006/relationships/tags" Target="../tags/tag262.xml"/><Relationship Id="rId9" Type="http://schemas.openxmlformats.org/officeDocument/2006/relationships/audio" Target="../media/media2.wav"/><Relationship Id="rId14" Type="http://schemas.openxmlformats.org/officeDocument/2006/relationships/tags" Target="../tags/tag27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.xml"/><Relationship Id="rId7" Type="http://schemas.openxmlformats.org/officeDocument/2006/relationships/image" Target="../media/image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6.xml"/><Relationship Id="rId10" Type="http://schemas.openxmlformats.org/officeDocument/2006/relationships/image" Target="../media/image8.png"/><Relationship Id="rId4" Type="http://schemas.openxmlformats.org/officeDocument/2006/relationships/tags" Target="../tags/tag25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54.png"/><Relationship Id="rId3" Type="http://schemas.openxmlformats.org/officeDocument/2006/relationships/tags" Target="../tags/tag27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1.png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tags" Target="../tags/tag276.xml"/><Relationship Id="rId11" Type="http://schemas.openxmlformats.org/officeDocument/2006/relationships/image" Target="../media/image50.PNG"/><Relationship Id="rId5" Type="http://schemas.openxmlformats.org/officeDocument/2006/relationships/tags" Target="../tags/tag275.xml"/><Relationship Id="rId10" Type="http://schemas.openxmlformats.org/officeDocument/2006/relationships/image" Target="../media/image49.png"/><Relationship Id="rId4" Type="http://schemas.openxmlformats.org/officeDocument/2006/relationships/tags" Target="../tags/tag274.xml"/><Relationship Id="rId9" Type="http://schemas.openxmlformats.org/officeDocument/2006/relationships/image" Target="../media/image19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84.xml"/><Relationship Id="rId13" Type="http://schemas.openxmlformats.org/officeDocument/2006/relationships/image" Target="../media/image18.png"/><Relationship Id="rId18" Type="http://schemas.openxmlformats.org/officeDocument/2006/relationships/image" Target="../media/image54.png"/><Relationship Id="rId3" Type="http://schemas.openxmlformats.org/officeDocument/2006/relationships/tags" Target="../tags/tag279.xml"/><Relationship Id="rId7" Type="http://schemas.openxmlformats.org/officeDocument/2006/relationships/tags" Target="../tags/tag283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51.png"/><Relationship Id="rId2" Type="http://schemas.openxmlformats.org/officeDocument/2006/relationships/tags" Target="../tags/tag278.xml"/><Relationship Id="rId16" Type="http://schemas.openxmlformats.org/officeDocument/2006/relationships/image" Target="../media/image50.PNG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tags" Target="../tags/tag287.xml"/><Relationship Id="rId5" Type="http://schemas.openxmlformats.org/officeDocument/2006/relationships/tags" Target="../tags/tag281.xml"/><Relationship Id="rId15" Type="http://schemas.openxmlformats.org/officeDocument/2006/relationships/image" Target="../media/image55.png"/><Relationship Id="rId10" Type="http://schemas.openxmlformats.org/officeDocument/2006/relationships/tags" Target="../tags/tag286.xml"/><Relationship Id="rId4" Type="http://schemas.openxmlformats.org/officeDocument/2006/relationships/tags" Target="../tags/tag280.xml"/><Relationship Id="rId9" Type="http://schemas.openxmlformats.org/officeDocument/2006/relationships/tags" Target="../tags/tag285.xml"/><Relationship Id="rId14" Type="http://schemas.openxmlformats.org/officeDocument/2006/relationships/image" Target="../media/image19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95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56.png"/><Relationship Id="rId3" Type="http://schemas.openxmlformats.org/officeDocument/2006/relationships/tags" Target="../tags/tag290.xml"/><Relationship Id="rId7" Type="http://schemas.openxmlformats.org/officeDocument/2006/relationships/tags" Target="../tags/tag294.xml"/><Relationship Id="rId12" Type="http://schemas.openxmlformats.org/officeDocument/2006/relationships/tags" Target="../tags/tag299.xml"/><Relationship Id="rId17" Type="http://schemas.openxmlformats.org/officeDocument/2006/relationships/image" Target="../media/image51.png"/><Relationship Id="rId2" Type="http://schemas.openxmlformats.org/officeDocument/2006/relationships/tags" Target="../tags/tag289.xml"/><Relationship Id="rId16" Type="http://schemas.openxmlformats.org/officeDocument/2006/relationships/image" Target="../media/image49.png"/><Relationship Id="rId1" Type="http://schemas.openxmlformats.org/officeDocument/2006/relationships/tags" Target="../tags/tag288.xml"/><Relationship Id="rId6" Type="http://schemas.openxmlformats.org/officeDocument/2006/relationships/tags" Target="../tags/tag293.xml"/><Relationship Id="rId11" Type="http://schemas.openxmlformats.org/officeDocument/2006/relationships/tags" Target="../tags/tag298.xml"/><Relationship Id="rId5" Type="http://schemas.openxmlformats.org/officeDocument/2006/relationships/tags" Target="../tags/tag292.xml"/><Relationship Id="rId15" Type="http://schemas.openxmlformats.org/officeDocument/2006/relationships/image" Target="../media/image19.svg"/><Relationship Id="rId10" Type="http://schemas.openxmlformats.org/officeDocument/2006/relationships/tags" Target="../tags/tag297.xml"/><Relationship Id="rId19" Type="http://schemas.openxmlformats.org/officeDocument/2006/relationships/image" Target="../media/image50.PNG"/><Relationship Id="rId4" Type="http://schemas.openxmlformats.org/officeDocument/2006/relationships/tags" Target="../tags/tag291.xml"/><Relationship Id="rId9" Type="http://schemas.openxmlformats.org/officeDocument/2006/relationships/tags" Target="../tags/tag296.xml"/><Relationship Id="rId1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02.xml"/><Relationship Id="rId7" Type="http://schemas.openxmlformats.org/officeDocument/2006/relationships/image" Target="../media/image18.png"/><Relationship Id="rId12" Type="http://schemas.openxmlformats.org/officeDocument/2006/relationships/image" Target="../media/image50.PNG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6.png"/><Relationship Id="rId5" Type="http://schemas.openxmlformats.org/officeDocument/2006/relationships/tags" Target="../tags/tag304.xml"/><Relationship Id="rId10" Type="http://schemas.openxmlformats.org/officeDocument/2006/relationships/image" Target="../media/image51.png"/><Relationship Id="rId4" Type="http://schemas.openxmlformats.org/officeDocument/2006/relationships/tags" Target="../tags/tag303.xml"/><Relationship Id="rId9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tags" Target="../tags/tag307.xml"/><Relationship Id="rId7" Type="http://schemas.openxmlformats.org/officeDocument/2006/relationships/image" Target="../media/image19.svg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08.xml"/><Relationship Id="rId9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31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image" Target="../media/image8.png"/><Relationship Id="rId5" Type="http://schemas.openxmlformats.org/officeDocument/2006/relationships/tags" Target="../tags/tag313.xml"/><Relationship Id="rId10" Type="http://schemas.openxmlformats.org/officeDocument/2006/relationships/image" Target="../media/image7.svg"/><Relationship Id="rId4" Type="http://schemas.openxmlformats.org/officeDocument/2006/relationships/tags" Target="../tags/tag312.xml"/><Relationship Id="rId9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22.xml"/><Relationship Id="rId13" Type="http://schemas.openxmlformats.org/officeDocument/2006/relationships/image" Target="../media/image15.png"/><Relationship Id="rId3" Type="http://schemas.openxmlformats.org/officeDocument/2006/relationships/tags" Target="../tags/tag317.xml"/><Relationship Id="rId7" Type="http://schemas.openxmlformats.org/officeDocument/2006/relationships/tags" Target="../tags/tag321.xml"/><Relationship Id="rId12" Type="http://schemas.openxmlformats.org/officeDocument/2006/relationships/image" Target="../media/image5.jpeg"/><Relationship Id="rId17" Type="http://schemas.openxmlformats.org/officeDocument/2006/relationships/image" Target="../media/image43.png"/><Relationship Id="rId2" Type="http://schemas.openxmlformats.org/officeDocument/2006/relationships/tags" Target="../tags/tag316.xml"/><Relationship Id="rId16" Type="http://schemas.openxmlformats.org/officeDocument/2006/relationships/image" Target="../media/image42.svg"/><Relationship Id="rId1" Type="http://schemas.openxmlformats.org/officeDocument/2006/relationships/tags" Target="../tags/tag315.xml"/><Relationship Id="rId6" Type="http://schemas.openxmlformats.org/officeDocument/2006/relationships/tags" Target="../tags/tag32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19.xml"/><Relationship Id="rId15" Type="http://schemas.openxmlformats.org/officeDocument/2006/relationships/image" Target="../media/image41.png"/><Relationship Id="rId10" Type="http://schemas.openxmlformats.org/officeDocument/2006/relationships/tags" Target="../tags/tag324.xml"/><Relationship Id="rId4" Type="http://schemas.openxmlformats.org/officeDocument/2006/relationships/tags" Target="../tags/tag318.xml"/><Relationship Id="rId9" Type="http://schemas.openxmlformats.org/officeDocument/2006/relationships/tags" Target="../tags/tag323.xml"/><Relationship Id="rId14" Type="http://schemas.openxmlformats.org/officeDocument/2006/relationships/image" Target="../media/image29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27.xml"/><Relationship Id="rId7" Type="http://schemas.openxmlformats.org/officeDocument/2006/relationships/image" Target="../media/image18.png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9.xml"/><Relationship Id="rId4" Type="http://schemas.openxmlformats.org/officeDocument/2006/relationships/tags" Target="../tags/tag328.xml"/><Relationship Id="rId9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32.xml"/><Relationship Id="rId7" Type="http://schemas.openxmlformats.org/officeDocument/2006/relationships/image" Target="../media/image18.png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4.xml"/><Relationship Id="rId4" Type="http://schemas.openxmlformats.org/officeDocument/2006/relationships/tags" Target="../tags/tag333.xml"/><Relationship Id="rId9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37.xml"/><Relationship Id="rId7" Type="http://schemas.openxmlformats.org/officeDocument/2006/relationships/image" Target="../media/image18.png"/><Relationship Id="rId2" Type="http://schemas.openxmlformats.org/officeDocument/2006/relationships/tags" Target="../tags/tag336.xml"/><Relationship Id="rId1" Type="http://schemas.openxmlformats.org/officeDocument/2006/relationships/tags" Target="../tags/tag33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16.svg"/><Relationship Id="rId3" Type="http://schemas.openxmlformats.org/officeDocument/2006/relationships/tags" Target="../tags/tag29.xml"/><Relationship Id="rId21" Type="http://schemas.openxmlformats.org/officeDocument/2006/relationships/image" Target="../media/image19.sv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15.png"/><Relationship Id="rId2" Type="http://schemas.openxmlformats.org/officeDocument/2006/relationships/tags" Target="../tags/tag28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.xml"/><Relationship Id="rId19" Type="http://schemas.openxmlformats.org/officeDocument/2006/relationships/image" Target="../media/image17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42.xml"/><Relationship Id="rId7" Type="http://schemas.openxmlformats.org/officeDocument/2006/relationships/image" Target="../media/image18.png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4.xml"/><Relationship Id="rId10" Type="http://schemas.openxmlformats.org/officeDocument/2006/relationships/image" Target="../media/image58.png"/><Relationship Id="rId4" Type="http://schemas.openxmlformats.org/officeDocument/2006/relationships/tags" Target="../tags/tag343.xml"/><Relationship Id="rId9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47.xml"/><Relationship Id="rId7" Type="http://schemas.openxmlformats.org/officeDocument/2006/relationships/image" Target="../media/image18.png"/><Relationship Id="rId2" Type="http://schemas.openxmlformats.org/officeDocument/2006/relationships/tags" Target="../tags/tag346.xml"/><Relationship Id="rId1" Type="http://schemas.openxmlformats.org/officeDocument/2006/relationships/tags" Target="../tags/tag34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9.xml"/><Relationship Id="rId10" Type="http://schemas.openxmlformats.org/officeDocument/2006/relationships/image" Target="../media/image59.png"/><Relationship Id="rId4" Type="http://schemas.openxmlformats.org/officeDocument/2006/relationships/tags" Target="../tags/tag348.xml"/><Relationship Id="rId9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52.xml"/><Relationship Id="rId7" Type="http://schemas.openxmlformats.org/officeDocument/2006/relationships/image" Target="../media/image18.png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4.xml"/><Relationship Id="rId10" Type="http://schemas.openxmlformats.org/officeDocument/2006/relationships/image" Target="../media/image60.png"/><Relationship Id="rId4" Type="http://schemas.openxmlformats.org/officeDocument/2006/relationships/tags" Target="../tags/tag353.xml"/><Relationship Id="rId9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57.xml"/><Relationship Id="rId7" Type="http://schemas.openxmlformats.org/officeDocument/2006/relationships/image" Target="../media/image18.png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9.xml"/><Relationship Id="rId4" Type="http://schemas.openxmlformats.org/officeDocument/2006/relationships/tags" Target="../tags/tag358.xml"/><Relationship Id="rId9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62.xml"/><Relationship Id="rId7" Type="http://schemas.openxmlformats.org/officeDocument/2006/relationships/image" Target="../media/image18.png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4.xml"/><Relationship Id="rId4" Type="http://schemas.openxmlformats.org/officeDocument/2006/relationships/tags" Target="../tags/tag363.xml"/><Relationship Id="rId9" Type="http://schemas.openxmlformats.org/officeDocument/2006/relationships/image" Target="../media/image2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67.xml"/><Relationship Id="rId7" Type="http://schemas.openxmlformats.org/officeDocument/2006/relationships/image" Target="../media/image18.png"/><Relationship Id="rId2" Type="http://schemas.openxmlformats.org/officeDocument/2006/relationships/tags" Target="../tags/tag366.xml"/><Relationship Id="rId1" Type="http://schemas.openxmlformats.org/officeDocument/2006/relationships/tags" Target="../tags/tag36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9.xml"/><Relationship Id="rId4" Type="http://schemas.openxmlformats.org/officeDocument/2006/relationships/tags" Target="../tags/tag368.xml"/><Relationship Id="rId9" Type="http://schemas.openxmlformats.org/officeDocument/2006/relationships/image" Target="../media/image6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72.xml"/><Relationship Id="rId7" Type="http://schemas.openxmlformats.org/officeDocument/2006/relationships/image" Target="../media/image18.png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4.xml"/><Relationship Id="rId4" Type="http://schemas.openxmlformats.org/officeDocument/2006/relationships/tags" Target="../tags/tag373.xml"/><Relationship Id="rId9" Type="http://schemas.openxmlformats.org/officeDocument/2006/relationships/image" Target="../media/image2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77.xml"/><Relationship Id="rId7" Type="http://schemas.openxmlformats.org/officeDocument/2006/relationships/image" Target="../media/image18.png"/><Relationship Id="rId2" Type="http://schemas.openxmlformats.org/officeDocument/2006/relationships/tags" Target="../tags/tag376.xml"/><Relationship Id="rId1" Type="http://schemas.openxmlformats.org/officeDocument/2006/relationships/tags" Target="../tags/tag37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9.xml"/><Relationship Id="rId4" Type="http://schemas.openxmlformats.org/officeDocument/2006/relationships/tags" Target="../tags/tag378.xml"/><Relationship Id="rId9" Type="http://schemas.openxmlformats.org/officeDocument/2006/relationships/image" Target="../media/image6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82.xml"/><Relationship Id="rId7" Type="http://schemas.openxmlformats.org/officeDocument/2006/relationships/image" Target="../media/image18.png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4.xml"/><Relationship Id="rId4" Type="http://schemas.openxmlformats.org/officeDocument/2006/relationships/tags" Target="../tags/tag383.xml"/><Relationship Id="rId9" Type="http://schemas.openxmlformats.org/officeDocument/2006/relationships/image" Target="../media/image2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87.xml"/><Relationship Id="rId7" Type="http://schemas.openxmlformats.org/officeDocument/2006/relationships/image" Target="../media/image18.png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9.xml"/><Relationship Id="rId4" Type="http://schemas.openxmlformats.org/officeDocument/2006/relationships/tags" Target="../tags/tag388.xml"/><Relationship Id="rId9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21.jpeg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24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26.jpe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92.xml"/><Relationship Id="rId7" Type="http://schemas.openxmlformats.org/officeDocument/2006/relationships/image" Target="../media/image18.png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4.xml"/><Relationship Id="rId4" Type="http://schemas.openxmlformats.org/officeDocument/2006/relationships/tags" Target="../tags/tag393.xml"/><Relationship Id="rId9" Type="http://schemas.openxmlformats.org/officeDocument/2006/relationships/image" Target="../media/image2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97.xml"/><Relationship Id="rId7" Type="http://schemas.openxmlformats.org/officeDocument/2006/relationships/image" Target="../media/image18.png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9.xml"/><Relationship Id="rId4" Type="http://schemas.openxmlformats.org/officeDocument/2006/relationships/tags" Target="../tags/tag398.xml"/><Relationship Id="rId9" Type="http://schemas.openxmlformats.org/officeDocument/2006/relationships/image" Target="../media/image6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tags" Target="../tags/tag402.xml"/><Relationship Id="rId7" Type="http://schemas.openxmlformats.org/officeDocument/2006/relationships/image" Target="../media/image19.svg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3.xml"/><Relationship Id="rId9" Type="http://schemas.openxmlformats.org/officeDocument/2006/relationships/image" Target="../media/image6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tags" Target="../tags/tag406.xml"/><Relationship Id="rId7" Type="http://schemas.openxmlformats.org/officeDocument/2006/relationships/image" Target="../media/image19.svg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7.xml"/><Relationship Id="rId9" Type="http://schemas.openxmlformats.org/officeDocument/2006/relationships/image" Target="../media/image6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tags" Target="../tags/tag410.xml"/><Relationship Id="rId7" Type="http://schemas.openxmlformats.org/officeDocument/2006/relationships/image" Target="../media/image19.svg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10" Type="http://schemas.microsoft.com/office/2007/relationships/hdphoto" Target="../media/hdphoto1.wdp"/><Relationship Id="rId4" Type="http://schemas.openxmlformats.org/officeDocument/2006/relationships/tags" Target="../tags/tag411.xml"/><Relationship Id="rId9" Type="http://schemas.openxmlformats.org/officeDocument/2006/relationships/image" Target="../media/image6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tags" Target="../tags/tag414.xml"/><Relationship Id="rId7" Type="http://schemas.openxmlformats.org/officeDocument/2006/relationships/image" Target="../media/image19.svg"/><Relationship Id="rId2" Type="http://schemas.openxmlformats.org/officeDocument/2006/relationships/tags" Target="../tags/tag413.xml"/><Relationship Id="rId1" Type="http://schemas.openxmlformats.org/officeDocument/2006/relationships/tags" Target="../tags/tag412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15.xml"/><Relationship Id="rId9" Type="http://schemas.openxmlformats.org/officeDocument/2006/relationships/image" Target="../media/image67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1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tags" Target="../tags/tag421.xml"/><Relationship Id="rId11" Type="http://schemas.openxmlformats.org/officeDocument/2006/relationships/image" Target="../media/image68.png"/><Relationship Id="rId5" Type="http://schemas.openxmlformats.org/officeDocument/2006/relationships/tags" Target="../tags/tag420.xml"/><Relationship Id="rId10" Type="http://schemas.openxmlformats.org/officeDocument/2006/relationships/image" Target="../media/image32.png"/><Relationship Id="rId4" Type="http://schemas.openxmlformats.org/officeDocument/2006/relationships/tags" Target="../tags/tag419.xml"/><Relationship Id="rId9" Type="http://schemas.openxmlformats.org/officeDocument/2006/relationships/image" Target="../media/image19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tags" Target="../tags/tag424.xml"/><Relationship Id="rId7" Type="http://schemas.openxmlformats.org/officeDocument/2006/relationships/image" Target="../media/image19.svg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25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tags" Target="../tags/tag428.xml"/><Relationship Id="rId7" Type="http://schemas.openxmlformats.org/officeDocument/2006/relationships/image" Target="../media/image19.svg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29.xml"/><Relationship Id="rId9" Type="http://schemas.openxmlformats.org/officeDocument/2006/relationships/image" Target="../media/image69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37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432.xml"/><Relationship Id="rId7" Type="http://schemas.openxmlformats.org/officeDocument/2006/relationships/tags" Target="../tags/tag436.xml"/><Relationship Id="rId12" Type="http://schemas.openxmlformats.org/officeDocument/2006/relationships/tags" Target="../tags/tag441.xml"/><Relationship Id="rId17" Type="http://schemas.openxmlformats.org/officeDocument/2006/relationships/image" Target="../media/image70.png"/><Relationship Id="rId2" Type="http://schemas.openxmlformats.org/officeDocument/2006/relationships/tags" Target="../tags/tag431.xml"/><Relationship Id="rId16" Type="http://schemas.openxmlformats.org/officeDocument/2006/relationships/image" Target="../media/image19.svg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tags" Target="../tags/tag440.xml"/><Relationship Id="rId5" Type="http://schemas.openxmlformats.org/officeDocument/2006/relationships/tags" Target="../tags/tag434.xml"/><Relationship Id="rId15" Type="http://schemas.openxmlformats.org/officeDocument/2006/relationships/image" Target="../media/image18.png"/><Relationship Id="rId10" Type="http://schemas.openxmlformats.org/officeDocument/2006/relationships/tags" Target="../tags/tag439.xml"/><Relationship Id="rId4" Type="http://schemas.openxmlformats.org/officeDocument/2006/relationships/tags" Target="../tags/tag433.xml"/><Relationship Id="rId9" Type="http://schemas.openxmlformats.org/officeDocument/2006/relationships/tags" Target="../tags/tag438.xml"/><Relationship Id="rId14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image" Target="../media/image13.png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image" Target="../media/image29.svg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image" Target="../media/image3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15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tags" Target="../tags/tag444.xml"/><Relationship Id="rId7" Type="http://schemas.openxmlformats.org/officeDocument/2006/relationships/image" Target="../media/image19.svg"/><Relationship Id="rId2" Type="http://schemas.openxmlformats.org/officeDocument/2006/relationships/tags" Target="../tags/tag443.xml"/><Relationship Id="rId1" Type="http://schemas.openxmlformats.org/officeDocument/2006/relationships/tags" Target="../tags/tag442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5.xml"/><Relationship Id="rId9" Type="http://schemas.openxmlformats.org/officeDocument/2006/relationships/image" Target="../media/image71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453.xml"/><Relationship Id="rId13" Type="http://schemas.openxmlformats.org/officeDocument/2006/relationships/image" Target="../media/image19.svg"/><Relationship Id="rId3" Type="http://schemas.openxmlformats.org/officeDocument/2006/relationships/tags" Target="../tags/tag448.xml"/><Relationship Id="rId7" Type="http://schemas.openxmlformats.org/officeDocument/2006/relationships/tags" Target="../tags/tag452.xml"/><Relationship Id="rId12" Type="http://schemas.openxmlformats.org/officeDocument/2006/relationships/image" Target="../media/image18.png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image" Target="../media/image71.png"/><Relationship Id="rId5" Type="http://schemas.openxmlformats.org/officeDocument/2006/relationships/tags" Target="../tags/tag45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49.xml"/><Relationship Id="rId9" Type="http://schemas.openxmlformats.org/officeDocument/2006/relationships/tags" Target="../tags/tag454.xml"/><Relationship Id="rId14" Type="http://schemas.openxmlformats.org/officeDocument/2006/relationships/image" Target="../media/image70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tags" Target="../tags/tag457.xml"/><Relationship Id="rId7" Type="http://schemas.openxmlformats.org/officeDocument/2006/relationships/image" Target="../media/image19.svg"/><Relationship Id="rId2" Type="http://schemas.openxmlformats.org/officeDocument/2006/relationships/tags" Target="../tags/tag456.xml"/><Relationship Id="rId1" Type="http://schemas.openxmlformats.org/officeDocument/2006/relationships/tags" Target="../tags/tag455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58.xml"/><Relationship Id="rId9" Type="http://schemas.openxmlformats.org/officeDocument/2006/relationships/image" Target="../media/image72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61.xml"/><Relationship Id="rId7" Type="http://schemas.openxmlformats.org/officeDocument/2006/relationships/image" Target="../media/image18.png"/><Relationship Id="rId2" Type="http://schemas.openxmlformats.org/officeDocument/2006/relationships/tags" Target="../tags/tag460.xml"/><Relationship Id="rId1" Type="http://schemas.openxmlformats.org/officeDocument/2006/relationships/tags" Target="../tags/tag459.xml"/><Relationship Id="rId6" Type="http://schemas.openxmlformats.org/officeDocument/2006/relationships/image" Target="../media/image72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62.xml"/><Relationship Id="rId9" Type="http://schemas.openxmlformats.org/officeDocument/2006/relationships/image" Target="../media/image73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468.xml"/><Relationship Id="rId13" Type="http://schemas.openxmlformats.org/officeDocument/2006/relationships/tags" Target="../tags/tag473.xml"/><Relationship Id="rId18" Type="http://schemas.openxmlformats.org/officeDocument/2006/relationships/image" Target="../media/image52.png"/><Relationship Id="rId3" Type="http://schemas.openxmlformats.org/officeDocument/2006/relationships/tags" Target="../tags/tag465.xml"/><Relationship Id="rId7" Type="http://schemas.openxmlformats.org/officeDocument/2006/relationships/audio" Target="../media/media3.mp3"/><Relationship Id="rId12" Type="http://schemas.openxmlformats.org/officeDocument/2006/relationships/tags" Target="../tags/tag472.xml"/><Relationship Id="rId17" Type="http://schemas.openxmlformats.org/officeDocument/2006/relationships/image" Target="../media/image74.gif"/><Relationship Id="rId2" Type="http://schemas.openxmlformats.org/officeDocument/2006/relationships/tags" Target="../tags/tag464.xml"/><Relationship Id="rId16" Type="http://schemas.openxmlformats.org/officeDocument/2006/relationships/image" Target="../media/image19.svg"/><Relationship Id="rId1" Type="http://schemas.openxmlformats.org/officeDocument/2006/relationships/tags" Target="../tags/tag463.xml"/><Relationship Id="rId6" Type="http://schemas.microsoft.com/office/2007/relationships/media" Target="../media/media3.mp3"/><Relationship Id="rId11" Type="http://schemas.openxmlformats.org/officeDocument/2006/relationships/tags" Target="../tags/tag471.xml"/><Relationship Id="rId5" Type="http://schemas.openxmlformats.org/officeDocument/2006/relationships/tags" Target="../tags/tag467.xml"/><Relationship Id="rId15" Type="http://schemas.openxmlformats.org/officeDocument/2006/relationships/image" Target="../media/image18.png"/><Relationship Id="rId10" Type="http://schemas.openxmlformats.org/officeDocument/2006/relationships/tags" Target="../tags/tag470.xml"/><Relationship Id="rId4" Type="http://schemas.openxmlformats.org/officeDocument/2006/relationships/tags" Target="../tags/tag466.xml"/><Relationship Id="rId9" Type="http://schemas.openxmlformats.org/officeDocument/2006/relationships/tags" Target="../tags/tag469.xml"/><Relationship Id="rId14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481.xml"/><Relationship Id="rId13" Type="http://schemas.openxmlformats.org/officeDocument/2006/relationships/tags" Target="../tags/tag486.xml"/><Relationship Id="rId18" Type="http://schemas.openxmlformats.org/officeDocument/2006/relationships/image" Target="../media/image76.jpeg"/><Relationship Id="rId3" Type="http://schemas.openxmlformats.org/officeDocument/2006/relationships/tags" Target="../tags/tag476.xml"/><Relationship Id="rId21" Type="http://schemas.microsoft.com/office/2007/relationships/hdphoto" Target="../media/hdphoto2.wdp"/><Relationship Id="rId7" Type="http://schemas.openxmlformats.org/officeDocument/2006/relationships/tags" Target="../tags/tag480.xml"/><Relationship Id="rId12" Type="http://schemas.openxmlformats.org/officeDocument/2006/relationships/tags" Target="../tags/tag485.xml"/><Relationship Id="rId17" Type="http://schemas.openxmlformats.org/officeDocument/2006/relationships/image" Target="../media/image75.jpg"/><Relationship Id="rId2" Type="http://schemas.openxmlformats.org/officeDocument/2006/relationships/tags" Target="../tags/tag475.xml"/><Relationship Id="rId16" Type="http://schemas.openxmlformats.org/officeDocument/2006/relationships/image" Target="../media/image19.svg"/><Relationship Id="rId20" Type="http://schemas.openxmlformats.org/officeDocument/2006/relationships/image" Target="../media/image78.png"/><Relationship Id="rId1" Type="http://schemas.openxmlformats.org/officeDocument/2006/relationships/tags" Target="../tags/tag474.xml"/><Relationship Id="rId6" Type="http://schemas.openxmlformats.org/officeDocument/2006/relationships/tags" Target="../tags/tag479.xml"/><Relationship Id="rId11" Type="http://schemas.openxmlformats.org/officeDocument/2006/relationships/tags" Target="../tags/tag484.xml"/><Relationship Id="rId5" Type="http://schemas.openxmlformats.org/officeDocument/2006/relationships/tags" Target="../tags/tag478.xml"/><Relationship Id="rId15" Type="http://schemas.openxmlformats.org/officeDocument/2006/relationships/image" Target="../media/image18.png"/><Relationship Id="rId10" Type="http://schemas.openxmlformats.org/officeDocument/2006/relationships/tags" Target="../tags/tag483.xml"/><Relationship Id="rId19" Type="http://schemas.openxmlformats.org/officeDocument/2006/relationships/image" Target="../media/image77.jpg"/><Relationship Id="rId4" Type="http://schemas.openxmlformats.org/officeDocument/2006/relationships/tags" Target="../tags/tag477.xml"/><Relationship Id="rId9" Type="http://schemas.openxmlformats.org/officeDocument/2006/relationships/tags" Target="../tags/tag482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9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494.xml"/><Relationship Id="rId13" Type="http://schemas.openxmlformats.org/officeDocument/2006/relationships/image" Target="../media/image44.png"/><Relationship Id="rId3" Type="http://schemas.openxmlformats.org/officeDocument/2006/relationships/tags" Target="../tags/tag489.xml"/><Relationship Id="rId7" Type="http://schemas.openxmlformats.org/officeDocument/2006/relationships/tags" Target="../tags/tag493.xml"/><Relationship Id="rId12" Type="http://schemas.openxmlformats.org/officeDocument/2006/relationships/image" Target="../media/image19.svg"/><Relationship Id="rId2" Type="http://schemas.openxmlformats.org/officeDocument/2006/relationships/tags" Target="../tags/tag488.xml"/><Relationship Id="rId1" Type="http://schemas.openxmlformats.org/officeDocument/2006/relationships/tags" Target="../tags/tag487.xml"/><Relationship Id="rId6" Type="http://schemas.openxmlformats.org/officeDocument/2006/relationships/tags" Target="../tags/tag492.xml"/><Relationship Id="rId11" Type="http://schemas.openxmlformats.org/officeDocument/2006/relationships/image" Target="../media/image18.png"/><Relationship Id="rId5" Type="http://schemas.openxmlformats.org/officeDocument/2006/relationships/tags" Target="../tags/tag49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90.xml"/><Relationship Id="rId9" Type="http://schemas.openxmlformats.org/officeDocument/2006/relationships/tags" Target="../tags/tag49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0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496.xml"/><Relationship Id="rId6" Type="http://schemas.openxmlformats.org/officeDocument/2006/relationships/hyperlink" Target="https://docs.google.com/forms/d/e/1FAIpQLSeGbEh4eCfj0ri_aqOht0VG2q1xZDER-dmv6wFZwOP759wbuA/formResponse" TargetMode="Externa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5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3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29.svg"/><Relationship Id="rId5" Type="http://schemas.openxmlformats.org/officeDocument/2006/relationships/tags" Target="../tags/tag87.xml"/><Relationship Id="rId10" Type="http://schemas.openxmlformats.org/officeDocument/2006/relationships/image" Target="../media/image15.png"/><Relationship Id="rId4" Type="http://schemas.openxmlformats.org/officeDocument/2006/relationships/tags" Target="../tags/tag86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2.xml"/><Relationship Id="rId7" Type="http://schemas.openxmlformats.org/officeDocument/2006/relationships/image" Target="../media/image5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4.xml"/><Relationship Id="rId10" Type="http://schemas.openxmlformats.org/officeDocument/2006/relationships/image" Target="../media/image8.png"/><Relationship Id="rId4" Type="http://schemas.openxmlformats.org/officeDocument/2006/relationships/tags" Target="../tags/tag9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9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15.png"/><Relationship Id="rId5" Type="http://schemas.openxmlformats.org/officeDocument/2006/relationships/tags" Target="../tags/tag99.xml"/><Relationship Id="rId10" Type="http://schemas.openxmlformats.org/officeDocument/2006/relationships/image" Target="../media/image5.jpeg"/><Relationship Id="rId4" Type="http://schemas.openxmlformats.org/officeDocument/2006/relationships/tags" Target="../tags/tag98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4 - Séance 2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695536" y="8574280"/>
            <a:ext cx="322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924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4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2662175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25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4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648007A-1E11-D59F-CB7A-57C00E4689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7843" y="2950043"/>
            <a:ext cx="378746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32BC120-F00A-407C-2405-954EF4B1C2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8076" y="2957663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69D95D9-1B4A-DD30-CF9E-D2CB197515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53853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558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syllabes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quel jour, aujourd’hui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Aujourd'hui, c’est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p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p.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syllabe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6F0B280-1108-6CFC-E5BD-6B5150B7515C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la   li   lu   mo   me   mou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és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os   as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is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ous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us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C3F88E-8213-23A3-A071-B553ABC68FC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8819312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0C0B1-D345-6C29-1C43-37F054ADC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6934715-40ED-3476-7208-8C2010A728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E819120-4D89-9F83-5E1F-90812464280A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la   li   lu   mo   me   mou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és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os   as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is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ous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us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95086AE-01C4-E692-7041-4330BFEF8C3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syllabe, je vais désigner un élève pour lire la syllabe.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quelle syllabe ?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120B77-5BC6-7371-DCD1-6DB14C82D5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56A797C-F868-B1BE-1D08-AF4012F4618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1845976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975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B1650-B926-F20F-501A-40C2FE746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270F56E-3FAC-CED2-43D3-DE0B697DF8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2281BD-DA72-7C80-5466-D98EED30645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4189" y="694649"/>
            <a:ext cx="12072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Maintenant, nous allons réécouter une chanson pour apprendre « les jours de la semaine».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71D7B98-237E-C631-12BF-832C32AC8A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839" y="2437319"/>
            <a:ext cx="7799286" cy="55137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50C3EE3-C944-C6B6-5A0F-894C165830B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1845976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4528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157D5-32EA-FCE4-92A4-2501156C2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78F792E-5138-CBBE-D86F-402FC66535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1014168" y="76601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97B5B4-CABC-0C5F-7F92-F107080121B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4189" y="694649"/>
            <a:ext cx="12072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i="1" dirty="0">
                <a:solidFill>
                  <a:srgbClr val="A6A6A6"/>
                </a:solidFill>
                <a:latin typeface="Calibri"/>
              </a:rPr>
              <a:t>Diffusion automatique 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3" name="03. La chanson des jours de la semaine">
            <a:hlinkClick r:id="" action="ppaction://media"/>
            <a:extLst>
              <a:ext uri="{FF2B5EF4-FFF2-40B4-BE49-F238E27FC236}">
                <a16:creationId xmlns:a16="http://schemas.microsoft.com/office/drawing/2014/main" id="{23DF99BA-F2A1-DDAF-4397-B6BC51658D4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end="62783.119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81200" y="2400300"/>
            <a:ext cx="9753600" cy="54864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53EF0D6-1F89-73F7-1372-072E65B8CEF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81845976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123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A3C5E-1BAB-11B3-4061-74DBEB183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DA7D402-1A06-4343-FB29-449DE7EAEBF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722682D-0A10-1AA3-9526-246C616EE53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réviser les jours de la semaine. Répétez après moi.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844D2E3-07EB-57C0-F62A-F632730AA9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7D46B24-BF2C-C556-CA96-D76ABFD9EA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8895" y="3910227"/>
            <a:ext cx="8678210" cy="120852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1D94512-E71A-BB44-21C3-17C1509BEE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1452" y="5726637"/>
            <a:ext cx="12046638" cy="1144236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9113D-262B-29CD-0121-8D2E8C1B744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1845976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6496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C’est quel jour, aujourd’hui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Aujourd'hui, c’est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s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110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C’est quel jour, aujourd’hui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Aujourd'hui, c’est … .</a:t>
            </a:r>
          </a:p>
        </p:txBody>
      </p:sp>
    </p:spTree>
    <p:extLst>
      <p:ext uri="{BB962C8B-B14F-4D97-AF65-F5344CB8AC3E}">
        <p14:creationId xmlns:p14="http://schemas.microsoft.com/office/powerpoint/2010/main" val="4085860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7218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2_S4_s1_Dialogue">
            <a:hlinkClick r:id="" action="ppaction://media"/>
            <a:extLst>
              <a:ext uri="{FF2B5EF4-FFF2-40B4-BE49-F238E27FC236}">
                <a16:creationId xmlns:a16="http://schemas.microsoft.com/office/drawing/2014/main" id="{502E911E-63AA-3CD6-C052-1C2A35BED81B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86765" y="830084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B8A5E58-273F-21D6-7498-93D0316A8754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10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750"/>
                                  </p:stCondLst>
                                  <p:childTnLst>
                                    <p:set>
                                      <p:cBhvr>
                                        <p:cTn id="23" dur="2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2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2_S4_s1_Dialogue">
            <a:hlinkClick r:id="" action="ppaction://media"/>
            <a:extLst>
              <a:ext uri="{FF2B5EF4-FFF2-40B4-BE49-F238E27FC236}">
                <a16:creationId xmlns:a16="http://schemas.microsoft.com/office/drawing/2014/main" id="{502E911E-63AA-3CD6-C052-1C2A35BED81B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86765" y="830084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B8A5E58-273F-21D6-7498-93D0316A8754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429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750"/>
                                  </p:stCondLst>
                                  <p:childTnLst>
                                    <p:set>
                                      <p:cBhvr>
                                        <p:cTn id="23" dur="2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2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C’est quel jour, aujourd’hui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879080" y="2044085"/>
            <a:ext cx="4393883" cy="1530104"/>
          </a:xfrm>
          <a:prstGeom prst="wedgeEllipseCallout">
            <a:avLst>
              <a:gd name="adj1" fmla="val -11060"/>
              <a:gd name="adj2" fmla="val 8730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C’est quel jour, aujourd’hui ?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3285" y="4176583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B6A70F7-7185-E9D7-FAF0-E144AF0B32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45654" y="6016068"/>
            <a:ext cx="1932860" cy="179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783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E3DE1-94F4-19B5-D541-0D1F79EC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F78E64E-FBCD-E09C-34A8-11702C7A1E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16A4255-CB2A-DA21-17C7-AA8215FC5C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8120AEA-AE59-1682-FAF9-80E06C07B2D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E23195D-80DB-C2CC-1747-C443046DA20A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5EFC3C0-1283-20FC-74AD-10A187004D5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64BF303-798C-2359-68ED-59C2D4488AB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EAAEB22-8331-48FD-911A-7735DB47F8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4E643E5-98C9-BE4D-FD8B-CD2345F5055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4940E9B-C322-0955-0EB5-982731D078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2ED714-10B7-17A7-7992-DA1D833B8D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C’est quel jour, aujourd’hui ?» en arabe ? 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B31AE1-1502-4BF7-F7DA-45970DCE082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4143134A-CEF4-4D47-AAF0-7A034FAC42D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48EB73B5-84E8-DAEE-8C6E-1CD427A454C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879080" y="2044085"/>
            <a:ext cx="4393883" cy="1530104"/>
          </a:xfrm>
          <a:prstGeom prst="wedgeEllipseCallout">
            <a:avLst>
              <a:gd name="adj1" fmla="val -11060"/>
              <a:gd name="adj2" fmla="val 8730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 quel jour, aujourd’hui ?</a:t>
            </a:r>
          </a:p>
        </p:txBody>
      </p:sp>
      <p:pic>
        <p:nvPicPr>
          <p:cNvPr id="18" name="Image 17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BBC57172-68B5-F947-C59C-F4BB1081C20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3285" y="4176583"/>
            <a:ext cx="3096699" cy="523824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F4D3E79-73A6-01E0-C947-6A5BE3D395C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DDE0BD1-9A4D-4980-8645-C82B051F304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45654" y="6016068"/>
            <a:ext cx="1932860" cy="179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03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B406E8-8902-D2AA-CEB7-8BA51441AB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9FBFCA-DDBF-5B27-3A2C-65CF442855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2D902D-F7DF-CA8E-6B40-F3C21443A1F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49B497-D8E8-5246-4E51-0DEAA70E868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B1C9F6E-8264-4D60-46DE-AF01FB470447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BD75CC9-A902-BF8E-A57B-9BF5FA2E44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B07DF92-25DE-20C5-DDA7-7DE32CAB788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E8E11FA-EED0-7F05-52C7-E0E731F451D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Aujourd’hui, c’est lundi.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700337" y="2095960"/>
            <a:ext cx="3914775" cy="1530104"/>
          </a:xfrm>
          <a:prstGeom prst="wedgeEllipseCallout">
            <a:avLst>
              <a:gd name="adj1" fmla="val 21469"/>
              <a:gd name="adj2" fmla="val 747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Aujourd’hui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c’est lundi.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CB289F65-5ABA-31CC-FA13-AEEE7D8EB7B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79848A0-AE6E-32AD-13A2-CB30822802B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43258" y="6050456"/>
            <a:ext cx="2714417" cy="1177093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4A68002-13F1-29B2-504B-8915F5E7FA5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3285" y="4176583"/>
            <a:ext cx="3096699" cy="523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592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7A716-CA65-A61F-B095-2AA1AB0EA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C70D97DD-4876-4E78-91C9-222209AEF6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5FD001-C5C9-9891-CD34-D60F33630D6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Aujourd’hui, c’est lundi. » en arabe ? 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958AA77-EC17-7395-F6CD-42D78BAE0F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805062AC-14F1-2A9B-187C-F31D6973565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>
            <a:extLst>
              <a:ext uri="{FF2B5EF4-FFF2-40B4-BE49-F238E27FC236}">
                <a16:creationId xmlns:a16="http://schemas.microsoft.com/office/drawing/2014/main" id="{C57E03A8-CE03-4DA4-EDE0-D8615A03E2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710974AF-CEC9-A5C5-EC96-0EE47D4C010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00337" y="2095960"/>
            <a:ext cx="3914775" cy="1530104"/>
          </a:xfrm>
          <a:prstGeom prst="wedgeEllipseCallout">
            <a:avLst>
              <a:gd name="adj1" fmla="val 21469"/>
              <a:gd name="adj2" fmla="val 747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Aujourd’hui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c’est lundi.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177903-0BAB-4F02-04FB-1BC136B595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43258" y="6050456"/>
            <a:ext cx="2714417" cy="1177093"/>
          </a:xfrm>
          <a:prstGeom prst="rect">
            <a:avLst/>
          </a:prstGeom>
        </p:spPr>
      </p:pic>
      <p:pic>
        <p:nvPicPr>
          <p:cNvPr id="4" name="Image 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1D101E23-F571-2C53-3351-BEFFBB6C478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3285" y="4176583"/>
            <a:ext cx="3096699" cy="523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308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81BEEB-75F9-8D6F-FBAF-83803CBB47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66186" y="6975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quel jour, aujourd’hui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2B68A08-7BEE-7847-D523-09DBEE247AEB}"/>
              </a:ext>
            </a:extLst>
          </p:cNvPr>
          <p:cNvSpPr txBox="1"/>
          <p:nvPr/>
        </p:nvSpPr>
        <p:spPr>
          <a:xfrm>
            <a:off x="2486026" y="2550879"/>
            <a:ext cx="10829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quel jour, aujourd’hui ?</a:t>
            </a:r>
          </a:p>
        </p:txBody>
      </p:sp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46AA54F-9C7E-21A1-852E-3D790A7CA4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368" y="3829994"/>
            <a:ext cx="6391263" cy="478752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6C9B8D2-F800-D72E-3868-811720A7C3D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DA1C569-5DFA-8AC9-7E4F-B629E33530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7546" y="2279831"/>
            <a:ext cx="1476978" cy="137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772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quel jour, aujourd’hui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Aujourd'hui, c’est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Reconnaître la lettre p en minuscule et en majuscule.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la lettre p.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8109628E-D429-AA02-366B-281F1DC33E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402296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C07BA0F-955A-73C5-FF56-948436C05F6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43018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Reconnaître la lettre p en minuscule et en majuscule.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la lettre p.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p. Elle fait le son « p 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p 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695236352"/>
              </p:ext>
            </p:ext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113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B244C48-83F3-E613-F3B5-927364435ED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p   </a:t>
            </a: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3354AC-8F6E-ED78-BD53-2DD41621B52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46863" y="70721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p en majuscule.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FE6CDB9-65B9-AB83-8D25-4D23F042EA3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8206" y="776485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83DBB4C-D2D2-26E6-FBA3-A721020521A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E0B4C8-B8D2-8A6A-A9F4-6BE06E087E0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5D14A2-8662-1B07-9DD1-3579601C4F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P   </a:t>
            </a:r>
          </a:p>
        </p:txBody>
      </p:sp>
    </p:spTree>
    <p:extLst>
      <p:ext uri="{BB962C8B-B14F-4D97-AF65-F5344CB8AC3E}">
        <p14:creationId xmlns:p14="http://schemas.microsoft.com/office/powerpoint/2010/main" val="42027231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84091-E15D-1BB6-AF78-D8B9B762A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68B468B-E77E-495C-D8D2-B48DD9F1A07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 – p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826FE9C-8D61-A019-B9BE-178D6B7A23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2333C2-5C7E-82C0-5ED2-FC7F1677886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D3AF820-F703-0848-EB60-DA60884413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850602-0313-D470-A602-595B642616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p   </a:t>
            </a:r>
            <a:r>
              <a:rPr lang="fr-MA" sz="287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P</a:t>
            </a: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88719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1B21-03F2-2E82-9983-8051655C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D210924-F8D0-F192-E352-52FE342A56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FA0C53-EA0B-8B3B-8CC8-ABD1AD1EB23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p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papa.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papa », je vois la lettre p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p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704F70-72D3-14F3-B4BB-D9AFE6D8C9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2" y="4012444"/>
            <a:ext cx="81330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p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a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p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a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54AE645-6043-69B0-95A2-2FAE42D063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279FD9F-7B5F-FB6F-D4EE-D909831E19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E38C34-5FBA-644F-8AA5-ECA8F198B4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30886" y="3257654"/>
            <a:ext cx="2521946" cy="4117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3049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B8EA3-1810-BFE4-585C-5586345BC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640BA9E-8829-3707-39B4-21F8A26B2DB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8313" y="696110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13EE23-8E65-AD66-D029-97D7D6F3587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78313" y="4035504"/>
            <a:ext cx="76290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oule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415DB36-B253-05F5-9281-A39A7376E79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8A487779-9DDD-F043-8B41-992E7EB072D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B0FADD1-8C0E-580C-2EE4-C7D9B3180B0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38177" y="605695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p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poule.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poule », je vois la lettre p et j’entends le son « p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251D59A-1ED5-47FD-05FC-1193815E2E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58287" y="3635109"/>
            <a:ext cx="2271746" cy="301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511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049F4-CB88-0019-4E98-2948BF66C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5013910E-E29C-E882-5E79-214BB3E388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8313" y="696110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4F716E-4B41-5FD1-AF25-8C88FEAD684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0051" y="4035504"/>
            <a:ext cx="79072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ta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p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is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5653FB-6346-FCDB-4EAE-0A0441A8CC4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40A5B7E-32DD-44D9-DDB1-47994736A2C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F7F3560-1B61-78DB-82C4-53B6AA071BE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38177" y="605695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p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tapis.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tapis », je vois la lettre p et j’entends le son « p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EC20F26-5B56-D345-170B-5C5A0A70F3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35876" y="4222023"/>
            <a:ext cx="3921818" cy="202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419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2E04-158B-1A81-9CD9-EFF7565E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C038CA-DB1D-BC2F-1343-BC0C38ACA1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cette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4EA7E43-E6F3-F69C-4609-35FC759D4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38160C2-7057-510A-39B0-F87C9654329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704CBB-85F1-59B4-D65E-B9B4D1F6F9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11" name="ZoneTexte 2">
            <a:extLst>
              <a:ext uri="{FF2B5EF4-FFF2-40B4-BE49-F238E27FC236}">
                <a16:creationId xmlns:a16="http://schemas.microsoft.com/office/drawing/2014/main" id="{574605EF-C02C-61C7-CBB1-D97791933A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p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a q P e b p d a p</a:t>
            </a:r>
          </a:p>
        </p:txBody>
      </p:sp>
    </p:spTree>
    <p:extLst>
      <p:ext uri="{BB962C8B-B14F-4D97-AF65-F5344CB8AC3E}">
        <p14:creationId xmlns:p14="http://schemas.microsoft.com/office/powerpoint/2010/main" val="24491515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657D-B6CC-495F-AA94-DFBBE2212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C95F29-B479-31D9-5711-4924DD9EC30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p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CF41EB6-12EB-5C64-C713-51ED82367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7F05F1-7FB3-351A-0377-683CC92DBF1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81C8CB-55A5-F70E-92A3-39AFAD9480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1B853425-F501-C574-F3F5-A5374B52B23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p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a q P e b p d a p</a:t>
            </a:r>
          </a:p>
        </p:txBody>
      </p:sp>
    </p:spTree>
    <p:extLst>
      <p:ext uri="{BB962C8B-B14F-4D97-AF65-F5344CB8AC3E}">
        <p14:creationId xmlns:p14="http://schemas.microsoft.com/office/powerpoint/2010/main" val="40605233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57E5-653F-4F8C-178F-C71757D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056AF0C-A06A-FDD6-E10C-9EEEA5A09E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Repérez la lettre p dans la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B4FE97C-394E-F01D-741E-00D236CD1D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0E5A3-AD60-C704-F0B9-C82FEE8B1D0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C6356-B5F0-C6EE-FF27-890E6773FC4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1E99AED0-A693-D576-C9A5-B3B587DEC3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p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a q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P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e b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p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d a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8863068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C7D83-CF1D-8037-B88F-1128FD6B2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0D5F17-7E62-71A4-1AFB-06414CA5A20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p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307C32-FCFD-CBD6-8C73-E3A5659B81F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44B8AB-F44A-0CDB-BC5A-1C538DED8BD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parasol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C57ABE8-8D8B-BC7A-2AD0-B926883E3E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B27E591-E831-28FB-EEFB-8F93B40CF42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1756478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D728E-1B5C-728D-FF21-4CABB953A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9BC1B83-2C89-B08B-740F-03332CDFD5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p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D122E15-722D-0AB1-1459-79BD92442CE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39E80E6-A658-5944-D119-CFDDCCB805A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3364B24-7222-28E2-3547-174E1CFA71C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CB39CE0-AFA4-8883-A615-3F83256FD6D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p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arasol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0568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42D32-F162-093D-B570-BC50F01DB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0F1AF1F-F13D-E7A0-C81E-8A7E62F70D8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p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0A5EFB5-8418-12DA-9233-A3EFB20E864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703AC64-BAC1-C170-BEAE-89C7857FE06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Poupée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7460E53-6835-279E-AE67-DB33D870CA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721D251-25F7-B170-5510-E66F7688102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5163467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CE573-D5F0-0F82-43EE-2ED37E89D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5EDAF9F-C4BE-58C1-A116-6B6F80CEBF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p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3AC2F43-2909-BA11-B52E-E06B6ECF666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69EEA15-3913-8573-0F9E-1A60978A5AB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0BE525A-69BC-F0E6-1E86-268A692E5A3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55C257B-F84A-C047-D031-8B301C99DDA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P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ou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p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ée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400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E2768-B6B9-B289-2E8C-6B171FD0C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72713B2-BC0A-BD6B-4564-174A15A8EE7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p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CDFE8BE-C870-A9A1-F094-4A9FEFF2193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E3F1109-19B3-F82C-AC5D-49D007E90A5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soupe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2DFE15-F638-052B-E296-DF862F609B6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8D2C20E-D119-9658-75E4-A8EBCDEFA1A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6858988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506F9-9F88-9290-75F9-76227E244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A4F1CAA-6E56-9707-80BC-D918B2463CD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p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44DB069-137B-044A-4D2B-5ACA84B2736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098CD13-4220-5BAB-213C-F6DB30E760C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856D0E5-350D-8124-A167-3D1F930D5B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1777B16-C940-1B95-F19D-A6D0D4D672C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sou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p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1302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papi.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Pa-pi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J’entends le son « p » dans papi.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87B7A0C2-1925-E58F-1880-0E147A8A8A5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42CF18-D63D-137C-7115-744BCFB4A44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2F7EF13-3092-9596-BD87-7E89DDB2913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A1A284E-68E7-0358-7493-5BCA9AC09A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07118" y="2856117"/>
            <a:ext cx="2701764" cy="457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705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DD3DD-93E2-A998-28D6-4DDAD4AA9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44EA70D4-640C-865F-A1E2-B85D3568F6D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 parasol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Pa-ra-sol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dans parasol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FFEE037-47EB-3EA5-5EA7-5B2567364C8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DDB5CD-7188-BDAE-7CA1-32B9988DBD6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BE6398-9E6A-200A-F7BB-C9BCAB7701A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2D756A1-2420-D06F-B39F-E8A47F88C6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9356" y="3325889"/>
            <a:ext cx="3517287" cy="36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626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E8904-DF3B-DFB9-3507-34363706C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6B3FF0E1-74DF-F329-3573-5E8EB30442A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stylo.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Sty-lo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«p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stylo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7F5E0EC-AFEB-017E-83FF-9DA5C21AD59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46867F-BB5E-4161-9C73-922AD642323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AD75A3-B84A-F21E-8641-658C278691F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4D81CB7-259E-AB8A-B4EE-EC4C310BFC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544" b="89873" l="9922" r="89883">
                        <a14:foregroundMark x1="16537" y1="84019" x2="19844" y2="89399"/>
                        <a14:foregroundMark x1="82296" y1="10918" x2="89689" y2="15190"/>
                        <a14:foregroundMark x1="85992" y1="8544" x2="87743" y2="1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7071" y="3508692"/>
            <a:ext cx="3141857" cy="386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689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55757-2047-B8D9-ABE4-AED725534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1A97A348-0690-60F5-CFE4-371BC243EB4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porte.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Por-te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«p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dans porte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D612332-BF20-34B0-7F27-88DDA296392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36D2A-5581-92E5-2C2A-DF5DB9969DD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956CAE2-AA1F-4530-05C7-FA0115AFD35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 descr="Une image contenant capture d’écran, Rectangle, conception&#10;&#10;Description générée automatiquement">
            <a:extLst>
              <a:ext uri="{FF2B5EF4-FFF2-40B4-BE49-F238E27FC236}">
                <a16:creationId xmlns:a16="http://schemas.microsoft.com/office/drawing/2014/main" id="{366C4F4E-44CD-68AF-C247-8A61FD42A13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801" y="3023905"/>
            <a:ext cx="2324398" cy="460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386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692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la leçon est terminée.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EFC210-46FE-D869-3D1E-48869A0E7D3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34.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0573FAA-19F8-BD9E-31E1-4C1E3F4FF2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9935" y="1715423"/>
            <a:ext cx="5561811" cy="78717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E39246C-B3F7-0A93-D3A6-5226BEF0194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100458" y="2771767"/>
            <a:ext cx="5700767" cy="27574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1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7F983-10DE-2614-5071-A4917FD2BD5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 : j’entoure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p - P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E8ED49-88C7-882E-71BA-D23D8AA761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D9F98C-4190-8000-04B0-32649776C11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3B2AA8A-B2AC-5C2D-EDAE-AF61DD7DE2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994" y="4148453"/>
            <a:ext cx="12630010" cy="257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883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F3DD4-4470-4E67-5A82-B25C436E8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C8DB07B-DDD0-27A6-FC12-CB09362D446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2994" y="4148453"/>
            <a:ext cx="12630010" cy="2578592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462A8E6E-A056-AA6A-BEE2-7771A83FD7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0538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1A36DE-E18E-FED3-DE08-359889507A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13911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1. Correction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8128BC3-A4E2-2B5E-9DAF-189BB3EE0D1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253F318-BD53-0D24-BA45-80D96DFA0B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0985C55-6585-1CE0-3FAE-8BAF63BD555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301288" y="11258536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E30A21D-D7C5-A825-2FD1-4A96A126B7A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0233578" y="5457640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1186BD8-0B5D-69A2-009B-842FA6F2EA1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457695" y="5452038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A68B35-C664-2EB2-4C66-A751426D04A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378344" y="5466326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5EB9A1E-AF05-3BFE-94F9-F1C16E6C3309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2143015" y="5457847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C4A9A2C-6060-2F18-0D1C-CC61600F9D17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939210" y="5452037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46603F7-6956-FF98-A13B-A06A17D18399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303331" y="5457848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6D24A1F-95C5-3097-D6CD-ADDBC2201305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2533953" y="5457849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318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BDC37-71E1-7F72-4D3C-3174FC51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EA3AEA-2ED7-A95E-5FE8-72E629332A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3BBCAEC4-BC6B-6723-1670-1ED90A1255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56657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079A69-FEB1-D996-29F1-1A22AE63C8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 : j’entoure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p - P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2586B94-C4DE-530B-BC66-A050CF8278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788" y="4090369"/>
            <a:ext cx="12734424" cy="213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361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3FE4F-ABD9-C43F-7A89-4704AC056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60B6F6D-68E5-5C97-96FC-AF26BCE201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0788" y="4090369"/>
            <a:ext cx="12734424" cy="2134834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B7380F05-878C-92F3-8CB6-101BBDDE46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706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F9D21E-9DBF-019B-CDB6-305DDF979D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57453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2. Correction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7E10724-8BBE-AA6D-DC15-82BE8236B61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058332C-6339-8652-D127-269B5E28686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D25A38AB-B9C4-2727-0152-E1F6BC33AF2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75963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9BD4574-684A-937D-F36B-92D7FC35B4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705198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9BEFF4B4-8F12-98D8-57DC-487DE012F97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1440407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46682EC-B0E4-7FF0-99D0-C4B852ED29B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583139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C343338-D4E1-4472-978E-37A0D77B6A20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790382" y="545783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0972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4D752-8453-C2CF-94EA-E47DCCB12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679BB8A7-A8F0-C72C-0F7A-76BC35C769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75912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48204-2E01-4610-46B1-73655CB31A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61049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Je nomme l’image et je l’entoure quand j’entends « p »,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BA41FD5-B504-0F14-25FC-9751F4F3F2E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861EFA-527A-DB69-ECB9-1B11FCAA5F2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4283C4A-B0BC-EDCB-0E11-0E6191C5DD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9054" y="3918556"/>
            <a:ext cx="11777891" cy="293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121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09C84-B759-C8ED-587C-932D3D7C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2961389-4064-806A-9270-70E24BE097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054" y="3918556"/>
            <a:ext cx="11777891" cy="2936683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C235415D-F79D-9D71-F6F5-72D851B885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85824" y="85608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3ABFD6-3F09-8E56-56D4-BB4D448E99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8519" y="764609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Correction</a:t>
            </a:r>
          </a:p>
        </p:txBody>
      </p:sp>
      <p:pic>
        <p:nvPicPr>
          <p:cNvPr id="11" name="Image 10" descr="Une image contenant meubles, chaise, illustration, table&#10;&#10;Description générée automatiquement">
            <a:extLst>
              <a:ext uri="{FF2B5EF4-FFF2-40B4-BE49-F238E27FC236}">
                <a16:creationId xmlns:a16="http://schemas.microsoft.com/office/drawing/2014/main" id="{2D237194-5949-C0D6-C200-43C95811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883" y="764609"/>
            <a:ext cx="1411357" cy="100811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00ACE65-0CBC-5286-0E96-A8A46BBA787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Ellipse 4">
            <a:extLst>
              <a:ext uri="{FF2B5EF4-FFF2-40B4-BE49-F238E27FC236}">
                <a16:creationId xmlns:a16="http://schemas.microsoft.com/office/drawing/2014/main" id="{45BE25DC-7C8C-8FC1-F8B1-207E8B5891B0}"/>
              </a:ext>
            </a:extLst>
          </p:cNvPr>
          <p:cNvSpPr/>
          <p:nvPr/>
        </p:nvSpPr>
        <p:spPr>
          <a:xfrm>
            <a:off x="3729037" y="4929185"/>
            <a:ext cx="1971675" cy="188318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2B89C37-A12D-3963-225C-69A266236447}"/>
              </a:ext>
            </a:extLst>
          </p:cNvPr>
          <p:cNvSpPr/>
          <p:nvPr/>
        </p:nvSpPr>
        <p:spPr>
          <a:xfrm>
            <a:off x="5843585" y="4972048"/>
            <a:ext cx="2728914" cy="188318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C3E2D13-A0C0-B597-4B3F-3112DA046F8E}"/>
              </a:ext>
            </a:extLst>
          </p:cNvPr>
          <p:cNvSpPr/>
          <p:nvPr/>
        </p:nvSpPr>
        <p:spPr>
          <a:xfrm>
            <a:off x="11258547" y="4972049"/>
            <a:ext cx="1700897" cy="184032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00542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2" y="548413"/>
            <a:ext cx="977677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45552" cy="746968"/>
                <a:chOff x="195880" y="180292"/>
                <a:chExt cx="8748472" cy="746968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48472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47627" cy="189573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6" y="1287661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86" y="1287661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/>
        </p:nvSpPr>
        <p:spPr>
          <a:xfrm>
            <a:off x="6813727" y="8681309"/>
            <a:ext cx="96490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2" tIns="51413" rIns="102862" bIns="51413" anchor="ctr" anchorCtr="0">
            <a:no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Tx/>
              <a:buNone/>
              <a:tabLst/>
              <a:defRPr/>
            </a:pPr>
            <a:endParaRPr kumimoji="0" sz="31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/>
        </p:nvSpPr>
        <p:spPr>
          <a:xfrm>
            <a:off x="136334" y="8529247"/>
            <a:ext cx="3148070" cy="415198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/>
        </p:nvSpPr>
        <p:spPr>
          <a:xfrm>
            <a:off x="136334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kumimoji="0" lang="en-GB" sz="4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ct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(استمارة موجهة للأساتذة)</a:t>
            </a:r>
            <a:endParaRPr kumimoji="0" lang="fr-FR" sz="4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/>
        </p:nvSpPr>
        <p:spPr>
          <a:xfrm>
            <a:off x="5409085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الولوج عبر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  <a:hlinkClick r:id="rId6"/>
              </a:rPr>
              <a:t>الرابط أسفله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/>
        </p:nvSpPr>
        <p:spPr>
          <a:xfrm>
            <a:off x="-912437" y="3179076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مسح رمز الاستجابة السريعة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(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Qr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code)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/>
        </p:nvSpPr>
        <p:spPr>
          <a:xfrm>
            <a:off x="5808658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أو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/>
        </p:nvSpPr>
        <p:spPr>
          <a:xfrm>
            <a:off x="6672280" y="5930679"/>
            <a:ext cx="733991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https://forms.gle/MPZzCzLAsK9AdG8x7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40" y="4244656"/>
            <a:ext cx="4547728" cy="454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11526</TotalTime>
  <Words>1836</Words>
  <PresentationFormat>Personnalisé</PresentationFormat>
  <Paragraphs>360</Paragraphs>
  <Slides>67</Slides>
  <Notes>1</Notes>
  <HiddenSlides>0</HiddenSlides>
  <MMClips>4</MMClips>
  <ScaleCrop>false</ScaleCrop>
  <HeadingPairs>
    <vt:vector size="8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67</vt:i4>
      </vt:variant>
    </vt:vector>
  </HeadingPairs>
  <TitlesOfParts>
    <vt:vector size="85" baseType="lpstr">
      <vt:lpstr>Arial</vt:lpstr>
      <vt:lpstr>Carelia</vt:lpstr>
      <vt:lpstr>Dosis Bold</vt:lpstr>
      <vt:lpstr>Cambria</vt:lpstr>
      <vt:lpstr>KG Primary Penmanship 2</vt:lpstr>
      <vt:lpstr>Helvetica Neue Light</vt:lpstr>
      <vt:lpstr>Dosis Medium</vt:lpstr>
      <vt:lpstr>Calibri</vt:lpstr>
      <vt:lpstr>Traditional Arabic</vt:lpstr>
      <vt:lpstr>Calibri </vt:lpstr>
      <vt:lpstr>Montserrat</vt:lpstr>
      <vt:lpstr>Dosis</vt:lpstr>
      <vt:lpstr>KG Primary Penmanship Alt</vt:lpstr>
      <vt:lpstr>1_Office Theme</vt:lpstr>
      <vt:lpstr>Office Theme</vt:lpstr>
      <vt:lpstr>2_Office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2025-07-20T08:29:39Z</dcterms:modified>
</cp:coreProperties>
</file>