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6" r:id="rId4"/>
    <p:sldId id="292" r:id="rId5"/>
    <p:sldId id="266" r:id="rId6"/>
    <p:sldId id="287" r:id="rId7"/>
    <p:sldId id="29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a%20m&#7915;ng%20c&#225;c%20Th&#225;nh%20-%20Th&#7871;%20Th&#244;ng,%20Mi&#234;n%20Ly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Nhạc: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l"/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</a:rPr>
              <a:t>Lời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  <a:t>: MAI LY</a:t>
            </a: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47934"/>
            <a:ext cx="113792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1a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đóa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vườn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nở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Đấng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suốt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tín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thưởng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hưởng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52884"/>
            <a:ext cx="11379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1b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thịt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kiên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vững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sóng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khơi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cậy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cắt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Ki-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dẫu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gươm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tù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lao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dạt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dào</a:t>
            </a:r>
            <a:r>
              <a:rPr lang="en-US" sz="5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6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05586"/>
            <a:ext cx="11379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600" b="1" dirty="0"/>
              <a:t> 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nhàng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tấu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sướng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vàn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Chào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chư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hỉ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51182"/>
            <a:ext cx="11379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sầu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đau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sương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khói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hắt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cỏ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bốn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lãng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trôi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lụy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99245"/>
            <a:ext cx="1119828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lang="vi-VN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Nhạc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kính</a:t>
            </a:r>
            <a:r>
              <a:rPr lang="en-US" sz="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1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chư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11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chốn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vợi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chăng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vương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mưu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quỷ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ma,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đậm</a:t>
            </a:r>
            <a:r>
              <a:rPr lang="en-US" sz="5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305586"/>
            <a:ext cx="113792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600" b="1" dirty="0"/>
              <a:t> 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nhàng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tấu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khúc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khải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hoàn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sướng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vàn</a:t>
            </a:r>
            <a:r>
              <a:rPr lang="en-US" sz="56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Chào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chư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Vượt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núi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hỉ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chúc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vang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34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91</TotalTime>
  <Words>230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Verdana</vt:lpstr>
      <vt:lpstr>Savon</vt:lpstr>
      <vt:lpstr>Ca mừng các thánh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2025-05-12T16:33:32Z</dcterms:modified>
</cp:coreProperties>
</file>