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91" r:id="rId3"/>
    <p:sldId id="288" r:id="rId4"/>
    <p:sldId id="279" r:id="rId5"/>
    <p:sldId id="257" r:id="rId6"/>
    <p:sldId id="267" r:id="rId7"/>
    <p:sldId id="271" r:id="rId8"/>
    <p:sldId id="270" r:id="rId9"/>
    <p:sldId id="284" r:id="rId10"/>
    <p:sldId id="273" r:id="rId11"/>
    <p:sldId id="274" r:id="rId12"/>
    <p:sldId id="275" r:id="rId13"/>
    <p:sldId id="265" r:id="rId14"/>
    <p:sldId id="277" r:id="rId15"/>
    <p:sldId id="290" r:id="rId16"/>
    <p:sldId id="264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A000"/>
    <a:srgbClr val="DAA600"/>
    <a:srgbClr val="C3DBE5"/>
    <a:srgbClr val="C0C0C0"/>
    <a:srgbClr val="521502"/>
    <a:srgbClr val="F95927"/>
    <a:srgbClr val="CC00FF"/>
    <a:srgbClr val="99FF66"/>
    <a:srgbClr val="FF99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279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60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143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3194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267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31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1848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7966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092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9688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1668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5DFA9-5AC8-4100-9458-042925A63DA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0047D-55E0-4E91-B953-6DDDCEC1FC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388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gif"/><Relationship Id="rId3" Type="http://schemas.microsoft.com/office/2007/relationships/media" Target="../media/media2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gif"/><Relationship Id="rId17" Type="http://schemas.openxmlformats.org/officeDocument/2006/relationships/image" Target="../media/image12.png"/><Relationship Id="rId25" Type="http://schemas.openxmlformats.org/officeDocument/2006/relationships/image" Target="../media/image20.gif"/><Relationship Id="rId2" Type="http://schemas.openxmlformats.org/officeDocument/2006/relationships/audio" Target="../media/media1.mp3"/><Relationship Id="rId16" Type="http://schemas.openxmlformats.org/officeDocument/2006/relationships/image" Target="../media/image11.gif"/><Relationship Id="rId20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1.jpg"/><Relationship Id="rId11" Type="http://schemas.openxmlformats.org/officeDocument/2006/relationships/image" Target="../media/image6.png"/><Relationship Id="rId24" Type="http://schemas.openxmlformats.org/officeDocument/2006/relationships/image" Target="../media/image19.gif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0.gif"/><Relationship Id="rId23" Type="http://schemas.openxmlformats.org/officeDocument/2006/relationships/image" Target="../media/image18.gif"/><Relationship Id="rId28" Type="http://schemas.openxmlformats.org/officeDocument/2006/relationships/image" Target="../media/image23.gif"/><Relationship Id="rId10" Type="http://schemas.openxmlformats.org/officeDocument/2006/relationships/image" Target="../media/image5.gif"/><Relationship Id="rId19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image" Target="../media/image4.gif"/><Relationship Id="rId14" Type="http://schemas.openxmlformats.org/officeDocument/2006/relationships/image" Target="../media/image9.png"/><Relationship Id="rId22" Type="http://schemas.openxmlformats.org/officeDocument/2006/relationships/image" Target="../media/image17.gif"/><Relationship Id="rId27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4.png"/><Relationship Id="rId18" Type="http://schemas.openxmlformats.org/officeDocument/2006/relationships/image" Target="../media/image76.gif"/><Relationship Id="rId26" Type="http://schemas.openxmlformats.org/officeDocument/2006/relationships/image" Target="../media/image64.gif"/><Relationship Id="rId3" Type="http://schemas.microsoft.com/office/2007/relationships/media" Target="../media/media3.mp3"/><Relationship Id="rId21" Type="http://schemas.openxmlformats.org/officeDocument/2006/relationships/image" Target="../media/image23.gif"/><Relationship Id="rId34" Type="http://schemas.openxmlformats.org/officeDocument/2006/relationships/image" Target="../media/image89.gif"/><Relationship Id="rId7" Type="http://schemas.microsoft.com/office/2007/relationships/media" Target="../media/media18.mp3"/><Relationship Id="rId12" Type="http://schemas.openxmlformats.org/officeDocument/2006/relationships/image" Target="../media/image73.png"/><Relationship Id="rId17" Type="http://schemas.openxmlformats.org/officeDocument/2006/relationships/image" Target="../media/image84.gif"/><Relationship Id="rId25" Type="http://schemas.openxmlformats.org/officeDocument/2006/relationships/image" Target="../media/image80.gif"/><Relationship Id="rId33" Type="http://schemas.openxmlformats.org/officeDocument/2006/relationships/image" Target="../media/image88.gif"/><Relationship Id="rId2" Type="http://schemas.openxmlformats.org/officeDocument/2006/relationships/audio" Target="../media/media1.mp3"/><Relationship Id="rId16" Type="http://schemas.openxmlformats.org/officeDocument/2006/relationships/image" Target="../media/image40.gif"/><Relationship Id="rId20" Type="http://schemas.openxmlformats.org/officeDocument/2006/relationships/image" Target="../media/image11.gif"/><Relationship Id="rId29" Type="http://schemas.openxmlformats.org/officeDocument/2006/relationships/image" Target="../media/image65.png"/><Relationship Id="rId1" Type="http://schemas.microsoft.com/office/2007/relationships/media" Target="../media/media1.mp3"/><Relationship Id="rId6" Type="http://schemas.openxmlformats.org/officeDocument/2006/relationships/audio" Target="../media/media17.mp3"/><Relationship Id="rId11" Type="http://schemas.openxmlformats.org/officeDocument/2006/relationships/image" Target="../media/image72.jpg"/><Relationship Id="rId24" Type="http://schemas.openxmlformats.org/officeDocument/2006/relationships/image" Target="../media/image83.gif"/><Relationship Id="rId32" Type="http://schemas.openxmlformats.org/officeDocument/2006/relationships/image" Target="../media/image87.png"/><Relationship Id="rId5" Type="http://schemas.microsoft.com/office/2007/relationships/media" Target="../media/media17.mp3"/><Relationship Id="rId15" Type="http://schemas.openxmlformats.org/officeDocument/2006/relationships/slide" Target="slide11.xml"/><Relationship Id="rId23" Type="http://schemas.openxmlformats.org/officeDocument/2006/relationships/image" Target="../media/image79.gif"/><Relationship Id="rId28" Type="http://schemas.openxmlformats.org/officeDocument/2006/relationships/image" Target="../media/image7.gif"/><Relationship Id="rId36" Type="http://schemas.openxmlformats.org/officeDocument/2006/relationships/image" Target="../media/image22.png"/><Relationship Id="rId10" Type="http://schemas.openxmlformats.org/officeDocument/2006/relationships/image" Target="../media/image52.jpg"/><Relationship Id="rId19" Type="http://schemas.openxmlformats.org/officeDocument/2006/relationships/image" Target="../media/image77.gif"/><Relationship Id="rId31" Type="http://schemas.openxmlformats.org/officeDocument/2006/relationships/image" Target="../media/image10.gif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75.png"/><Relationship Id="rId22" Type="http://schemas.openxmlformats.org/officeDocument/2006/relationships/image" Target="../media/image78.gif"/><Relationship Id="rId27" Type="http://schemas.openxmlformats.org/officeDocument/2006/relationships/image" Target="../media/image85.png"/><Relationship Id="rId30" Type="http://schemas.openxmlformats.org/officeDocument/2006/relationships/image" Target="../media/image86.png"/><Relationship Id="rId35" Type="http://schemas.openxmlformats.org/officeDocument/2006/relationships/image" Target="../media/image90.gif"/><Relationship Id="rId8" Type="http://schemas.openxmlformats.org/officeDocument/2006/relationships/audio" Target="../media/media18.mp3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91.png"/><Relationship Id="rId26" Type="http://schemas.openxmlformats.org/officeDocument/2006/relationships/image" Target="../media/image22.png"/><Relationship Id="rId3" Type="http://schemas.microsoft.com/office/2007/relationships/media" Target="../media/media14.mp3"/><Relationship Id="rId21" Type="http://schemas.openxmlformats.org/officeDocument/2006/relationships/image" Target="../media/image92.png"/><Relationship Id="rId7" Type="http://schemas.microsoft.com/office/2007/relationships/media" Target="../media/media8.mp3"/><Relationship Id="rId12" Type="http://schemas.microsoft.com/office/2007/relationships/media" Target="../media/media20.mp3"/><Relationship Id="rId17" Type="http://schemas.openxmlformats.org/officeDocument/2006/relationships/image" Target="../media/image65.png"/><Relationship Id="rId25" Type="http://schemas.openxmlformats.org/officeDocument/2006/relationships/image" Target="../media/image94.gif"/><Relationship Id="rId2" Type="http://schemas.openxmlformats.org/officeDocument/2006/relationships/audio" Target="../media/media1.mp3"/><Relationship Id="rId16" Type="http://schemas.openxmlformats.org/officeDocument/2006/relationships/image" Target="../media/image7.gif"/><Relationship Id="rId20" Type="http://schemas.openxmlformats.org/officeDocument/2006/relationships/image" Target="../media/image11.gif"/><Relationship Id="rId29" Type="http://schemas.openxmlformats.org/officeDocument/2006/relationships/image" Target="../media/image60.png"/><Relationship Id="rId1" Type="http://schemas.microsoft.com/office/2007/relationships/media" Target="../media/media1.mp3"/><Relationship Id="rId6" Type="http://schemas.openxmlformats.org/officeDocument/2006/relationships/audio" Target="../media/media7.mp3"/><Relationship Id="rId11" Type="http://schemas.microsoft.com/office/2007/relationships/media" Target="../media/media16.mp3"/><Relationship Id="rId24" Type="http://schemas.openxmlformats.org/officeDocument/2006/relationships/slide" Target="slide12.xml"/><Relationship Id="rId5" Type="http://schemas.microsoft.com/office/2007/relationships/media" Target="../media/media7.mp3"/><Relationship Id="rId15" Type="http://schemas.openxmlformats.org/officeDocument/2006/relationships/image" Target="../media/image85.png"/><Relationship Id="rId23" Type="http://schemas.openxmlformats.org/officeDocument/2006/relationships/image" Target="../media/image3.gif"/><Relationship Id="rId28" Type="http://schemas.openxmlformats.org/officeDocument/2006/relationships/image" Target="../media/image96.gif"/><Relationship Id="rId10" Type="http://schemas.microsoft.com/office/2007/relationships/media" Target="../media/media19.mp3"/><Relationship Id="rId19" Type="http://schemas.openxmlformats.org/officeDocument/2006/relationships/image" Target="../media/image10.gif"/><Relationship Id="rId4" Type="http://schemas.openxmlformats.org/officeDocument/2006/relationships/audio" Target="../media/media14.mp3"/><Relationship Id="rId9" Type="http://schemas.openxmlformats.org/officeDocument/2006/relationships/audio" Target="NULL" TargetMode="External"/><Relationship Id="rId14" Type="http://schemas.openxmlformats.org/officeDocument/2006/relationships/image" Target="../media/image32.jpg"/><Relationship Id="rId22" Type="http://schemas.openxmlformats.org/officeDocument/2006/relationships/image" Target="../media/image93.png"/><Relationship Id="rId27" Type="http://schemas.openxmlformats.org/officeDocument/2006/relationships/image" Target="../media/image95.gif"/></Relationships>
</file>

<file path=ppt/slides/_rels/slide12.xml.rels><?xml version="1.0" encoding="UTF-8" standalone="yes"?>
<Relationships xmlns="http://schemas.openxmlformats.org/package/2006/relationships"><Relationship Id="rId13" Type="http://schemas.microsoft.com/office/2007/relationships/media" Target="../media/media3.mp3"/><Relationship Id="rId18" Type="http://schemas.openxmlformats.org/officeDocument/2006/relationships/image" Target="../media/image85.png"/><Relationship Id="rId26" Type="http://schemas.openxmlformats.org/officeDocument/2006/relationships/image" Target="../media/image102.png"/><Relationship Id="rId3" Type="http://schemas.microsoft.com/office/2007/relationships/media" Target="../media/media1.mp3"/><Relationship Id="rId21" Type="http://schemas.openxmlformats.org/officeDocument/2006/relationships/image" Target="../media/image90.gif"/><Relationship Id="rId34" Type="http://schemas.openxmlformats.org/officeDocument/2006/relationships/image" Target="../media/image76.gif"/><Relationship Id="rId7" Type="http://schemas.microsoft.com/office/2007/relationships/media" Target="../media/media23.mp3"/><Relationship Id="rId12" Type="http://schemas.openxmlformats.org/officeDocument/2006/relationships/audio" Target="../media/media25.mp3"/><Relationship Id="rId17" Type="http://schemas.openxmlformats.org/officeDocument/2006/relationships/image" Target="../media/image64.gif"/><Relationship Id="rId25" Type="http://schemas.openxmlformats.org/officeDocument/2006/relationships/image" Target="../media/image101.gif"/><Relationship Id="rId33" Type="http://schemas.openxmlformats.org/officeDocument/2006/relationships/image" Target="../media/image106.gif"/><Relationship Id="rId2" Type="http://schemas.openxmlformats.org/officeDocument/2006/relationships/audio" Target="../media/media21.mp3"/><Relationship Id="rId16" Type="http://schemas.openxmlformats.org/officeDocument/2006/relationships/image" Target="../media/image97.jpg"/><Relationship Id="rId20" Type="http://schemas.openxmlformats.org/officeDocument/2006/relationships/image" Target="../media/image98.png"/><Relationship Id="rId29" Type="http://schemas.openxmlformats.org/officeDocument/2006/relationships/image" Target="../media/image103.png"/><Relationship Id="rId1" Type="http://schemas.microsoft.com/office/2007/relationships/media" Target="../media/media21.mp3"/><Relationship Id="rId6" Type="http://schemas.openxmlformats.org/officeDocument/2006/relationships/audio" Target="../media/media22.mp3"/><Relationship Id="rId11" Type="http://schemas.microsoft.com/office/2007/relationships/media" Target="../media/media25.mp3"/><Relationship Id="rId24" Type="http://schemas.openxmlformats.org/officeDocument/2006/relationships/image" Target="../media/image100.gif"/><Relationship Id="rId32" Type="http://schemas.openxmlformats.org/officeDocument/2006/relationships/image" Target="../media/image105.png"/><Relationship Id="rId5" Type="http://schemas.microsoft.com/office/2007/relationships/media" Target="../media/media22.mp3"/><Relationship Id="rId15" Type="http://schemas.openxmlformats.org/officeDocument/2006/relationships/slideLayout" Target="../slideLayouts/slideLayout2.xml"/><Relationship Id="rId23" Type="http://schemas.openxmlformats.org/officeDocument/2006/relationships/image" Target="../media/image4.gif"/><Relationship Id="rId28" Type="http://schemas.openxmlformats.org/officeDocument/2006/relationships/image" Target="../media/image11.gif"/><Relationship Id="rId36" Type="http://schemas.openxmlformats.org/officeDocument/2006/relationships/image" Target="../media/image22.png"/><Relationship Id="rId10" Type="http://schemas.openxmlformats.org/officeDocument/2006/relationships/audio" Target="../media/media24.mp3"/><Relationship Id="rId19" Type="http://schemas.openxmlformats.org/officeDocument/2006/relationships/image" Target="../media/image7.gif"/><Relationship Id="rId31" Type="http://schemas.openxmlformats.org/officeDocument/2006/relationships/image" Target="../media/image104.png"/><Relationship Id="rId4" Type="http://schemas.openxmlformats.org/officeDocument/2006/relationships/audio" Target="../media/media1.mp3"/><Relationship Id="rId9" Type="http://schemas.microsoft.com/office/2007/relationships/media" Target="../media/media24.mp3"/><Relationship Id="rId14" Type="http://schemas.openxmlformats.org/officeDocument/2006/relationships/audio" Target="../media/media3.mp3"/><Relationship Id="rId22" Type="http://schemas.openxmlformats.org/officeDocument/2006/relationships/image" Target="../media/image99.gif"/><Relationship Id="rId27" Type="http://schemas.openxmlformats.org/officeDocument/2006/relationships/image" Target="../media/image10.gif"/><Relationship Id="rId30" Type="http://schemas.openxmlformats.org/officeDocument/2006/relationships/image" Target="../media/image80.gif"/><Relationship Id="rId35" Type="http://schemas.openxmlformats.org/officeDocument/2006/relationships/image" Target="../media/image84.gif"/><Relationship Id="rId8" Type="http://schemas.openxmlformats.org/officeDocument/2006/relationships/audio" Target="../media/media23.mp3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mp3"/><Relationship Id="rId13" Type="http://schemas.openxmlformats.org/officeDocument/2006/relationships/slide" Target="slide16.xml"/><Relationship Id="rId18" Type="http://schemas.openxmlformats.org/officeDocument/2006/relationships/image" Target="../media/image109.gif"/><Relationship Id="rId26" Type="http://schemas.openxmlformats.org/officeDocument/2006/relationships/image" Target="../media/image7.gif"/><Relationship Id="rId3" Type="http://schemas.microsoft.com/office/2007/relationships/media" Target="../media/media21.mp3"/><Relationship Id="rId21" Type="http://schemas.openxmlformats.org/officeDocument/2006/relationships/image" Target="../media/image111.gif"/><Relationship Id="rId7" Type="http://schemas.microsoft.com/office/2007/relationships/media" Target="../media/media25.mp3"/><Relationship Id="rId12" Type="http://schemas.openxmlformats.org/officeDocument/2006/relationships/image" Target="../media/image107.png"/><Relationship Id="rId17" Type="http://schemas.openxmlformats.org/officeDocument/2006/relationships/image" Target="../media/image19.gif"/><Relationship Id="rId25" Type="http://schemas.openxmlformats.org/officeDocument/2006/relationships/image" Target="../media/image113.gif"/><Relationship Id="rId2" Type="http://schemas.openxmlformats.org/officeDocument/2006/relationships/audio" Target="../media/media7.mp3"/><Relationship Id="rId16" Type="http://schemas.openxmlformats.org/officeDocument/2006/relationships/image" Target="../media/image61.png"/><Relationship Id="rId20" Type="http://schemas.openxmlformats.org/officeDocument/2006/relationships/image" Target="../media/image110.gif"/><Relationship Id="rId29" Type="http://schemas.openxmlformats.org/officeDocument/2006/relationships/image" Target="../media/image44.gif"/><Relationship Id="rId1" Type="http://schemas.microsoft.com/office/2007/relationships/media" Target="../media/media7.mp3"/><Relationship Id="rId6" Type="http://schemas.openxmlformats.org/officeDocument/2006/relationships/audio" Target="../media/media1.mp3"/><Relationship Id="rId11" Type="http://schemas.openxmlformats.org/officeDocument/2006/relationships/image" Target="../media/image22.png"/><Relationship Id="rId24" Type="http://schemas.openxmlformats.org/officeDocument/2006/relationships/image" Target="../media/image42.gif"/><Relationship Id="rId5" Type="http://schemas.microsoft.com/office/2007/relationships/media" Target="../media/media1.mp3"/><Relationship Id="rId15" Type="http://schemas.openxmlformats.org/officeDocument/2006/relationships/image" Target="../media/image51.gif"/><Relationship Id="rId23" Type="http://schemas.openxmlformats.org/officeDocument/2006/relationships/image" Target="../media/image112.gif"/><Relationship Id="rId28" Type="http://schemas.openxmlformats.org/officeDocument/2006/relationships/image" Target="../media/image65.png"/><Relationship Id="rId10" Type="http://schemas.openxmlformats.org/officeDocument/2006/relationships/image" Target="../media/image43.jpg"/><Relationship Id="rId19" Type="http://schemas.openxmlformats.org/officeDocument/2006/relationships/slide" Target="slide14.xml"/><Relationship Id="rId4" Type="http://schemas.openxmlformats.org/officeDocument/2006/relationships/audio" Target="../media/media21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08.png"/><Relationship Id="rId22" Type="http://schemas.openxmlformats.org/officeDocument/2006/relationships/image" Target="../media/image21.gif"/><Relationship Id="rId27" Type="http://schemas.openxmlformats.org/officeDocument/2006/relationships/image" Target="../media/image66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1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7.png"/><Relationship Id="rId12" Type="http://schemas.openxmlformats.org/officeDocument/2006/relationships/slide" Target="slide16.xml"/><Relationship Id="rId2" Type="http://schemas.openxmlformats.org/officeDocument/2006/relationships/audio" Target="../media/media26.mp3"/><Relationship Id="rId16" Type="http://schemas.openxmlformats.org/officeDocument/2006/relationships/image" Target="../media/image123.gif"/><Relationship Id="rId1" Type="http://schemas.microsoft.com/office/2007/relationships/media" Target="../media/media26.mp3"/><Relationship Id="rId6" Type="http://schemas.openxmlformats.org/officeDocument/2006/relationships/image" Target="../media/image116.png"/><Relationship Id="rId11" Type="http://schemas.openxmlformats.org/officeDocument/2006/relationships/image" Target="../media/image76.gif"/><Relationship Id="rId5" Type="http://schemas.openxmlformats.org/officeDocument/2006/relationships/image" Target="../media/image115.jpg"/><Relationship Id="rId15" Type="http://schemas.openxmlformats.org/officeDocument/2006/relationships/image" Target="../media/image122.gif"/><Relationship Id="rId10" Type="http://schemas.openxmlformats.org/officeDocument/2006/relationships/image" Target="../media/image120.gif"/><Relationship Id="rId4" Type="http://schemas.openxmlformats.org/officeDocument/2006/relationships/image" Target="../media/image114.jpg"/><Relationship Id="rId9" Type="http://schemas.openxmlformats.org/officeDocument/2006/relationships/image" Target="../media/image119.gif"/><Relationship Id="rId1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8.gif"/><Relationship Id="rId17" Type="http://schemas.openxmlformats.org/officeDocument/2006/relationships/image" Target="../media/image17.gif"/><Relationship Id="rId2" Type="http://schemas.microsoft.com/office/2007/relationships/media" Target="../media/media3.mp3"/><Relationship Id="rId16" Type="http://schemas.openxmlformats.org/officeDocument/2006/relationships/image" Target="../media/image124.gif"/><Relationship Id="rId1" Type="http://schemas.openxmlformats.org/officeDocument/2006/relationships/audio" Target="NULL" TargetMode="External"/><Relationship Id="rId6" Type="http://schemas.openxmlformats.org/officeDocument/2006/relationships/audio" Target="../media/media2.mp3"/><Relationship Id="rId11" Type="http://schemas.openxmlformats.org/officeDocument/2006/relationships/image" Target="../media/image28.png"/><Relationship Id="rId5" Type="http://schemas.microsoft.com/office/2007/relationships/media" Target="../media/media2.mp3"/><Relationship Id="rId15" Type="http://schemas.openxmlformats.org/officeDocument/2006/relationships/image" Target="../media/image31.gif"/><Relationship Id="rId10" Type="http://schemas.openxmlformats.org/officeDocument/2006/relationships/image" Target="../media/image27.gif"/><Relationship Id="rId4" Type="http://schemas.openxmlformats.org/officeDocument/2006/relationships/audio" Target="../media/media5.mp3"/><Relationship Id="rId9" Type="http://schemas.openxmlformats.org/officeDocument/2006/relationships/image" Target="../media/image25.gif"/><Relationship Id="rId14" Type="http://schemas.openxmlformats.org/officeDocument/2006/relationships/image" Target="../media/image30.gif"/></Relationships>
</file>

<file path=ppt/slides/_rels/slide16.xml.rels><?xml version="1.0" encoding="UTF-8" standalone="yes"?>
<Relationships xmlns="http://schemas.openxmlformats.org/package/2006/relationships"><Relationship Id="rId13" Type="http://schemas.microsoft.com/office/2007/relationships/media" Target="../media/media15.mp3"/><Relationship Id="rId18" Type="http://schemas.openxmlformats.org/officeDocument/2006/relationships/audio" Target="../media/media28.mp3"/><Relationship Id="rId26" Type="http://schemas.openxmlformats.org/officeDocument/2006/relationships/image" Target="../media/image129.png"/><Relationship Id="rId39" Type="http://schemas.openxmlformats.org/officeDocument/2006/relationships/image" Target="../media/image22.png"/><Relationship Id="rId21" Type="http://schemas.openxmlformats.org/officeDocument/2006/relationships/image" Target="../media/image114.jpg"/><Relationship Id="rId34" Type="http://schemas.openxmlformats.org/officeDocument/2006/relationships/image" Target="../media/image21.gif"/><Relationship Id="rId42" Type="http://schemas.openxmlformats.org/officeDocument/2006/relationships/image" Target="../media/image137.png"/><Relationship Id="rId47" Type="http://schemas.openxmlformats.org/officeDocument/2006/relationships/image" Target="../media/image142.png"/><Relationship Id="rId50" Type="http://schemas.openxmlformats.org/officeDocument/2006/relationships/image" Target="../media/image144.png"/><Relationship Id="rId55" Type="http://schemas.openxmlformats.org/officeDocument/2006/relationships/image" Target="../media/image147.png"/><Relationship Id="rId7" Type="http://schemas.microsoft.com/office/2007/relationships/media" Target="../media/media2.mp3"/><Relationship Id="rId2" Type="http://schemas.openxmlformats.org/officeDocument/2006/relationships/audio" Target="../media/media7.mp3"/><Relationship Id="rId16" Type="http://schemas.openxmlformats.org/officeDocument/2006/relationships/audio" Target="../media/media26.mp3"/><Relationship Id="rId29" Type="http://schemas.openxmlformats.org/officeDocument/2006/relationships/image" Target="../media/image132.png"/><Relationship Id="rId11" Type="http://schemas.microsoft.com/office/2007/relationships/media" Target="../media/media27.mp3"/><Relationship Id="rId24" Type="http://schemas.openxmlformats.org/officeDocument/2006/relationships/image" Target="../media/image127.png"/><Relationship Id="rId32" Type="http://schemas.openxmlformats.org/officeDocument/2006/relationships/image" Target="../media/image134.gif"/><Relationship Id="rId37" Type="http://schemas.openxmlformats.org/officeDocument/2006/relationships/image" Target="../media/image109.gif"/><Relationship Id="rId40" Type="http://schemas.openxmlformats.org/officeDocument/2006/relationships/image" Target="../media/image136.gif"/><Relationship Id="rId45" Type="http://schemas.openxmlformats.org/officeDocument/2006/relationships/image" Target="../media/image140.png"/><Relationship Id="rId53" Type="http://schemas.openxmlformats.org/officeDocument/2006/relationships/image" Target="../media/image69.png"/><Relationship Id="rId5" Type="http://schemas.openxmlformats.org/officeDocument/2006/relationships/audio" Target="NULL" TargetMode="External"/><Relationship Id="rId10" Type="http://schemas.openxmlformats.org/officeDocument/2006/relationships/audio" Target="../media/media8.mp3"/><Relationship Id="rId19" Type="http://schemas.openxmlformats.org/officeDocument/2006/relationships/slideLayout" Target="../slideLayouts/slideLayout2.xml"/><Relationship Id="rId31" Type="http://schemas.openxmlformats.org/officeDocument/2006/relationships/image" Target="../media/image34.png"/><Relationship Id="rId44" Type="http://schemas.openxmlformats.org/officeDocument/2006/relationships/image" Target="../media/image139.png"/><Relationship Id="rId52" Type="http://schemas.openxmlformats.org/officeDocument/2006/relationships/image" Target="../media/image146.png"/><Relationship Id="rId4" Type="http://schemas.openxmlformats.org/officeDocument/2006/relationships/audio" Target="../media/media3.mp3"/><Relationship Id="rId9" Type="http://schemas.microsoft.com/office/2007/relationships/media" Target="../media/media8.mp3"/><Relationship Id="rId14" Type="http://schemas.openxmlformats.org/officeDocument/2006/relationships/audio" Target="../media/media15.mp3"/><Relationship Id="rId22" Type="http://schemas.openxmlformats.org/officeDocument/2006/relationships/image" Target="../media/image125.png"/><Relationship Id="rId27" Type="http://schemas.openxmlformats.org/officeDocument/2006/relationships/image" Target="../media/image130.png"/><Relationship Id="rId30" Type="http://schemas.openxmlformats.org/officeDocument/2006/relationships/image" Target="../media/image133.png"/><Relationship Id="rId35" Type="http://schemas.openxmlformats.org/officeDocument/2006/relationships/image" Target="../media/image64.gif"/><Relationship Id="rId43" Type="http://schemas.openxmlformats.org/officeDocument/2006/relationships/image" Target="../media/image138.png"/><Relationship Id="rId48" Type="http://schemas.openxmlformats.org/officeDocument/2006/relationships/image" Target="../media/image27.gif"/><Relationship Id="rId56" Type="http://schemas.openxmlformats.org/officeDocument/2006/relationships/image" Target="../media/image19.gif"/><Relationship Id="rId8" Type="http://schemas.openxmlformats.org/officeDocument/2006/relationships/audio" Target="../media/media2.mp3"/><Relationship Id="rId51" Type="http://schemas.openxmlformats.org/officeDocument/2006/relationships/image" Target="../media/image145.png"/><Relationship Id="rId3" Type="http://schemas.microsoft.com/office/2007/relationships/media" Target="../media/media3.mp3"/><Relationship Id="rId12" Type="http://schemas.openxmlformats.org/officeDocument/2006/relationships/audio" Target="../media/media27.mp3"/><Relationship Id="rId17" Type="http://schemas.microsoft.com/office/2007/relationships/media" Target="../media/media28.mp3"/><Relationship Id="rId25" Type="http://schemas.openxmlformats.org/officeDocument/2006/relationships/image" Target="../media/image128.png"/><Relationship Id="rId33" Type="http://schemas.openxmlformats.org/officeDocument/2006/relationships/image" Target="../media/image18.gif"/><Relationship Id="rId38" Type="http://schemas.openxmlformats.org/officeDocument/2006/relationships/image" Target="../media/image35.png"/><Relationship Id="rId46" Type="http://schemas.openxmlformats.org/officeDocument/2006/relationships/image" Target="../media/image141.png"/><Relationship Id="rId20" Type="http://schemas.openxmlformats.org/officeDocument/2006/relationships/audio" Target="../media/audio1.wav"/><Relationship Id="rId41" Type="http://schemas.openxmlformats.org/officeDocument/2006/relationships/image" Target="../media/image70.gif"/><Relationship Id="rId54" Type="http://schemas.openxmlformats.org/officeDocument/2006/relationships/image" Target="../media/image5.gif"/><Relationship Id="rId1" Type="http://schemas.microsoft.com/office/2007/relationships/media" Target="../media/media7.mp3"/><Relationship Id="rId6" Type="http://schemas.microsoft.com/office/2007/relationships/media" Target="../media/media10.mp3"/><Relationship Id="rId15" Type="http://schemas.microsoft.com/office/2007/relationships/media" Target="../media/media26.mp3"/><Relationship Id="rId23" Type="http://schemas.openxmlformats.org/officeDocument/2006/relationships/image" Target="../media/image126.png"/><Relationship Id="rId28" Type="http://schemas.openxmlformats.org/officeDocument/2006/relationships/image" Target="../media/image131.png"/><Relationship Id="rId36" Type="http://schemas.openxmlformats.org/officeDocument/2006/relationships/image" Target="../media/image135.gif"/><Relationship Id="rId49" Type="http://schemas.openxmlformats.org/officeDocument/2006/relationships/image" Target="../media/image1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mp3"/><Relationship Id="rId13" Type="http://schemas.openxmlformats.org/officeDocument/2006/relationships/image" Target="../media/image27.gif"/><Relationship Id="rId18" Type="http://schemas.openxmlformats.org/officeDocument/2006/relationships/image" Target="../media/image30.gif"/><Relationship Id="rId3" Type="http://schemas.microsoft.com/office/2007/relationships/media" Target="../media/media4.mp3"/><Relationship Id="rId7" Type="http://schemas.microsoft.com/office/2007/relationships/media" Target="../media/media2.mp3"/><Relationship Id="rId12" Type="http://schemas.openxmlformats.org/officeDocument/2006/relationships/image" Target="../media/image26.gif"/><Relationship Id="rId17" Type="http://schemas.openxmlformats.org/officeDocument/2006/relationships/image" Target="../media/image22.png"/><Relationship Id="rId2" Type="http://schemas.microsoft.com/office/2007/relationships/media" Target="../media/media3.mp3"/><Relationship Id="rId16" Type="http://schemas.openxmlformats.org/officeDocument/2006/relationships/image" Target="../media/image29.gif"/><Relationship Id="rId1" Type="http://schemas.openxmlformats.org/officeDocument/2006/relationships/audio" Target="NULL" TargetMode="External"/><Relationship Id="rId6" Type="http://schemas.openxmlformats.org/officeDocument/2006/relationships/audio" Target="../media/media5.mp3"/><Relationship Id="rId11" Type="http://schemas.openxmlformats.org/officeDocument/2006/relationships/image" Target="../media/image25.gif"/><Relationship Id="rId5" Type="http://schemas.microsoft.com/office/2007/relationships/media" Target="../media/media5.mp3"/><Relationship Id="rId15" Type="http://schemas.openxmlformats.org/officeDocument/2006/relationships/image" Target="../media/image18.gif"/><Relationship Id="rId10" Type="http://schemas.openxmlformats.org/officeDocument/2006/relationships/image" Target="../media/image24.jpg"/><Relationship Id="rId19" Type="http://schemas.openxmlformats.org/officeDocument/2006/relationships/image" Target="../media/image31.gif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7.mp3"/><Relationship Id="rId7" Type="http://schemas.openxmlformats.org/officeDocument/2006/relationships/image" Target="../media/image33.gif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32.jp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5.png"/><Relationship Id="rId4" Type="http://schemas.openxmlformats.org/officeDocument/2006/relationships/audio" Target="../media/media7.mp3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mp3"/><Relationship Id="rId13" Type="http://schemas.microsoft.com/office/2007/relationships/media" Target="../media/media13.mp3"/><Relationship Id="rId18" Type="http://schemas.openxmlformats.org/officeDocument/2006/relationships/audio" Target="../media/media15.mp3"/><Relationship Id="rId26" Type="http://schemas.openxmlformats.org/officeDocument/2006/relationships/image" Target="../media/image38.png"/><Relationship Id="rId3" Type="http://schemas.microsoft.com/office/2007/relationships/media" Target="../media/media8.mp3"/><Relationship Id="rId21" Type="http://schemas.openxmlformats.org/officeDocument/2006/relationships/image" Target="../media/image32.jpg"/><Relationship Id="rId7" Type="http://schemas.microsoft.com/office/2007/relationships/media" Target="../media/media10.mp3"/><Relationship Id="rId12" Type="http://schemas.microsoft.com/office/2007/relationships/media" Target="../media/media12.mp3"/><Relationship Id="rId17" Type="http://schemas.microsoft.com/office/2007/relationships/media" Target="../media/media15.mp3"/><Relationship Id="rId25" Type="http://schemas.openxmlformats.org/officeDocument/2006/relationships/image" Target="../media/image37.gif"/><Relationship Id="rId2" Type="http://schemas.openxmlformats.org/officeDocument/2006/relationships/audio" Target="../media/media7.mp3"/><Relationship Id="rId16" Type="http://schemas.openxmlformats.org/officeDocument/2006/relationships/audio" Target="../media/media14.mp3"/><Relationship Id="rId20" Type="http://schemas.openxmlformats.org/officeDocument/2006/relationships/slideLayout" Target="../slideLayouts/slideLayout2.xml"/><Relationship Id="rId29" Type="http://schemas.openxmlformats.org/officeDocument/2006/relationships/image" Target="../media/image3.gif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audio" Target="NULL" TargetMode="External"/><Relationship Id="rId24" Type="http://schemas.openxmlformats.org/officeDocument/2006/relationships/image" Target="../media/image36.gif"/><Relationship Id="rId5" Type="http://schemas.microsoft.com/office/2007/relationships/media" Target="../media/media9.mp3"/><Relationship Id="rId15" Type="http://schemas.microsoft.com/office/2007/relationships/media" Target="../media/media14.mp3"/><Relationship Id="rId23" Type="http://schemas.openxmlformats.org/officeDocument/2006/relationships/image" Target="../media/image26.gif"/><Relationship Id="rId28" Type="http://schemas.openxmlformats.org/officeDocument/2006/relationships/image" Target="../media/image40.gif"/><Relationship Id="rId10" Type="http://schemas.openxmlformats.org/officeDocument/2006/relationships/audio" Target="../media/media11.mp3"/><Relationship Id="rId19" Type="http://schemas.microsoft.com/office/2007/relationships/media" Target="../media/media16.mp3"/><Relationship Id="rId31" Type="http://schemas.openxmlformats.org/officeDocument/2006/relationships/image" Target="../media/image42.gif"/><Relationship Id="rId4" Type="http://schemas.openxmlformats.org/officeDocument/2006/relationships/audio" Target="../media/media8.mp3"/><Relationship Id="rId9" Type="http://schemas.microsoft.com/office/2007/relationships/media" Target="../media/media11.mp3"/><Relationship Id="rId14" Type="http://schemas.openxmlformats.org/officeDocument/2006/relationships/audio" Target="../media/media13.mp3"/><Relationship Id="rId22" Type="http://schemas.openxmlformats.org/officeDocument/2006/relationships/image" Target="../media/image22.png"/><Relationship Id="rId27" Type="http://schemas.openxmlformats.org/officeDocument/2006/relationships/image" Target="../media/image39.gif"/><Relationship Id="rId30" Type="http://schemas.openxmlformats.org/officeDocument/2006/relationships/image" Target="../media/image4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mp3"/><Relationship Id="rId13" Type="http://schemas.openxmlformats.org/officeDocument/2006/relationships/image" Target="../media/image45.png"/><Relationship Id="rId18" Type="http://schemas.openxmlformats.org/officeDocument/2006/relationships/image" Target="../media/image49.png"/><Relationship Id="rId3" Type="http://schemas.microsoft.com/office/2007/relationships/media" Target="../media/media7.mp3"/><Relationship Id="rId21" Type="http://schemas.openxmlformats.org/officeDocument/2006/relationships/image" Target="../media/image7.gif"/><Relationship Id="rId7" Type="http://schemas.microsoft.com/office/2007/relationships/media" Target="../media/media2.mp3"/><Relationship Id="rId12" Type="http://schemas.openxmlformats.org/officeDocument/2006/relationships/image" Target="../media/image44.gif"/><Relationship Id="rId17" Type="http://schemas.openxmlformats.org/officeDocument/2006/relationships/image" Target="../media/image48.png"/><Relationship Id="rId2" Type="http://schemas.openxmlformats.org/officeDocument/2006/relationships/audio" Target="../media/media3.mp3"/><Relationship Id="rId16" Type="http://schemas.openxmlformats.org/officeDocument/2006/relationships/image" Target="../media/image47.png"/><Relationship Id="rId20" Type="http://schemas.openxmlformats.org/officeDocument/2006/relationships/image" Target="../media/image51.gif"/><Relationship Id="rId1" Type="http://schemas.microsoft.com/office/2007/relationships/media" Target="../media/media3.mp3"/><Relationship Id="rId6" Type="http://schemas.openxmlformats.org/officeDocument/2006/relationships/audio" Target="../media/media1.mp3"/><Relationship Id="rId11" Type="http://schemas.openxmlformats.org/officeDocument/2006/relationships/image" Target="../media/image22.png"/><Relationship Id="rId5" Type="http://schemas.microsoft.com/office/2007/relationships/media" Target="../media/media1.mp3"/><Relationship Id="rId15" Type="http://schemas.openxmlformats.org/officeDocument/2006/relationships/image" Target="../media/image46.png"/><Relationship Id="rId10" Type="http://schemas.openxmlformats.org/officeDocument/2006/relationships/image" Target="../media/image43.jpg"/><Relationship Id="rId19" Type="http://schemas.openxmlformats.org/officeDocument/2006/relationships/image" Target="../media/image50.png"/><Relationship Id="rId4" Type="http://schemas.openxmlformats.org/officeDocument/2006/relationships/audio" Target="../media/media7.mp3"/><Relationship Id="rId9" Type="http://schemas.openxmlformats.org/officeDocument/2006/relationships/slideLayout" Target="../slideLayouts/slideLayout1.xml"/><Relationship Id="rId1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13" Type="http://schemas.openxmlformats.org/officeDocument/2006/relationships/image" Target="../media/image7.gif"/><Relationship Id="rId18" Type="http://schemas.openxmlformats.org/officeDocument/2006/relationships/image" Target="../media/image58.png"/><Relationship Id="rId26" Type="http://schemas.openxmlformats.org/officeDocument/2006/relationships/image" Target="../media/image64.gif"/><Relationship Id="rId3" Type="http://schemas.microsoft.com/office/2007/relationships/media" Target="../media/media9.mp3"/><Relationship Id="rId21" Type="http://schemas.openxmlformats.org/officeDocument/2006/relationships/image" Target="../media/image61.png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5.gif"/><Relationship Id="rId17" Type="http://schemas.openxmlformats.org/officeDocument/2006/relationships/image" Target="../media/image57.png"/><Relationship Id="rId25" Type="http://schemas.openxmlformats.org/officeDocument/2006/relationships/image" Target="../media/image33.gif"/><Relationship Id="rId2" Type="http://schemas.microsoft.com/office/2007/relationships/media" Target="../media/media6.mp3"/><Relationship Id="rId16" Type="http://schemas.openxmlformats.org/officeDocument/2006/relationships/image" Target="../media/image51.gif"/><Relationship Id="rId20" Type="http://schemas.openxmlformats.org/officeDocument/2006/relationships/image" Target="../media/image60.png"/><Relationship Id="rId1" Type="http://schemas.openxmlformats.org/officeDocument/2006/relationships/audio" Target="NULL" TargetMode="External"/><Relationship Id="rId6" Type="http://schemas.openxmlformats.org/officeDocument/2006/relationships/audio" Target="../media/media2.mp3"/><Relationship Id="rId11" Type="http://schemas.openxmlformats.org/officeDocument/2006/relationships/image" Target="../media/image54.gif"/><Relationship Id="rId24" Type="http://schemas.openxmlformats.org/officeDocument/2006/relationships/image" Target="../media/image63.png"/><Relationship Id="rId5" Type="http://schemas.microsoft.com/office/2007/relationships/media" Target="../media/media2.mp3"/><Relationship Id="rId15" Type="http://schemas.openxmlformats.org/officeDocument/2006/relationships/image" Target="../media/image17.gif"/><Relationship Id="rId23" Type="http://schemas.openxmlformats.org/officeDocument/2006/relationships/slide" Target="slide7.xml"/><Relationship Id="rId10" Type="http://schemas.openxmlformats.org/officeDocument/2006/relationships/image" Target="../media/image53.gif"/><Relationship Id="rId19" Type="http://schemas.openxmlformats.org/officeDocument/2006/relationships/image" Target="../media/image59.gif"/><Relationship Id="rId4" Type="http://schemas.openxmlformats.org/officeDocument/2006/relationships/audio" Target="../media/media9.mp3"/><Relationship Id="rId9" Type="http://schemas.openxmlformats.org/officeDocument/2006/relationships/image" Target="../media/image46.png"/><Relationship Id="rId14" Type="http://schemas.openxmlformats.org/officeDocument/2006/relationships/image" Target="../media/image56.gif"/><Relationship Id="rId22" Type="http://schemas.openxmlformats.org/officeDocument/2006/relationships/image" Target="../media/image62.png"/><Relationship Id="rId27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NULL" TargetMode="External"/><Relationship Id="rId7" Type="http://schemas.openxmlformats.org/officeDocument/2006/relationships/image" Target="../media/image7.gif"/><Relationship Id="rId12" Type="http://schemas.openxmlformats.org/officeDocument/2006/relationships/image" Target="../media/image6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2.jpg"/><Relationship Id="rId11" Type="http://schemas.openxmlformats.org/officeDocument/2006/relationships/slide" Target="slide8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2.png"/><Relationship Id="rId4" Type="http://schemas.microsoft.com/office/2007/relationships/media" Target="../media/media6.mp3"/><Relationship Id="rId9" Type="http://schemas.openxmlformats.org/officeDocument/2006/relationships/image" Target="../media/image6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9.png"/><Relationship Id="rId3" Type="http://schemas.microsoft.com/office/2007/relationships/media" Target="../media/media2.mp3"/><Relationship Id="rId7" Type="http://schemas.openxmlformats.org/officeDocument/2006/relationships/image" Target="../media/image46.png"/><Relationship Id="rId12" Type="http://schemas.openxmlformats.org/officeDocument/2006/relationships/slide" Target="slide10.xml"/><Relationship Id="rId17" Type="http://schemas.openxmlformats.org/officeDocument/2006/relationships/image" Target="../media/image22.png"/><Relationship Id="rId2" Type="http://schemas.openxmlformats.org/officeDocument/2006/relationships/audio" Target="../media/media15.mp3"/><Relationship Id="rId16" Type="http://schemas.openxmlformats.org/officeDocument/2006/relationships/image" Target="../media/image21.gif"/><Relationship Id="rId1" Type="http://schemas.microsoft.com/office/2007/relationships/media" Target="../media/media15.mp3"/><Relationship Id="rId6" Type="http://schemas.openxmlformats.org/officeDocument/2006/relationships/image" Target="../media/image67.jpg"/><Relationship Id="rId11" Type="http://schemas.openxmlformats.org/officeDocument/2006/relationships/image" Target="../media/image68.gif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71.gif"/><Relationship Id="rId10" Type="http://schemas.openxmlformats.org/officeDocument/2006/relationships/image" Target="../media/image62.png"/><Relationship Id="rId4" Type="http://schemas.openxmlformats.org/officeDocument/2006/relationships/audio" Target="../media/media2.mp3"/><Relationship Id="rId9" Type="http://schemas.openxmlformats.org/officeDocument/2006/relationships/image" Target="../media/image61.png"/><Relationship Id="rId14" Type="http://schemas.openxmlformats.org/officeDocument/2006/relationships/image" Target="../media/image70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p3"/><Relationship Id="rId13" Type="http://schemas.openxmlformats.org/officeDocument/2006/relationships/image" Target="../media/image74.png"/><Relationship Id="rId18" Type="http://schemas.openxmlformats.org/officeDocument/2006/relationships/image" Target="../media/image77.gif"/><Relationship Id="rId26" Type="http://schemas.openxmlformats.org/officeDocument/2006/relationships/image" Target="../media/image22.png"/><Relationship Id="rId3" Type="http://schemas.microsoft.com/office/2007/relationships/media" Target="../media/media3.mp3"/><Relationship Id="rId21" Type="http://schemas.openxmlformats.org/officeDocument/2006/relationships/image" Target="../media/image78.gif"/><Relationship Id="rId7" Type="http://schemas.microsoft.com/office/2007/relationships/media" Target="../media/media18.mp3"/><Relationship Id="rId12" Type="http://schemas.openxmlformats.org/officeDocument/2006/relationships/image" Target="../media/image73.png"/><Relationship Id="rId17" Type="http://schemas.openxmlformats.org/officeDocument/2006/relationships/image" Target="../media/image76.gif"/><Relationship Id="rId25" Type="http://schemas.openxmlformats.org/officeDocument/2006/relationships/image" Target="../media/image81.png"/><Relationship Id="rId2" Type="http://schemas.openxmlformats.org/officeDocument/2006/relationships/audio" Target="../media/media1.mp3"/><Relationship Id="rId16" Type="http://schemas.openxmlformats.org/officeDocument/2006/relationships/image" Target="../media/image40.gif"/><Relationship Id="rId20" Type="http://schemas.openxmlformats.org/officeDocument/2006/relationships/image" Target="../media/image23.gif"/><Relationship Id="rId29" Type="http://schemas.openxmlformats.org/officeDocument/2006/relationships/image" Target="../media/image66.gif"/><Relationship Id="rId1" Type="http://schemas.microsoft.com/office/2007/relationships/media" Target="../media/media1.mp3"/><Relationship Id="rId6" Type="http://schemas.openxmlformats.org/officeDocument/2006/relationships/audio" Target="../media/media17.mp3"/><Relationship Id="rId11" Type="http://schemas.openxmlformats.org/officeDocument/2006/relationships/image" Target="../media/image72.jpg"/><Relationship Id="rId24" Type="http://schemas.openxmlformats.org/officeDocument/2006/relationships/image" Target="../media/image64.gif"/><Relationship Id="rId32" Type="http://schemas.openxmlformats.org/officeDocument/2006/relationships/image" Target="../media/image84.gif"/><Relationship Id="rId5" Type="http://schemas.microsoft.com/office/2007/relationships/media" Target="../media/media17.mp3"/><Relationship Id="rId15" Type="http://schemas.openxmlformats.org/officeDocument/2006/relationships/slide" Target="slide11.xml"/><Relationship Id="rId23" Type="http://schemas.openxmlformats.org/officeDocument/2006/relationships/image" Target="../media/image80.gif"/><Relationship Id="rId28" Type="http://schemas.openxmlformats.org/officeDocument/2006/relationships/image" Target="../media/image7.gif"/><Relationship Id="rId10" Type="http://schemas.openxmlformats.org/officeDocument/2006/relationships/image" Target="../media/image52.jpg"/><Relationship Id="rId19" Type="http://schemas.openxmlformats.org/officeDocument/2006/relationships/image" Target="../media/image11.gif"/><Relationship Id="rId31" Type="http://schemas.openxmlformats.org/officeDocument/2006/relationships/image" Target="../media/image83.gif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75.png"/><Relationship Id="rId22" Type="http://schemas.openxmlformats.org/officeDocument/2006/relationships/image" Target="../media/image79.gif"/><Relationship Id="rId27" Type="http://schemas.openxmlformats.org/officeDocument/2006/relationships/image" Target="../media/image82.png"/><Relationship Id="rId30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87" y="0"/>
            <a:ext cx="12237987" cy="685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133">
            <a:off x="1472199" y="-812457"/>
            <a:ext cx="9040053" cy="4743450"/>
          </a:xfrm>
          <a:prstGeom prst="rect">
            <a:avLst/>
          </a:prstGeom>
        </p:spPr>
      </p:pic>
      <p:pic>
        <p:nvPicPr>
          <p:cNvPr id="5" name="Picture 6" descr="40+ Más Popular Bailando Gif Santa Claus - Animalart House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038" y="3667729"/>
            <a:ext cx="2925936" cy="319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AN BENITO DE PALERMO - PRIMARIA: PERSONAL SOCIAL 3°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273" y="2843042"/>
            <a:ext cx="2033068" cy="203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Corazón 32"/>
          <p:cNvSpPr/>
          <p:nvPr/>
        </p:nvSpPr>
        <p:spPr>
          <a:xfrm>
            <a:off x="5573101" y="600234"/>
            <a:ext cx="180000" cy="180000"/>
          </a:xfrm>
          <a:prstGeom prst="heart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Picture 2" descr="Gnomos, elfos y duendes - Paperblog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13" y="105374"/>
            <a:ext cx="1701526" cy="153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11723793" y="73085"/>
            <a:ext cx="4676943" cy="1781391"/>
            <a:chOff x="7686675" y="-48915"/>
            <a:chExt cx="4676943" cy="1781391"/>
          </a:xfrm>
        </p:grpSpPr>
        <p:grpSp>
          <p:nvGrpSpPr>
            <p:cNvPr id="8" name="Grupo 7"/>
            <p:cNvGrpSpPr/>
            <p:nvPr/>
          </p:nvGrpSpPr>
          <p:grpSpPr>
            <a:xfrm flipH="1">
              <a:off x="7686675" y="-48915"/>
              <a:ext cx="4676943" cy="1781391"/>
              <a:chOff x="3360158" y="3688642"/>
              <a:chExt cx="8957751" cy="3107174"/>
            </a:xfrm>
          </p:grpSpPr>
          <p:grpSp>
            <p:nvGrpSpPr>
              <p:cNvPr id="9" name="Grupo 8"/>
              <p:cNvGrpSpPr/>
              <p:nvPr/>
            </p:nvGrpSpPr>
            <p:grpSpPr>
              <a:xfrm>
                <a:off x="3360158" y="3688642"/>
                <a:ext cx="8957751" cy="3107174"/>
                <a:chOff x="3426060" y="3702655"/>
                <a:chExt cx="8957751" cy="3107174"/>
              </a:xfrm>
            </p:grpSpPr>
            <p:grpSp>
              <p:nvGrpSpPr>
                <p:cNvPr id="15" name="Grupo 14"/>
                <p:cNvGrpSpPr/>
                <p:nvPr/>
              </p:nvGrpSpPr>
              <p:grpSpPr>
                <a:xfrm>
                  <a:off x="3426060" y="4488754"/>
                  <a:ext cx="6508226" cy="2321075"/>
                  <a:chOff x="3426060" y="4488754"/>
                  <a:chExt cx="6508226" cy="2321075"/>
                </a:xfrm>
              </p:grpSpPr>
              <p:grpSp>
                <p:nvGrpSpPr>
                  <p:cNvPr id="17" name="Grupo 16"/>
                  <p:cNvGrpSpPr/>
                  <p:nvPr/>
                </p:nvGrpSpPr>
                <p:grpSpPr>
                  <a:xfrm>
                    <a:off x="3426060" y="4488754"/>
                    <a:ext cx="6508226" cy="2321075"/>
                    <a:chOff x="3426060" y="4488754"/>
                    <a:chExt cx="6508226" cy="2321075"/>
                  </a:xfrm>
                </p:grpSpPr>
                <p:sp>
                  <p:nvSpPr>
                    <p:cNvPr id="21" name="Forma libre 20"/>
                    <p:cNvSpPr/>
                    <p:nvPr/>
                  </p:nvSpPr>
                  <p:spPr>
                    <a:xfrm>
                      <a:off x="5414887" y="5403642"/>
                      <a:ext cx="3733153" cy="74519"/>
                    </a:xfrm>
                    <a:custGeom>
                      <a:avLst/>
                      <a:gdLst>
                        <a:gd name="connsiteX0" fmla="*/ 0 w 2306594"/>
                        <a:gd name="connsiteY0" fmla="*/ 0 h 214183"/>
                        <a:gd name="connsiteX1" fmla="*/ 1985319 w 2306594"/>
                        <a:gd name="connsiteY1" fmla="*/ 172994 h 214183"/>
                        <a:gd name="connsiteX2" fmla="*/ 2215978 w 2306594"/>
                        <a:gd name="connsiteY2" fmla="*/ 189470 h 214183"/>
                        <a:gd name="connsiteX3" fmla="*/ 2215978 w 2306594"/>
                        <a:gd name="connsiteY3" fmla="*/ 189470 h 214183"/>
                        <a:gd name="connsiteX4" fmla="*/ 2133600 w 2306594"/>
                        <a:gd name="connsiteY4" fmla="*/ 214183 h 214183"/>
                        <a:gd name="connsiteX5" fmla="*/ 2306594 w 2306594"/>
                        <a:gd name="connsiteY5" fmla="*/ 189470 h 2141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306594" h="214183">
                          <a:moveTo>
                            <a:pt x="0" y="0"/>
                          </a:moveTo>
                          <a:lnTo>
                            <a:pt x="1985319" y="172994"/>
                          </a:lnTo>
                          <a:cubicBezTo>
                            <a:pt x="2354649" y="204572"/>
                            <a:pt x="2215978" y="189470"/>
                            <a:pt x="2215978" y="189470"/>
                          </a:cubicBezTo>
                          <a:lnTo>
                            <a:pt x="2215978" y="189470"/>
                          </a:lnTo>
                          <a:cubicBezTo>
                            <a:pt x="2202248" y="193589"/>
                            <a:pt x="2118497" y="214183"/>
                            <a:pt x="2133600" y="214183"/>
                          </a:cubicBezTo>
                          <a:cubicBezTo>
                            <a:pt x="2148703" y="214183"/>
                            <a:pt x="2227648" y="201826"/>
                            <a:pt x="2306594" y="189470"/>
                          </a:cubicBezTo>
                        </a:path>
                      </a:pathLst>
                    </a:custGeom>
                    <a:solidFill>
                      <a:srgbClr val="521502"/>
                    </a:solidFill>
                    <a:ln w="28575">
                      <a:solidFill>
                        <a:srgbClr val="52150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grpSp>
                  <p:nvGrpSpPr>
                    <p:cNvPr id="22" name="Grupo 21"/>
                    <p:cNvGrpSpPr/>
                    <p:nvPr/>
                  </p:nvGrpSpPr>
                  <p:grpSpPr>
                    <a:xfrm>
                      <a:off x="3426060" y="4488754"/>
                      <a:ext cx="6508226" cy="2321075"/>
                      <a:chOff x="3426060" y="4488754"/>
                      <a:chExt cx="6508226" cy="2321075"/>
                    </a:xfrm>
                  </p:grpSpPr>
                  <p:pic>
                    <p:nvPicPr>
                      <p:cNvPr id="23" name="Imagen 22"/>
                      <p:cNvPicPr>
                        <a:picLocks noChangeAspect="1"/>
                      </p:cNvPicPr>
                      <p:nvPr/>
                    </p:nvPicPr>
                    <p:blipFill>
                      <a:blip r:embed="rId11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426060" y="4488754"/>
                        <a:ext cx="3243458" cy="232107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4" name="reno montaña abajo" descr="Gifs de Renos"/>
                      <p:cNvPicPr>
                        <a:picLocks noChangeAspect="1" noChangeArrowheads="1" noCrop="1"/>
                      </p:cNvPicPr>
                      <p:nvPr/>
                    </p:nvPicPr>
                    <p:blipFill>
                      <a:blip r:embed="rId12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963" y="4619924"/>
                        <a:ext cx="1476000" cy="147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5" name="reno montaña abajo" descr="Gifs de Renos"/>
                      <p:cNvPicPr>
                        <a:picLocks noChangeAspect="1" noChangeArrowheads="1" noCrop="1"/>
                      </p:cNvPicPr>
                      <p:nvPr/>
                    </p:nvPicPr>
                    <p:blipFill>
                      <a:blip r:embed="rId12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1293" y="4604920"/>
                        <a:ext cx="1584000" cy="158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sp>
                    <p:nvSpPr>
                      <p:cNvPr id="26" name="Forma libre 25"/>
                      <p:cNvSpPr/>
                      <p:nvPr/>
                    </p:nvSpPr>
                    <p:spPr>
                      <a:xfrm>
                        <a:off x="5212316" y="5496370"/>
                        <a:ext cx="3655986" cy="238154"/>
                      </a:xfrm>
                      <a:custGeom>
                        <a:avLst/>
                        <a:gdLst>
                          <a:gd name="connsiteX0" fmla="*/ 0 w 2306594"/>
                          <a:gd name="connsiteY0" fmla="*/ 0 h 214183"/>
                          <a:gd name="connsiteX1" fmla="*/ 1985319 w 2306594"/>
                          <a:gd name="connsiteY1" fmla="*/ 172994 h 214183"/>
                          <a:gd name="connsiteX2" fmla="*/ 2215978 w 2306594"/>
                          <a:gd name="connsiteY2" fmla="*/ 189470 h 214183"/>
                          <a:gd name="connsiteX3" fmla="*/ 2215978 w 2306594"/>
                          <a:gd name="connsiteY3" fmla="*/ 189470 h 214183"/>
                          <a:gd name="connsiteX4" fmla="*/ 2133600 w 2306594"/>
                          <a:gd name="connsiteY4" fmla="*/ 214183 h 214183"/>
                          <a:gd name="connsiteX5" fmla="*/ 2306594 w 2306594"/>
                          <a:gd name="connsiteY5" fmla="*/ 189470 h 2141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06594" h="214183">
                            <a:moveTo>
                              <a:pt x="0" y="0"/>
                            </a:moveTo>
                            <a:lnTo>
                              <a:pt x="1985319" y="172994"/>
                            </a:lnTo>
                            <a:cubicBezTo>
                              <a:pt x="2354649" y="204572"/>
                              <a:pt x="2215978" y="189470"/>
                              <a:pt x="2215978" y="189470"/>
                            </a:cubicBezTo>
                            <a:lnTo>
                              <a:pt x="2215978" y="189470"/>
                            </a:lnTo>
                            <a:cubicBezTo>
                              <a:pt x="2202248" y="193589"/>
                              <a:pt x="2118497" y="214183"/>
                              <a:pt x="2133600" y="214183"/>
                            </a:cubicBezTo>
                            <a:cubicBezTo>
                              <a:pt x="2148703" y="214183"/>
                              <a:pt x="2227648" y="201826"/>
                              <a:pt x="2306594" y="189470"/>
                            </a:cubicBezTo>
                          </a:path>
                        </a:pathLst>
                      </a:custGeom>
                      <a:solidFill>
                        <a:srgbClr val="521502"/>
                      </a:solidFill>
                      <a:ln w="28575">
                        <a:solidFill>
                          <a:srgbClr val="52150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s-ES"/>
                      </a:p>
                    </p:txBody>
                  </p:sp>
                  <p:pic>
                    <p:nvPicPr>
                      <p:cNvPr id="27" name="reno montaña abajo" descr="Gifs de Renos"/>
                      <p:cNvPicPr>
                        <a:picLocks noChangeAspect="1" noChangeArrowheads="1" noCrop="1"/>
                      </p:cNvPicPr>
                      <p:nvPr/>
                    </p:nvPicPr>
                    <p:blipFill>
                      <a:blip r:embed="rId12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3072" y="4745501"/>
                        <a:ext cx="1584000" cy="158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8" name="reno montaña abajo" descr="Gifs de Renos"/>
                      <p:cNvPicPr>
                        <a:picLocks noChangeAspect="1" noChangeArrowheads="1" noCrop="1"/>
                      </p:cNvPicPr>
                      <p:nvPr/>
                    </p:nvPicPr>
                    <p:blipFill>
                      <a:blip r:embed="rId12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1298" y="4882787"/>
                        <a:ext cx="1620000" cy="162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9" name="reno montaña abajo" descr="Gifs de Renos"/>
                      <p:cNvPicPr>
                        <a:picLocks noChangeAspect="1" noChangeArrowheads="1" noCrop="1"/>
                      </p:cNvPicPr>
                      <p:nvPr/>
                    </p:nvPicPr>
                    <p:blipFill>
                      <a:blip r:embed="rId12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2286" y="4511924"/>
                        <a:ext cx="1692000" cy="169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30" name="reno montaña abajo" descr="Gifs de Renos"/>
                      <p:cNvPicPr>
                        <a:picLocks noChangeAspect="1" noChangeArrowheads="1" noCrop="1"/>
                      </p:cNvPicPr>
                      <p:nvPr/>
                    </p:nvPicPr>
                    <p:blipFill>
                      <a:blip r:embed="rId12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3525" y="4704230"/>
                        <a:ext cx="1758176" cy="17581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grpSp>
              </p:grpSp>
              <p:grpSp>
                <p:nvGrpSpPr>
                  <p:cNvPr id="18" name="Grupo 17"/>
                  <p:cNvGrpSpPr/>
                  <p:nvPr/>
                </p:nvGrpSpPr>
                <p:grpSpPr>
                  <a:xfrm rot="284747">
                    <a:off x="8729858" y="5498546"/>
                    <a:ext cx="1039565" cy="213025"/>
                    <a:chOff x="8805087" y="3251763"/>
                    <a:chExt cx="1559445" cy="447185"/>
                  </a:xfrm>
                </p:grpSpPr>
                <p:sp>
                  <p:nvSpPr>
                    <p:cNvPr id="19" name="Forma libre 18"/>
                    <p:cNvSpPr/>
                    <p:nvPr/>
                  </p:nvSpPr>
                  <p:spPr>
                    <a:xfrm rot="20575982">
                      <a:off x="8805087" y="3511103"/>
                      <a:ext cx="1559445" cy="187845"/>
                    </a:xfrm>
                    <a:custGeom>
                      <a:avLst/>
                      <a:gdLst>
                        <a:gd name="connsiteX0" fmla="*/ 0 w 2306594"/>
                        <a:gd name="connsiteY0" fmla="*/ 0 h 214183"/>
                        <a:gd name="connsiteX1" fmla="*/ 1985319 w 2306594"/>
                        <a:gd name="connsiteY1" fmla="*/ 172994 h 214183"/>
                        <a:gd name="connsiteX2" fmla="*/ 2215978 w 2306594"/>
                        <a:gd name="connsiteY2" fmla="*/ 189470 h 214183"/>
                        <a:gd name="connsiteX3" fmla="*/ 2215978 w 2306594"/>
                        <a:gd name="connsiteY3" fmla="*/ 189470 h 214183"/>
                        <a:gd name="connsiteX4" fmla="*/ 2133600 w 2306594"/>
                        <a:gd name="connsiteY4" fmla="*/ 214183 h 214183"/>
                        <a:gd name="connsiteX5" fmla="*/ 2306594 w 2306594"/>
                        <a:gd name="connsiteY5" fmla="*/ 189470 h 2141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306594" h="214183">
                          <a:moveTo>
                            <a:pt x="0" y="0"/>
                          </a:moveTo>
                          <a:lnTo>
                            <a:pt x="1985319" y="172994"/>
                          </a:lnTo>
                          <a:cubicBezTo>
                            <a:pt x="2354649" y="204572"/>
                            <a:pt x="2215978" y="189470"/>
                            <a:pt x="2215978" y="189470"/>
                          </a:cubicBezTo>
                          <a:lnTo>
                            <a:pt x="2215978" y="189470"/>
                          </a:lnTo>
                          <a:cubicBezTo>
                            <a:pt x="2202248" y="193589"/>
                            <a:pt x="2118497" y="214183"/>
                            <a:pt x="2133600" y="214183"/>
                          </a:cubicBezTo>
                          <a:cubicBezTo>
                            <a:pt x="2148703" y="214183"/>
                            <a:pt x="2227648" y="201826"/>
                            <a:pt x="2306594" y="189470"/>
                          </a:cubicBezTo>
                        </a:path>
                      </a:pathLst>
                    </a:custGeom>
                    <a:solidFill>
                      <a:srgbClr val="521502"/>
                    </a:solidFill>
                    <a:ln w="38100">
                      <a:solidFill>
                        <a:srgbClr val="52150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20" name="Forma libre 19"/>
                    <p:cNvSpPr/>
                    <p:nvPr/>
                  </p:nvSpPr>
                  <p:spPr>
                    <a:xfrm rot="1003063">
                      <a:off x="9190165" y="3251763"/>
                      <a:ext cx="1158549" cy="36444"/>
                    </a:xfrm>
                    <a:custGeom>
                      <a:avLst/>
                      <a:gdLst>
                        <a:gd name="connsiteX0" fmla="*/ 0 w 2306594"/>
                        <a:gd name="connsiteY0" fmla="*/ 0 h 214183"/>
                        <a:gd name="connsiteX1" fmla="*/ 1985319 w 2306594"/>
                        <a:gd name="connsiteY1" fmla="*/ 172994 h 214183"/>
                        <a:gd name="connsiteX2" fmla="*/ 2215978 w 2306594"/>
                        <a:gd name="connsiteY2" fmla="*/ 189470 h 214183"/>
                        <a:gd name="connsiteX3" fmla="*/ 2215978 w 2306594"/>
                        <a:gd name="connsiteY3" fmla="*/ 189470 h 214183"/>
                        <a:gd name="connsiteX4" fmla="*/ 2133600 w 2306594"/>
                        <a:gd name="connsiteY4" fmla="*/ 214183 h 214183"/>
                        <a:gd name="connsiteX5" fmla="*/ 2306594 w 2306594"/>
                        <a:gd name="connsiteY5" fmla="*/ 189470 h 2141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306594" h="214183">
                          <a:moveTo>
                            <a:pt x="0" y="0"/>
                          </a:moveTo>
                          <a:lnTo>
                            <a:pt x="1985319" y="172994"/>
                          </a:lnTo>
                          <a:cubicBezTo>
                            <a:pt x="2354649" y="204572"/>
                            <a:pt x="2215978" y="189470"/>
                            <a:pt x="2215978" y="189470"/>
                          </a:cubicBezTo>
                          <a:lnTo>
                            <a:pt x="2215978" y="189470"/>
                          </a:lnTo>
                          <a:cubicBezTo>
                            <a:pt x="2202248" y="193589"/>
                            <a:pt x="2118497" y="214183"/>
                            <a:pt x="2133600" y="214183"/>
                          </a:cubicBezTo>
                          <a:cubicBezTo>
                            <a:pt x="2148703" y="214183"/>
                            <a:pt x="2227648" y="201826"/>
                            <a:pt x="2306594" y="189470"/>
                          </a:cubicBezTo>
                        </a:path>
                      </a:pathLst>
                    </a:custGeom>
                    <a:solidFill>
                      <a:srgbClr val="521502"/>
                    </a:solidFill>
                    <a:ln w="28575">
                      <a:solidFill>
                        <a:srgbClr val="52150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</p:grpSp>
            </p:grpSp>
            <p:pic>
              <p:nvPicPr>
                <p:cNvPr id="16" name="Imagen 15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48331" y="3702655"/>
                  <a:ext cx="3135480" cy="2703994"/>
                </a:xfrm>
                <a:prstGeom prst="rect">
                  <a:avLst/>
                </a:prstGeom>
              </p:spPr>
            </p:pic>
          </p:grpSp>
          <p:pic>
            <p:nvPicPr>
              <p:cNvPr id="10" name="Imagen 9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8384" y="4801514"/>
                <a:ext cx="646224" cy="646224"/>
              </a:xfrm>
              <a:prstGeom prst="rect">
                <a:avLst/>
              </a:prstGeom>
            </p:spPr>
          </p:pic>
          <p:pic>
            <p:nvPicPr>
              <p:cNvPr id="11" name="Picture 2" descr="Clase de Reli BÃ¡rbara | | Página 7"/>
              <p:cNvPicPr>
                <a:picLocks noChangeAspect="1" noChangeArrowheads="1" noCrop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935189">
                <a:off x="4557081" y="5115520"/>
                <a:ext cx="658714" cy="5594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Imagen 11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128167" y="5085051"/>
                <a:ext cx="647862" cy="647861"/>
              </a:xfrm>
              <a:prstGeom prst="rect">
                <a:avLst/>
              </a:prstGeom>
            </p:spPr>
          </p:pic>
          <p:pic>
            <p:nvPicPr>
              <p:cNvPr id="13" name="Imagen 12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88043">
                <a:off x="3788432" y="4991126"/>
                <a:ext cx="569062" cy="569062"/>
              </a:xfrm>
              <a:prstGeom prst="rect">
                <a:avLst/>
              </a:prstGeom>
            </p:spPr>
          </p:pic>
          <p:pic>
            <p:nvPicPr>
              <p:cNvPr id="14" name="Imagen 13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20720" y="4713167"/>
                <a:ext cx="594450" cy="602841"/>
              </a:xfrm>
              <a:prstGeom prst="rect">
                <a:avLst/>
              </a:prstGeom>
            </p:spPr>
          </p:pic>
        </p:grpSp>
        <p:pic>
          <p:nvPicPr>
            <p:cNvPr id="35" name="Imagen 34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21162" y="381549"/>
              <a:ext cx="407434" cy="470521"/>
            </a:xfrm>
            <a:prstGeom prst="rect">
              <a:avLst/>
            </a:prstGeom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59548" y="585977"/>
              <a:ext cx="355832" cy="360855"/>
            </a:xfrm>
            <a:prstGeom prst="rect">
              <a:avLst/>
            </a:prstGeom>
          </p:spPr>
        </p:pic>
        <p:pic>
          <p:nvPicPr>
            <p:cNvPr id="38" name="Imagen 37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23058" y="175445"/>
              <a:ext cx="637385" cy="672868"/>
            </a:xfrm>
            <a:prstGeom prst="rect">
              <a:avLst/>
            </a:prstGeom>
          </p:spPr>
        </p:pic>
      </p:grpSp>
      <p:pic>
        <p:nvPicPr>
          <p:cNvPr id="39" name="reno luces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061" y="4308912"/>
            <a:ext cx="1279558" cy="1743913"/>
          </a:xfrm>
          <a:prstGeom prst="rect">
            <a:avLst/>
          </a:prstGeom>
        </p:spPr>
      </p:pic>
      <p:pic>
        <p:nvPicPr>
          <p:cNvPr id="40" name="Picture 6" descr="☃ CALENDARIO NAVIDEÑO ☃ | Dark Star Team | League of Legends en Español  Amino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43" y="1115987"/>
            <a:ext cx="2617813" cy="261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Pack de gif sin fondo | Wiki | Edits™ Amino"/>
          <p:cNvPicPr>
            <a:picLocks noChangeAspect="1" noChangeArrowheads="1" noCrop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197" y="5973271"/>
            <a:ext cx="279918" cy="27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ángulo 42"/>
          <p:cNvSpPr/>
          <p:nvPr/>
        </p:nvSpPr>
        <p:spPr>
          <a:xfrm>
            <a:off x="2786735" y="408968"/>
            <a:ext cx="11015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artDeco"/>
            </a:sp3d>
          </a:bodyPr>
          <a:lstStyle/>
          <a:p>
            <a:pPr algn="ctr"/>
            <a:r>
              <a:rPr lang="es-ES" sz="5400" b="1" dirty="0" smtClean="0">
                <a:ln w="28575">
                  <a:solidFill>
                    <a:srgbClr val="D2A000"/>
                  </a:solidFill>
                </a:ln>
                <a:solidFill>
                  <a:schemeClr val="accent4"/>
                </a:solidFill>
                <a:latin typeface="Gabriola" panose="04040605051002020D02" pitchFamily="82" charset="0"/>
              </a:rPr>
              <a:t>Una</a:t>
            </a:r>
            <a:endParaRPr lang="es-ES" sz="5400" b="1" cap="none" spc="0" dirty="0">
              <a:ln w="28575">
                <a:solidFill>
                  <a:srgbClr val="D2A000"/>
                </a:solidFill>
              </a:ln>
              <a:solidFill>
                <a:schemeClr val="accent4"/>
              </a:solidFill>
              <a:effectLst/>
              <a:latin typeface="Gabriola" panose="04040605051002020D02" pitchFamily="82" charset="0"/>
            </a:endParaRPr>
          </a:p>
        </p:txBody>
      </p:sp>
      <p:pic>
        <p:nvPicPr>
          <p:cNvPr id="1026" name="Picture 2" descr="hada gif - PicMix"/>
          <p:cNvPicPr>
            <a:picLocks noChangeAspect="1" noChangeArrowheads="1" noCrop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76328" y="1566046"/>
            <a:ext cx="1157170" cy="150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4" descr="13 ideas de Destellos png | destello, png, gifs"/>
          <p:cNvPicPr>
            <a:picLocks noChangeAspect="1" noChangeArrowheads="1" noCrop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479" y="824687"/>
            <a:ext cx="2691138" cy="201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sleigh-bells-ring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9890803" y="242556"/>
            <a:ext cx="609600" cy="609600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617" y="1980027"/>
            <a:ext cx="603608" cy="603608"/>
          </a:xfrm>
          <a:prstGeom prst="rect">
            <a:avLst/>
          </a:prstGeom>
        </p:spPr>
      </p:pic>
      <p:pic>
        <p:nvPicPr>
          <p:cNvPr id="6" name="Magic Chim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509206" y="-622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92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mph" presetSubtype="0" repeatCount="indefinite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5" presetClass="path" presetSubtype="0" accel="50000" decel="5000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Motion origin="layout" path="M 4.58333E-6 7.40741E-7 L -0.3448 -0.00278 " pathEditMode="relative" rAng="0" ptsTypes="AA">
                                      <p:cBhvr>
                                        <p:cTn id="4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40" y="-139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884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animMotion origin="layout" path="M 3.33333E-6 1.11111E-6 L 3.33333E-6 0.00023 C 0.00078 0.00555 0.0026 0.01134 0.00338 0.01736 C 0.00521 0.02639 0.0056 0.03565 0.00651 0.04491 C 0.0069 0.04699 0.0069 0.0493 0.00742 0.05116 C 0.00872 0.07384 0.01002 0.09653 0.01132 0.11921 C 0.01172 0.12199 0.01263 0.1243 0.01224 0.12708 C 0.01224 0.1493 0.01132 0.1713 0.01041 0.19352 C 0.01002 0.20324 0.00911 0.21296 0.0082 0.22245 C 0.0082 0.22454 0.00781 0.22662 0.00742 0.22917 C 0.0069 0.23125 0.0069 0.23403 0.00651 0.23704 C 0.0056 0.24352 0.00521 0.25092 0.00468 0.25787 C 0.0039 0.26227 0.0026 0.27083 0.0026 0.27106 C 0.00299 0.29606 0.0026 0.32153 0.00338 0.34676 C 0.0039 0.35579 0.0056 0.36505 0.00651 0.3743 C 0.0069 0.37639 0.00742 0.37824 0.00742 0.38055 C 0.00742 0.38264 0.00742 0.38495 0.00742 0.38727 L 0.00742 0.3875 L 0.00742 0.40208 L 0.00742 0.38217 " pathEditMode="relative" rAng="0" ptsTypes="AAAAAAAAAAAAAAAAAAAA">
                                      <p:cBhvr>
                                        <p:cTn id="56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20093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98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2121" showWhenStopped="0">
                <p:cTn id="5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16667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3" grpId="0" animBg="1"/>
      <p:bldP spid="33" grpId="1" animBg="1"/>
      <p:bldP spid="4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o 40"/>
          <p:cNvGrpSpPr/>
          <p:nvPr/>
        </p:nvGrpSpPr>
        <p:grpSpPr>
          <a:xfrm>
            <a:off x="0" y="-35314"/>
            <a:ext cx="12269927" cy="6873240"/>
            <a:chOff x="0" y="8822"/>
            <a:chExt cx="12269927" cy="6873240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8822"/>
              <a:ext cx="12269927" cy="6873240"/>
            </a:xfrm>
            <a:prstGeom prst="rect">
              <a:avLst/>
            </a:prstGeom>
          </p:spPr>
        </p:pic>
        <p:sp>
          <p:nvSpPr>
            <p:cNvPr id="40" name="Rectángulo redondeado 39"/>
            <p:cNvSpPr/>
            <p:nvPr/>
          </p:nvSpPr>
          <p:spPr>
            <a:xfrm>
              <a:off x="3935196" y="5132173"/>
              <a:ext cx="6892623" cy="1079156"/>
            </a:xfrm>
            <a:prstGeom prst="roundRect">
              <a:avLst/>
            </a:prstGeom>
            <a:solidFill>
              <a:srgbClr val="C3DB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45" name="Imagen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70" y="3391866"/>
            <a:ext cx="594450" cy="602840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016" y="3095389"/>
            <a:ext cx="611834" cy="611834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875" y="3455614"/>
            <a:ext cx="541471" cy="625312"/>
          </a:xfrm>
          <a:prstGeom prst="rect">
            <a:avLst/>
          </a:prstGeom>
        </p:spPr>
      </p:pic>
      <p:pic>
        <p:nvPicPr>
          <p:cNvPr id="52" name="Imagen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292" y="5257244"/>
            <a:ext cx="594450" cy="602840"/>
          </a:xfrm>
          <a:prstGeom prst="rect">
            <a:avLst/>
          </a:prstGeom>
        </p:spPr>
      </p:pic>
      <p:pic>
        <p:nvPicPr>
          <p:cNvPr id="42" name="Picture 8" descr="Sra claus regalos en Papa Noel Y Mama Noel - GIF Animado | REYGIF">
            <a:hlinkClick r:id="rId15" action="ppaction://hlinksldjump"/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32" y="5257244"/>
            <a:ext cx="2156992" cy="165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alões | Happy birthday images, Happy birthday wishes, Happy birthday blue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926" y="1168229"/>
            <a:ext cx="1378749" cy="179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00" y="2954255"/>
            <a:ext cx="975483" cy="975483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031" y="2918531"/>
            <a:ext cx="1735621" cy="1301716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874" y="4868774"/>
            <a:ext cx="602016" cy="602016"/>
          </a:xfrm>
          <a:prstGeom prst="rect">
            <a:avLst/>
          </a:prstGeom>
        </p:spPr>
      </p:pic>
      <p:pic>
        <p:nvPicPr>
          <p:cNvPr id="65" name="Imagen 6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334" y="3797005"/>
            <a:ext cx="551642" cy="551642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933" y="3425081"/>
            <a:ext cx="823251" cy="823251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8946" y="3707299"/>
            <a:ext cx="2174603" cy="1906260"/>
          </a:xfrm>
          <a:prstGeom prst="rect">
            <a:avLst/>
          </a:prstGeom>
        </p:spPr>
      </p:pic>
      <p:sp>
        <p:nvSpPr>
          <p:cNvPr id="70" name="Rectángulo 69"/>
          <p:cNvSpPr/>
          <p:nvPr/>
        </p:nvSpPr>
        <p:spPr>
          <a:xfrm>
            <a:off x="2464205" y="957079"/>
            <a:ext cx="196880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Pedido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completado!</a:t>
            </a:r>
          </a:p>
        </p:txBody>
      </p:sp>
      <p:sp>
        <p:nvSpPr>
          <p:cNvPr id="71" name="Rectángulo 70"/>
          <p:cNvSpPr/>
          <p:nvPr/>
        </p:nvSpPr>
        <p:spPr>
          <a:xfrm>
            <a:off x="1680464" y="630793"/>
            <a:ext cx="375776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¡Buen trabajo!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Mis queridos elfos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¡Trineo listo para salir!</a:t>
            </a:r>
          </a:p>
        </p:txBody>
      </p:sp>
      <p:pic>
        <p:nvPicPr>
          <p:cNvPr id="67" name="Imagen 6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419" y="5289582"/>
            <a:ext cx="1104900" cy="1104900"/>
          </a:xfrm>
          <a:prstGeom prst="rect">
            <a:avLst/>
          </a:prstGeom>
        </p:spPr>
      </p:pic>
      <p:sp>
        <p:nvSpPr>
          <p:cNvPr id="68" name="Rectángulo redondeado 67"/>
          <p:cNvSpPr/>
          <p:nvPr/>
        </p:nvSpPr>
        <p:spPr>
          <a:xfrm>
            <a:off x="5444608" y="-71359"/>
            <a:ext cx="414779" cy="2924751"/>
          </a:xfrm>
          <a:prstGeom prst="roundRect">
            <a:avLst/>
          </a:prstGeom>
          <a:solidFill>
            <a:schemeClr val="bg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80" name="Picture 8" descr="GIF ANIMADOS... : GIF ANIMADOS TRANSPARENTES DE MITOLOGÍA (ELFO BAILANDO)"/>
          <p:cNvPicPr>
            <a:picLocks noChangeAspect="1" noChangeArrowheads="1" noCrop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576" y="4457446"/>
            <a:ext cx="1154979" cy="173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a magia de mirar: REGALO DE LAS FAMILIAS"/>
          <p:cNvPicPr>
            <a:picLocks noChangeAspect="1" noChangeArrowheads="1" noCrop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95" y="6089886"/>
            <a:ext cx="572542" cy="65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86" y="6009961"/>
            <a:ext cx="823251" cy="823251"/>
          </a:xfrm>
          <a:prstGeom prst="rect">
            <a:avLst/>
          </a:prstGeom>
        </p:spPr>
      </p:pic>
      <p:sp>
        <p:nvSpPr>
          <p:cNvPr id="76" name="Rectángulo 75"/>
          <p:cNvSpPr/>
          <p:nvPr/>
        </p:nvSpPr>
        <p:spPr>
          <a:xfrm>
            <a:off x="2228563" y="605015"/>
            <a:ext cx="244009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ES" sz="2400" b="1" spc="50" dirty="0" smtClean="0">
              <a:ln w="0">
                <a:solidFill>
                  <a:schemeClr val="bg1">
                    <a:lumMod val="85000"/>
                  </a:schemeClr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“Pendiente de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entrega”</a:t>
            </a:r>
          </a:p>
        </p:txBody>
      </p:sp>
      <p:sp>
        <p:nvSpPr>
          <p:cNvPr id="78" name="Rectángulo 77"/>
          <p:cNvSpPr/>
          <p:nvPr/>
        </p:nvSpPr>
        <p:spPr>
          <a:xfrm>
            <a:off x="2277942" y="641289"/>
            <a:ext cx="271901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¡Venga Elfos a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por el siguiente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pedido!</a:t>
            </a:r>
          </a:p>
        </p:txBody>
      </p:sp>
      <p:sp>
        <p:nvSpPr>
          <p:cNvPr id="73" name="Elipse 72"/>
          <p:cNvSpPr/>
          <p:nvPr/>
        </p:nvSpPr>
        <p:spPr>
          <a:xfrm>
            <a:off x="2429715" y="3189823"/>
            <a:ext cx="1205331" cy="202816"/>
          </a:xfrm>
          <a:prstGeom prst="ellipse">
            <a:avLst/>
          </a:prstGeom>
          <a:solidFill>
            <a:srgbClr val="C00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Rectángulo 73"/>
          <p:cNvSpPr/>
          <p:nvPr/>
        </p:nvSpPr>
        <p:spPr>
          <a:xfrm>
            <a:off x="3950616" y="5276137"/>
            <a:ext cx="68018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Parada Trineo Santa Claus</a:t>
            </a:r>
            <a:endParaRPr lang="es-ES" sz="4000" b="1" cap="none" spc="0" dirty="0">
              <a:ln/>
              <a:solidFill>
                <a:schemeClr val="accent4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81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51" y="4966104"/>
            <a:ext cx="3810000" cy="115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478" y="3943679"/>
            <a:ext cx="3810000" cy="117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9" name="Grupo 68"/>
          <p:cNvGrpSpPr/>
          <p:nvPr/>
        </p:nvGrpSpPr>
        <p:grpSpPr>
          <a:xfrm>
            <a:off x="3497611" y="3558089"/>
            <a:ext cx="9012159" cy="3207823"/>
            <a:chOff x="3305750" y="3688642"/>
            <a:chExt cx="9012159" cy="3207823"/>
          </a:xfrm>
        </p:grpSpPr>
        <p:grpSp>
          <p:nvGrpSpPr>
            <p:cNvPr id="31" name="Grupo 30"/>
            <p:cNvGrpSpPr/>
            <p:nvPr/>
          </p:nvGrpSpPr>
          <p:grpSpPr>
            <a:xfrm>
              <a:off x="3305750" y="3688642"/>
              <a:ext cx="9012159" cy="3207823"/>
              <a:chOff x="3371652" y="3702655"/>
              <a:chExt cx="9012159" cy="3207823"/>
            </a:xfrm>
          </p:grpSpPr>
          <p:grpSp>
            <p:nvGrpSpPr>
              <p:cNvPr id="23" name="Grupo 22"/>
              <p:cNvGrpSpPr/>
              <p:nvPr/>
            </p:nvGrpSpPr>
            <p:grpSpPr>
              <a:xfrm>
                <a:off x="3371652" y="4511924"/>
                <a:ext cx="6562634" cy="2398554"/>
                <a:chOff x="3371652" y="4511924"/>
                <a:chExt cx="6562634" cy="2398554"/>
              </a:xfrm>
            </p:grpSpPr>
            <p:grpSp>
              <p:nvGrpSpPr>
                <p:cNvPr id="21" name="Grupo 20"/>
                <p:cNvGrpSpPr/>
                <p:nvPr/>
              </p:nvGrpSpPr>
              <p:grpSpPr>
                <a:xfrm>
                  <a:off x="3371652" y="4511924"/>
                  <a:ext cx="6562634" cy="2398554"/>
                  <a:chOff x="3371652" y="4511924"/>
                  <a:chExt cx="6562634" cy="2398554"/>
                </a:xfrm>
              </p:grpSpPr>
              <p:sp>
                <p:nvSpPr>
                  <p:cNvPr id="5" name="Forma libre 4"/>
                  <p:cNvSpPr/>
                  <p:nvPr/>
                </p:nvSpPr>
                <p:spPr>
                  <a:xfrm>
                    <a:off x="5414887" y="5403642"/>
                    <a:ext cx="3733153" cy="74519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28575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grpSp>
                <p:nvGrpSpPr>
                  <p:cNvPr id="19" name="Grupo 18"/>
                  <p:cNvGrpSpPr/>
                  <p:nvPr/>
                </p:nvGrpSpPr>
                <p:grpSpPr>
                  <a:xfrm>
                    <a:off x="3371652" y="4511924"/>
                    <a:ext cx="6562634" cy="2398554"/>
                    <a:chOff x="3371652" y="4511924"/>
                    <a:chExt cx="6562634" cy="2398554"/>
                  </a:xfrm>
                </p:grpSpPr>
                <p:pic>
                  <p:nvPicPr>
                    <p:cNvPr id="4" name="Imagen 3"/>
                    <p:cNvPicPr>
                      <a:picLocks noChangeAspect="1"/>
                    </p:cNvPicPr>
                    <p:nvPr/>
                  </p:nvPicPr>
                  <p:blipFill>
                    <a:blip r:embed="rId2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371652" y="4589404"/>
                      <a:ext cx="3243458" cy="2321074"/>
                    </a:xfrm>
                    <a:prstGeom prst="rect">
                      <a:avLst/>
                    </a:prstGeom>
                    <a:scene3d>
                      <a:camera prst="perspectiveContrastingRightFacing"/>
                      <a:lightRig rig="threePt" dir="t"/>
                    </a:scene3d>
                  </p:spPr>
                </p:pic>
                <p:pic>
                  <p:nvPicPr>
                    <p:cNvPr id="7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2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134963" y="4619924"/>
                      <a:ext cx="1476000" cy="1476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2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7241293" y="4604920"/>
                      <a:ext cx="1584000" cy="1584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10" name="Forma libre 9"/>
                    <p:cNvSpPr/>
                    <p:nvPr/>
                  </p:nvSpPr>
                  <p:spPr>
                    <a:xfrm>
                      <a:off x="5212316" y="5496370"/>
                      <a:ext cx="3655986" cy="238154"/>
                    </a:xfrm>
                    <a:custGeom>
                      <a:avLst/>
                      <a:gdLst>
                        <a:gd name="connsiteX0" fmla="*/ 0 w 2306594"/>
                        <a:gd name="connsiteY0" fmla="*/ 0 h 214183"/>
                        <a:gd name="connsiteX1" fmla="*/ 1985319 w 2306594"/>
                        <a:gd name="connsiteY1" fmla="*/ 172994 h 214183"/>
                        <a:gd name="connsiteX2" fmla="*/ 2215978 w 2306594"/>
                        <a:gd name="connsiteY2" fmla="*/ 189470 h 214183"/>
                        <a:gd name="connsiteX3" fmla="*/ 2215978 w 2306594"/>
                        <a:gd name="connsiteY3" fmla="*/ 189470 h 214183"/>
                        <a:gd name="connsiteX4" fmla="*/ 2133600 w 2306594"/>
                        <a:gd name="connsiteY4" fmla="*/ 214183 h 214183"/>
                        <a:gd name="connsiteX5" fmla="*/ 2306594 w 2306594"/>
                        <a:gd name="connsiteY5" fmla="*/ 189470 h 2141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306594" h="214183">
                          <a:moveTo>
                            <a:pt x="0" y="0"/>
                          </a:moveTo>
                          <a:lnTo>
                            <a:pt x="1985319" y="172994"/>
                          </a:lnTo>
                          <a:cubicBezTo>
                            <a:pt x="2354649" y="204572"/>
                            <a:pt x="2215978" y="189470"/>
                            <a:pt x="2215978" y="189470"/>
                          </a:cubicBezTo>
                          <a:lnTo>
                            <a:pt x="2215978" y="189470"/>
                          </a:lnTo>
                          <a:cubicBezTo>
                            <a:pt x="2202248" y="193589"/>
                            <a:pt x="2118497" y="214183"/>
                            <a:pt x="2133600" y="214183"/>
                          </a:cubicBezTo>
                          <a:cubicBezTo>
                            <a:pt x="2148703" y="214183"/>
                            <a:pt x="2227648" y="201826"/>
                            <a:pt x="2306594" y="189470"/>
                          </a:cubicBezTo>
                        </a:path>
                      </a:pathLst>
                    </a:custGeom>
                    <a:solidFill>
                      <a:srgbClr val="521502"/>
                    </a:solidFill>
                    <a:ln w="28575">
                      <a:solidFill>
                        <a:srgbClr val="52150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pic>
                  <p:nvPicPr>
                    <p:cNvPr id="9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2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663072" y="4745501"/>
                      <a:ext cx="1584000" cy="1584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2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771298" y="4882787"/>
                      <a:ext cx="1620000" cy="1620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2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8242286" y="4511924"/>
                      <a:ext cx="1692000" cy="1692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2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2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7763525" y="4704230"/>
                      <a:ext cx="1758176" cy="1758176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</p:grpSp>
            <p:grpSp>
              <p:nvGrpSpPr>
                <p:cNvPr id="25" name="Grupo 24"/>
                <p:cNvGrpSpPr/>
                <p:nvPr/>
              </p:nvGrpSpPr>
              <p:grpSpPr>
                <a:xfrm rot="284747">
                  <a:off x="8729858" y="5498546"/>
                  <a:ext cx="1039565" cy="213025"/>
                  <a:chOff x="8805087" y="3251763"/>
                  <a:chExt cx="1559445" cy="447185"/>
                </a:xfrm>
              </p:grpSpPr>
              <p:sp>
                <p:nvSpPr>
                  <p:cNvPr id="18" name="Forma libre 17"/>
                  <p:cNvSpPr/>
                  <p:nvPr/>
                </p:nvSpPr>
                <p:spPr>
                  <a:xfrm rot="20575982">
                    <a:off x="8805087" y="3511103"/>
                    <a:ext cx="1559445" cy="187845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38100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20" name="Forma libre 19"/>
                  <p:cNvSpPr/>
                  <p:nvPr/>
                </p:nvSpPr>
                <p:spPr>
                  <a:xfrm rot="1003063">
                    <a:off x="9190165" y="3251763"/>
                    <a:ext cx="1158549" cy="36444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28575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</p:grpSp>
          </p:grpSp>
          <p:pic>
            <p:nvPicPr>
              <p:cNvPr id="24" name="Imagen 23"/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48331" y="3702655"/>
                <a:ext cx="3135480" cy="2703994"/>
              </a:xfrm>
              <a:prstGeom prst="rect">
                <a:avLst/>
              </a:prstGeom>
            </p:spPr>
          </p:pic>
        </p:grpSp>
        <p:pic>
          <p:nvPicPr>
            <p:cNvPr id="53" name="Imagen 52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8384" y="4801514"/>
              <a:ext cx="646224" cy="646224"/>
            </a:xfrm>
            <a:prstGeom prst="rect">
              <a:avLst/>
            </a:prstGeom>
          </p:spPr>
        </p:pic>
        <p:pic>
          <p:nvPicPr>
            <p:cNvPr id="3074" name="Picture 2" descr="Clase de Reli BÃ¡rbara | | Página 7"/>
            <p:cNvPicPr>
              <a:picLocks noChangeAspect="1" noChangeArrowheads="1" noCrop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5189">
              <a:off x="4503136" y="5103206"/>
              <a:ext cx="658714" cy="559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Imagen 59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8476" y="5249480"/>
              <a:ext cx="647862" cy="647862"/>
            </a:xfrm>
            <a:prstGeom prst="rect">
              <a:avLst/>
            </a:prstGeom>
          </p:spPr>
        </p:pic>
        <p:pic>
          <p:nvPicPr>
            <p:cNvPr id="48" name="Imagen 47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88043">
              <a:off x="3788432" y="4991126"/>
              <a:ext cx="569062" cy="569062"/>
            </a:xfrm>
            <a:prstGeom prst="rect">
              <a:avLst/>
            </a:prstGeom>
          </p:spPr>
        </p:pic>
        <p:pic>
          <p:nvPicPr>
            <p:cNvPr id="51" name="Imagen 5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685" y="4726411"/>
              <a:ext cx="594450" cy="602840"/>
            </a:xfrm>
            <a:prstGeom prst="rect">
              <a:avLst/>
            </a:prstGeom>
          </p:spPr>
        </p:pic>
      </p:grpSp>
      <p:pic>
        <p:nvPicPr>
          <p:cNvPr id="54" name="Picture 14" descr="GIF ANIMADOS... : GIF ANIMADOS TRANSPARENTES DE NAVIDAD 3"/>
          <p:cNvPicPr>
            <a:picLocks noChangeAspect="1" noChangeArrowheads="1" noCrop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027" y="1772514"/>
            <a:ext cx="1680322" cy="168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Imagen 71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017" y="1688702"/>
            <a:ext cx="1485838" cy="1808611"/>
          </a:xfrm>
          <a:prstGeom prst="rect">
            <a:avLst/>
          </a:prstGeom>
        </p:spPr>
      </p:pic>
      <p:pic>
        <p:nvPicPr>
          <p:cNvPr id="55" name="Picture 4" descr="Imágenes y Gifs Animados ®: GIFS ANIMADOS DE PAPA NOEL"/>
          <p:cNvPicPr>
            <a:picLocks noChangeAspect="1" noChangeArrowheads="1" noCrop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052" y="3960624"/>
            <a:ext cx="1758797" cy="175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sleigh-bells-ring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287925" y="420984"/>
            <a:ext cx="609600" cy="609600"/>
          </a:xfrm>
          <a:prstGeom prst="rect">
            <a:avLst/>
          </a:prstGeom>
        </p:spPr>
      </p:pic>
      <p:pic>
        <p:nvPicPr>
          <p:cNvPr id="62" name="santa-clause-jolly-laugh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1208449" y="406229"/>
            <a:ext cx="609600" cy="609600"/>
          </a:xfrm>
          <a:prstGeom prst="rect">
            <a:avLst/>
          </a:prstGeom>
        </p:spPr>
      </p:pic>
      <p:pic>
        <p:nvPicPr>
          <p:cNvPr id="13" name="000850383_pre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5667172" y="-35314"/>
            <a:ext cx="609600" cy="609600"/>
          </a:xfrm>
          <a:prstGeom prst="rect">
            <a:avLst/>
          </a:prstGeom>
        </p:spPr>
      </p:pic>
      <p:pic>
        <p:nvPicPr>
          <p:cNvPr id="75" name="000850383_pre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6616445" y="20496"/>
            <a:ext cx="609600" cy="609600"/>
          </a:xfrm>
          <a:prstGeom prst="rect">
            <a:avLst/>
          </a:prstGeom>
        </p:spPr>
      </p:pic>
      <p:pic>
        <p:nvPicPr>
          <p:cNvPr id="77" name="000850383_pre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7425734" y="369241"/>
            <a:ext cx="609600" cy="609600"/>
          </a:xfrm>
          <a:prstGeom prst="rect">
            <a:avLst/>
          </a:prstGeom>
        </p:spPr>
      </p:pic>
      <p:pic>
        <p:nvPicPr>
          <p:cNvPr id="79" name="000850383_pre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8422902" y="784135"/>
            <a:ext cx="609600" cy="609600"/>
          </a:xfrm>
          <a:prstGeom prst="rect">
            <a:avLst/>
          </a:prstGeom>
        </p:spPr>
      </p:pic>
      <p:pic>
        <p:nvPicPr>
          <p:cNvPr id="3" name="ruido fábrica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70864" y="228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00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xit" presetSubtype="0" fill="hold" grpId="1" nodeType="withEffect">
                                  <p:stCondLst>
                                    <p:cond delay="9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866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47" presetClass="exit" presetSubtype="0" fill="hold" grpId="1" nodeType="withEffect">
                                  <p:stCondLst>
                                    <p:cond delay="2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animMotion origin="layout" path="M -2.08333E-7 3.7037E-6 L 0.73099 -0.00162 " pathEditMode="relative" rAng="0" ptsTypes="AA">
                                      <p:cBhvr>
                                        <p:cTn id="41" dur="5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9" y="-93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xit" presetSubtype="0" fill="hold" grpId="1" nodeType="withEffect">
                                  <p:stCondLst>
                                    <p:cond delay="3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8" repeatCount="indefinite" fill="hold" grpId="0" nodeType="withEffect">
                                  <p:stCondLst>
                                    <p:cond delay="29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3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animMotion origin="layout" path="M -4.375E-6 2.96296E-6 L 0.69909 0.00926 " pathEditMode="relative" rAng="0" ptsTypes="AA">
                                      <p:cBhvr>
                                        <p:cTn id="71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48" y="46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884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33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3395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28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3395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3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395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303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1515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4545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  <p:audio>
              <p:cMediaNode vol="1515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  <p:audio>
              <p:cMediaNode vol="6061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291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0" grpId="0"/>
      <p:bldP spid="70" grpId="1"/>
      <p:bldP spid="71" grpId="0"/>
      <p:bldP spid="71" grpId="1"/>
      <p:bldP spid="68" grpId="0" animBg="1"/>
      <p:bldP spid="76" grpId="0"/>
      <p:bldP spid="76" grpId="1"/>
      <p:bldP spid="78" grpId="0"/>
      <p:bldP spid="78" grpId="1"/>
      <p:bldP spid="7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249146" y="3554611"/>
            <a:ext cx="9173071" cy="3496152"/>
            <a:chOff x="3305750" y="3812713"/>
            <a:chExt cx="8924758" cy="3083752"/>
          </a:xfrm>
        </p:grpSpPr>
        <p:grpSp>
          <p:nvGrpSpPr>
            <p:cNvPr id="6" name="Grupo 5"/>
            <p:cNvGrpSpPr/>
            <p:nvPr/>
          </p:nvGrpSpPr>
          <p:grpSpPr>
            <a:xfrm>
              <a:off x="3305750" y="3812713"/>
              <a:ext cx="8924758" cy="3083752"/>
              <a:chOff x="3371652" y="3826726"/>
              <a:chExt cx="8924758" cy="3083752"/>
            </a:xfrm>
          </p:grpSpPr>
          <p:grpSp>
            <p:nvGrpSpPr>
              <p:cNvPr id="12" name="Grupo 11"/>
              <p:cNvGrpSpPr/>
              <p:nvPr/>
            </p:nvGrpSpPr>
            <p:grpSpPr>
              <a:xfrm>
                <a:off x="3371652" y="4511924"/>
                <a:ext cx="6562634" cy="2398554"/>
                <a:chOff x="3371652" y="4511924"/>
                <a:chExt cx="6562634" cy="2398554"/>
              </a:xfrm>
            </p:grpSpPr>
            <p:grpSp>
              <p:nvGrpSpPr>
                <p:cNvPr id="14" name="Grupo 13"/>
                <p:cNvGrpSpPr/>
                <p:nvPr/>
              </p:nvGrpSpPr>
              <p:grpSpPr>
                <a:xfrm>
                  <a:off x="3371652" y="4511924"/>
                  <a:ext cx="6562634" cy="2398554"/>
                  <a:chOff x="3371652" y="4511924"/>
                  <a:chExt cx="6562634" cy="2398554"/>
                </a:xfrm>
              </p:grpSpPr>
              <p:sp>
                <p:nvSpPr>
                  <p:cNvPr id="18" name="Forma libre 17"/>
                  <p:cNvSpPr/>
                  <p:nvPr/>
                </p:nvSpPr>
                <p:spPr>
                  <a:xfrm>
                    <a:off x="5414887" y="5403642"/>
                    <a:ext cx="3733153" cy="74519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28575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grpSp>
                <p:nvGrpSpPr>
                  <p:cNvPr id="19" name="Grupo 18"/>
                  <p:cNvGrpSpPr/>
                  <p:nvPr/>
                </p:nvGrpSpPr>
                <p:grpSpPr>
                  <a:xfrm>
                    <a:off x="3371652" y="4511924"/>
                    <a:ext cx="6562634" cy="2398554"/>
                    <a:chOff x="3371652" y="4511924"/>
                    <a:chExt cx="6562634" cy="2398554"/>
                  </a:xfrm>
                </p:grpSpPr>
                <p:pic>
                  <p:nvPicPr>
                    <p:cNvPr id="20" name="Imagen 19"/>
                    <p:cNvPicPr>
                      <a:picLocks noChangeAspect="1"/>
                    </p:cNvPicPr>
                    <p:nvPr/>
                  </p:nvPicPr>
                  <p:blipFill>
                    <a:blip r:embed="rId1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371652" y="4589404"/>
                      <a:ext cx="3243458" cy="2321074"/>
                    </a:xfrm>
                    <a:prstGeom prst="rect">
                      <a:avLst/>
                    </a:prstGeom>
                    <a:scene3d>
                      <a:camera prst="perspectiveContrastingRightFacing"/>
                      <a:lightRig rig="threePt" dir="t"/>
                    </a:scene3d>
                  </p:spPr>
                </p:pic>
                <p:pic>
                  <p:nvPicPr>
                    <p:cNvPr id="21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134963" y="4619924"/>
                      <a:ext cx="1476000" cy="1476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2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7241293" y="4604920"/>
                      <a:ext cx="1584000" cy="1584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23" name="Forma libre 22"/>
                    <p:cNvSpPr/>
                    <p:nvPr/>
                  </p:nvSpPr>
                  <p:spPr>
                    <a:xfrm>
                      <a:off x="5212316" y="5496370"/>
                      <a:ext cx="3655986" cy="238154"/>
                    </a:xfrm>
                    <a:custGeom>
                      <a:avLst/>
                      <a:gdLst>
                        <a:gd name="connsiteX0" fmla="*/ 0 w 2306594"/>
                        <a:gd name="connsiteY0" fmla="*/ 0 h 214183"/>
                        <a:gd name="connsiteX1" fmla="*/ 1985319 w 2306594"/>
                        <a:gd name="connsiteY1" fmla="*/ 172994 h 214183"/>
                        <a:gd name="connsiteX2" fmla="*/ 2215978 w 2306594"/>
                        <a:gd name="connsiteY2" fmla="*/ 189470 h 214183"/>
                        <a:gd name="connsiteX3" fmla="*/ 2215978 w 2306594"/>
                        <a:gd name="connsiteY3" fmla="*/ 189470 h 214183"/>
                        <a:gd name="connsiteX4" fmla="*/ 2133600 w 2306594"/>
                        <a:gd name="connsiteY4" fmla="*/ 214183 h 214183"/>
                        <a:gd name="connsiteX5" fmla="*/ 2306594 w 2306594"/>
                        <a:gd name="connsiteY5" fmla="*/ 189470 h 2141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306594" h="214183">
                          <a:moveTo>
                            <a:pt x="0" y="0"/>
                          </a:moveTo>
                          <a:lnTo>
                            <a:pt x="1985319" y="172994"/>
                          </a:lnTo>
                          <a:cubicBezTo>
                            <a:pt x="2354649" y="204572"/>
                            <a:pt x="2215978" y="189470"/>
                            <a:pt x="2215978" y="189470"/>
                          </a:cubicBezTo>
                          <a:lnTo>
                            <a:pt x="2215978" y="189470"/>
                          </a:lnTo>
                          <a:cubicBezTo>
                            <a:pt x="2202248" y="193589"/>
                            <a:pt x="2118497" y="214183"/>
                            <a:pt x="2133600" y="214183"/>
                          </a:cubicBezTo>
                          <a:cubicBezTo>
                            <a:pt x="2148703" y="214183"/>
                            <a:pt x="2227648" y="201826"/>
                            <a:pt x="2306594" y="189470"/>
                          </a:cubicBezTo>
                        </a:path>
                      </a:pathLst>
                    </a:custGeom>
                    <a:solidFill>
                      <a:srgbClr val="521502"/>
                    </a:solidFill>
                    <a:ln w="28575">
                      <a:solidFill>
                        <a:srgbClr val="52150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pic>
                  <p:nvPicPr>
                    <p:cNvPr id="24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663072" y="4745501"/>
                      <a:ext cx="1584000" cy="1584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5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771298" y="4882787"/>
                      <a:ext cx="1620000" cy="1620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6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8242286" y="4511924"/>
                      <a:ext cx="1692000" cy="1692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7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7763525" y="4704230"/>
                      <a:ext cx="1758176" cy="1758176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</p:grpSp>
            <p:grpSp>
              <p:nvGrpSpPr>
                <p:cNvPr id="15" name="Grupo 14"/>
                <p:cNvGrpSpPr/>
                <p:nvPr/>
              </p:nvGrpSpPr>
              <p:grpSpPr>
                <a:xfrm rot="284747">
                  <a:off x="8729858" y="5498546"/>
                  <a:ext cx="1039565" cy="213025"/>
                  <a:chOff x="8805087" y="3251763"/>
                  <a:chExt cx="1559445" cy="447185"/>
                </a:xfrm>
              </p:grpSpPr>
              <p:sp>
                <p:nvSpPr>
                  <p:cNvPr id="16" name="Forma libre 15"/>
                  <p:cNvSpPr/>
                  <p:nvPr/>
                </p:nvSpPr>
                <p:spPr>
                  <a:xfrm rot="20575982">
                    <a:off x="8805087" y="3511103"/>
                    <a:ext cx="1559445" cy="187845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28575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17" name="Forma libre 16"/>
                  <p:cNvSpPr/>
                  <p:nvPr/>
                </p:nvSpPr>
                <p:spPr>
                  <a:xfrm rot="1003063">
                    <a:off x="9190165" y="3251763"/>
                    <a:ext cx="1158549" cy="36444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28575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</p:grpSp>
          </p:grpSp>
          <p:pic>
            <p:nvPicPr>
              <p:cNvPr id="13" name="Imagen 12"/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04054" y="3826726"/>
                <a:ext cx="2992356" cy="2617589"/>
              </a:xfrm>
              <a:prstGeom prst="rect">
                <a:avLst/>
              </a:prstGeom>
            </p:spPr>
          </p:pic>
        </p:grp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8384" y="4801514"/>
              <a:ext cx="646224" cy="646224"/>
            </a:xfrm>
            <a:prstGeom prst="rect">
              <a:avLst/>
            </a:prstGeom>
          </p:spPr>
        </p:pic>
        <p:pic>
          <p:nvPicPr>
            <p:cNvPr id="8" name="Picture 2" descr="Clase de Reli BÃ¡rbara | | Página 7"/>
            <p:cNvPicPr>
              <a:picLocks noChangeAspect="1" noChangeArrowheads="1" noCrop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5189">
              <a:off x="4503136" y="5103206"/>
              <a:ext cx="658714" cy="559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8476" y="5249480"/>
              <a:ext cx="647862" cy="647862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88043">
              <a:off x="3788432" y="4991126"/>
              <a:ext cx="569062" cy="569062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685" y="4726411"/>
              <a:ext cx="594450" cy="602840"/>
            </a:xfrm>
            <a:prstGeom prst="rect">
              <a:avLst/>
            </a:prstGeom>
          </p:spPr>
        </p:pic>
      </p:grpSp>
      <p:pic>
        <p:nvPicPr>
          <p:cNvPr id="28" name="Picture 6" descr="40+ Más Popular Bailando Gif Santa Claus - Animalart House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0" y="3529388"/>
            <a:ext cx="30575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ángulo 28"/>
          <p:cNvSpPr/>
          <p:nvPr/>
        </p:nvSpPr>
        <p:spPr>
          <a:xfrm>
            <a:off x="2819117" y="463550"/>
            <a:ext cx="273033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</a:t>
            </a:r>
            <a:r>
              <a:rPr lang="es-ES" sz="2400" b="1" spc="50" dirty="0" err="1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ohhhh</a:t>
            </a:r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!</a:t>
            </a:r>
            <a:endParaRPr lang="es-ES" sz="2400" b="1" spc="50" dirty="0" smtClean="0">
              <a:ln w="0">
                <a:solidFill>
                  <a:schemeClr val="bg1">
                    <a:lumMod val="85000"/>
                  </a:schemeClr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Me </a:t>
            </a:r>
            <a:r>
              <a:rPr lang="es-ES" sz="2400" b="1" spc="50" dirty="0" err="1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cai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del Trineo!</a:t>
            </a:r>
          </a:p>
        </p:txBody>
      </p:sp>
      <p:sp>
        <p:nvSpPr>
          <p:cNvPr id="31" name="Rectángulo 30"/>
          <p:cNvSpPr/>
          <p:nvPr/>
        </p:nvSpPr>
        <p:spPr>
          <a:xfrm>
            <a:off x="2757346" y="168185"/>
            <a:ext cx="339826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¡Quítame de aquí! “Me Estoy quemando”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10279636" y="2723614"/>
            <a:ext cx="191236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¡Suerte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Querido!</a:t>
            </a:r>
          </a:p>
        </p:txBody>
      </p:sp>
      <p:sp>
        <p:nvSpPr>
          <p:cNvPr id="33" name="Rectángulo 32"/>
          <p:cNvSpPr/>
          <p:nvPr/>
        </p:nvSpPr>
        <p:spPr>
          <a:xfrm>
            <a:off x="7353300" y="3468853"/>
            <a:ext cx="24008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</a:t>
            </a:r>
            <a:r>
              <a:rPr lang="es-ES" sz="2400" b="1" spc="50" dirty="0" err="1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Rudolph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esta al llegar!</a:t>
            </a:r>
          </a:p>
        </p:txBody>
      </p:sp>
      <p:sp>
        <p:nvSpPr>
          <p:cNvPr id="34" name="Rectángulo 33"/>
          <p:cNvSpPr/>
          <p:nvPr/>
        </p:nvSpPr>
        <p:spPr>
          <a:xfrm>
            <a:off x="6633707" y="2838421"/>
            <a:ext cx="345032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“Los niños del Mundo nos</a:t>
            </a:r>
          </a:p>
          <a:p>
            <a:pPr algn="ctr"/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stán esperando”</a:t>
            </a:r>
          </a:p>
        </p:txBody>
      </p:sp>
      <p:pic>
        <p:nvPicPr>
          <p:cNvPr id="35" name="Picture 4" descr="GIF ANIMADOS... : GIF ANIMADOS TRANSPARENTES DE NAVIDAD (PAPA NOEL)">
            <a:hlinkClick r:id="rId24" action="ppaction://hlinksldjump"/>
          </p:cNvPr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20657" y="3756026"/>
            <a:ext cx="2388309" cy="305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ángulo 36"/>
          <p:cNvSpPr/>
          <p:nvPr/>
        </p:nvSpPr>
        <p:spPr>
          <a:xfrm>
            <a:off x="9528175" y="2168226"/>
            <a:ext cx="27051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“Voy a dejar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Estos regalos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En el Trineo</a:t>
            </a:r>
          </a:p>
          <a:p>
            <a:pPr algn="ctr"/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y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nos vamos”</a:t>
            </a:r>
          </a:p>
        </p:txBody>
      </p:sp>
      <p:pic>
        <p:nvPicPr>
          <p:cNvPr id="36" name="sleigh-bells-ring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0490791" y="-736780"/>
            <a:ext cx="609600" cy="609600"/>
          </a:xfrm>
          <a:prstGeom prst="rect">
            <a:avLst/>
          </a:prstGeom>
        </p:spPr>
      </p:pic>
      <p:pic>
        <p:nvPicPr>
          <p:cNvPr id="38" name="misc27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605456" y="294838"/>
            <a:ext cx="609600" cy="609600"/>
          </a:xfrm>
          <a:prstGeom prst="rect">
            <a:avLst/>
          </a:prstGeom>
        </p:spPr>
      </p:pic>
      <p:pic>
        <p:nvPicPr>
          <p:cNvPr id="39" name="misc27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0055816" y="158750"/>
            <a:ext cx="609600" cy="609600"/>
          </a:xfrm>
          <a:prstGeom prst="rect">
            <a:avLst/>
          </a:prstGeom>
        </p:spPr>
      </p:pic>
      <p:pic>
        <p:nvPicPr>
          <p:cNvPr id="2" name="ho-ho-ho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7610117" y="-431980"/>
            <a:ext cx="609600" cy="609600"/>
          </a:xfrm>
          <a:prstGeom prst="rect">
            <a:avLst/>
          </a:prstGeom>
        </p:spPr>
      </p:pic>
      <p:pic>
        <p:nvPicPr>
          <p:cNvPr id="3" name="ping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8758396" y="-643534"/>
            <a:ext cx="609600" cy="609600"/>
          </a:xfrm>
          <a:prstGeom prst="rect">
            <a:avLst/>
          </a:prstGeom>
        </p:spPr>
      </p:pic>
      <p:pic>
        <p:nvPicPr>
          <p:cNvPr id="40" name="misc27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083925" y="410923"/>
            <a:ext cx="609600" cy="609600"/>
          </a:xfrm>
          <a:prstGeom prst="rect">
            <a:avLst/>
          </a:prstGeom>
        </p:spPr>
      </p:pic>
      <p:pic>
        <p:nvPicPr>
          <p:cNvPr id="41" name="Picture 6" descr="Пин на доске Дед мороз 3д гиф"/>
          <p:cNvPicPr>
            <a:picLocks noChangeAspect="1" noChangeArrowheads="1" noCrop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977" y="920750"/>
            <a:ext cx="1825508" cy="235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ángulo 41"/>
          <p:cNvSpPr/>
          <p:nvPr/>
        </p:nvSpPr>
        <p:spPr>
          <a:xfrm>
            <a:off x="-108354" y="516630"/>
            <a:ext cx="273033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¡Que calorcito!</a:t>
            </a:r>
          </a:p>
        </p:txBody>
      </p:sp>
      <p:pic>
        <p:nvPicPr>
          <p:cNvPr id="43" name="Picture 2" descr="Viejita pascuera regalo en Papa Noel Y Mama Noel - GIF Animado | REYGIF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795" y="3463325"/>
            <a:ext cx="20478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ángulo 43"/>
          <p:cNvSpPr/>
          <p:nvPr/>
        </p:nvSpPr>
        <p:spPr>
          <a:xfrm>
            <a:off x="4275545" y="1615619"/>
            <a:ext cx="273033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¡Santa, Que manía con la Chimenea! Tengo un Regalo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para llevar.</a:t>
            </a:r>
          </a:p>
        </p:txBody>
      </p:sp>
      <p:pic>
        <p:nvPicPr>
          <p:cNvPr id="30" name="PAPA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49" y="-1011943"/>
            <a:ext cx="950151" cy="1104827"/>
          </a:xfrm>
          <a:prstGeom prst="rect">
            <a:avLst/>
          </a:prstGeom>
        </p:spPr>
      </p:pic>
      <p:sp>
        <p:nvSpPr>
          <p:cNvPr id="45" name="Rectángulo 44"/>
          <p:cNvSpPr/>
          <p:nvPr/>
        </p:nvSpPr>
        <p:spPr>
          <a:xfrm>
            <a:off x="64356" y="137221"/>
            <a:ext cx="273033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¡Vaya! Un huevo de Santa</a:t>
            </a:r>
          </a:p>
        </p:txBody>
      </p:sp>
      <p:sp>
        <p:nvSpPr>
          <p:cNvPr id="46" name="Rectángulo 45"/>
          <p:cNvSpPr/>
          <p:nvPr/>
        </p:nvSpPr>
        <p:spPr>
          <a:xfrm>
            <a:off x="-108354" y="331963"/>
            <a:ext cx="273033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¡Voy! Si, si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Bajo ahora..</a:t>
            </a:r>
          </a:p>
        </p:txBody>
      </p:sp>
      <p:pic>
        <p:nvPicPr>
          <p:cNvPr id="4" name="aircraft003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>
                  <p14:trim end="22211"/>
                </p14:media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6056574" y="-431980"/>
            <a:ext cx="609600" cy="609600"/>
          </a:xfrm>
          <a:prstGeom prst="rect">
            <a:avLst/>
          </a:prstGeom>
        </p:spPr>
      </p:pic>
      <p:pic>
        <p:nvPicPr>
          <p:cNvPr id="50" name="minion-8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1">
                  <p14:trim st="13597" end="5196.4897"/>
                </p14:media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675509" y="-700979"/>
            <a:ext cx="609600" cy="609600"/>
          </a:xfrm>
          <a:prstGeom prst="rect">
            <a:avLst/>
          </a:prstGeom>
        </p:spPr>
      </p:pic>
      <p:pic>
        <p:nvPicPr>
          <p:cNvPr id="47" name="CAIDA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2">
                  <p14:trim end="2277.25"/>
                </p14:media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4952561" y="-6435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58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2000" decel="1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2.08333E-7 -1.85185E-6 L -0.01641 0.33449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" y="1671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1" nodeType="withEffect">
                                  <p:stCondLst>
                                    <p:cond delay="20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79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9" presetClass="exit" presetSubtype="0" fill="hold" grpId="1" nodeType="withEffect">
                                  <p:stCondLst>
                                    <p:cond delay="2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25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grpId="1" nodeType="withEffect">
                                  <p:stCondLst>
                                    <p:cond delay="30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6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783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2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783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783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9" presetClass="exit" presetSubtype="0" fill="hold" grpId="1" nodeType="withEffect">
                                  <p:stCondLst>
                                    <p:cond delay="8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Motion origin="layout" path="M 6.25E-7 1.85185E-6 L 0.75599 0.02384 " pathEditMode="relative" rAng="0" ptsTypes="AA">
                                      <p:cBhvr>
                                        <p:cTn id="9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99" y="1181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4884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9" presetClass="entr" presetSubtype="0" fill="hold" grpId="0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9" presetClass="exit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grpId="1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9091" showWhenStopped="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9091" showWhenStopped="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12121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9091" showWhenStopped="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6667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9091" showWhenStopped="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13636" showWhenStopped="0">
                <p:cTn id="122" repeatCount="5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7576" showWhenStopped="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18182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7" grpId="0"/>
      <p:bldP spid="37" grpId="1"/>
      <p:bldP spid="42" grpId="0"/>
      <p:bldP spid="42" grpId="1"/>
      <p:bldP spid="44" grpId="0"/>
      <p:bldP spid="44" grpId="1"/>
      <p:bldP spid="45" grpId="0"/>
      <p:bldP spid="45" grpId="1"/>
      <p:bldP spid="46" grpId="0"/>
      <p:bldP spid="4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36" y="-739131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00" y="-492019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987" y="522913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PAPA TRINEO REGALOS"/>
          <p:cNvGrpSpPr/>
          <p:nvPr/>
        </p:nvGrpSpPr>
        <p:grpSpPr>
          <a:xfrm>
            <a:off x="-5477459" y="26781"/>
            <a:ext cx="6009675" cy="2504320"/>
            <a:chOff x="1915267" y="63747"/>
            <a:chExt cx="5391763" cy="2110747"/>
          </a:xfrm>
        </p:grpSpPr>
        <p:grpSp>
          <p:nvGrpSpPr>
            <p:cNvPr id="10" name="Grupo 9"/>
            <p:cNvGrpSpPr/>
            <p:nvPr/>
          </p:nvGrpSpPr>
          <p:grpSpPr>
            <a:xfrm>
              <a:off x="1915267" y="306303"/>
              <a:ext cx="5391763" cy="1868191"/>
              <a:chOff x="3371652" y="4078580"/>
              <a:chExt cx="8241963" cy="2831898"/>
            </a:xfrm>
          </p:grpSpPr>
          <p:grpSp>
            <p:nvGrpSpPr>
              <p:cNvPr id="16" name="Grupo 15"/>
              <p:cNvGrpSpPr/>
              <p:nvPr/>
            </p:nvGrpSpPr>
            <p:grpSpPr>
              <a:xfrm>
                <a:off x="3371652" y="4511924"/>
                <a:ext cx="6562634" cy="2398554"/>
                <a:chOff x="3371652" y="4511924"/>
                <a:chExt cx="6562634" cy="2398554"/>
              </a:xfrm>
            </p:grpSpPr>
            <p:grpSp>
              <p:nvGrpSpPr>
                <p:cNvPr id="18" name="Grupo 17"/>
                <p:cNvGrpSpPr/>
                <p:nvPr/>
              </p:nvGrpSpPr>
              <p:grpSpPr>
                <a:xfrm>
                  <a:off x="3371652" y="4511924"/>
                  <a:ext cx="6562634" cy="2398554"/>
                  <a:chOff x="3371652" y="4511924"/>
                  <a:chExt cx="6562634" cy="2398554"/>
                </a:xfrm>
              </p:grpSpPr>
              <p:sp>
                <p:nvSpPr>
                  <p:cNvPr id="22" name="Forma libre 21"/>
                  <p:cNvSpPr/>
                  <p:nvPr/>
                </p:nvSpPr>
                <p:spPr>
                  <a:xfrm>
                    <a:off x="5414887" y="5403642"/>
                    <a:ext cx="3733153" cy="74519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28575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grpSp>
                <p:nvGrpSpPr>
                  <p:cNvPr id="23" name="Grupo 22"/>
                  <p:cNvGrpSpPr/>
                  <p:nvPr/>
                </p:nvGrpSpPr>
                <p:grpSpPr>
                  <a:xfrm>
                    <a:off x="3371652" y="4511924"/>
                    <a:ext cx="6562634" cy="2398554"/>
                    <a:chOff x="3371652" y="4511924"/>
                    <a:chExt cx="6562634" cy="2398554"/>
                  </a:xfrm>
                </p:grpSpPr>
                <p:pic>
                  <p:nvPicPr>
                    <p:cNvPr id="24" name="Imagen 23"/>
                    <p:cNvPicPr>
                      <a:picLocks noChangeAspect="1"/>
                    </p:cNvPicPr>
                    <p:nvPr/>
                  </p:nvPicPr>
                  <p:blipFill>
                    <a:blip r:embed="rId18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371652" y="4589404"/>
                      <a:ext cx="3243458" cy="2321074"/>
                    </a:xfrm>
                    <a:prstGeom prst="rect">
                      <a:avLst/>
                    </a:prstGeom>
                    <a:scene3d>
                      <a:camera prst="perspectiveContrastingRightFacing"/>
                      <a:lightRig rig="threePt" dir="t"/>
                    </a:scene3d>
                  </p:spPr>
                </p:pic>
                <p:pic>
                  <p:nvPicPr>
                    <p:cNvPr id="25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134963" y="4619924"/>
                      <a:ext cx="1476000" cy="1476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6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7241293" y="4604920"/>
                      <a:ext cx="1584000" cy="1584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27" name="Forma libre 26"/>
                    <p:cNvSpPr/>
                    <p:nvPr/>
                  </p:nvSpPr>
                  <p:spPr>
                    <a:xfrm>
                      <a:off x="5212316" y="5496370"/>
                      <a:ext cx="3655986" cy="238154"/>
                    </a:xfrm>
                    <a:custGeom>
                      <a:avLst/>
                      <a:gdLst>
                        <a:gd name="connsiteX0" fmla="*/ 0 w 2306594"/>
                        <a:gd name="connsiteY0" fmla="*/ 0 h 214183"/>
                        <a:gd name="connsiteX1" fmla="*/ 1985319 w 2306594"/>
                        <a:gd name="connsiteY1" fmla="*/ 172994 h 214183"/>
                        <a:gd name="connsiteX2" fmla="*/ 2215978 w 2306594"/>
                        <a:gd name="connsiteY2" fmla="*/ 189470 h 214183"/>
                        <a:gd name="connsiteX3" fmla="*/ 2215978 w 2306594"/>
                        <a:gd name="connsiteY3" fmla="*/ 189470 h 214183"/>
                        <a:gd name="connsiteX4" fmla="*/ 2133600 w 2306594"/>
                        <a:gd name="connsiteY4" fmla="*/ 214183 h 214183"/>
                        <a:gd name="connsiteX5" fmla="*/ 2306594 w 2306594"/>
                        <a:gd name="connsiteY5" fmla="*/ 189470 h 2141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306594" h="214183">
                          <a:moveTo>
                            <a:pt x="0" y="0"/>
                          </a:moveTo>
                          <a:lnTo>
                            <a:pt x="1985319" y="172994"/>
                          </a:lnTo>
                          <a:cubicBezTo>
                            <a:pt x="2354649" y="204572"/>
                            <a:pt x="2215978" y="189470"/>
                            <a:pt x="2215978" y="189470"/>
                          </a:cubicBezTo>
                          <a:lnTo>
                            <a:pt x="2215978" y="189470"/>
                          </a:lnTo>
                          <a:cubicBezTo>
                            <a:pt x="2202248" y="193589"/>
                            <a:pt x="2118497" y="214183"/>
                            <a:pt x="2133600" y="214183"/>
                          </a:cubicBezTo>
                          <a:cubicBezTo>
                            <a:pt x="2148703" y="214183"/>
                            <a:pt x="2227648" y="201826"/>
                            <a:pt x="2306594" y="189470"/>
                          </a:cubicBezTo>
                        </a:path>
                      </a:pathLst>
                    </a:custGeom>
                    <a:solidFill>
                      <a:srgbClr val="521502"/>
                    </a:solidFill>
                    <a:ln w="28575">
                      <a:solidFill>
                        <a:srgbClr val="52150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pic>
                  <p:nvPicPr>
                    <p:cNvPr id="28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663072" y="4745501"/>
                      <a:ext cx="1584000" cy="1584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9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771298" y="4882787"/>
                      <a:ext cx="1620000" cy="1620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0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8242286" y="4511924"/>
                      <a:ext cx="1692000" cy="169200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1" name="reno montaña abajo" descr="Gifs de Renos"/>
                    <p:cNvPicPr>
                      <a:picLocks noChangeAspect="1" noChangeArrowheads="1" noCrop="1"/>
                    </p:cNvPicPr>
                    <p:nvPr/>
                  </p:nvPicPr>
                  <p:blipFill>
                    <a:blip r:embed="rId1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7763525" y="4704230"/>
                      <a:ext cx="1758176" cy="1758176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</p:grpSp>
            <p:grpSp>
              <p:nvGrpSpPr>
                <p:cNvPr id="19" name="Grupo 18"/>
                <p:cNvGrpSpPr/>
                <p:nvPr/>
              </p:nvGrpSpPr>
              <p:grpSpPr>
                <a:xfrm rot="284747">
                  <a:off x="8729858" y="5498546"/>
                  <a:ext cx="1039565" cy="213025"/>
                  <a:chOff x="8805087" y="3251763"/>
                  <a:chExt cx="1559445" cy="447185"/>
                </a:xfrm>
              </p:grpSpPr>
              <p:sp>
                <p:nvSpPr>
                  <p:cNvPr id="20" name="Forma libre 19"/>
                  <p:cNvSpPr/>
                  <p:nvPr/>
                </p:nvSpPr>
                <p:spPr>
                  <a:xfrm rot="20575982">
                    <a:off x="8805087" y="3511103"/>
                    <a:ext cx="1559445" cy="187845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28575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21" name="Forma libre 20"/>
                  <p:cNvSpPr/>
                  <p:nvPr/>
                </p:nvSpPr>
                <p:spPr>
                  <a:xfrm rot="1003063">
                    <a:off x="9190165" y="3251763"/>
                    <a:ext cx="1158549" cy="36444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28575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</p:grpSp>
          </p:grpSp>
          <p:pic>
            <p:nvPicPr>
              <p:cNvPr id="17" name="Imagen 16"/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55951" y="4078580"/>
                <a:ext cx="2357664" cy="2337967"/>
              </a:xfrm>
              <a:prstGeom prst="rect">
                <a:avLst/>
              </a:prstGeom>
            </p:spPr>
          </p:pic>
        </p:grpSp>
        <p:pic>
          <p:nvPicPr>
            <p:cNvPr id="32" name="PAPA REGALOS" descr="Imágenes y Gifs Animados ®: GIFS ANIMADOS DE PAPA NOEL"/>
            <p:cNvPicPr>
              <a:picLocks noChangeAspect="1" noChangeArrowheads="1" noCrop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1927" y="63747"/>
              <a:ext cx="1391573" cy="13915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8" name="Imagen 3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14969" y="4733905"/>
            <a:ext cx="1570869" cy="1570869"/>
          </a:xfrm>
          <a:prstGeom prst="rect">
            <a:avLst/>
          </a:prstGeom>
        </p:spPr>
      </p:pic>
      <p:pic>
        <p:nvPicPr>
          <p:cNvPr id="5122" name="Picture 2" descr="SAN BENITO DE PALERMO - PRIMARIA: PERSONAL SOCIAL 3°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963" y="4338207"/>
            <a:ext cx="1807245" cy="180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n by Tabby Reams on 3d gif | Keep company, Our friendship, Animation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230" y="3538383"/>
            <a:ext cx="2134797" cy="142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Foto animada | Animation, Png, Erma bombeck"/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300" y="3896990"/>
            <a:ext cx="1813663" cy="241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ángulo 43"/>
          <p:cNvSpPr/>
          <p:nvPr/>
        </p:nvSpPr>
        <p:spPr>
          <a:xfrm>
            <a:off x="9969" y="203071"/>
            <a:ext cx="350551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Hola niños!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“Feliz Navidad”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¡Vengo cargado de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Regalos para todos!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¡Toca mi Trineo! </a:t>
            </a:r>
          </a:p>
        </p:txBody>
      </p:sp>
      <p:pic>
        <p:nvPicPr>
          <p:cNvPr id="45" name="R VERDE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419" y="1295633"/>
            <a:ext cx="901058" cy="901058"/>
          </a:xfrm>
          <a:prstGeom prst="rect">
            <a:avLst/>
          </a:prstGeom>
        </p:spPr>
      </p:pic>
      <p:pic>
        <p:nvPicPr>
          <p:cNvPr id="46" name="R DOS" descr="Clase de Reli BÃ¡rbara | | Página 7"/>
          <p:cNvPicPr>
            <a:picLocks noChangeAspect="1" noChangeArrowheads="1" noCrop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3280">
            <a:off x="3950383" y="1716934"/>
            <a:ext cx="856492" cy="72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R BLANCO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95797" y="1443220"/>
            <a:ext cx="647862" cy="647862"/>
          </a:xfrm>
          <a:prstGeom prst="rect">
            <a:avLst/>
          </a:prstGeom>
        </p:spPr>
      </p:pic>
      <p:pic>
        <p:nvPicPr>
          <p:cNvPr id="49" name="R AZUL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805" y="1455248"/>
            <a:ext cx="715495" cy="725593"/>
          </a:xfrm>
          <a:prstGeom prst="rect">
            <a:avLst/>
          </a:prstGeom>
        </p:spPr>
      </p:pic>
      <p:pic>
        <p:nvPicPr>
          <p:cNvPr id="50" name="R BLANCO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48197" y="1443220"/>
            <a:ext cx="800262" cy="800262"/>
          </a:xfrm>
          <a:prstGeom prst="rect">
            <a:avLst/>
          </a:prstGeom>
        </p:spPr>
      </p:pic>
      <p:pic>
        <p:nvPicPr>
          <p:cNvPr id="52" name="R BRILLOS" descr="La magia de mirar: REGALO DE LAS FAMILIAS"/>
          <p:cNvPicPr>
            <a:picLocks noChangeAspect="1" noChangeArrowheads="1" noCrop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553" y="1395802"/>
            <a:ext cx="426277" cy="48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R ROJO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557" y="1644521"/>
            <a:ext cx="561441" cy="648375"/>
          </a:xfrm>
          <a:prstGeom prst="rect">
            <a:avLst/>
          </a:prstGeom>
        </p:spPr>
      </p:pic>
      <p:pic>
        <p:nvPicPr>
          <p:cNvPr id="56" name="R ROJO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105" y="1648057"/>
            <a:ext cx="408321" cy="471546"/>
          </a:xfrm>
          <a:prstGeom prst="rect">
            <a:avLst/>
          </a:prstGeom>
        </p:spPr>
      </p:pic>
      <p:sp>
        <p:nvSpPr>
          <p:cNvPr id="57" name="Rectángulo 56"/>
          <p:cNvSpPr/>
          <p:nvPr/>
        </p:nvSpPr>
        <p:spPr>
          <a:xfrm>
            <a:off x="-238433" y="611589"/>
            <a:ext cx="387435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err="1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Adiósss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! “Tengo que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Visitar más niños”</a:t>
            </a:r>
          </a:p>
        </p:txBody>
      </p:sp>
      <p:pic>
        <p:nvPicPr>
          <p:cNvPr id="2050" name="Picture 2" descr="Gifs de gente: Gifs de niños jugando"/>
          <p:cNvPicPr>
            <a:picLocks noChangeAspect="1" noChangeArrowheads="1" noCrop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035" y="4415289"/>
            <a:ext cx="2586667" cy="20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089" y="1307225"/>
            <a:ext cx="975483" cy="975483"/>
          </a:xfrm>
          <a:prstGeom prst="rect">
            <a:avLst/>
          </a:prstGeom>
        </p:spPr>
      </p:pic>
      <p:pic>
        <p:nvPicPr>
          <p:cNvPr id="40" name="Picture 4" descr="Balões | Happy birthday images, Happy birthday wishes, Happy birthday blue"/>
          <p:cNvPicPr>
            <a:picLocks noChangeAspect="1" noChangeArrowheads="1" noCrop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797" y="1177866"/>
            <a:ext cx="1186516" cy="154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ISAS NIÑO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7592904" y="-796819"/>
            <a:ext cx="609600" cy="609600"/>
          </a:xfrm>
          <a:prstGeom prst="rect">
            <a:avLst/>
          </a:prstGeom>
        </p:spPr>
      </p:pic>
      <p:pic>
        <p:nvPicPr>
          <p:cNvPr id="4" name="sleigh-bells-ringi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8956063" y="-595644"/>
            <a:ext cx="609600" cy="609600"/>
          </a:xfrm>
          <a:prstGeom prst="rect">
            <a:avLst/>
          </a:prstGeom>
        </p:spPr>
      </p:pic>
      <p:pic>
        <p:nvPicPr>
          <p:cNvPr id="41" name="misc038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3094048" y="-458816"/>
            <a:ext cx="609600" cy="609600"/>
          </a:xfrm>
          <a:prstGeom prst="rect">
            <a:avLst/>
          </a:prstGeom>
        </p:spPr>
      </p:pic>
      <p:pic>
        <p:nvPicPr>
          <p:cNvPr id="5" name="007741881_pre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883900" y="911225"/>
            <a:ext cx="609600" cy="609600"/>
          </a:xfrm>
          <a:prstGeom prst="rect">
            <a:avLst/>
          </a:prstGeom>
        </p:spPr>
      </p:pic>
      <p:pic>
        <p:nvPicPr>
          <p:cNvPr id="6" name="010704046_prev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792438" y="-515536"/>
            <a:ext cx="609600" cy="609600"/>
          </a:xfrm>
          <a:prstGeom prst="rect">
            <a:avLst/>
          </a:prstGeom>
        </p:spPr>
      </p:pic>
      <p:pic>
        <p:nvPicPr>
          <p:cNvPr id="7" name="misc325 (1)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5250383" y="-677160"/>
            <a:ext cx="609600" cy="609600"/>
          </a:xfrm>
          <a:prstGeom prst="rect">
            <a:avLst/>
          </a:prstGeom>
        </p:spPr>
      </p:pic>
      <p:pic>
        <p:nvPicPr>
          <p:cNvPr id="48" name="007741881_pre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1036300" y="1063625"/>
            <a:ext cx="609600" cy="609600"/>
          </a:xfrm>
          <a:prstGeom prst="rect">
            <a:avLst/>
          </a:prstGeom>
        </p:spPr>
      </p:pic>
      <p:pic>
        <p:nvPicPr>
          <p:cNvPr id="51" name="misc325 (1)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5843282" y="-615025"/>
            <a:ext cx="609600" cy="609600"/>
          </a:xfrm>
          <a:prstGeom prst="rect">
            <a:avLst/>
          </a:prstGeom>
        </p:spPr>
      </p:pic>
      <p:pic>
        <p:nvPicPr>
          <p:cNvPr id="53" name="010704046_prev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1150092" y="-450689"/>
            <a:ext cx="609600" cy="609600"/>
          </a:xfrm>
          <a:prstGeom prst="rect">
            <a:avLst/>
          </a:prstGeom>
        </p:spPr>
      </p:pic>
      <p:pic>
        <p:nvPicPr>
          <p:cNvPr id="55" name="010704046_prev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1041634" y="-401370"/>
            <a:ext cx="609600" cy="609600"/>
          </a:xfrm>
          <a:prstGeom prst="rect">
            <a:avLst/>
          </a:prstGeom>
        </p:spPr>
      </p:pic>
      <p:pic>
        <p:nvPicPr>
          <p:cNvPr id="58" name="misc038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542316" y="-564543"/>
            <a:ext cx="609600" cy="609600"/>
          </a:xfrm>
          <a:prstGeom prst="rect">
            <a:avLst/>
          </a:prstGeom>
        </p:spPr>
      </p:pic>
      <p:pic>
        <p:nvPicPr>
          <p:cNvPr id="59" name="007741881_pre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3787619" y="-755489"/>
            <a:ext cx="609600" cy="609600"/>
          </a:xfrm>
          <a:prstGeom prst="rect">
            <a:avLst/>
          </a:prstGeom>
        </p:spPr>
      </p:pic>
      <p:pic>
        <p:nvPicPr>
          <p:cNvPr id="60" name="007741881_pre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2701630" y="-440280"/>
            <a:ext cx="609600" cy="609600"/>
          </a:xfrm>
          <a:prstGeom prst="rect">
            <a:avLst/>
          </a:prstGeom>
        </p:spPr>
      </p:pic>
      <p:pic>
        <p:nvPicPr>
          <p:cNvPr id="62" name="misc325 (1)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6401381" y="-625599"/>
            <a:ext cx="609600" cy="609600"/>
          </a:xfrm>
          <a:prstGeom prst="rect">
            <a:avLst/>
          </a:prstGeom>
        </p:spPr>
      </p:pic>
      <p:pic>
        <p:nvPicPr>
          <p:cNvPr id="63" name="santa-clause-jolly-laugh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1274425" y="-78451"/>
            <a:ext cx="609600" cy="609600"/>
          </a:xfrm>
          <a:prstGeom prst="rect">
            <a:avLst/>
          </a:prstGeom>
        </p:spPr>
      </p:pic>
      <p:pic>
        <p:nvPicPr>
          <p:cNvPr id="64" name="misc038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655938" y="-576885"/>
            <a:ext cx="609600" cy="609600"/>
          </a:xfrm>
          <a:prstGeom prst="rect">
            <a:avLst/>
          </a:prstGeom>
        </p:spPr>
      </p:pic>
      <p:pic>
        <p:nvPicPr>
          <p:cNvPr id="65" name="sleigh-bells-ringi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9410169" y="-623959"/>
            <a:ext cx="609600" cy="609600"/>
          </a:xfrm>
          <a:prstGeom prst="rect">
            <a:avLst/>
          </a:prstGeom>
        </p:spPr>
      </p:pic>
      <p:sp>
        <p:nvSpPr>
          <p:cNvPr id="61" name="Rectángulo 60"/>
          <p:cNvSpPr/>
          <p:nvPr/>
        </p:nvSpPr>
        <p:spPr>
          <a:xfrm>
            <a:off x="-173387" y="560577"/>
            <a:ext cx="350551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¡Que disfrutéis de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Los Regalos!</a:t>
            </a:r>
          </a:p>
        </p:txBody>
      </p:sp>
      <p:pic>
        <p:nvPicPr>
          <p:cNvPr id="66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566" y="-234997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863" y="1192581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057" y="1082578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264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2735 0.08195 L 0.69257 0.0717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90" y="-5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xit" presetSubtype="0" fill="hold" grpId="1" nodeType="withEffect">
                                  <p:stCondLst>
                                    <p:cond delay="1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8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657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4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92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85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299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422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22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657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19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854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54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9299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866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657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4362 0.02014 L -0.04362 0.02037 C -0.04271 0.02314 -0.04128 0.02569 -0.04063 0.02939 C -0.03984 0.03426 -0.03984 0.03981 -0.03945 0.04537 C -0.03932 0.04884 -0.03945 0.05254 -0.03893 0.05601 C -0.03841 0.05949 -0.03724 0.06226 -0.03646 0.06551 C -0.03516 0.07754 -0.03698 0.06296 -0.03346 0.08287 C -0.03125 0.0956 -0.03516 0.07939 -0.03112 0.0949 C -0.03112 0.0956 -0.03021 0.10555 -0.02995 0.10694 C -0.02943 0.10879 -0.02865 0.11041 -0.02813 0.11226 C -0.02787 0.11458 -0.02734 0.12129 -0.02682 0.1243 C -0.02539 0.13449 -0.02552 0.12801 -0.02448 0.14166 C -0.0224 0.16828 -0.02344 0.15671 -0.02149 0.17639 C -0.02083 0.20439 -0.02044 0.23264 -0.01966 0.26064 C -0.01966 0.26273 -0.01914 0.26481 -0.01914 0.26736 C -0.01862 0.29699 -0.01849 0.32708 -0.01784 0.35694 C -0.01784 0.36273 -0.01654 0.36412 -0.01484 0.36898 C -0.01302 0.38611 -0.01654 0.35833 -0.01185 0.38101 C -0.01068 0.38703 -0.00977 0.39398 -0.00885 0.40092 C -0.00859 0.40347 -0.00885 0.40625 -0.00833 0.40902 C -0.00768 0.41203 -0.00469 0.41828 -0.00352 0.42106 C -0.00208 0.42916 -0.00195 0.42916 -0.00052 0.43981 C -0.00026 0.4412 -0.00013 0.44305 0.00013 0.44514 C 0.00026 0.44699 0.00078 0.45185 0.00078 0.45208 L 0.00078 0.45185 " pathEditMode="relative" rAng="0" ptsTypes="AAAAAAAAAAAAAAAAAAAAAAAAA">
                                      <p:cBhvr>
                                        <p:cTn id="66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" y="21597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95833E-6 -0.0162 L 3.95833E-6 -0.01597 C 0.00091 -0.00949 0.00169 -0.00255 0.00273 0.0044 C 0.00286 0.00579 0.00312 0.00718 0.00364 0.00856 C 0.00507 0.01157 0.00716 0.01343 0.00937 0.01528 C 0.01614 0.03009 0.00429 0.00486 0.01497 0.025 C 0.01614 0.02708 0.01653 0.02986 0.01783 0.03194 C 0.0207 0.03681 0.02461 0.04051 0.02721 0.04583 C 0.03073 0.05231 0.02864 0.04977 0.03294 0.05393 C 0.03528 0.06458 0.03398 0.05949 0.03671 0.06921 C 0.03854 0.09143 0.03554 0.06968 0.0414 0.08843 C 0.04661 0.10532 0.03632 0.08426 0.04609 0.10231 C 0.04895 0.11944 0.04349 0.08889 0.05078 0.11875 C 0.05143 0.1213 0.0513 0.12431 0.05182 0.12708 C 0.05221 0.12986 0.05299 0.13264 0.05364 0.13542 C 0.05429 0.14815 0.05442 0.16111 0.0556 0.17384 C 0.05599 0.1794 0.05794 0.18472 0.05833 0.19051 C 0.05898 0.19792 0.0595 0.20509 0.06028 0.2125 C 0.06171 0.22755 0.06054 0.21204 0.06211 0.225 C 0.06276 0.23079 0.06328 0.23681 0.06406 0.24282 C 0.06445 0.24653 0.06497 0.25023 0.06588 0.25393 C 0.06783 0.2625 0.06862 0.26435 0.06966 0.27176 C 0.07005 0.27384 0.0707 0.27616 0.0707 0.2787 C 0.07096 0.33403 0.0707 0.38981 0.0707 0.4456 L 0.0707 0.45116 " pathEditMode="relative" rAng="0" ptsTypes="AAAAAAAAAAAAAAAAAAAAAAAAA">
                                      <p:cBhvr>
                                        <p:cTn id="71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9" y="23356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1849 -0.09074 L 0.01849 -0.09051 C 0.02084 -0.08588 0.02318 -0.08125 0.02553 -0.07616 C 0.02631 -0.07407 0.02683 -0.07129 0.02787 -0.06944 C 0.02839 -0.06828 0.02943 -0.06782 0.03021 -0.06666 C 0.03099 -0.06551 0.03165 -0.06389 0.03256 -0.06273 C 0.03373 -0.06088 0.03516 -0.05926 0.03646 -0.05717 C 0.03907 -0.05301 0.04428 -0.04375 0.04428 -0.04352 C 0.0448 -0.04166 0.04506 -0.03912 0.04584 -0.03703 C 0.04662 -0.03518 0.04818 -0.03403 0.04896 -0.03171 C 0.04948 -0.02986 0.04909 -0.02731 0.04974 -0.025 C 0.0504 -0.02245 0.05183 -0.0206 0.05287 -0.01828 C 0.05652 0.00718 0.05235 -0.01921 0.05599 -0.00069 C 0.05625 0.0007 0.05612 0.00278 0.05678 0.00463 C 0.05756 0.00695 0.05886 0.00903 0.0599 0.01134 C 0.06042 0.01482 0.06107 0.01968 0.06146 0.02338 C 0.06198 0.03079 0.06224 0.03866 0.06303 0.0463 C 0.06368 0.0544 0.0655 0.06111 0.06693 0.06922 C 0.06771 0.07361 0.06771 0.07639 0.06849 0.08125 C 0.06888 0.08472 0.06954 0.08843 0.07006 0.0919 C 0.07045 0.09537 0.07084 0.10047 0.07162 0.10417 C 0.07579 0.12593 0.07058 0.09722 0.07474 0.11621 C 0.075 0.11783 0.07527 0.11968 0.07553 0.12153 C 0.07605 0.12547 0.07644 0.12963 0.07709 0.13357 C 0.07722 0.13542 0.07761 0.13727 0.07787 0.13912 C 0.07969 0.15301 0.07787 0.14329 0.08021 0.16852 C 0.08086 0.17662 0.08269 0.1831 0.08412 0.19144 C 0.08438 0.19329 0.08464 0.19491 0.0849 0.19676 C 0.08516 0.19908 0.08516 0.20139 0.08568 0.20347 C 0.08594 0.20533 0.08672 0.20718 0.08724 0.2088 C 0.0875 0.21088 0.08763 0.21343 0.08803 0.21574 C 0.08842 0.21875 0.0892 0.22176 0.08959 0.225 C 0.09024 0.23125 0.09037 0.23843 0.09115 0.24491 C 0.09141 0.24884 0.09271 0.25602 0.09271 0.25625 C 0.09323 0.26574 0.09349 0.2757 0.09428 0.28542 C 0.09454 0.28912 0.09532 0.29259 0.09584 0.2963 C 0.09662 0.30209 0.09727 0.30787 0.09818 0.31366 C 0.09831 0.31551 0.0987 0.31736 0.09896 0.31922 C 0.09922 0.3213 0.09935 0.32361 0.09974 0.32593 C 0.10013 0.3294 0.10079 0.3331 0.10131 0.33658 C 0.10417 0.3588 0.10013 0.33009 0.10287 0.34861 C 0.10547 0.3875 0.103 0.36065 0.10521 0.37685 C 0.10547 0.37917 0.10534 0.38148 0.10599 0.38357 C 0.10652 0.38565 0.10756 0.38727 0.10834 0.38912 C 0.1099 0.40347 0.10821 0.38889 0.1099 0.40116 C 0.11042 0.40486 0.11081 0.40926 0.11146 0.4132 C 0.11159 0.41505 0.11159 0.41713 0.11224 0.41852 C 0.11303 0.42107 0.11433 0.42315 0.11537 0.42523 C 0.11563 0.42709 0.11589 0.42894 0.11615 0.43079 C 0.11641 0.43287 0.11641 0.43519 0.11693 0.4375 C 0.11719 0.43912 0.11797 0.44051 0.11849 0.44283 C 0.11875 0.44445 0.11862 0.44653 0.11928 0.44792 C 0.12006 0.4507 0.12136 0.45255 0.1224 0.45486 C 0.1224 0.45579 0.12344 0.46551 0.12396 0.46667 C 0.12448 0.46922 0.12553 0.47153 0.12631 0.47361 C 0.12683 0.47801 0.12787 0.48681 0.12943 0.49121 C 0.13021 0.49375 0.13152 0.49537 0.13256 0.49792 C 0.13308 0.49931 0.1336 0.50139 0.13412 0.50324 C 0.13477 0.50857 0.13451 0.51042 0.13646 0.51528 C 0.13737 0.51759 0.13868 0.51968 0.13959 0.52222 C 0.1461 0.54097 0.13503 0.51574 0.14428 0.53565 C 0.14662 0.55209 0.14245 0.52639 0.14818 0.54746 C 0.14896 0.55093 0.14883 0.55486 0.14974 0.55834 C 0.15352 0.57477 0.14831 0.55463 0.15443 0.57153 C 0.15912 0.58542 0.15222 0.57199 0.15912 0.58403 C 0.15938 0.58658 0.16003 0.59306 0.16068 0.59607 C 0.16107 0.59838 0.16146 0.6007 0.16224 0.60278 C 0.16303 0.60533 0.16433 0.60695 0.16537 0.60926 C 0.16589 0.61111 0.16641 0.61297 0.16693 0.61482 C 0.16719 0.61713 0.16706 0.61945 0.16771 0.62153 C 0.17214 0.63935 0.16836 0.61551 0.17084 0.63241 C 0.16823 0.64074 0.16967 0.64236 0.16771 0.63912 L 0.16771 0.63935 L 0.16771 0.63912 L 0.1599 0.63357 " pathEditMode="relative" rAng="0" ptsTypes="AAAAAAAAAAAAAAAAAAAAAAAAAAAAAAAAAAAAAAAAAAAAAAAAAAAAAAAAAAAAAAAAAAAAAAAAAAA">
                                      <p:cBhvr>
                                        <p:cTn id="7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3655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9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0.04688 0.10764 L -0.04688 0.10787 C -0.04636 0.11273 -0.04636 0.11782 -0.04532 0.12292 C -0.04479 0.12546 -0.0418 0.12824 -0.04063 0.12986 C -0.0306 0.14352 -0.03646 0.13935 -0.02657 0.14375 C -0.02357 0.14722 -0.02071 0.15023 -0.01797 0.15486 C -0.01537 0.15926 -0.01367 0.1662 -0.01016 0.16875 C -0.00886 0.16967 -0.00742 0.17014 -0.00625 0.17153 C -0.00287 0.17546 0.00039 0.18287 0.00468 0.18542 C 0.00586 0.18611 0.00729 0.18634 0.00859 0.1868 C 0.00989 0.18912 0.01093 0.19167 0.0125 0.19375 C 0.01341 0.19491 0.01471 0.19491 0.01562 0.19653 C 0.0164 0.19792 0.0164 0.20046 0.01718 0.20208 C 0.0181 0.20393 0.02122 0.20717 0.02265 0.20903 C 0.025 0.21204 0.02747 0.21481 0.02968 0.21875 C 0.03841 0.23426 0.03398 0.23009 0.0414 0.23542 C 0.04271 0.24005 0.04284 0.2419 0.04531 0.24514 C 0.04622 0.2463 0.04739 0.24653 0.04843 0.24792 C 0.05885 0.26065 0.05156 0.25486 0.05937 0.26042 C 0.07252 0.2838 0.05117 0.2463 0.0664 0.27153 C 0.06901 0.27592 0.0707 0.28287 0.07422 0.28542 C 0.07552 0.28634 0.07669 0.28727 0.07812 0.28819 C 0.08112 0.28981 0.08203 0.28889 0.08515 0.29236 C 0.09362 0.30139 0.08437 0.29421 0.09297 0.30486 C 0.09401 0.30625 0.09557 0.30648 0.09687 0.30764 C 0.09791 0.30833 0.09883 0.30972 0.1 0.31042 C 0.10221 0.31157 0.10468 0.31204 0.10703 0.31319 C 0.12304 0.31991 0.10599 0.31505 0.13984 0.31875 C 0.147 0.32176 0.13828 0.31713 0.14687 0.32569 C 0.14778 0.32662 0.14883 0.32662 0.15 0.32708 C 0.15729 0.32986 0.15247 0.32731 0.16406 0.33125 C 0.16992 0.3331 0.17122 0.33472 0.17734 0.33819 C 0.18086 0.34005 0.18255 0.34005 0.18672 0.34097 C 0.18828 0.34236 0.18971 0.34398 0.1914 0.34514 C 0.19258 0.34583 0.19401 0.3456 0.19531 0.34653 C 0.20651 0.3544 0.1931 0.34792 0.20234 0.35208 C 0.21302 0.36713 0.20768 0.3588 0.21797 0.37708 L 0.22187 0.38403 C 0.22591 0.40208 0.22031 0.37986 0.22656 0.39653 C 0.22721 0.39838 0.22734 0.40116 0.22812 0.40347 C 0.2289 0.40579 0.23021 0.40787 0.23125 0.41042 C 0.23203 0.4125 0.23268 0.41505 0.23359 0.41736 C 0.23997 0.43449 0.23138 0.40949 0.23828 0.42986 C 0.24023 0.44745 0.23698 0.42592 0.24218 0.44236 C 0.24271 0.44421 0.24258 0.44699 0.24297 0.4493 C 0.2431 0.45116 0.24323 0.45301 0.24375 0.45486 C 0.24427 0.45717 0.24531 0.45949 0.24609 0.4618 C 0.24856 0.47963 0.24427 0.45185 0.24922 0.4743 C 0.25403 0.49653 0.24752 0.47592 0.25312 0.49236 C 0.25521 0.50717 0.25169 0.48611 0.25703 0.50486 C 0.25755 0.50694 0.25742 0.50949 0.25781 0.5118 C 0.25794 0.51366 0.2582 0.51551 0.25859 0.51736 C 0.25898 0.51967 0.25963 0.52176 0.26015 0.5243 C 0.26041 0.52592 0.26028 0.52801 0.26093 0.52986 C 0.26172 0.53241 0.26302 0.53449 0.26406 0.5368 C 0.26771 0.56296 0.26354 0.53588 0.26718 0.55486 C 0.26744 0.55648 0.26731 0.55856 0.26797 0.56042 C 0.26875 0.56296 0.27005 0.56505 0.27109 0.56736 C 0.27122 0.56921 0.27213 0.57755 0.27265 0.57986 C 0.27304 0.58171 0.27369 0.58356 0.27422 0.58542 C 0.27578 0.6 0.27343 0.58426 0.27812 0.5993 C 0.27864 0.60092 0.27825 0.60301 0.2789 0.60486 C 0.27968 0.60741 0.28099 0.60949 0.28203 0.6118 C 0.28229 0.61366 0.28216 0.61551 0.28281 0.61736 C 0.28359 0.61991 0.28528 0.62153 0.28593 0.6243 C 0.29192 0.65185 0.28099 0.62037 0.28984 0.64375 C 0.2901 0.64606 0.28984 0.64861 0.29062 0.65069 C 0.29205 0.65509 0.29492 0.6581 0.29609 0.66319 C 0.29804 0.67199 0.29635 0.66898 0.30078 0.67292 C 0.30104 0.6743 0.30104 0.67569 0.30156 0.67708 C 0.3026 0.6794 0.30468 0.68032 0.30625 0.68125 C 0.31067 0.68079 0.3151 0.68125 0.31953 0.67986 C 0.32109 0.67917 0.322 0.67569 0.32343 0.6743 C 0.32461 0.67268 0.32734 0.67014 0.32734 0.67037 L 0.3289 0.66319 L 0.33203 0.65625 L 0.33203 0.65648 " pathEditMode="relative" rAng="0" ptsTypes="AAAAAAAAAAAAAAAAAAAAAAAAAAAAAAAAAAAAAAAAAAAAAAAAAAAAAAAAAAAAAAAAAAAAAAAAAAAAA">
                                      <p:cBhvr>
                                        <p:cTn id="81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45" y="28681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9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0.02578 0.07222 L -0.02578 0.07245 C -0.02526 0.07731 -0.02526 0.08241 -0.02422 0.0875 C -0.0237 0.09005 -0.02071 0.09282 -0.01953 0.09444 C -0.00951 0.1081 -0.01537 0.10394 -0.00547 0.10833 C -0.00248 0.11181 0.00039 0.11481 0.00312 0.11944 C 0.00573 0.12384 0.00742 0.13079 0.01093 0.13333 C 0.01224 0.13426 0.01367 0.13472 0.01484 0.13611 C 0.01823 0.14005 0.02148 0.14745 0.02578 0.15 C 0.02695 0.15069 0.02838 0.15093 0.02968 0.15139 C 0.03099 0.1537 0.03203 0.15625 0.03359 0.15833 C 0.0345 0.15949 0.0358 0.15949 0.03672 0.16111 C 0.0375 0.1625 0.0375 0.16505 0.03828 0.16667 C 0.03919 0.16852 0.04231 0.17176 0.04375 0.17361 C 0.04609 0.17662 0.04856 0.1794 0.05078 0.18333 C 0.0595 0.19884 0.05508 0.19468 0.0625 0.2 C 0.0638 0.20463 0.06393 0.20648 0.0664 0.20972 C 0.06731 0.21088 0.06849 0.21111 0.06953 0.2125 C 0.07994 0.22523 0.07265 0.21944 0.08047 0.225 C 0.09362 0.24838 0.07226 0.21088 0.0875 0.23611 C 0.0901 0.24051 0.09179 0.24745 0.09531 0.25 C 0.09661 0.25093 0.09778 0.25185 0.09922 0.25278 C 0.10221 0.2544 0.10312 0.25347 0.10625 0.25694 C 0.11471 0.26597 0.10547 0.2588 0.11406 0.26944 C 0.1151 0.27083 0.11666 0.27106 0.11797 0.27222 C 0.11901 0.27292 0.11992 0.27431 0.12109 0.275 C 0.1233 0.27616 0.12578 0.27662 0.12812 0.27778 C 0.14414 0.28449 0.12708 0.27963 0.16093 0.28333 C 0.1681 0.28634 0.15937 0.28171 0.16797 0.29028 C 0.16888 0.2912 0.16992 0.2912 0.17109 0.29167 C 0.17838 0.29444 0.17356 0.2919 0.18515 0.29583 C 0.19101 0.29769 0.19231 0.29931 0.19843 0.30278 C 0.20195 0.30463 0.20364 0.30463 0.20781 0.30556 C 0.20937 0.30694 0.2108 0.30856 0.2125 0.30972 C 0.21367 0.31042 0.2151 0.31019 0.2164 0.31111 C 0.2276 0.31898 0.21419 0.3125 0.22343 0.31667 C 0.23411 0.33171 0.22877 0.32338 0.23906 0.34167 L 0.24297 0.34861 C 0.247 0.36667 0.2414 0.34444 0.24765 0.36111 C 0.2483 0.36296 0.24843 0.36574 0.24922 0.36806 C 0.25 0.37037 0.2513 0.37245 0.25234 0.375 C 0.25312 0.37708 0.25377 0.37963 0.25468 0.38194 C 0.26106 0.39907 0.25247 0.37407 0.25937 0.39444 C 0.26133 0.41204 0.25807 0.39051 0.26328 0.40694 C 0.2638 0.4088 0.26367 0.41157 0.26406 0.41389 C 0.26419 0.41574 0.26432 0.41759 0.26484 0.41944 C 0.26536 0.42176 0.2664 0.42407 0.26718 0.42639 C 0.26966 0.44421 0.26536 0.41644 0.27031 0.43889 C 0.27513 0.46111 0.26862 0.44051 0.27422 0.45694 C 0.2763 0.47176 0.27278 0.45069 0.27812 0.46944 C 0.27864 0.47153 0.27851 0.47407 0.2789 0.47639 C 0.27903 0.47824 0.27929 0.48009 0.27968 0.48194 C 0.28008 0.48426 0.28073 0.48634 0.28125 0.48889 C 0.28151 0.49051 0.28138 0.49259 0.28203 0.49444 C 0.28281 0.49699 0.28411 0.49907 0.28515 0.50139 C 0.2888 0.52755 0.28463 0.50046 0.28828 0.51944 C 0.28854 0.52106 0.28841 0.52315 0.28906 0.525 C 0.28984 0.52755 0.29114 0.52963 0.29218 0.53194 C 0.29231 0.5338 0.29323 0.54213 0.29375 0.54444 C 0.29414 0.5463 0.29479 0.54815 0.29531 0.55 C 0.29687 0.56458 0.29453 0.54884 0.29922 0.56389 C 0.29974 0.56551 0.29935 0.56759 0.3 0.56944 C 0.30078 0.57199 0.30208 0.57407 0.30312 0.57639 C 0.30338 0.57824 0.30325 0.58009 0.3039 0.58194 C 0.30468 0.58449 0.30638 0.58611 0.30703 0.58889 C 0.31302 0.61644 0.30208 0.58495 0.31093 0.60833 C 0.31119 0.61065 0.31093 0.61319 0.31172 0.61528 C 0.31315 0.61968 0.31601 0.62269 0.31718 0.62778 C 0.31914 0.63657 0.31744 0.63356 0.32187 0.6375 C 0.32213 0.63889 0.32213 0.64028 0.32265 0.64167 C 0.32369 0.64398 0.32578 0.64491 0.32734 0.64583 C 0.33177 0.64537 0.33619 0.64583 0.34062 0.64444 C 0.34218 0.64375 0.3431 0.64028 0.34453 0.63889 C 0.3457 0.63727 0.34843 0.63472 0.34843 0.63495 L 0.35 0.62778 L 0.35312 0.62083 L 0.35312 0.62106 " pathEditMode="relative" rAng="0" ptsTypes="AAAAAAAAAAAAAAAAAAAAAAAAAAAAAAAAAAAAAAAAAAAAAAAAAAAAAAAAAAAAAAAAAAAAAAAAAAAAA">
                                      <p:cBhvr>
                                        <p:cTn id="86" dur="5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45" y="28681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9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0.00873 0.05717 L -0.00873 0.05741 C -0.00977 0.06227 -0.01133 0.0669 -0.01185 0.07245 C -0.01211 0.07477 -0.01133 0.07708 -0.01107 0.0794 C -0.01003 0.08727 -0.01068 0.08403 -0.00716 0.0919 C -0.0069 0.09375 -0.00703 0.09583 -0.00638 0.09745 C -0.00586 0.09884 -0.00482 0.09907 -0.00404 0.10023 C -0.00326 0.10139 -0.00261 0.10301 -0.0017 0.1044 C 0.00169 0.1088 0.00169 0.10833 0.00534 0.10995 C 0.00664 0.11227 0.00781 0.11458 0.00924 0.1169 C 0.00989 0.11782 0.0108 0.11852 0.01159 0.11967 C 0.01328 0.12222 0.01471 0.12523 0.01627 0.12801 C 0.01705 0.1294 0.01797 0.13032 0.01862 0.13217 C 0.01914 0.13356 0.0194 0.13542 0.02018 0.13634 C 0.02161 0.13773 0.02487 0.13912 0.02487 0.13935 C 0.02539 0.14097 0.02565 0.14305 0.02643 0.14467 C 0.02695 0.14583 0.02799 0.1463 0.02877 0.14745 C 0.03424 0.15579 0.02929 0.15069 0.03502 0.15579 C 0.03554 0.15717 0.03593 0.15856 0.03659 0.15995 C 0.0375 0.16157 0.04075 0.16528 0.04205 0.1669 C 0.04257 0.16829 0.0431 0.16967 0.04362 0.17106 C 0.0444 0.17292 0.04544 0.1743 0.04596 0.17662 C 0.04674 0.18009 0.04752 0.18773 0.04752 0.18796 C 0.04804 0.19792 0.04817 0.2081 0.04909 0.21829 C 0.04922 0.21991 0.05273 0.23009 0.05299 0.23079 C 0.05599 0.25231 0.05286 0.23102 0.0569 0.2544 C 0.05716 0.25602 0.05716 0.2581 0.05768 0.25995 C 0.0582 0.26227 0.05924 0.26458 0.06002 0.2669 C 0.06028 0.26921 0.06041 0.27153 0.0608 0.27384 C 0.06119 0.27569 0.06211 0.27731 0.06237 0.2794 C 0.06315 0.28565 0.06276 0.29259 0.06393 0.29884 C 0.06445 0.30162 0.06614 0.30324 0.06705 0.30579 C 0.0677 0.30741 0.0681 0.30949 0.06862 0.31134 C 0.07083 0.33125 0.06784 0.30417 0.07174 0.35023 C 0.07187 0.35208 0.07226 0.3537 0.07252 0.35579 C 0.07278 0.35787 0.07304 0.36018 0.0733 0.36273 C 0.07382 0.36805 0.07422 0.37384 0.07487 0.3794 C 0.075 0.38171 0.075 0.38403 0.07565 0.38634 C 0.0763 0.38889 0.07773 0.39097 0.07877 0.39329 C 0.07929 0.39699 0.07994 0.40046 0.08034 0.4044 C 0.08333 0.43912 0.0806 0.4118 0.08268 0.42801 C 0.08294 0.43009 0.08294 0.43264 0.08346 0.43495 C 0.08398 0.43704 0.08502 0.43866 0.0858 0.44051 C 0.0875 0.45532 0.08567 0.44005 0.08737 0.45301 C 0.08789 0.45694 0.08841 0.46134 0.08893 0.46551 C 0.08919 0.46736 0.08919 0.46921 0.08971 0.47106 C 0.09049 0.47361 0.09179 0.47569 0.09284 0.47801 C 0.0931 0.47986 0.09336 0.48148 0.09362 0.48356 C 0.09388 0.48565 0.09388 0.48819 0.0944 0.49051 C 0.09466 0.49236 0.09557 0.49398 0.09596 0.49606 C 0.09635 0.49768 0.09648 0.49954 0.09674 0.50162 C 0.097 0.5037 0.097 0.50625 0.09752 0.50856 C 0.09804 0.51065 0.09909 0.51227 0.09987 0.51412 C 0.10143 0.52847 0.09922 0.51319 0.10299 0.52801 C 0.10625 0.54097 0.09987 0.52477 0.1069 0.54051 C 0.10859 0.55324 0.10599 0.53773 0.1108 0.55301 C 0.11132 0.55463 0.11106 0.55671 0.11159 0.55856 C 0.11237 0.56111 0.11367 0.56319 0.11471 0.56551 C 0.11679 0.58403 0.11354 0.56111 0.11784 0.57801 C 0.11836 0.58009 0.11797 0.58264 0.11862 0.58495 C 0.12018 0.59051 0.12148 0.59143 0.12409 0.59467 C 0.12591 0.59954 0.12578 0.59977 0.12877 0.6044 C 0.12942 0.60532 0.13034 0.60602 0.13112 0.60717 C 0.13216 0.6088 0.13307 0.61088 0.13424 0.61273 C 0.13541 0.61458 0.13685 0.6162 0.13815 0.61829 C 0.14075 0.62268 0.1431 0.62778 0.14596 0.63217 C 0.15195 0.6412 0.14922 0.63634 0.15455 0.64606 C 0.15612 0.6456 0.15781 0.64606 0.15924 0.64467 C 0.15989 0.64375 0.15963 0.64167 0.16002 0.64051 C 0.16041 0.63796 0.16106 0.63588 0.16159 0.63356 C 0.16185 0.63171 0.16185 0.62963 0.16237 0.62801 C 0.16315 0.62523 0.16445 0.62338 0.16549 0.62106 C 0.16627 0.61875 0.16692 0.6162 0.16784 0.61412 C 0.17435 0.59676 0.16562 0.62176 0.17252 0.60139 L 0.1733 0.60717 L 0.16862 0.60995 L 0.16705 0.60023 L 0.17877 0.5919 " pathEditMode="relative" rAng="0" ptsTypes="AAAAAAAAAAAAAAAAAAAAAAAAAAAAAAAAAAAAAAAAAAAAAAAAAAAAAAAAAAAAAAAAAAAAAAAAAAAAAA">
                                      <p:cBhvr>
                                        <p:cTn id="91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6" y="29444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9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01627 -0.00371 L 0.01627 -0.00348 C 0.00846 0.0581 0.01731 -0.02037 0.01627 0.13889 C 0.01562 0.18356 0.0138 0.22777 0.01211 0.27245 C 0.01015 0.32222 0.00638 0.42222 0.00638 0.42268 L 0.00638 0.42222 " pathEditMode="relative" rAng="0" ptsTypes="AAAAAA">
                                      <p:cBhvr>
                                        <p:cTn id="96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" y="21319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9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animMotion origin="layout" path="M 0.01615 0.02152 L 0.01615 0.02176 C 0.01823 0.0243 0.02031 0.02685 0.0224 0.02986 C 0.0237 0.03194 0.02487 0.03449 0.0263 0.0368 C 0.028 0.03958 0.02995 0.04236 0.03177 0.04514 C 0.04128 0.07477 0.02904 0.03796 0.03802 0.0618 C 0.03972 0.0662 0.04115 0.07106 0.04271 0.07569 C 0.04349 0.07801 0.04388 0.08078 0.04505 0.08264 C 0.04584 0.08379 0.05078 0.09074 0.05209 0.09375 C 0.0556 0.10208 0.05834 0.11111 0.06146 0.12014 C 0.0642 0.12801 0.06185 0.12037 0.06615 0.13125 C 0.06693 0.13333 0.06758 0.13588 0.06849 0.13819 C 0.06914 0.14004 0.07005 0.14166 0.07084 0.14375 C 0.0737 0.15139 0.07253 0.15046 0.0763 0.15764 C 0.07878 0.16227 0.08412 0.17152 0.08412 0.17176 C 0.08893 0.19282 0.08164 0.1625 0.0888 0.18541 C 0.08933 0.18703 0.08906 0.18912 0.08959 0.19097 C 0.09037 0.19352 0.09167 0.19537 0.09271 0.19791 C 0.09349 0.2 0.09414 0.20254 0.09505 0.20486 C 0.10156 0.22199 0.09284 0.19699 0.09974 0.21736 C 0.10117 0.22777 0.09935 0.21782 0.10365 0.22986 C 0.10508 0.23379 0.10625 0.23819 0.10755 0.24236 C 0.10781 0.24467 0.10781 0.24699 0.10834 0.2493 C 0.10977 0.25578 0.11159 0.2574 0.1138 0.26319 C 0.11446 0.26481 0.11498 0.26666 0.11537 0.26875 C 0.11576 0.27037 0.11589 0.27222 0.11615 0.2743 C 0.11693 0.2824 0.11758 0.29097 0.11849 0.2993 C 0.11862 0.30115 0.11888 0.30301 0.11927 0.30486 C 0.11992 0.30717 0.12084 0.30949 0.12162 0.3118 C 0.12344 0.32453 0.1211 0.30972 0.12396 0.32291 C 0.12904 0.34629 0.12526 0.33611 0.13021 0.34791 C 0.13047 0.35023 0.13086 0.35231 0.13099 0.35486 C 0.13164 0.3625 0.1319 0.3706 0.13255 0.37847 C 0.13295 0.38217 0.13412 0.38958 0.13412 0.38981 C 0.13464 0.40717 0.13464 0.42477 0.13568 0.44236 C 0.13594 0.44652 0.13646 0.45139 0.13802 0.45486 C 0.13933 0.4574 0.14167 0.45764 0.14349 0.45902 C 0.14453 0.45856 0.14584 0.45879 0.14662 0.45764 C 0.14727 0.45671 0.14688 0.45463 0.1474 0.45347 C 0.14805 0.45162 0.14896 0.45069 0.14974 0.4493 C 0.15026 0.44514 0.15091 0.44074 0.1513 0.4368 C 0.15196 0.4294 0.15235 0.42199 0.15287 0.41458 C 0.15547 0.42129 0.15443 0.4169 0.15443 0.42847 L 0.14974 0.44097 " pathEditMode="relative" rAng="0" ptsTypes="AAAAAAAAAAAAAAAAAAAAAAAAAAAAAAAAAAAAAAAAAAAA">
                                      <p:cBhvr>
                                        <p:cTn id="101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14" y="21875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animMotion origin="layout" path="M 8.33333E-7 2.22222E-6 L 8.33333E-7 2.22222E-6 C 0.00299 0.00393 0.01315 0.01805 0.01562 0.02315 L 0.01797 0.02801 C 0.02018 0.04514 0.01706 0.02361 0.02031 0.03889 C 0.0207 0.04097 0.02109 0.04745 0.02187 0.04977 C 0.0224 0.05185 0.02344 0.05393 0.02422 0.05602 C 0.02474 0.05926 0.02487 0.0625 0.02578 0.06574 C 0.02773 0.07315 0.02695 0.06967 0.02812 0.07662 C 0.02865 0.08495 0.02917 0.09398 0.03047 0.10231 C 0.03112 0.10671 0.03281 0.11041 0.03437 0.11458 C 0.03607 0.12569 0.03346 0.11203 0.03828 0.12546 C 0.03854 0.12639 0.03971 0.13611 0.03984 0.13634 C 0.04036 0.1412 0.04075 0.14629 0.04141 0.15116 C 0.04193 0.15625 0.04206 0.15694 0.04297 0.16203 C 0.04375 0.17754 0.04427 0.19282 0.04531 0.20833 C 0.04531 0.20995 0.04583 0.21134 0.04609 0.21319 C 0.04635 0.21504 0.04661 0.21736 0.04687 0.21944 C 0.0474 0.2294 0.04766 0.23958 0.04844 0.24977 C 0.04844 0.25139 0.04896 0.25278 0.04922 0.25463 C 0.04948 0.25648 0.04974 0.25879 0.05 0.26088 C 0.05052 0.27106 0.05065 0.28102 0.05156 0.2912 C 0.05169 0.29282 0.05273 0.29421 0.05312 0.29606 C 0.05612 0.31018 0.05143 0.29467 0.05547 0.30717 C 0.05599 0.31088 0.05651 0.31412 0.05703 0.31805 C 0.0599 0.34166 0.05716 0.33217 0.06094 0.34375 C 0.06146 0.35092 0.06172 0.35833 0.0625 0.36574 C 0.06276 0.36898 0.06406 0.37546 0.06406 0.37569 C 0.06458 0.38588 0.06484 0.39653 0.06562 0.40717 C 0.06562 0.40879 0.06615 0.41018 0.06641 0.41203 C 0.06667 0.41504 0.06693 0.41852 0.06719 0.42176 C 0.06693 0.475 0.06719 0.52824 0.06641 0.58148 C 0.06588 0.60995 0.06862 0.60463 0.05859 0.60949 C 0.0569 0.61018 0.05547 0.61111 0.05391 0.6118 L 0.0375 0.60949 L 0.00469 0.60578 C 0.00325 0.60555 0.00208 0.60463 0.00078 0.60463 C -0.00781 0.60416 -0.01641 0.60463 -0.025 0.60463 L -0.025 0.60486 L -0.02813 0.60463 L -0.02813 0.60486 " pathEditMode="relative" rAng="0" ptsTypes="AAAAAAAAAAAAAAAAAAAAAAAAAAAAAAAAAAAAAAAAA">
                                      <p:cBhvr>
                                        <p:cTn id="106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" y="30602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Motion origin="layout" path="M 0.05013 -0.0493 L 0.05013 -0.04907 C 0.05065 -0.04467 0.05065 -0.03958 0.05169 -0.03518 C 0.05195 -0.03379 0.05325 -0.03356 0.05416 -0.0324 C 0.05651 -0.02916 0.05872 -0.02523 0.06133 -0.02222 C 0.06406 -0.01944 0.06692 -0.01736 0.0694 -0.01365 C 0.07083 -0.0118 0.072 -0.00995 0.07356 -0.0081 C 0.07448 -0.00717 0.07565 -0.00648 0.07669 -0.00532 C 0.08073 -0.00046 0.08346 0.00672 0.0888 0.00903 C 0.09114 0.00996 0.09388 0.01088 0.09609 0.01343 C 0.09752 0.01482 0.09883 0.0169 0.10013 0.01899 C 0.10286 0.02362 0.10481 0.0301 0.1082 0.03334 L 0.11146 0.03612 C 0.11341 0.04121 0.11328 0.04144 0.1164 0.04607 C 0.11705 0.04699 0.11797 0.04769 0.11875 0.04908 C 0.12122 0.05209 0.12304 0.05672 0.12604 0.05903 C 0.12734 0.05996 0.12877 0.06042 0.13008 0.06181 C 0.13776 0.06991 0.1306 0.06574 0.13737 0.06899 C 0.13867 0.07084 0.1401 0.07246 0.1414 0.07454 C 0.14205 0.07593 0.14218 0.07755 0.14297 0.07894 C 0.14466 0.08172 0.1457 0.08172 0.14791 0.08311 C 0.14922 0.08403 0.15052 0.08473 0.15195 0.08612 C 0.15325 0.0875 0.15442 0.08982 0.15599 0.09167 C 0.1569 0.09306 0.15807 0.09352 0.15924 0.09468 C 0.16054 0.0963 0.16172 0.09838 0.16328 0.10024 C 0.16445 0.10186 0.16588 0.10301 0.16731 0.10463 C 0.16836 0.10579 0.16914 0.10787 0.17044 0.1088 C 0.17174 0.10973 0.17317 0.10973 0.17448 0.11042 C 0.17565 0.11135 0.17669 0.11204 0.17773 0.1132 C 0.17916 0.11482 0.18034 0.11713 0.18177 0.11875 C 0.18307 0.12014 0.1845 0.12037 0.1858 0.12176 C 0.19349 0.12987 0.18646 0.1257 0.1931 0.12894 C 0.19453 0.13033 0.1957 0.13195 0.19713 0.13311 C 0.19843 0.13403 0.20325 0.13519 0.20442 0.13588 C 0.21159 0.13982 0.21185 0.14121 0.21901 0.14885 C 0.22031 0.15024 0.22148 0.15232 0.22304 0.15301 L 0.22955 0.15602 C 0.23086 0.15741 0.23203 0.15903 0.23359 0.16019 C 0.2345 0.16088 0.23997 0.1625 0.24088 0.16297 C 0.25351 0.16806 0.24205 0.16412 0.2513 0.16737 C 0.25247 0.16922 0.25325 0.17153 0.25455 0.17315 C 0.2556 0.17431 0.25729 0.17385 0.25859 0.17454 C 0.26445 0.17662 0.25911 0.17477 0.26588 0.17871 C 0.26679 0.17917 0.2681 0.17963 0.26914 0.1801 C 0.27161 0.1838 0.2763 0.19213 0.28047 0.19445 C 0.28164 0.19514 0.28307 0.19537 0.2845 0.19584 C 0.28554 0.19676 0.28646 0.19769 0.28776 0.19862 C 0.28893 0.19977 0.29036 0.20024 0.29179 0.20162 C 0.29427 0.2044 0.29609 0.20949 0.29896 0.21158 C 0.30039 0.2125 0.30169 0.21297 0.30312 0.21436 C 0.31067 0.22246 0.30364 0.21852 0.31028 0.22153 C 0.32291 0.23496 0.30716 0.21852 0.31758 0.22871 C 0.31901 0.22987 0.32018 0.23172 0.32161 0.23287 C 0.32252 0.23357 0.32825 0.23565 0.3289 0.23588 C 0.32995 0.23727 0.33086 0.23912 0.33216 0.24005 C 0.33333 0.24098 0.33489 0.24074 0.3362 0.24144 C 0.33841 0.24213 0.3414 0.24375 0.34349 0.24584 C 0.34479 0.24723 0.34609 0.24977 0.34752 0.25139 C 0.35 0.2544 0.35104 0.2544 0.35403 0.25579 C 0.36758 0.27014 0.35703 0.25996 0.36614 0.26713 C 0.36718 0.26783 0.3681 0.26922 0.3694 0.27014 C 0.37161 0.2713 0.37422 0.27199 0.37656 0.27292 C 0.37955 0.27662 0.38515 0.28449 0.38789 0.28565 L 0.39114 0.28704 C 0.4056 0.30741 0.38737 0.28334 0.39843 0.29422 C 0.39987 0.29561 0.40104 0.29838 0.40247 0.3 C 0.40508 0.30301 0.40781 0.30579 0.41054 0.30857 C 0.41185 0.30996 0.41315 0.31135 0.41458 0.31274 C 0.41562 0.31366 0.41679 0.31459 0.41784 0.31574 C 0.42682 0.32454 0.41666 0.31482 0.42591 0.3257 C 0.42682 0.32686 0.42812 0.32755 0.42916 0.32848 C 0.42995 0.33125 0.43047 0.33449 0.43164 0.33704 C 0.43385 0.34306 0.43333 0.34005 0.43646 0.34283 C 0.44336 0.34885 0.4375 0.34561 0.44375 0.34838 C 0.45195 0.36019 0.44349 0.34862 0.45182 0.35834 C 0.45286 0.35973 0.45364 0.36181 0.45508 0.36274 C 0.45625 0.36366 0.45768 0.36366 0.45911 0.36412 C 0.46015 0.36505 0.46106 0.36621 0.46224 0.3669 C 0.46354 0.36783 0.46497 0.36806 0.46627 0.36852 C 0.46745 0.36899 0.46849 0.36945 0.46953 0.36991 C 0.47096 0.3713 0.47213 0.37315 0.47356 0.37408 C 0.47565 0.37547 0.47773 0.37686 0.48008 0.37709 L 0.52448 0.37987 C 0.5319 0.38311 0.52291 0.37824 0.53177 0.38704 C 0.53229 0.3875 0.53867 0.38959 0.53906 0.38982 C 0.5401 0.39074 0.54114 0.3919 0.54231 0.3926 C 0.54349 0.39329 0.54505 0.39283 0.54635 0.39422 C 0.54909 0.39653 0.5569 0.41135 0.55768 0.41274 C 0.56328 0.42107 0.56067 0.41806 0.56575 0.42269 C 0.56901 0.43149 0.56536 0.42246 0.56979 0.43125 C 0.57083 0.43334 0.57187 0.43588 0.57304 0.4382 C 0.57565 0.44306 0.57903 0.44676 0.58112 0.45255 C 0.58268 0.45741 0.58398 0.4625 0.58593 0.4669 C 0.58711 0.46922 0.58815 0.4713 0.58919 0.47408 C 0.58971 0.4757 0.5901 0.47778 0.59075 0.47963 C 0.59179 0.48195 0.59297 0.48426 0.59401 0.48681 C 0.5957 0.49121 0.597 0.49653 0.59896 0.50116 C 0.60534 0.51621 0.597 0.49769 0.60455 0.51112 C 0.60638 0.51436 0.60586 0.51551 0.60703 0.51968 C 0.60742 0.52153 0.60807 0.52338 0.60859 0.52524 C 0.61067 0.54329 0.60729 0.52153 0.61263 0.5382 C 0.61315 0.54028 0.61302 0.54283 0.61341 0.54537 C 0.61354 0.54723 0.61393 0.54908 0.61432 0.55093 C 0.61354 0.56852 0.61393 0.58149 0.61015 0.59815 C 0.60976 0.59954 0.60859 0.59908 0.60781 0.59954 C 0.60677 0.6 0.60547 0.60024 0.60455 0.60093 C 0.60312 0.60162 0.60182 0.60301 0.60052 0.60371 C 0.59166 0.60857 0.59205 0.60649 0.58034 0.60649 L 0.57383 0.60649 " pathEditMode="relative" rAng="0" ptsTypes="AAAAAAAAAAAAAAAAAAAAAAAAAAAAAAAAAAAAAAAAAAAAAAAAAAAAAAAAAAAAAAAAAAAAAAAAAAAAAAAAAAAAAAAAAAAAAAAAAAAAAAAAAAAAA">
                                      <p:cBhvr>
                                        <p:cTn id="111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03" y="32801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7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7" presetClass="exit" presetSubtype="0" fill="hold" grpId="1" nodeType="with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63" presetClass="path" presetSubtype="0" accel="50000" decel="5000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Motion origin="layout" path="M 0.69257 0.07176 L 1.45351 0.06042 " pathEditMode="relative" rAng="0" ptsTypes="AA">
                                      <p:cBhvr>
                                        <p:cTn id="123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47" y="-579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1" presetClass="mediacall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5" dur="4884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6061" showWhenStopped="0">
                <p:cTn id="1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9091" showWhenStopped="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4545" showWhenStopped="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7576" showWhenStopped="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2121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606" showWhenStopped="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7576" showWhenStopped="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10606" showWhenStopped="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9091" showWhenStopped="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9091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1515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12121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18182" showWhenStopped="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9091" showWhenStopped="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13636" showWhenStopped="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  <p:audio>
              <p:cMediaNode vol="4545" showWhenStopped="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  <p:audio>
              <p:cMediaNode vol="12121" showWhenStopped="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44" grpId="0"/>
      <p:bldP spid="44" grpId="1"/>
      <p:bldP spid="57" grpId="0"/>
      <p:bldP spid="57" grpId="1"/>
      <p:bldP spid="61" grpId="0"/>
      <p:bldP spid="6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778840" y="1788957"/>
            <a:ext cx="313900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¿Os ha gustado</a:t>
            </a:r>
          </a:p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Una Navidad</a:t>
            </a:r>
          </a:p>
          <a:p>
            <a:pPr algn="ctr"/>
            <a:r>
              <a:rPr lang="es-ES" sz="2800" b="1" cap="none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Encantada? </a:t>
            </a:r>
          </a:p>
        </p:txBody>
      </p:sp>
      <p:pic>
        <p:nvPicPr>
          <p:cNvPr id="2" name="ho-ho-h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73809" y="-593114"/>
            <a:ext cx="609600" cy="6096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832" y="4987123"/>
            <a:ext cx="2826134" cy="1802894"/>
          </a:xfrm>
          <a:prstGeom prst="rect">
            <a:avLst/>
          </a:prstGeom>
        </p:spPr>
      </p:pic>
      <p:pic>
        <p:nvPicPr>
          <p:cNvPr id="12" name="Imagen 11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77" y="4291699"/>
            <a:ext cx="2540597" cy="2540597"/>
          </a:xfrm>
          <a:prstGeom prst="rect">
            <a:avLst/>
          </a:prstGeom>
        </p:spPr>
      </p:pic>
      <p:pic>
        <p:nvPicPr>
          <p:cNvPr id="15" name="RISAS NIÑO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74688" y="-713100"/>
            <a:ext cx="609600" cy="609600"/>
          </a:xfrm>
          <a:prstGeom prst="rect">
            <a:avLst/>
          </a:prstGeom>
        </p:spPr>
      </p:pic>
      <p:pic>
        <p:nvPicPr>
          <p:cNvPr id="4" name="sleigh-bells-ringing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089912" y="-593114"/>
            <a:ext cx="609600" cy="609600"/>
          </a:xfrm>
          <a:prstGeom prst="rect">
            <a:avLst/>
          </a:prstGeom>
        </p:spPr>
      </p:pic>
      <p:pic>
        <p:nvPicPr>
          <p:cNvPr id="18" name="Picture 4" descr="COSAS DE LOCO: Rodolfo el Reno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69" y="1264464"/>
            <a:ext cx="1296714" cy="103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MUÑECO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0136">
            <a:off x="3730197" y="300461"/>
            <a:ext cx="801231" cy="1406937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124459" y="95989"/>
            <a:ext cx="3719288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¡Soy el último</a:t>
            </a:r>
          </a:p>
          <a:p>
            <a:pPr algn="ctr"/>
            <a:r>
              <a:rPr lang="es-ES" sz="2800" b="1" cap="none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Huevo de Navidad!</a:t>
            </a:r>
          </a:p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“No puede faltar la</a:t>
            </a:r>
          </a:p>
          <a:p>
            <a:pPr algn="ctr"/>
            <a:r>
              <a:rPr lang="es-ES" sz="2800" b="1" cap="none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Nieve”</a:t>
            </a:r>
          </a:p>
        </p:txBody>
      </p:sp>
      <p:pic>
        <p:nvPicPr>
          <p:cNvPr id="23" name="Picture 4" descr="Pack de gif sin fondo | Wiki | Edits™ Amino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08" y="4496824"/>
            <a:ext cx="748024" cy="74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Reno rudolph en Rodolfo El Reno - GIF Animado | REYGIF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86939">
            <a:off x="12324628" y="1410555"/>
            <a:ext cx="1524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Reno rudolph en Rodolfo El Reno - GIF Animado | REYGIF">
            <a:hlinkClick r:id="rId19" action="ppaction://hlinksldjump"/>
          </p:cNvPr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77083">
            <a:off x="-1487071" y="-77518"/>
            <a:ext cx="1524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ángulo 24"/>
          <p:cNvSpPr/>
          <p:nvPr/>
        </p:nvSpPr>
        <p:spPr>
          <a:xfrm>
            <a:off x="1348339" y="339474"/>
            <a:ext cx="2706190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</a:t>
            </a:r>
            <a:r>
              <a:rPr lang="es-ES" sz="2800" b="1" spc="50" dirty="0" err="1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Hey</a:t>
            </a:r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peques!</a:t>
            </a:r>
          </a:p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“Os tengo una</a:t>
            </a:r>
          </a:p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Sorpresa”</a:t>
            </a:r>
          </a:p>
        </p:txBody>
      </p:sp>
      <p:pic>
        <p:nvPicPr>
          <p:cNvPr id="8" name="Picture 4" descr="Gif Saludando"/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286" y="4447341"/>
            <a:ext cx="3414866" cy="256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Найди лишний: Классификация &amp;quot;Времена года&amp;quot;. Занятия по временам года. |  УДОБА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019" y="4901579"/>
            <a:ext cx="2059221" cy="205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13 ideas de Destellos png | destello, png, gifs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611" y="5917433"/>
            <a:ext cx="1442189" cy="108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misc325 (1)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07791" y="-699176"/>
            <a:ext cx="609600" cy="609600"/>
          </a:xfrm>
          <a:prstGeom prst="rect">
            <a:avLst/>
          </a:prstGeom>
        </p:spPr>
      </p:pic>
      <p:pic>
        <p:nvPicPr>
          <p:cNvPr id="27" name="Picture 8" descr="santa gif pere noel adam64, santa , gif , pere , noel - PicMix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412" y="250043"/>
            <a:ext cx="1795593" cy="179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SANTA CLAUSE gif PERE NOEL - PicMix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2131" y="3071722"/>
            <a:ext cx="2407932" cy="383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Second Life Marketplace - happy santa"/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30" y="2937426"/>
            <a:ext cx="3448606" cy="402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ángulo 30"/>
          <p:cNvSpPr/>
          <p:nvPr/>
        </p:nvSpPr>
        <p:spPr>
          <a:xfrm>
            <a:off x="4755234" y="2159217"/>
            <a:ext cx="335700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800" b="1" spc="50" dirty="0" err="1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Bienn</a:t>
            </a:r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! Entonces..</a:t>
            </a:r>
          </a:p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“Vamos a Bailar”</a:t>
            </a:r>
          </a:p>
        </p:txBody>
      </p:sp>
      <p:pic>
        <p:nvPicPr>
          <p:cNvPr id="32" name="ho-ho-h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942697" y="-408300"/>
            <a:ext cx="609600" cy="609600"/>
          </a:xfrm>
          <a:prstGeom prst="rect">
            <a:avLst/>
          </a:prstGeom>
        </p:spPr>
      </p:pic>
      <p:grpSp>
        <p:nvGrpSpPr>
          <p:cNvPr id="36" name="Grupo 35"/>
          <p:cNvGrpSpPr/>
          <p:nvPr/>
        </p:nvGrpSpPr>
        <p:grpSpPr>
          <a:xfrm flipH="1">
            <a:off x="11722576" y="-40461"/>
            <a:ext cx="8528702" cy="2782155"/>
            <a:chOff x="3550898" y="3702655"/>
            <a:chExt cx="8832913" cy="2800132"/>
          </a:xfrm>
        </p:grpSpPr>
        <p:grpSp>
          <p:nvGrpSpPr>
            <p:cNvPr id="42" name="Grupo 41"/>
            <p:cNvGrpSpPr/>
            <p:nvPr/>
          </p:nvGrpSpPr>
          <p:grpSpPr>
            <a:xfrm>
              <a:off x="3550898" y="4302997"/>
              <a:ext cx="6383388" cy="2199790"/>
              <a:chOff x="3550898" y="4302997"/>
              <a:chExt cx="6383388" cy="2199790"/>
            </a:xfrm>
          </p:grpSpPr>
          <p:grpSp>
            <p:nvGrpSpPr>
              <p:cNvPr id="44" name="Grupo 43"/>
              <p:cNvGrpSpPr/>
              <p:nvPr/>
            </p:nvGrpSpPr>
            <p:grpSpPr>
              <a:xfrm>
                <a:off x="3550898" y="4302997"/>
                <a:ext cx="6383388" cy="2199790"/>
                <a:chOff x="3550898" y="4302997"/>
                <a:chExt cx="6383388" cy="2199790"/>
              </a:xfrm>
            </p:grpSpPr>
            <p:sp>
              <p:nvSpPr>
                <p:cNvPr id="48" name="Forma libre 47"/>
                <p:cNvSpPr/>
                <p:nvPr/>
              </p:nvSpPr>
              <p:spPr>
                <a:xfrm>
                  <a:off x="5414887" y="5403642"/>
                  <a:ext cx="3733153" cy="74519"/>
                </a:xfrm>
                <a:custGeom>
                  <a:avLst/>
                  <a:gdLst>
                    <a:gd name="connsiteX0" fmla="*/ 0 w 2306594"/>
                    <a:gd name="connsiteY0" fmla="*/ 0 h 214183"/>
                    <a:gd name="connsiteX1" fmla="*/ 1985319 w 2306594"/>
                    <a:gd name="connsiteY1" fmla="*/ 172994 h 214183"/>
                    <a:gd name="connsiteX2" fmla="*/ 2215978 w 2306594"/>
                    <a:gd name="connsiteY2" fmla="*/ 189470 h 214183"/>
                    <a:gd name="connsiteX3" fmla="*/ 2215978 w 2306594"/>
                    <a:gd name="connsiteY3" fmla="*/ 189470 h 214183"/>
                    <a:gd name="connsiteX4" fmla="*/ 2133600 w 2306594"/>
                    <a:gd name="connsiteY4" fmla="*/ 214183 h 214183"/>
                    <a:gd name="connsiteX5" fmla="*/ 2306594 w 2306594"/>
                    <a:gd name="connsiteY5" fmla="*/ 189470 h 214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06594" h="214183">
                      <a:moveTo>
                        <a:pt x="0" y="0"/>
                      </a:moveTo>
                      <a:lnTo>
                        <a:pt x="1985319" y="172994"/>
                      </a:lnTo>
                      <a:cubicBezTo>
                        <a:pt x="2354649" y="204572"/>
                        <a:pt x="2215978" y="189470"/>
                        <a:pt x="2215978" y="189470"/>
                      </a:cubicBezTo>
                      <a:lnTo>
                        <a:pt x="2215978" y="189470"/>
                      </a:lnTo>
                      <a:cubicBezTo>
                        <a:pt x="2202248" y="193589"/>
                        <a:pt x="2118497" y="214183"/>
                        <a:pt x="2133600" y="214183"/>
                      </a:cubicBezTo>
                      <a:cubicBezTo>
                        <a:pt x="2148703" y="214183"/>
                        <a:pt x="2227648" y="201826"/>
                        <a:pt x="2306594" y="189470"/>
                      </a:cubicBezTo>
                    </a:path>
                  </a:pathLst>
                </a:custGeom>
                <a:solidFill>
                  <a:srgbClr val="521502"/>
                </a:solidFill>
                <a:ln w="28575">
                  <a:solidFill>
                    <a:srgbClr val="5215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grpSp>
              <p:nvGrpSpPr>
                <p:cNvPr id="49" name="Grupo 48"/>
                <p:cNvGrpSpPr/>
                <p:nvPr/>
              </p:nvGrpSpPr>
              <p:grpSpPr>
                <a:xfrm>
                  <a:off x="3550898" y="4302997"/>
                  <a:ext cx="6383388" cy="2199790"/>
                  <a:chOff x="3550898" y="4302997"/>
                  <a:chExt cx="6383388" cy="2199790"/>
                </a:xfrm>
              </p:grpSpPr>
              <p:pic>
                <p:nvPicPr>
                  <p:cNvPr id="51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34963" y="4619924"/>
                    <a:ext cx="1476000" cy="1476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2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241293" y="4604920"/>
                    <a:ext cx="1584000" cy="1584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53" name="Forma libre 52"/>
                  <p:cNvSpPr/>
                  <p:nvPr/>
                </p:nvSpPr>
                <p:spPr>
                  <a:xfrm>
                    <a:off x="5212316" y="5496370"/>
                    <a:ext cx="3655986" cy="238154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28575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pic>
                <p:nvPicPr>
                  <p:cNvPr id="54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663072" y="4745501"/>
                    <a:ext cx="1584000" cy="1584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5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71298" y="4882787"/>
                    <a:ext cx="1620000" cy="1620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6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42286" y="4511924"/>
                    <a:ext cx="1692000" cy="1692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7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763525" y="4704230"/>
                    <a:ext cx="1758176" cy="175817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0" name="Imagen 49"/>
                  <p:cNvPicPr>
                    <a:picLocks noChangeAspect="1"/>
                  </p:cNvPicPr>
                  <p:nvPr/>
                </p:nvPicPr>
                <p:blipFill>
                  <a:blip r:embed="rId2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3550898" y="4302997"/>
                    <a:ext cx="2561774" cy="2093336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45" name="Grupo 44"/>
              <p:cNvGrpSpPr/>
              <p:nvPr/>
            </p:nvGrpSpPr>
            <p:grpSpPr>
              <a:xfrm rot="284747">
                <a:off x="8729858" y="5498546"/>
                <a:ext cx="1039565" cy="213025"/>
                <a:chOff x="8805087" y="3251763"/>
                <a:chExt cx="1559445" cy="447185"/>
              </a:xfrm>
            </p:grpSpPr>
            <p:sp>
              <p:nvSpPr>
                <p:cNvPr id="46" name="Forma libre 45"/>
                <p:cNvSpPr/>
                <p:nvPr/>
              </p:nvSpPr>
              <p:spPr>
                <a:xfrm rot="20575982">
                  <a:off x="8805087" y="3511103"/>
                  <a:ext cx="1559445" cy="187845"/>
                </a:xfrm>
                <a:custGeom>
                  <a:avLst/>
                  <a:gdLst>
                    <a:gd name="connsiteX0" fmla="*/ 0 w 2306594"/>
                    <a:gd name="connsiteY0" fmla="*/ 0 h 214183"/>
                    <a:gd name="connsiteX1" fmla="*/ 1985319 w 2306594"/>
                    <a:gd name="connsiteY1" fmla="*/ 172994 h 214183"/>
                    <a:gd name="connsiteX2" fmla="*/ 2215978 w 2306594"/>
                    <a:gd name="connsiteY2" fmla="*/ 189470 h 214183"/>
                    <a:gd name="connsiteX3" fmla="*/ 2215978 w 2306594"/>
                    <a:gd name="connsiteY3" fmla="*/ 189470 h 214183"/>
                    <a:gd name="connsiteX4" fmla="*/ 2133600 w 2306594"/>
                    <a:gd name="connsiteY4" fmla="*/ 214183 h 214183"/>
                    <a:gd name="connsiteX5" fmla="*/ 2306594 w 2306594"/>
                    <a:gd name="connsiteY5" fmla="*/ 189470 h 214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06594" h="214183">
                      <a:moveTo>
                        <a:pt x="0" y="0"/>
                      </a:moveTo>
                      <a:lnTo>
                        <a:pt x="1985319" y="172994"/>
                      </a:lnTo>
                      <a:cubicBezTo>
                        <a:pt x="2354649" y="204572"/>
                        <a:pt x="2215978" y="189470"/>
                        <a:pt x="2215978" y="189470"/>
                      </a:cubicBezTo>
                      <a:lnTo>
                        <a:pt x="2215978" y="189470"/>
                      </a:lnTo>
                      <a:cubicBezTo>
                        <a:pt x="2202248" y="193589"/>
                        <a:pt x="2118497" y="214183"/>
                        <a:pt x="2133600" y="214183"/>
                      </a:cubicBezTo>
                      <a:cubicBezTo>
                        <a:pt x="2148703" y="214183"/>
                        <a:pt x="2227648" y="201826"/>
                        <a:pt x="2306594" y="189470"/>
                      </a:cubicBezTo>
                    </a:path>
                  </a:pathLst>
                </a:custGeom>
                <a:solidFill>
                  <a:srgbClr val="521502"/>
                </a:solidFill>
                <a:ln w="38100">
                  <a:solidFill>
                    <a:srgbClr val="5215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47" name="Forma libre 46"/>
                <p:cNvSpPr/>
                <p:nvPr/>
              </p:nvSpPr>
              <p:spPr>
                <a:xfrm rot="1003063">
                  <a:off x="9190165" y="3251763"/>
                  <a:ext cx="1158549" cy="36444"/>
                </a:xfrm>
                <a:custGeom>
                  <a:avLst/>
                  <a:gdLst>
                    <a:gd name="connsiteX0" fmla="*/ 0 w 2306594"/>
                    <a:gd name="connsiteY0" fmla="*/ 0 h 214183"/>
                    <a:gd name="connsiteX1" fmla="*/ 1985319 w 2306594"/>
                    <a:gd name="connsiteY1" fmla="*/ 172994 h 214183"/>
                    <a:gd name="connsiteX2" fmla="*/ 2215978 w 2306594"/>
                    <a:gd name="connsiteY2" fmla="*/ 189470 h 214183"/>
                    <a:gd name="connsiteX3" fmla="*/ 2215978 w 2306594"/>
                    <a:gd name="connsiteY3" fmla="*/ 189470 h 214183"/>
                    <a:gd name="connsiteX4" fmla="*/ 2133600 w 2306594"/>
                    <a:gd name="connsiteY4" fmla="*/ 214183 h 214183"/>
                    <a:gd name="connsiteX5" fmla="*/ 2306594 w 2306594"/>
                    <a:gd name="connsiteY5" fmla="*/ 189470 h 214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06594" h="214183">
                      <a:moveTo>
                        <a:pt x="0" y="0"/>
                      </a:moveTo>
                      <a:lnTo>
                        <a:pt x="1985319" y="172994"/>
                      </a:lnTo>
                      <a:cubicBezTo>
                        <a:pt x="2354649" y="204572"/>
                        <a:pt x="2215978" y="189470"/>
                        <a:pt x="2215978" y="189470"/>
                      </a:cubicBezTo>
                      <a:lnTo>
                        <a:pt x="2215978" y="189470"/>
                      </a:lnTo>
                      <a:cubicBezTo>
                        <a:pt x="2202248" y="193589"/>
                        <a:pt x="2118497" y="214183"/>
                        <a:pt x="2133600" y="214183"/>
                      </a:cubicBezTo>
                      <a:cubicBezTo>
                        <a:pt x="2148703" y="214183"/>
                        <a:pt x="2227648" y="201826"/>
                        <a:pt x="2306594" y="189470"/>
                      </a:cubicBezTo>
                    </a:path>
                  </a:pathLst>
                </a:custGeom>
                <a:solidFill>
                  <a:srgbClr val="521502"/>
                </a:solidFill>
                <a:ln w="28575">
                  <a:solidFill>
                    <a:srgbClr val="5215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</p:grp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8331" y="3702655"/>
              <a:ext cx="3135480" cy="2703994"/>
            </a:xfrm>
            <a:prstGeom prst="rect">
              <a:avLst/>
            </a:prstGeom>
          </p:spPr>
        </p:pic>
      </p:grpSp>
      <p:sp>
        <p:nvSpPr>
          <p:cNvPr id="58" name="Rectángulo 57"/>
          <p:cNvSpPr/>
          <p:nvPr/>
        </p:nvSpPr>
        <p:spPr>
          <a:xfrm>
            <a:off x="6274688" y="97740"/>
            <a:ext cx="270939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¡Portaros bien</a:t>
            </a:r>
          </a:p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Niños! Adiós..</a:t>
            </a:r>
          </a:p>
        </p:txBody>
      </p:sp>
      <p:pic>
        <p:nvPicPr>
          <p:cNvPr id="59" name="sleigh-bells-ringing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245791" y="-609600"/>
            <a:ext cx="609600" cy="609600"/>
          </a:xfrm>
          <a:prstGeom prst="rect">
            <a:avLst/>
          </a:prstGeom>
        </p:spPr>
      </p:pic>
      <p:pic>
        <p:nvPicPr>
          <p:cNvPr id="60" name="sleigh-bells-ringing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98191" y="-457200"/>
            <a:ext cx="609600" cy="609600"/>
          </a:xfrm>
          <a:prstGeom prst="rect">
            <a:avLst/>
          </a:prstGeom>
        </p:spPr>
      </p:pic>
      <p:pic>
        <p:nvPicPr>
          <p:cNvPr id="9" name="nieve 2" descr="ɢɪғ ᴘɴɢ | Wiki | •Editores Amino• Amino"/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999" y="58157"/>
            <a:ext cx="4366791" cy="702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nieve 3" descr="ɢɪғ ᴘɴɢ | Wiki | •Editores Amino• Amino"/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563" y="-311712"/>
            <a:ext cx="4366791" cy="702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nieve 1" descr="ɢɪғ ᴘɴɢ | Wiki | •Editores Amino• Amino"/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2" y="-103500"/>
            <a:ext cx="4366791" cy="702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45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72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8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0" presetClass="path" presetSubtype="0" repeatCount="2000" accel="50000" decel="5000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0.09271 0.08102 C -0.08698 0.06274 -0.01068 0.01783 0.01068 0.01598 C 0.0319 0.01389 0.02565 0.04977 0.03437 0.06829 C 0.04466 0.08912 0.06732 0.09283 0.08359 0.10255 C 0.10013 0.11274 0.12422 0.14908 0.13242 0.12801 C 0.14427 0.13496 0.13789 0.13635 0.14909 0.14399 C 0.15755 0.16505 0.19388 0.14422 0.20078 0.17176 C 0.20573 0.19885 0.25469 0.21436 0.25534 0.21436 C 0.26263 0.19514 0.29388 0.19167 0.3043 0.21297 C 0.3151 0.23403 0.36016 0.18241 0.36719 0.20139 C 0.37825 0.22223 0.4207 0.1794 0.43867 0.17176 C 0.4582 0.16459 0.4957 0.16551 0.50365 0.14375 C 0.51471 0.12524 0.5582 0.13866 0.57591 0.13033 C 0.59375 0.12223 0.58529 0.13056 0.61055 0.09422 C 0.63607 0.05811 0.70404 -0.08703 0.72812 -0.08703 C 0.75286 -0.08703 0.9362 0.1544 0.94674 0.13473 " pathEditMode="relative" rAng="0" ptsTypes="AAAAAAAAAAAAAAAA">
                                      <p:cBhvr>
                                        <p:cTn id="32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966" y="-155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6" presetClass="entr" presetSubtype="0" fill="hold" grpId="0" nodeType="withEffect">
                                  <p:stCondLst>
                                    <p:cond delay="10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01471 -0.00602 L -0.12031 -0.05347 " pathEditMode="relative" rAng="0" ptsTypes="AA">
                                      <p:cBhvr>
                                        <p:cTn id="53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8" y="-2384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Motion origin="layout" path="M -4.79167E-6 1.48148E-6 L 0.12006 -0.03403 " pathEditMode="relative" rAng="0" ptsTypes="AA">
                                      <p:cBhvr>
                                        <p:cTn id="58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3" y="-1713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929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11111E-6 L 0.31849 0.29838 " pathEditMode="relative" rAng="0" ptsTypes="AA">
                                      <p:cBhvr>
                                        <p:cTn id="65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4" y="14907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9" presetClass="exit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1" nodeType="withEffect">
                                  <p:stCondLst>
                                    <p:cond delay="16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56" presetClass="entr" presetSubtype="0" fill="hold" grpId="0" nodeType="withEffect">
                                  <p:stCondLst>
                                    <p:cond delay="17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25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8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2" presetClass="exit" presetSubtype="0" fill="hold" nodeType="withEffect">
                                  <p:stCondLst>
                                    <p:cond delay="2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2533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56" presetClass="entr" presetSubtype="0" fill="hold" grpId="0" nodeType="withEffect">
                                  <p:stCondLst>
                                    <p:cond delay="3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9" presetClass="exit" presetSubtype="0" fill="hold" grpId="1" nodeType="withEffect">
                                  <p:stCondLst>
                                    <p:cond delay="36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35" presetClass="path" presetSubtype="0" accel="50000" decel="5000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animMotion origin="layout" path="M -0.00768 0.0875 L -0.80834 0.10116 " pathEditMode="relative" rAng="0" ptsTypes="AA">
                                      <p:cBhvr>
                                        <p:cTn id="103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39" y="671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animMotion origin="layout" path="M -0.80834 0.10116 L -1.65925 0.1257 " pathEditMode="relative" rAng="0" ptsTypes="AA">
                                      <p:cBhvr>
                                        <p:cTn id="105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52" y="1227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1" presetClass="mediacall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4884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8" presetID="1" presetClass="mediacall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4884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061" showWhenStopped="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3030" showWhenStopped="0">
                <p:cTn id="1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0606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13636" showWhenStopped="0">
                <p:cTn id="1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6061" showWhenStopped="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10606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10606" showWhenStopped="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  <p:bldLst>
      <p:bldP spid="6" grpId="0"/>
      <p:bldP spid="6" grpId="1"/>
      <p:bldP spid="20" grpId="0"/>
      <p:bldP spid="20" grpId="1"/>
      <p:bldP spid="25" grpId="0"/>
      <p:bldP spid="31" grpId="0"/>
      <p:bldP spid="31" grpId="1"/>
      <p:bldP spid="58" grpId="0"/>
      <p:bldP spid="5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04" y="284015"/>
            <a:ext cx="9001991" cy="644767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789018" y="1337629"/>
            <a:ext cx="4615366" cy="49552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¡HOLA PEQUES!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¡Recordar siempre que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Santa Claus os quiere mucho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y esta trabajando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para entregar Vuestros 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pedidos. Mientras Tanto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no Olvidéis de Adornar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Con ilusión </a:t>
            </a:r>
            <a:r>
              <a:rPr lang="es-ES" sz="2400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v</a:t>
            </a:r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uestro Hogar 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de Amor, Paz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alegría y diversión..</a:t>
            </a:r>
          </a:p>
          <a:p>
            <a:pPr algn="ctr"/>
            <a:endParaRPr lang="es-ES" sz="2400" b="1" spc="50" dirty="0" smtClean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  <a:p>
            <a:pPr algn="ctr"/>
            <a:endParaRPr lang="es-ES" sz="2400" b="1" spc="50" dirty="0" smtClean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</a:t>
            </a:r>
            <a:r>
              <a:rPr lang="es-ES" sz="2400" b="1" cap="none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FELIZ      NAVIDAD”</a:t>
            </a:r>
            <a:endParaRPr lang="es-ES" sz="2400" b="1" cap="none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059" y="1844967"/>
            <a:ext cx="558423" cy="558423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5301562" y="4971802"/>
            <a:ext cx="1039578" cy="1697935"/>
            <a:chOff x="4490797" y="4917989"/>
            <a:chExt cx="1039578" cy="1697935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0797" y="5125114"/>
              <a:ext cx="1039578" cy="1490810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7070" y="4917989"/>
              <a:ext cx="581589" cy="378660"/>
            </a:xfrm>
            <a:prstGeom prst="rect">
              <a:avLst/>
            </a:prstGeom>
          </p:spPr>
        </p:pic>
      </p:grpSp>
      <p:pic>
        <p:nvPicPr>
          <p:cNvPr id="14" name="Imagen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28" y="4201429"/>
            <a:ext cx="2493774" cy="2493774"/>
          </a:xfrm>
          <a:prstGeom prst="rect">
            <a:avLst/>
          </a:prstGeom>
        </p:spPr>
      </p:pic>
      <p:pic>
        <p:nvPicPr>
          <p:cNvPr id="15" name="Picture 16" descr="GIF ANIMADOS... : GIF ANIMADOS TRANSPARENTES DE NAVIDAD (PAPA NOEL)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411" y="4113138"/>
            <a:ext cx="1575981" cy="239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917" y="2549857"/>
            <a:ext cx="1651572" cy="1651572"/>
          </a:xfrm>
          <a:prstGeom prst="rect">
            <a:avLst/>
          </a:prstGeom>
        </p:spPr>
      </p:pic>
      <p:pic>
        <p:nvPicPr>
          <p:cNvPr id="17" name="Picture 6" descr="PAPA NOEL LLEVA UN SACO. | Animated christmas, Cool animations, Harry  potter background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630" y="1774384"/>
            <a:ext cx="2617113" cy="334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/>
          <p:cNvSpPr/>
          <p:nvPr/>
        </p:nvSpPr>
        <p:spPr>
          <a:xfrm>
            <a:off x="4540944" y="1090685"/>
            <a:ext cx="3089308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spc="50" dirty="0" smtClean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 En este saco </a:t>
            </a:r>
          </a:p>
          <a:p>
            <a:pPr algn="ctr"/>
            <a:r>
              <a:rPr lang="es-ES" sz="2800" b="1" spc="50" dirty="0" smtClean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Tengo un Regalo</a:t>
            </a:r>
          </a:p>
          <a:p>
            <a:pPr algn="ctr"/>
            <a:r>
              <a:rPr lang="es-ES" sz="2800" b="1" spc="50" dirty="0" smtClean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Muy especial.</a:t>
            </a:r>
          </a:p>
          <a:p>
            <a:pPr algn="ctr"/>
            <a:r>
              <a:rPr lang="es-ES" sz="2800" b="1" spc="50" dirty="0" smtClean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“Tócalo”</a:t>
            </a:r>
          </a:p>
          <a:p>
            <a:pPr algn="ctr"/>
            <a:r>
              <a:rPr lang="es-ES" sz="2800" b="1" spc="50" dirty="0" smtClean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Y lo verás! </a:t>
            </a:r>
            <a:endParaRPr lang="es-ES" sz="2800" b="1" cap="none" spc="50" dirty="0">
              <a:ln w="0">
                <a:solidFill>
                  <a:schemeClr val="bg1"/>
                </a:solidFill>
              </a:ln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9" name="christmas_bell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72604" y="-489123"/>
            <a:ext cx="609600" cy="609600"/>
          </a:xfrm>
          <a:prstGeom prst="rect">
            <a:avLst/>
          </a:prstGeom>
        </p:spPr>
      </p:pic>
      <p:pic>
        <p:nvPicPr>
          <p:cNvPr id="21" name="COPITO I" descr="GIFs de copos de nieve - Más de 100 imágenes animadas e cliparts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712" y="-641106"/>
            <a:ext cx="7733469" cy="773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Список подарков у Санты Клауса. Анимация 3 d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74275" y="3116440"/>
            <a:ext cx="2014304" cy="363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207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6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9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grpId="1" nodeType="withEffect">
                                  <p:stCondLst>
                                    <p:cond delay="2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path" presetSubtype="0" accel="50000" decel="50000" fill="hold" nodeType="withEffect">
                                  <p:stCondLst>
                                    <p:cond delay="24500"/>
                                  </p:stCondLst>
                                  <p:childTnLst>
                                    <p:animMotion origin="layout" path="M 3.33333E-6 3.7037E-6 L 0.2763 0.20069 " pathEditMode="relative" rAng="0" ptsTypes="AA">
                                      <p:cBhvr>
                                        <p:cTn id="5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15" y="1002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1" presetClass="entr" presetSubtype="0" fill="hold" grpId="0" nodeType="withEffect">
                                  <p:stCondLst>
                                    <p:cond delay="27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6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5" grpId="0"/>
      <p:bldP spid="5" grpId="1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IF ANIMADOS... : GIF ANIMADOS TRANSPARENTES DE NAVIDAD 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405" y="2076526"/>
            <a:ext cx="4091817" cy="443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394649" y="382240"/>
            <a:ext cx="458490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¡Bueno</a:t>
            </a:r>
            <a:r>
              <a:rPr lang="es-E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</a:t>
            </a:r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amiguitos! Mi trabajo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A terminado por este año.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¡Querida me apetece esas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Ricas galletas que haces!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5663365" y="631396"/>
            <a:ext cx="899092" cy="3270905"/>
            <a:chOff x="5977337" y="3522215"/>
            <a:chExt cx="794519" cy="2035596"/>
          </a:xfrm>
        </p:grpSpPr>
        <p:pic>
          <p:nvPicPr>
            <p:cNvPr id="7" name="Picture 24" descr="En El Nombre De La Música: 2016"/>
            <p:cNvPicPr>
              <a:picLocks noChangeAspect="1" noChangeArrowheads="1" noCrop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101914" y="4432267"/>
              <a:ext cx="2000967" cy="250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4" descr="En El Nombre De La Música: 2016"/>
            <p:cNvPicPr>
              <a:picLocks noChangeAspect="1" noChangeArrowheads="1" noCrop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363349" flipV="1">
              <a:off x="5646312" y="4397638"/>
              <a:ext cx="2000967" cy="250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upo 8"/>
          <p:cNvGrpSpPr/>
          <p:nvPr/>
        </p:nvGrpSpPr>
        <p:grpSpPr>
          <a:xfrm rot="11036892">
            <a:off x="6021137" y="1660594"/>
            <a:ext cx="641167" cy="2727482"/>
            <a:chOff x="5977337" y="3522215"/>
            <a:chExt cx="794519" cy="2035596"/>
          </a:xfrm>
        </p:grpSpPr>
        <p:pic>
          <p:nvPicPr>
            <p:cNvPr id="10" name="Picture 24" descr="En El Nombre De La Música: 2016"/>
            <p:cNvPicPr>
              <a:picLocks noChangeAspect="1" noChangeArrowheads="1" noCrop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101914" y="4432267"/>
              <a:ext cx="2000967" cy="250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4" descr="En El Nombre De La Música: 2016"/>
            <p:cNvPicPr>
              <a:picLocks noChangeAspect="1" noChangeArrowheads="1" noCrop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363349" flipV="1">
              <a:off x="5646312" y="4397638"/>
              <a:ext cx="2000967" cy="250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VELAS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308" y="3694690"/>
            <a:ext cx="924501" cy="816191"/>
          </a:xfrm>
          <a:prstGeom prst="rect">
            <a:avLst/>
          </a:prstGeom>
        </p:spPr>
      </p:pic>
      <p:sp>
        <p:nvSpPr>
          <p:cNvPr id="13" name="Elipse 12"/>
          <p:cNvSpPr/>
          <p:nvPr/>
        </p:nvSpPr>
        <p:spPr>
          <a:xfrm>
            <a:off x="11311638" y="3589038"/>
            <a:ext cx="72000" cy="216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11464942" y="3755903"/>
            <a:ext cx="72000" cy="216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pic>
        <p:nvPicPr>
          <p:cNvPr id="15" name="Picture 6" descr="☃ CALENDARIO NAVIDEÑO ☃ | Dark Star Team | League of Legends en Español  Amino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687" y="185679"/>
            <a:ext cx="291465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santa-clause-jolly-laugh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62.122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855342" y="961116"/>
            <a:ext cx="609600" cy="6096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177" y="2902588"/>
            <a:ext cx="1203571" cy="1031632"/>
          </a:xfrm>
          <a:prstGeom prst="rect">
            <a:avLst/>
          </a:prstGeom>
        </p:spPr>
      </p:pic>
      <p:pic>
        <p:nvPicPr>
          <p:cNvPr id="23" name="Picture 4" descr="900+ ideas de Gift | emoticonos animados, imagenes animadas, emoticonos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97" y="4281965"/>
            <a:ext cx="1225409" cy="154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ERR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599488" y="687040"/>
            <a:ext cx="609600" cy="609600"/>
          </a:xfrm>
          <a:prstGeom prst="rect">
            <a:avLst/>
          </a:prstGeom>
        </p:spPr>
      </p:pic>
      <p:pic>
        <p:nvPicPr>
          <p:cNvPr id="18" name="Magic Chime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85231" y="825910"/>
            <a:ext cx="609600" cy="609600"/>
          </a:xfrm>
          <a:prstGeom prst="rect">
            <a:avLst/>
          </a:prstGeom>
        </p:spPr>
      </p:pic>
      <p:pic>
        <p:nvPicPr>
          <p:cNvPr id="28" name="Picture 12" descr="gifs feliz navidad solo texto - TODO NAVIDAD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59" y="4654308"/>
            <a:ext cx="2067756" cy="1001903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reno luces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720" y="3084507"/>
            <a:ext cx="1078300" cy="1469618"/>
          </a:xfrm>
          <a:prstGeom prst="rect">
            <a:avLst/>
          </a:prstGeom>
        </p:spPr>
      </p:pic>
      <p:pic>
        <p:nvPicPr>
          <p:cNvPr id="27" name="Picture 2" descr="Sra claus leche galletas en Papa Noel Y Mama Noel - GIF Animado | REYGIF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36" y="1435510"/>
            <a:ext cx="2436127" cy="396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000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grpId="1" nodeType="withEffect">
                                  <p:stCondLst>
                                    <p:cond delay="8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4.375E-6 3.7037E-7 L 4.375E-6 0.00023 C -0.003 0.00278 -0.00586 0.00602 -0.00899 0.00856 C -0.01237 0.01134 -0.01433 0.01134 -0.01784 0.01273 C -0.01888 0.01319 -0.01993 0.01366 -0.02097 0.01412 C -0.0237 0.01713 -0.02657 0.01944 -0.02904 0.02292 C -0.03021 0.02431 -0.03125 0.02569 -0.0323 0.02708 C -0.0336 0.0287 -0.03503 0.02986 -0.03633 0.03148 C -0.03776 0.0331 -0.03894 0.03565 -0.04037 0.03727 C -0.04167 0.03843 -0.0431 0.03889 -0.04441 0.04005 C -0.04662 0.0419 -0.04883 0.04375 -0.05092 0.04583 C -0.05248 0.04745 -0.05404 0.04977 -0.05573 0.05139 C -0.06263 0.0581 -0.05912 0.05393 -0.06459 0.05718 C -0.0668 0.05856 -0.06875 0.06088 -0.07097 0.06157 C -0.07448 0.06273 -0.078 0.0625 -0.08151 0.06296 C -0.08399 0.06481 -0.09102 0.07014 -0.09441 0.07153 C -0.09597 0.07222 -0.09766 0.07245 -0.09922 0.07292 C -0.10053 0.07407 -0.10196 0.07454 -0.10326 0.07593 C -0.11198 0.08518 -0.10248 0.07778 -0.11133 0.08889 C -0.1125 0.09028 -0.11407 0.09074 -0.11537 0.09167 C -0.11928 0.10208 -0.11446 0.0912 -0.11941 0.09745 C -0.12058 0.09907 -0.12136 0.10162 -0.12266 0.10324 C -0.12513 0.10625 -0.128 0.1088 -0.13073 0.11181 C -0.14323 0.12523 -0.12748 0.10856 -0.13789 0.11898 C -0.14362 0.12454 -0.13998 0.12222 -0.14519 0.12454 C -0.14571 0.12616 -0.1461 0.12778 -0.14675 0.12893 C -0.1474 0.12986 -0.1487 0.12917 -0.14922 0.13032 C -0.15326 0.13935 -0.14597 0.13426 -0.15326 0.1375 C -0.15469 0.14537 -0.153 0.13981 -0.15886 0.14606 C -0.16003 0.14745 -0.16211 0.15046 -0.16211 0.15069 L -0.16211 0.15046 L -0.16615 0.15486 L -0.16849 0.15486 " pathEditMode="relative" rAng="0" ptsTypes="AAAAAAAAAAAAAAAAAAAAAAAAAAAAAAAAA">
                                      <p:cBhvr>
                                        <p:cTn id="19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24" y="773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2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90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72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984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1515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15152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/>
      <p:bldP spid="5" grpId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ELA PAPA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532" y="3339912"/>
            <a:ext cx="1254922" cy="718305"/>
          </a:xfrm>
          <a:prstGeom prst="rect">
            <a:avLst/>
          </a:prstGeom>
        </p:spPr>
      </p:pic>
      <p:pic>
        <p:nvPicPr>
          <p:cNvPr id="13" name="CALCETIN D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5351" y="0"/>
            <a:ext cx="569003" cy="916192"/>
          </a:xfrm>
          <a:prstGeom prst="rect">
            <a:avLst/>
          </a:prstGeom>
        </p:spPr>
      </p:pic>
      <p:pic>
        <p:nvPicPr>
          <p:cNvPr id="14" name="ESTRELLA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355" y="953064"/>
            <a:ext cx="1251358" cy="814733"/>
          </a:xfrm>
          <a:prstGeom prst="rect">
            <a:avLst/>
          </a:prstGeom>
          <a:effectLst>
            <a:glow rad="63500">
              <a:srgbClr val="FFFF00">
                <a:alpha val="40000"/>
              </a:srgbClr>
            </a:glow>
          </a:effectLst>
        </p:spPr>
      </p:pic>
      <p:pic>
        <p:nvPicPr>
          <p:cNvPr id="15" name="ADORNO CO IZ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16" y="889192"/>
            <a:ext cx="713395" cy="800887"/>
          </a:xfrm>
          <a:prstGeom prst="rect">
            <a:avLst/>
          </a:prstGeom>
        </p:spPr>
      </p:pic>
      <p:pic>
        <p:nvPicPr>
          <p:cNvPr id="16" name="ADORNO CO DE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2387" flipH="1">
            <a:off x="5068805" y="1084797"/>
            <a:ext cx="603688" cy="677725"/>
          </a:xfrm>
          <a:prstGeom prst="rect">
            <a:avLst/>
          </a:prstGeom>
        </p:spPr>
      </p:pic>
      <p:pic>
        <p:nvPicPr>
          <p:cNvPr id="17" name="PAPA NOEL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19361" y="2802789"/>
            <a:ext cx="1745113" cy="1745113"/>
          </a:xfrm>
          <a:prstGeom prst="rect">
            <a:avLst/>
          </a:prstGeom>
        </p:spPr>
      </p:pic>
      <p:pic>
        <p:nvPicPr>
          <p:cNvPr id="12" name="CALCETIN IZDAS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282" y="508339"/>
            <a:ext cx="873129" cy="869248"/>
          </a:xfrm>
          <a:prstGeom prst="rect">
            <a:avLst/>
          </a:prstGeom>
        </p:spPr>
      </p:pic>
      <p:pic>
        <p:nvPicPr>
          <p:cNvPr id="24" name="CINTA VERDE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25012">
            <a:off x="9286407" y="-24062"/>
            <a:ext cx="2974853" cy="75711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057" y="1377587"/>
            <a:ext cx="1495919" cy="1495919"/>
          </a:xfrm>
          <a:prstGeom prst="rect">
            <a:avLst/>
          </a:prstGeom>
        </p:spPr>
      </p:pic>
      <p:sp>
        <p:nvSpPr>
          <p:cNvPr id="37" name="Rectángulo 36"/>
          <p:cNvSpPr/>
          <p:nvPr/>
        </p:nvSpPr>
        <p:spPr>
          <a:xfrm>
            <a:off x="7260673" y="1888201"/>
            <a:ext cx="11176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FELIZ</a:t>
            </a:r>
          </a:p>
          <a:p>
            <a:pPr algn="ctr"/>
            <a:r>
              <a:rPr lang="es-ES" sz="1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NAVIDAD</a:t>
            </a:r>
            <a:endParaRPr lang="es-ES" sz="1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5" name="MERY CHRIS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790" y="375218"/>
            <a:ext cx="1335584" cy="133558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472" y="3320832"/>
            <a:ext cx="1541990" cy="897576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10862926" y="792409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38" name="Elipse 37"/>
          <p:cNvSpPr/>
          <p:nvPr/>
        </p:nvSpPr>
        <p:spPr>
          <a:xfrm>
            <a:off x="10941946" y="1084408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46" name="Elipse 45"/>
          <p:cNvSpPr/>
          <p:nvPr/>
        </p:nvSpPr>
        <p:spPr>
          <a:xfrm>
            <a:off x="10147380" y="781192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50" name="Elipse 49"/>
          <p:cNvSpPr/>
          <p:nvPr/>
        </p:nvSpPr>
        <p:spPr>
          <a:xfrm>
            <a:off x="10069465" y="1138408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51" name="Elipse 50"/>
          <p:cNvSpPr/>
          <p:nvPr/>
        </p:nvSpPr>
        <p:spPr>
          <a:xfrm>
            <a:off x="10293606" y="1423659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52" name="Elipse 51"/>
          <p:cNvSpPr/>
          <p:nvPr/>
        </p:nvSpPr>
        <p:spPr>
          <a:xfrm>
            <a:off x="10736422" y="1428942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53" name="Elipse 52"/>
          <p:cNvSpPr/>
          <p:nvPr/>
        </p:nvSpPr>
        <p:spPr>
          <a:xfrm>
            <a:off x="7259404" y="3270043"/>
            <a:ext cx="72000" cy="216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pic>
        <p:nvPicPr>
          <p:cNvPr id="1030" name="Picture 6" descr="☃ CALENDARIO NAVIDEÑO ☃ | Dark Star Team | League of Legends en Español  Amino"/>
          <p:cNvPicPr>
            <a:picLocks noChangeAspect="1" noChangeArrowheads="1" noCrop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956" y="696822"/>
            <a:ext cx="291465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☃ CALENDARIO NAVIDEÑO ☃ | Dark Star Team | League of Legends en Español  Amino"/>
          <p:cNvPicPr>
            <a:picLocks noChangeAspect="1" noChangeArrowheads="1" noCrop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38" y="1202511"/>
            <a:ext cx="291465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13 ideas de Destellos png | destello, png, gifs"/>
          <p:cNvPicPr>
            <a:picLocks noChangeAspect="1" noChangeArrowheads="1" noCrop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999" y="938877"/>
            <a:ext cx="3048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874" y="-177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61" y="-180729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8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2289" y="-101644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Gifs y Fondos PazenlaTormenta: NAVIDAD - LUCES NAVIDEÑAS | Árboles de  navidad decorados, Decoracion de arboles, Luces navideñas animadas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080621" y="6271062"/>
            <a:ext cx="3145383" cy="70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876" y="-30783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Reno rudolph en Rodolfo El Reno - GIF Animado | REY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65260">
            <a:off x="12180355" y="3965600"/>
            <a:ext cx="1524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upo 31"/>
          <p:cNvGrpSpPr/>
          <p:nvPr/>
        </p:nvGrpSpPr>
        <p:grpSpPr>
          <a:xfrm>
            <a:off x="6740449" y="5399854"/>
            <a:ext cx="2409583" cy="1535820"/>
            <a:chOff x="7102017" y="2597649"/>
            <a:chExt cx="2409583" cy="1535820"/>
          </a:xfrm>
        </p:grpSpPr>
        <p:sp>
          <p:nvSpPr>
            <p:cNvPr id="31" name="Elipse 30"/>
            <p:cNvSpPr/>
            <p:nvPr/>
          </p:nvSpPr>
          <p:spPr>
            <a:xfrm>
              <a:off x="8030464" y="3365559"/>
              <a:ext cx="542480" cy="5146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2017" y="2597649"/>
              <a:ext cx="2409583" cy="1535820"/>
            </a:xfrm>
            <a:prstGeom prst="rect">
              <a:avLst/>
            </a:prstGeom>
          </p:spPr>
        </p:pic>
      </p:grpSp>
      <p:sp>
        <p:nvSpPr>
          <p:cNvPr id="83" name="Elipse 82"/>
          <p:cNvSpPr/>
          <p:nvPr/>
        </p:nvSpPr>
        <p:spPr>
          <a:xfrm>
            <a:off x="8562613" y="5387327"/>
            <a:ext cx="72000" cy="108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84" name="Elipse 83"/>
          <p:cNvSpPr/>
          <p:nvPr/>
        </p:nvSpPr>
        <p:spPr>
          <a:xfrm>
            <a:off x="7470251" y="6016758"/>
            <a:ext cx="72000" cy="108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85" name="Elipse 84"/>
          <p:cNvSpPr/>
          <p:nvPr/>
        </p:nvSpPr>
        <p:spPr>
          <a:xfrm>
            <a:off x="8957115" y="6038228"/>
            <a:ext cx="72000" cy="108000"/>
          </a:xfrm>
          <a:prstGeom prst="ellipse">
            <a:avLst/>
          </a:prstGeom>
          <a:solidFill>
            <a:srgbClr val="FF99FF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86" name="Elipse 85"/>
          <p:cNvSpPr/>
          <p:nvPr/>
        </p:nvSpPr>
        <p:spPr>
          <a:xfrm>
            <a:off x="7068699" y="5712210"/>
            <a:ext cx="72000" cy="108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87" name="Elipse 86"/>
          <p:cNvSpPr/>
          <p:nvPr/>
        </p:nvSpPr>
        <p:spPr>
          <a:xfrm>
            <a:off x="7048898" y="6034241"/>
            <a:ext cx="72000" cy="108000"/>
          </a:xfrm>
          <a:prstGeom prst="ellipse">
            <a:avLst/>
          </a:prstGeom>
          <a:solidFill>
            <a:srgbClr val="FF99FF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88" name="Elipse 87"/>
          <p:cNvSpPr/>
          <p:nvPr/>
        </p:nvSpPr>
        <p:spPr>
          <a:xfrm>
            <a:off x="8615835" y="6050737"/>
            <a:ext cx="72000" cy="1080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89" name="Elipse 88"/>
          <p:cNvSpPr/>
          <p:nvPr/>
        </p:nvSpPr>
        <p:spPr>
          <a:xfrm>
            <a:off x="8192303" y="6100122"/>
            <a:ext cx="72000" cy="108000"/>
          </a:xfrm>
          <a:prstGeom prst="ellipse">
            <a:avLst/>
          </a:prstGeom>
          <a:solidFill>
            <a:srgbClr val="F95927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90" name="Elipse 89"/>
          <p:cNvSpPr/>
          <p:nvPr/>
        </p:nvSpPr>
        <p:spPr>
          <a:xfrm>
            <a:off x="7790530" y="6157595"/>
            <a:ext cx="72000" cy="108000"/>
          </a:xfrm>
          <a:prstGeom prst="ellipse">
            <a:avLst/>
          </a:prstGeom>
          <a:solidFill>
            <a:srgbClr val="99FF66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91" name="Elipse 90"/>
          <p:cNvSpPr/>
          <p:nvPr/>
        </p:nvSpPr>
        <p:spPr>
          <a:xfrm>
            <a:off x="8662746" y="5852386"/>
            <a:ext cx="72000" cy="108000"/>
          </a:xfrm>
          <a:prstGeom prst="ellipse">
            <a:avLst/>
          </a:prstGeom>
          <a:solidFill>
            <a:srgbClr val="CC00FF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92" name="Elipse 91"/>
          <p:cNvSpPr/>
          <p:nvPr/>
        </p:nvSpPr>
        <p:spPr>
          <a:xfrm>
            <a:off x="8350135" y="6458205"/>
            <a:ext cx="72000" cy="108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pic>
        <p:nvPicPr>
          <p:cNvPr id="93" name="ho-ho-h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6934327" y="-739817"/>
            <a:ext cx="609600" cy="609600"/>
          </a:xfrm>
          <a:prstGeom prst="rect">
            <a:avLst/>
          </a:prstGeom>
        </p:spPr>
      </p:pic>
      <p:pic>
        <p:nvPicPr>
          <p:cNvPr id="94" name="santa-clause-jolly-laugh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8864474" y="-657328"/>
            <a:ext cx="609600" cy="609600"/>
          </a:xfrm>
          <a:prstGeom prst="rect">
            <a:avLst/>
          </a:prstGeom>
        </p:spPr>
      </p:pic>
      <p:pic>
        <p:nvPicPr>
          <p:cNvPr id="95" name="BOINGG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end="5062.775"/>
                </p14:media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10539622" y="-565101"/>
            <a:ext cx="609600" cy="609600"/>
          </a:xfrm>
          <a:prstGeom prst="rect">
            <a:avLst/>
          </a:prstGeom>
        </p:spPr>
      </p:pic>
      <p:pic>
        <p:nvPicPr>
          <p:cNvPr id="96" name="Magic Chime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9684006" y="-687726"/>
            <a:ext cx="609600" cy="609600"/>
          </a:xfrm>
          <a:prstGeom prst="rect">
            <a:avLst/>
          </a:prstGeom>
        </p:spPr>
      </p:pic>
      <p:pic>
        <p:nvPicPr>
          <p:cNvPr id="97" name="Picture 14" descr="Reno rudolph en Rodolfo El Reno - GIF Animado | REY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65260">
            <a:off x="12180354" y="1343290"/>
            <a:ext cx="1524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14" descr="Reno rudolph en Rodolfo El Reno - GIF Animado | REY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65260">
            <a:off x="12180354" y="2578995"/>
            <a:ext cx="1524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ng4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8445883" y="-567405"/>
            <a:ext cx="609600" cy="609600"/>
          </a:xfrm>
          <a:prstGeom prst="rect">
            <a:avLst/>
          </a:prstGeom>
        </p:spPr>
      </p:pic>
      <p:pic>
        <p:nvPicPr>
          <p:cNvPr id="99" name="Picture 20" descr="Gifs y Fondos PazenlaTormenta: NAVIDAD - LUCES NAVIDEÑAS | Árboles de  navidad decorados, Decoracion de arboles, Luces navideñas animadas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2537762" y="6321892"/>
            <a:ext cx="3145383" cy="70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ASCABEL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8938126" y="-805483"/>
            <a:ext cx="609600" cy="609600"/>
          </a:xfrm>
          <a:prstGeom prst="rect">
            <a:avLst/>
          </a:prstGeom>
        </p:spPr>
      </p:pic>
      <p:pic>
        <p:nvPicPr>
          <p:cNvPr id="7" name="PASEO SIGILOSO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7258560" y="-674797"/>
            <a:ext cx="609600" cy="609600"/>
          </a:xfrm>
          <a:prstGeom prst="rect">
            <a:avLst/>
          </a:prstGeom>
        </p:spPr>
      </p:pic>
      <p:pic>
        <p:nvPicPr>
          <p:cNvPr id="100" name="Picture 12" descr="🎏•||Concursos, Sorteos y Eventos||•🎏 | Sonic the Hedgehog Español Amino"/>
          <p:cNvPicPr>
            <a:picLocks noChangeAspect="1" noChangeArrowheads="1" noCrop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8" y="4446583"/>
            <a:ext cx="4828212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8626481" y="2624616"/>
            <a:ext cx="3228769" cy="461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¡QUE DIVERTIDO! </a:t>
            </a:r>
            <a:endParaRPr lang="es-ES" sz="2400" b="1" cap="none" spc="50" dirty="0">
              <a:ln w="0">
                <a:solidFill>
                  <a:schemeClr val="bg1"/>
                </a:solidFill>
              </a:ln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1" name="christmas_bells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11278092" y="-891786"/>
            <a:ext cx="609600" cy="609600"/>
          </a:xfrm>
          <a:prstGeom prst="rect">
            <a:avLst/>
          </a:prstGeom>
        </p:spPr>
      </p:pic>
      <p:pic>
        <p:nvPicPr>
          <p:cNvPr id="104" name="Jingle Bells - Kevin MacLeod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11637837" y="-500683"/>
            <a:ext cx="609600" cy="609600"/>
          </a:xfrm>
          <a:prstGeom prst="rect">
            <a:avLst/>
          </a:prstGeom>
        </p:spPr>
      </p:pic>
      <p:pic>
        <p:nvPicPr>
          <p:cNvPr id="1036" name="Picture 12" descr="🎏•||Concursos, Sorteos y Eventos||•🎏 | Sonic the Hedgehog Español Amino"/>
          <p:cNvPicPr>
            <a:picLocks noChangeAspect="1" noChangeArrowheads="1" noCrop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634" y="4516283"/>
            <a:ext cx="4828212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8" descr="GIF: El divertido baile del duende navideño (Gif #4122)"/>
          <p:cNvPicPr>
            <a:picLocks noChangeAspect="1" noChangeArrowheads="1" noCrop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608" y="4146441"/>
            <a:ext cx="1990348" cy="223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ARBOL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702" y="1538730"/>
            <a:ext cx="2565195" cy="3678625"/>
          </a:xfrm>
          <a:prstGeom prst="rect">
            <a:avLst/>
          </a:prstGeom>
        </p:spPr>
      </p:pic>
      <p:pic>
        <p:nvPicPr>
          <p:cNvPr id="117" name="BOLA HOHO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861" y="2788859"/>
            <a:ext cx="397726" cy="397726"/>
          </a:xfrm>
          <a:prstGeom prst="rect">
            <a:avLst/>
          </a:prstGeom>
        </p:spPr>
      </p:pic>
      <p:pic>
        <p:nvPicPr>
          <p:cNvPr id="118" name="BOLA GRIS A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51" y="2448264"/>
            <a:ext cx="276434" cy="454932"/>
          </a:xfrm>
          <a:prstGeom prst="rect">
            <a:avLst/>
          </a:prstGeom>
        </p:spPr>
      </p:pic>
      <p:pic>
        <p:nvPicPr>
          <p:cNvPr id="119" name="BOLA GRIS D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013">
            <a:off x="3663572" y="4114728"/>
            <a:ext cx="276434" cy="454932"/>
          </a:xfrm>
          <a:prstGeom prst="rect">
            <a:avLst/>
          </a:prstGeom>
        </p:spPr>
      </p:pic>
      <p:pic>
        <p:nvPicPr>
          <p:cNvPr id="120" name="BOLA GRIS IZ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684" y="3985417"/>
            <a:ext cx="276434" cy="454932"/>
          </a:xfrm>
          <a:prstGeom prst="rect">
            <a:avLst/>
          </a:prstGeom>
        </p:spPr>
      </p:pic>
      <p:pic>
        <p:nvPicPr>
          <p:cNvPr id="121" name="BOLITA ARRIBA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65836">
            <a:off x="2933896" y="2065556"/>
            <a:ext cx="352937" cy="352937"/>
          </a:xfrm>
          <a:prstGeom prst="rect">
            <a:avLst/>
          </a:prstGeom>
        </p:spPr>
      </p:pic>
      <p:pic>
        <p:nvPicPr>
          <p:cNvPr id="122" name="BOLITAABAJO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26" y="4522698"/>
            <a:ext cx="362167" cy="362167"/>
          </a:xfrm>
          <a:prstGeom prst="rect">
            <a:avLst/>
          </a:prstGeom>
        </p:spPr>
      </p:pic>
      <p:pic>
        <p:nvPicPr>
          <p:cNvPr id="123" name="BOLA HOHO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111" y="3533609"/>
            <a:ext cx="397726" cy="397726"/>
          </a:xfrm>
          <a:prstGeom prst="rect">
            <a:avLst/>
          </a:prstGeom>
        </p:spPr>
      </p:pic>
      <p:pic>
        <p:nvPicPr>
          <p:cNvPr id="124" name="Imagen 123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617" y="3371424"/>
            <a:ext cx="402920" cy="544882"/>
          </a:xfrm>
          <a:prstGeom prst="rect">
            <a:avLst/>
          </a:prstGeom>
        </p:spPr>
      </p:pic>
      <p:grpSp>
        <p:nvGrpSpPr>
          <p:cNvPr id="129" name="Grupo 128"/>
          <p:cNvGrpSpPr/>
          <p:nvPr/>
        </p:nvGrpSpPr>
        <p:grpSpPr>
          <a:xfrm rot="794763">
            <a:off x="2605808" y="1903185"/>
            <a:ext cx="899092" cy="2035596"/>
            <a:chOff x="5977337" y="3522215"/>
            <a:chExt cx="794519" cy="2035596"/>
          </a:xfrm>
        </p:grpSpPr>
        <p:pic>
          <p:nvPicPr>
            <p:cNvPr id="130" name="Picture 24" descr="En El Nombre De La Música: 2016"/>
            <p:cNvPicPr>
              <a:picLocks noChangeAspect="1" noChangeArrowheads="1" noCrop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101914" y="4432267"/>
              <a:ext cx="2000967" cy="250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1" name="Picture 24" descr="En El Nombre De La Música: 2016"/>
            <p:cNvPicPr>
              <a:picLocks noChangeAspect="1" noChangeArrowheads="1" noCrop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363349" flipV="1">
              <a:off x="5646312" y="4397638"/>
              <a:ext cx="2000967" cy="250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2" name="Picture 24" descr="En El Nombre De La Música: 2016"/>
          <p:cNvPicPr>
            <a:picLocks noChangeAspect="1" noChangeArrowheads="1" noCrop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5605" flipV="1">
            <a:off x="2620436" y="4373931"/>
            <a:ext cx="1526928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ELFO CHICA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79557" y="3234769"/>
            <a:ext cx="2349914" cy="2349914"/>
          </a:xfrm>
          <a:prstGeom prst="rect">
            <a:avLst/>
          </a:prstGeom>
        </p:spPr>
      </p:pic>
      <p:pic>
        <p:nvPicPr>
          <p:cNvPr id="27" name="REGALOS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916" y="4355722"/>
            <a:ext cx="2580714" cy="1012418"/>
          </a:xfrm>
          <a:prstGeom prst="rect">
            <a:avLst/>
          </a:prstGeom>
        </p:spPr>
      </p:pic>
      <p:pic>
        <p:nvPicPr>
          <p:cNvPr id="26" name="NIÑOA REGALOS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89" y="3671540"/>
            <a:ext cx="3676459" cy="3676459"/>
          </a:xfrm>
          <a:prstGeom prst="rect">
            <a:avLst/>
          </a:prstGeom>
        </p:spPr>
      </p:pic>
      <p:pic>
        <p:nvPicPr>
          <p:cNvPr id="73" name="Picture 14" descr="13 ideas de Destellos png | destello, png, gifs"/>
          <p:cNvPicPr>
            <a:picLocks noChangeAspect="1" noChangeArrowheads="1" noCrop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647" y="5325736"/>
            <a:ext cx="1442189" cy="108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Grupo 76"/>
          <p:cNvGrpSpPr/>
          <p:nvPr/>
        </p:nvGrpSpPr>
        <p:grpSpPr>
          <a:xfrm>
            <a:off x="492749" y="6349780"/>
            <a:ext cx="6258656" cy="749702"/>
            <a:chOff x="5118903" y="6365993"/>
            <a:chExt cx="6258656" cy="749702"/>
          </a:xfrm>
        </p:grpSpPr>
        <p:pic>
          <p:nvPicPr>
            <p:cNvPr id="78" name="Picture 20" descr="Gifs y Fondos PazenlaTormenta: NAVIDAD - LUCES NAVIDEÑAS | Árboles de  navidad decorados, Decoracion de arboles, Luces navideñas animadas"/>
            <p:cNvPicPr>
              <a:picLocks noChangeAspect="1" noChangeArrowheads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118903" y="6365993"/>
              <a:ext cx="3145383" cy="7025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20" descr="Gifs y Fondos PazenlaTormenta: NAVIDAD - LUCES NAVIDEÑAS | Árboles de  navidad decorados, Decoracion de arboles, Luces navideñas animadas"/>
            <p:cNvPicPr>
              <a:picLocks noChangeAspect="1" noChangeArrowheads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232176" y="6413173"/>
              <a:ext cx="3145383" cy="7025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3" name="ADORNO GRANDE"/>
          <p:cNvGrpSpPr/>
          <p:nvPr/>
        </p:nvGrpSpPr>
        <p:grpSpPr>
          <a:xfrm>
            <a:off x="-41976" y="18835"/>
            <a:ext cx="7567448" cy="1809750"/>
            <a:chOff x="1782089" y="784740"/>
            <a:chExt cx="7482850" cy="1809750"/>
          </a:xfrm>
        </p:grpSpPr>
        <p:pic>
          <p:nvPicPr>
            <p:cNvPr id="134" name="Imagen 133"/>
            <p:cNvPicPr>
              <a:picLocks noChangeAspect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2089" y="784740"/>
              <a:ext cx="2533650" cy="1809750"/>
            </a:xfrm>
            <a:prstGeom prst="rect">
              <a:avLst/>
            </a:prstGeom>
          </p:spPr>
        </p:pic>
        <p:pic>
          <p:nvPicPr>
            <p:cNvPr id="135" name="Imagen 134"/>
            <p:cNvPicPr>
              <a:picLocks noChangeAspect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6689" y="784740"/>
              <a:ext cx="2533650" cy="1809750"/>
            </a:xfrm>
            <a:prstGeom prst="rect">
              <a:avLst/>
            </a:prstGeom>
          </p:spPr>
        </p:pic>
        <p:pic>
          <p:nvPicPr>
            <p:cNvPr id="136" name="Imagen 135"/>
            <p:cNvPicPr>
              <a:picLocks noChangeAspect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1289" y="784740"/>
              <a:ext cx="2533650" cy="1809750"/>
            </a:xfrm>
            <a:prstGeom prst="rect">
              <a:avLst/>
            </a:prstGeom>
          </p:spPr>
        </p:pic>
      </p:grpSp>
      <p:pic>
        <p:nvPicPr>
          <p:cNvPr id="25" name="ELFO CHICO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638" y="3027782"/>
            <a:ext cx="1945754" cy="2101416"/>
          </a:xfrm>
          <a:prstGeom prst="rect">
            <a:avLst/>
          </a:prstGeom>
        </p:spPr>
      </p:pic>
      <p:pic>
        <p:nvPicPr>
          <p:cNvPr id="71" name="Picture 14" descr="13 ideas de Destellos png | destello, png, gifs"/>
          <p:cNvPicPr>
            <a:picLocks noChangeAspect="1" noChangeArrowheads="1" noCrop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547" y="4161725"/>
            <a:ext cx="1428370" cy="107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nomos, elfos y duendes - Paperblog"/>
          <p:cNvPicPr>
            <a:picLocks noChangeAspect="1" noChangeArrowheads="1" noCrop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881" y="4289397"/>
            <a:ext cx="1463445" cy="131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BEBE"/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8635" y="5063477"/>
            <a:ext cx="2184136" cy="1435064"/>
          </a:xfrm>
          <a:prstGeom prst="rect">
            <a:avLst/>
          </a:prstGeom>
        </p:spPr>
      </p:pic>
      <p:pic>
        <p:nvPicPr>
          <p:cNvPr id="1028" name="Picture 4" descr="Pack de gif sin fondo | Wiki | Edits™ Amino"/>
          <p:cNvPicPr>
            <a:picLocks noChangeAspect="1" noChangeArrowheads="1" noCrop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679" y="5749133"/>
            <a:ext cx="748024" cy="74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ho-ho-h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7857975" y="-5781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07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91 0.00648 L -0.11003 0.02893 " pathEditMode="relative" rAng="0" ptsTypes="AA">
                                      <p:cBhvr>
                                        <p:cTn id="64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3" y="111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375E-6 -3.7037E-6 L -0.12474 -0.01597 " pathEditMode="relative" rAng="0" ptsTypes="AA">
                                      <p:cBhvr>
                                        <p:cTn id="66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37" y="-81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indefinite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20000">
                                      <p:cBhvr>
                                        <p:cTn id="6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4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3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6.25E-7 4.44444E-6 L 0.22904 -0.01227 " pathEditMode="relative" rAng="0" ptsTypes="AA">
                                      <p:cBhvr>
                                        <p:cTn id="81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45" y="-625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-0.00065 -0.36366 " pathEditMode="relative" rAng="0" ptsTypes="AA">
                                      <p:cBhvr>
                                        <p:cTn id="8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8194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29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50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50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500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500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50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500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50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500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50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500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45833E-6 -1.85185E-6 L -0.11367 -0.01412 " pathEditMode="relative" rAng="0" ptsTypes="AA">
                                      <p:cBhvr>
                                        <p:cTn id="13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0" y="-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mediacall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2533" fill="hold"/>
                                        <p:tgtEl>
                                          <p:spTgt spid="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4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5" dur="3866" fill="hold"/>
                                        <p:tgtEl>
                                          <p:spTgt spid="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6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2147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8" presetID="1" presetClass="mediacall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9" dur="9848" fill="hold"/>
                                        <p:tgtEl>
                                          <p:spTgt spid="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0" presetID="35" presetClass="path" presetSubtype="0" accel="50000" decel="5000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Motion origin="layout" path="M 0.01471 -0.00601 L -0.12031 -0.05347 " pathEditMode="relative" rAng="0" ptsTypes="AA">
                                      <p:cBhvr>
                                        <p:cTn id="151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8" y="-2384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5" presetClass="path" presetSubtype="0" accel="50000" decel="5000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0.01471 -0.00602 L -0.12031 -0.0375 " pathEditMode="relative" rAng="0" ptsTypes="AA">
                                      <p:cBhvr>
                                        <p:cTn id="156" dur="3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8" y="-1574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38" presetClass="entr" presetSubtype="0" accel="50000" fill="hold" grpId="0" nodeType="withEffect">
                                  <p:stCondLst>
                                    <p:cond delay="8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34" presetClass="emph" presetSubtype="0" repeatCount="indefinite" fill="hold" grpId="1" nodeType="withEffect">
                                  <p:stCondLst>
                                    <p:cond delay="13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-3.7037E-6 L -3.95833E-6 -0.07222 " pathEditMode="relative" rAng="0" ptsTypes="AA">
                                      <p:cBhvr>
                                        <p:cTn id="16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0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86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4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9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9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9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3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9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6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8" dur="102112" fill="hold"/>
                                        <p:tgtEl>
                                          <p:spTgt spid="1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9" presetID="53" presetClass="entr" presetSubtype="16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8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" presetClass="mediacall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8" dur="2533" fill="hold"/>
                                        <p:tgtEl>
                                          <p:spTgt spid="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showWhenStopped="0">
                <p:cTn id="2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"/>
                </p:tgtEl>
              </p:cMediaNode>
            </p:audio>
            <p:audio>
              <p:cMediaNode vol="27273" showWhenStopped="0">
                <p:cTn id="2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4"/>
                </p:tgtEl>
              </p:cMediaNode>
            </p:audio>
            <p:audio>
              <p:cMediaNode vol="19697" showWhenStopped="0">
                <p:cTn id="2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5"/>
                </p:tgtEl>
              </p:cMediaNode>
            </p:audio>
            <p:audio>
              <p:cMediaNode vol="53030" showWhenStopped="0">
                <p:cTn id="2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6"/>
                </p:tgtEl>
              </p:cMediaNode>
            </p:audio>
            <p:audio>
              <p:cMediaNode vol="37879" showWhenStopped="0">
                <p:cTn id="2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27273" showWhenStopped="0">
                <p:cTn id="2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24242" showWhenStopped="0">
                <p:cTn id="2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19697" showWhenStopped="0">
                <p:cTn id="2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1"/>
                </p:tgtEl>
              </p:cMediaNode>
            </p:audio>
            <p:audio>
              <p:cMediaNode vol="46970" showWhenStopped="0">
                <p:cTn id="2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4"/>
                </p:tgtEl>
              </p:cMediaNode>
            </p:audio>
            <p:audio>
              <p:cMediaNode vol="27273" showWhenStopped="0">
                <p:cTn id="2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"/>
                </p:tgtEl>
              </p:cMediaNode>
            </p:audio>
          </p:childTnLst>
        </p:cTn>
      </p:par>
    </p:tnLst>
    <p:bldLst>
      <p:bldP spid="3" grpId="0" animBg="1"/>
      <p:bldP spid="38" grpId="0" animBg="1"/>
      <p:bldP spid="46" grpId="0" animBg="1"/>
      <p:bldP spid="50" grpId="0" animBg="1"/>
      <p:bldP spid="51" grpId="0" animBg="1"/>
      <p:bldP spid="52" grpId="0" animBg="1"/>
      <p:bldP spid="53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8" grpId="0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IF ANIMADOS... : GIF ANIMADOS TRANSPARENTES DE NAVIDAD 2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405" y="2076526"/>
            <a:ext cx="4091817" cy="443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ra claus leche galletas en Papa Noel Y Mama Noel - GIF Animado | REY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547" y="1793637"/>
            <a:ext cx="1817944" cy="295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62025" y="382240"/>
            <a:ext cx="525015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Hola amiguitos! “Feliz Navidad”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¿Os habéis Portado bien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este año? Bueno, bueno…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Estoy esperando leer vuestras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Cartas.. ¡No tardes en enviarla!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5663365" y="631396"/>
            <a:ext cx="899092" cy="3270905"/>
            <a:chOff x="5977337" y="3522215"/>
            <a:chExt cx="794519" cy="2035596"/>
          </a:xfrm>
        </p:grpSpPr>
        <p:pic>
          <p:nvPicPr>
            <p:cNvPr id="7" name="Picture 24" descr="En El Nombre De La Música: 2016"/>
            <p:cNvPicPr>
              <a:picLocks noChangeAspect="1" noChangeArrowheads="1" noCrop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101914" y="4432267"/>
              <a:ext cx="2000967" cy="250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4" descr="En El Nombre De La Música: 2016"/>
            <p:cNvPicPr>
              <a:picLocks noChangeAspect="1" noChangeArrowheads="1" noCrop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363349" flipV="1">
              <a:off x="5646312" y="4397638"/>
              <a:ext cx="2000967" cy="250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upo 8"/>
          <p:cNvGrpSpPr/>
          <p:nvPr/>
        </p:nvGrpSpPr>
        <p:grpSpPr>
          <a:xfrm rot="11036892">
            <a:off x="6021137" y="1660594"/>
            <a:ext cx="641167" cy="2727482"/>
            <a:chOff x="5977337" y="3522215"/>
            <a:chExt cx="794519" cy="2035596"/>
          </a:xfrm>
        </p:grpSpPr>
        <p:pic>
          <p:nvPicPr>
            <p:cNvPr id="10" name="Picture 24" descr="En El Nombre De La Música: 2016"/>
            <p:cNvPicPr>
              <a:picLocks noChangeAspect="1" noChangeArrowheads="1" noCrop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101914" y="4432267"/>
              <a:ext cx="2000967" cy="250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4" descr="En El Nombre De La Música: 2016"/>
            <p:cNvPicPr>
              <a:picLocks noChangeAspect="1" noChangeArrowheads="1" noCrop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363349" flipV="1">
              <a:off x="5646312" y="4397638"/>
              <a:ext cx="2000967" cy="250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VELAS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308" y="3694690"/>
            <a:ext cx="924501" cy="816191"/>
          </a:xfrm>
          <a:prstGeom prst="rect">
            <a:avLst/>
          </a:prstGeom>
        </p:spPr>
      </p:pic>
      <p:sp>
        <p:nvSpPr>
          <p:cNvPr id="13" name="Elipse 12"/>
          <p:cNvSpPr/>
          <p:nvPr/>
        </p:nvSpPr>
        <p:spPr>
          <a:xfrm>
            <a:off x="11311638" y="3589038"/>
            <a:ext cx="72000" cy="216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11464942" y="3755903"/>
            <a:ext cx="72000" cy="216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pic>
        <p:nvPicPr>
          <p:cNvPr id="15" name="Picture 6" descr="☃ CALENDARIO NAVIDEÑO ☃ | Dark Star Team | League of Legends en Español  Amino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687" y="185679"/>
            <a:ext cx="291465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ángulo 15"/>
          <p:cNvSpPr/>
          <p:nvPr/>
        </p:nvSpPr>
        <p:spPr>
          <a:xfrm>
            <a:off x="7860447" y="719186"/>
            <a:ext cx="334899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¡Santa te he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preparado tus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galletas preferidas!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2015733" y="961116"/>
            <a:ext cx="292740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err="1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Ohh</a:t>
            </a:r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, gracias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Querida! Tengo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El estomago vacío</a:t>
            </a:r>
          </a:p>
        </p:txBody>
      </p:sp>
      <p:pic>
        <p:nvPicPr>
          <p:cNvPr id="3074" name="Picture 2" descr="Papa noel leche galletas en Papá Noel - GIF Animado | REYGIF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055" y="2448865"/>
            <a:ext cx="3085063" cy="413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ángulo 20"/>
          <p:cNvSpPr/>
          <p:nvPr/>
        </p:nvSpPr>
        <p:spPr>
          <a:xfrm>
            <a:off x="7744496" y="204706"/>
            <a:ext cx="355257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¡UMM! ¡Que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Buena pinta! Mientras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Me como esta delicia</a:t>
            </a:r>
          </a:p>
          <a:p>
            <a:pPr algn="ctr"/>
            <a:r>
              <a:rPr lang="es-E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Q</a:t>
            </a:r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ue disfrutéis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Del vídeo y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“!Feliz Navidad”</a:t>
            </a:r>
          </a:p>
        </p:txBody>
      </p:sp>
      <p:pic>
        <p:nvPicPr>
          <p:cNvPr id="22" name="santa-clause-jolly-laugh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62.1224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855342" y="961116"/>
            <a:ext cx="609600" cy="609600"/>
          </a:xfrm>
          <a:prstGeom prst="rect">
            <a:avLst/>
          </a:prstGeom>
        </p:spPr>
      </p:pic>
      <p:pic>
        <p:nvPicPr>
          <p:cNvPr id="20" name="PERRO COMIEND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822911" y="77440"/>
            <a:ext cx="609600" cy="6096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083" y="4459331"/>
            <a:ext cx="2265283" cy="1941671"/>
          </a:xfrm>
          <a:prstGeom prst="rect">
            <a:avLst/>
          </a:prstGeom>
        </p:spPr>
      </p:pic>
      <p:pic>
        <p:nvPicPr>
          <p:cNvPr id="23" name="Picture 4" descr="900+ ideas de Gift | emoticonos animados, imagenes animadas, emoticonos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116" y="3998759"/>
            <a:ext cx="15144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ERRO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599455" y="719186"/>
            <a:ext cx="609600" cy="609600"/>
          </a:xfrm>
          <a:prstGeom prst="rect">
            <a:avLst/>
          </a:prstGeom>
        </p:spPr>
      </p:pic>
      <p:pic>
        <p:nvPicPr>
          <p:cNvPr id="18" name="Magic Chime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439696" y="-5222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8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xit" presetSubtype="0" fill="hold" grpId="1" nodeType="withEffect">
                                  <p:stCondLst>
                                    <p:cond delay="2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2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2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xit" presetSubtype="0" fill="hold" grpId="1" nodeType="withEffect">
                                  <p:stCondLst>
                                    <p:cond delay="3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90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08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72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984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27273" showWhenStopped="0">
                <p:cTn id="72" repeatCount="5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515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15152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/>
      <p:bldP spid="5" grpId="1"/>
      <p:bldP spid="13" grpId="0" animBg="1"/>
      <p:bldP spid="14" grpId="0" animBg="1"/>
      <p:bldP spid="16" grpId="0"/>
      <p:bldP spid="16" grpId="1"/>
      <p:bldP spid="17" grpId="0"/>
      <p:bldP spid="17" grpId="1"/>
      <p:bldP spid="21" grpId="0"/>
      <p:bldP spid="2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ALABRA"/>
          <p:cNvSpPr/>
          <p:nvPr/>
        </p:nvSpPr>
        <p:spPr>
          <a:xfrm>
            <a:off x="1845190" y="0"/>
            <a:ext cx="78325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Below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800" b="1" dirty="0" smtClean="0">
                <a:ln w="38100"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CASA DE SANTA CLAUS</a:t>
            </a:r>
          </a:p>
        </p:txBody>
      </p:sp>
      <p:pic>
        <p:nvPicPr>
          <p:cNvPr id="6" name="Picture 4" descr="Santa, drole , santa , pere , de , noel , christmas , gif , anime ,  animated , cute , deco - PicMix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40141" y="3694339"/>
            <a:ext cx="3634865" cy="363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footsteps-wooden-boots-fas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504.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2492" y="-675623"/>
            <a:ext cx="609600" cy="609600"/>
          </a:xfrm>
          <a:prstGeom prst="rect">
            <a:avLst/>
          </a:prstGeom>
        </p:spPr>
      </p:pic>
      <p:pic>
        <p:nvPicPr>
          <p:cNvPr id="8" name="footsteps-wooden-boots-fas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504.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93901" y="-644930"/>
            <a:ext cx="609600" cy="609600"/>
          </a:xfrm>
          <a:prstGeom prst="rect">
            <a:avLst/>
          </a:prstGeom>
        </p:spPr>
      </p:pic>
      <p:pic>
        <p:nvPicPr>
          <p:cNvPr id="9" name="footsteps-wooden-boots-fas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986.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96918" y="-513547"/>
            <a:ext cx="609600" cy="6096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333" y="609599"/>
            <a:ext cx="1118305" cy="1118305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6740449" y="5399854"/>
            <a:ext cx="2409583" cy="1535820"/>
            <a:chOff x="7102017" y="2597649"/>
            <a:chExt cx="2409583" cy="1535820"/>
          </a:xfrm>
        </p:grpSpPr>
        <p:sp>
          <p:nvSpPr>
            <p:cNvPr id="13" name="Elipse 12"/>
            <p:cNvSpPr/>
            <p:nvPr/>
          </p:nvSpPr>
          <p:spPr>
            <a:xfrm>
              <a:off x="8030464" y="3365559"/>
              <a:ext cx="542480" cy="5146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2017" y="2597649"/>
              <a:ext cx="2409583" cy="1535820"/>
            </a:xfrm>
            <a:prstGeom prst="rect">
              <a:avLst/>
            </a:prstGeom>
          </p:spPr>
        </p:pic>
      </p:grpSp>
      <p:sp>
        <p:nvSpPr>
          <p:cNvPr id="15" name="Elipse 14"/>
          <p:cNvSpPr/>
          <p:nvPr/>
        </p:nvSpPr>
        <p:spPr>
          <a:xfrm>
            <a:off x="8562613" y="5387327"/>
            <a:ext cx="72000" cy="108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7470251" y="6016758"/>
            <a:ext cx="72000" cy="108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8957115" y="6038228"/>
            <a:ext cx="72000" cy="108000"/>
          </a:xfrm>
          <a:prstGeom prst="ellipse">
            <a:avLst/>
          </a:prstGeom>
          <a:solidFill>
            <a:srgbClr val="FF99FF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7068699" y="5712210"/>
            <a:ext cx="72000" cy="108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7048898" y="6034241"/>
            <a:ext cx="72000" cy="108000"/>
          </a:xfrm>
          <a:prstGeom prst="ellipse">
            <a:avLst/>
          </a:prstGeom>
          <a:solidFill>
            <a:srgbClr val="FF99FF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8615835" y="6050737"/>
            <a:ext cx="72000" cy="1080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21" name="Elipse 20"/>
          <p:cNvSpPr/>
          <p:nvPr/>
        </p:nvSpPr>
        <p:spPr>
          <a:xfrm>
            <a:off x="8192303" y="6100122"/>
            <a:ext cx="72000" cy="108000"/>
          </a:xfrm>
          <a:prstGeom prst="ellipse">
            <a:avLst/>
          </a:prstGeom>
          <a:solidFill>
            <a:srgbClr val="F95927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22" name="Elipse 21"/>
          <p:cNvSpPr/>
          <p:nvPr/>
        </p:nvSpPr>
        <p:spPr>
          <a:xfrm>
            <a:off x="7790530" y="6157595"/>
            <a:ext cx="72000" cy="108000"/>
          </a:xfrm>
          <a:prstGeom prst="ellipse">
            <a:avLst/>
          </a:prstGeom>
          <a:solidFill>
            <a:srgbClr val="99FF66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8662746" y="5852386"/>
            <a:ext cx="72000" cy="108000"/>
          </a:xfrm>
          <a:prstGeom prst="ellipse">
            <a:avLst/>
          </a:prstGeom>
          <a:solidFill>
            <a:srgbClr val="CC00FF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8350135" y="6458205"/>
            <a:ext cx="72000" cy="108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pic>
        <p:nvPicPr>
          <p:cNvPr id="25" name="ho-ho-h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10117" y="-4319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61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91667E-6 -3.7037E-6 L -1.23828 0.01204 " pathEditMode="relative" rAng="0" ptsTypes="AA">
                                      <p:cBhvr>
                                        <p:cTn id="9" dur="9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14" y="60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9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mph" presetSubtype="0" repeatCount="indefinite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mph" presetSubtype="0" repeatCount="indefinite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6" presetClass="emph" presetSubtype="0" repeatCount="indefinite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mph" presetSubtype="0" repeatCount="indefinite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mph" presetSubtype="0" repeatCount="indefinite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53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9091" showWhenStopped="0">
                <p:cTn id="80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4545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9091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5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-218122" y="495255"/>
            <a:ext cx="273033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¡Así! “</a:t>
            </a:r>
            <a:r>
              <a:rPr lang="es-ES" sz="2400" b="1" spc="50" dirty="0" err="1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ufff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¡haber </a:t>
            </a:r>
            <a:endParaRPr lang="es-ES" sz="2400" b="1" spc="50" dirty="0">
              <a:ln w="0">
                <a:solidFill>
                  <a:schemeClr val="bg1">
                    <a:lumMod val="85000"/>
                  </a:schemeClr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Si entra!</a:t>
            </a:r>
          </a:p>
        </p:txBody>
      </p:sp>
      <p:pic>
        <p:nvPicPr>
          <p:cNvPr id="2" name="ho-ho-h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937483" y="-606443"/>
            <a:ext cx="609600" cy="609600"/>
          </a:xfrm>
          <a:prstGeom prst="rect">
            <a:avLst/>
          </a:prstGeom>
        </p:spPr>
      </p:pic>
      <p:pic>
        <p:nvPicPr>
          <p:cNvPr id="3" name="ping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676184" y="-447666"/>
            <a:ext cx="609600" cy="609600"/>
          </a:xfrm>
          <a:prstGeom prst="rect">
            <a:avLst/>
          </a:prstGeom>
        </p:spPr>
      </p:pic>
      <p:pic>
        <p:nvPicPr>
          <p:cNvPr id="2050" name="Picture 2" descr="Sra claus leche galletas en Papa Noel Y Mama Noel - GIF Animado | REY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5917" y="3524250"/>
            <a:ext cx="2354599" cy="333375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aco atascado chimenea en Chimenea - GIF Animado | REY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024" y="736355"/>
            <a:ext cx="1545617" cy="249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ángulo 50"/>
          <p:cNvSpPr/>
          <p:nvPr/>
        </p:nvSpPr>
        <p:spPr>
          <a:xfrm>
            <a:off x="0" y="242155"/>
            <a:ext cx="273033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¡No hay manera! </a:t>
            </a:r>
          </a:p>
          <a:p>
            <a:pPr algn="ctr"/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Voy a probar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Sin el saco!</a:t>
            </a: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137" y="996476"/>
            <a:ext cx="1843389" cy="2236645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020" y="1811815"/>
            <a:ext cx="1688764" cy="2518694"/>
          </a:xfrm>
          <a:prstGeom prst="rect">
            <a:avLst/>
          </a:prstGeom>
        </p:spPr>
      </p:pic>
      <p:sp>
        <p:nvSpPr>
          <p:cNvPr id="52" name="Rectángulo 51"/>
          <p:cNvSpPr/>
          <p:nvPr/>
        </p:nvSpPr>
        <p:spPr>
          <a:xfrm>
            <a:off x="6068347" y="2006056"/>
            <a:ext cx="273033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¡Santa! ¿Qué estás haciendo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En el tejado?</a:t>
            </a:r>
          </a:p>
        </p:txBody>
      </p:sp>
      <p:sp>
        <p:nvSpPr>
          <p:cNvPr id="53" name="Rectángulo 52"/>
          <p:cNvSpPr/>
          <p:nvPr/>
        </p:nvSpPr>
        <p:spPr>
          <a:xfrm>
            <a:off x="37859" y="61035"/>
            <a:ext cx="273033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¡Probando si entro por la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Chimenea! ¡Pero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No puedo!</a:t>
            </a:r>
          </a:p>
        </p:txBody>
      </p:sp>
      <p:sp>
        <p:nvSpPr>
          <p:cNvPr id="54" name="Rectángulo 53"/>
          <p:cNvSpPr/>
          <p:nvPr/>
        </p:nvSpPr>
        <p:spPr>
          <a:xfrm>
            <a:off x="5939589" y="1841172"/>
            <a:ext cx="273033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¡Baja anda! “Que </a:t>
            </a:r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engo leche con galletas”</a:t>
            </a:r>
          </a:p>
        </p:txBody>
      </p:sp>
      <p:sp>
        <p:nvSpPr>
          <p:cNvPr id="55" name="Rectángulo 54"/>
          <p:cNvSpPr/>
          <p:nvPr/>
        </p:nvSpPr>
        <p:spPr>
          <a:xfrm>
            <a:off x="-158546" y="249246"/>
            <a:ext cx="340522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¡No quiero galletas!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“He engordado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Mucho” </a:t>
            </a:r>
          </a:p>
        </p:txBody>
      </p:sp>
      <p:sp>
        <p:nvSpPr>
          <p:cNvPr id="56" name="Rectángulo 55"/>
          <p:cNvSpPr/>
          <p:nvPr/>
        </p:nvSpPr>
        <p:spPr>
          <a:xfrm>
            <a:off x="196105" y="101969"/>
            <a:ext cx="244809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¡Soy un desastre!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¡Tira de mis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Pies!</a:t>
            </a:r>
          </a:p>
        </p:txBody>
      </p:sp>
      <p:pic>
        <p:nvPicPr>
          <p:cNvPr id="2054" name="Papa bpca abajo" descr="Papa noel boca abajo en Chimenea - GIF Animado | REYGIF"/>
          <p:cNvPicPr>
            <a:picLocks noChangeAspect="1" noChangeArrowheads="1" noCrop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631" y="938763"/>
            <a:ext cx="1726689" cy="209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" descr="Sra claus regalos en Papa Noel Y Mama Noel - GIF Animado | REYGIF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274" y="4560801"/>
            <a:ext cx="2978150" cy="228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Rectángulo 58"/>
          <p:cNvSpPr/>
          <p:nvPr/>
        </p:nvSpPr>
        <p:spPr>
          <a:xfrm>
            <a:off x="7116688" y="3234905"/>
            <a:ext cx="30981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¡No te quejes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Tanto! y “baja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Del tejado” </a:t>
            </a:r>
          </a:p>
        </p:txBody>
      </p:sp>
      <p:pic>
        <p:nvPicPr>
          <p:cNvPr id="62" name="Picture 6" descr="40+ Más Popular Bailando Gif Santa Claus - Animalart House"/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400" y="3206385"/>
            <a:ext cx="3273949" cy="356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537" y="4414661"/>
            <a:ext cx="2771396" cy="2838929"/>
          </a:xfrm>
          <a:prstGeom prst="rect">
            <a:avLst/>
          </a:prstGeom>
        </p:spPr>
      </p:pic>
      <p:sp>
        <p:nvSpPr>
          <p:cNvPr id="64" name="Rectángulo 63"/>
          <p:cNvSpPr/>
          <p:nvPr/>
        </p:nvSpPr>
        <p:spPr>
          <a:xfrm>
            <a:off x="6358274" y="1162110"/>
            <a:ext cx="350732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“Tranquilo”</a:t>
            </a:r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En este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saco llevas Huevos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de NAVIDAD. Te guiarán en tu camino.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err="1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Daselos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a </a:t>
            </a:r>
            <a:r>
              <a:rPr lang="es-ES" sz="2400" b="1" spc="50" dirty="0" err="1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Rudolph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!</a:t>
            </a:r>
          </a:p>
        </p:txBody>
      </p:sp>
      <p:sp>
        <p:nvSpPr>
          <p:cNvPr id="65" name="Rectángulo 64"/>
          <p:cNvSpPr/>
          <p:nvPr/>
        </p:nvSpPr>
        <p:spPr>
          <a:xfrm>
            <a:off x="4281767" y="1331785"/>
            <a:ext cx="273033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¡Que haría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Yo sin ti!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Tengo trabajo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Luego nos vemos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“Querida”</a:t>
            </a:r>
          </a:p>
        </p:txBody>
      </p:sp>
      <p:pic>
        <p:nvPicPr>
          <p:cNvPr id="48" name="BOING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887515" y="-43082"/>
            <a:ext cx="609600" cy="609600"/>
          </a:xfrm>
          <a:prstGeom prst="rect">
            <a:avLst/>
          </a:prstGeom>
        </p:spPr>
      </p:pic>
      <p:pic>
        <p:nvPicPr>
          <p:cNvPr id="49" name="BOINGG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384817" y="1026985"/>
            <a:ext cx="609600" cy="609600"/>
          </a:xfrm>
          <a:prstGeom prst="rect">
            <a:avLst/>
          </a:prstGeom>
        </p:spPr>
      </p:pic>
      <p:pic>
        <p:nvPicPr>
          <p:cNvPr id="68" name="BOINGG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535125" y="1375001"/>
            <a:ext cx="609600" cy="609600"/>
          </a:xfrm>
          <a:prstGeom prst="rect">
            <a:avLst/>
          </a:prstGeom>
        </p:spPr>
      </p:pic>
      <p:pic>
        <p:nvPicPr>
          <p:cNvPr id="50" name="BOING2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6324835" y="211046"/>
            <a:ext cx="609600" cy="609600"/>
          </a:xfrm>
          <a:prstGeom prst="rect">
            <a:avLst/>
          </a:prstGeom>
        </p:spPr>
      </p:pic>
      <p:pic>
        <p:nvPicPr>
          <p:cNvPr id="66" name="llorando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2">
                  <p14:trim end="4642.8979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252066" y="174430"/>
            <a:ext cx="609600" cy="609600"/>
          </a:xfrm>
          <a:prstGeom prst="rect">
            <a:avLst/>
          </a:prstGeom>
        </p:spPr>
      </p:pic>
      <p:pic>
        <p:nvPicPr>
          <p:cNvPr id="67" name="salida corcho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6996575" y="188180"/>
            <a:ext cx="609600" cy="609600"/>
          </a:xfrm>
          <a:prstGeom prst="rect">
            <a:avLst/>
          </a:prstGeom>
        </p:spPr>
      </p:pic>
      <p:pic>
        <p:nvPicPr>
          <p:cNvPr id="30" name="misc279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197009" y="369048"/>
            <a:ext cx="609600" cy="609600"/>
          </a:xfrm>
          <a:prstGeom prst="rect">
            <a:avLst/>
          </a:prstGeom>
        </p:spPr>
      </p:pic>
      <p:pic>
        <p:nvPicPr>
          <p:cNvPr id="4" name="PASEO SIGILOSO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606175" y="580525"/>
            <a:ext cx="609600" cy="609600"/>
          </a:xfrm>
          <a:prstGeom prst="rect">
            <a:avLst/>
          </a:prstGeom>
        </p:spPr>
      </p:pic>
      <p:pic>
        <p:nvPicPr>
          <p:cNvPr id="31" name="misc279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327224" y="-348217"/>
            <a:ext cx="609600" cy="609600"/>
          </a:xfrm>
          <a:prstGeom prst="rect">
            <a:avLst/>
          </a:prstGeom>
        </p:spPr>
      </p:pic>
      <p:pic>
        <p:nvPicPr>
          <p:cNvPr id="32" name="Picture 4" descr="Идеи на тему «ГИФЫ» (290) | гифу, цитаты о цветах, красная цветовая палитра"/>
          <p:cNvPicPr>
            <a:picLocks noChangeAspect="1" noChangeArrowheads="1" noCrop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29781" y="868100"/>
            <a:ext cx="1816175" cy="223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apa de pie" descr="SANTA CLAUSE gif PERE NOEL - PicMix"/>
          <p:cNvPicPr>
            <a:picLocks noChangeAspect="1" noChangeArrowheads="1" noCrop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165" y="511993"/>
            <a:ext cx="1403823" cy="223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misc279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501809" y="1449575"/>
            <a:ext cx="609600" cy="609600"/>
          </a:xfrm>
          <a:prstGeom prst="rect">
            <a:avLst/>
          </a:prstGeom>
        </p:spPr>
      </p:pic>
      <p:pic>
        <p:nvPicPr>
          <p:cNvPr id="34" name="minion-8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9">
                  <p14:trim st="13597" end="5196.4897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508371" y="-570103"/>
            <a:ext cx="609600" cy="609600"/>
          </a:xfrm>
          <a:prstGeom prst="rect">
            <a:avLst/>
          </a:prstGeom>
        </p:spPr>
      </p:pic>
      <p:pic>
        <p:nvPicPr>
          <p:cNvPr id="35" name="minion-8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9">
                  <p14:trim st="2695" end="15810.4897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453841" y="-653017"/>
            <a:ext cx="609600" cy="609600"/>
          </a:xfrm>
          <a:prstGeom prst="rect">
            <a:avLst/>
          </a:prstGeom>
        </p:spPr>
      </p:pic>
      <p:sp>
        <p:nvSpPr>
          <p:cNvPr id="36" name="PALABRA"/>
          <p:cNvSpPr/>
          <p:nvPr/>
        </p:nvSpPr>
        <p:spPr>
          <a:xfrm>
            <a:off x="1836801" y="6039914"/>
            <a:ext cx="78325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Below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800" b="1" dirty="0" smtClean="0">
                <a:ln w="38100"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CASA DE SANTA CLAUS</a:t>
            </a:r>
          </a:p>
        </p:txBody>
      </p:sp>
    </p:spTree>
    <p:extLst>
      <p:ext uri="{BB962C8B-B14F-4D97-AF65-F5344CB8AC3E}">
        <p14:creationId xmlns:p14="http://schemas.microsoft.com/office/powerpoint/2010/main" val="1275298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2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209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09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9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0.00287 -0.00694 L -0.42135 -0.04027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11" y="-166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4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79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2.08333E-7 4.81481E-6 L 0.05651 0.3358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6" y="1678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828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9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grpId="1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522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grpId="1" nodeType="withEffect">
                                  <p:stCondLst>
                                    <p:cond delay="24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25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26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79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1" nodeType="withEffect">
                                  <p:stCondLst>
                                    <p:cond delay="28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7576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313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82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2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xit" presetSubtype="0" fill="hold" grpId="1" nodeType="withEffect">
                                  <p:stCondLst>
                                    <p:cond delay="9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78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783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0" presetID="9" presetClass="entr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xit" presetSubtype="0" fill="hold" grpId="1" nodeType="withEffect">
                                  <p:stCondLst>
                                    <p:cond delay="30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mediacall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78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audio>
              <p:cMediaNode vol="1515" showWhenStopped="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9091" showWhenStopped="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6061" showWhenStopped="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  <p:audio>
              <p:cMediaNode vol="1515" showWhenStopped="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7576" showWhenStopped="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4545" showWhenStopped="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4545" showWhenStopped="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7576" showWhenStopped="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4545" showWhenStopped="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3030" showWhenStopped="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4545" showWhenStopped="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3030" showWhenStopped="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29" grpId="0"/>
      <p:bldP spid="29" grpId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9" grpId="0"/>
      <p:bldP spid="59" grpId="1"/>
      <p:bldP spid="64" grpId="0"/>
      <p:bldP spid="64" grpId="1"/>
      <p:bldP spid="65" grpId="0"/>
      <p:bldP spid="65" grpId="1"/>
      <p:bldP spid="36" grpId="0"/>
      <p:bldP spid="3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29" y="19050"/>
            <a:ext cx="12260094" cy="6877707"/>
          </a:xfrm>
          <a:prstGeom prst="rect">
            <a:avLst/>
          </a:prstGeom>
        </p:spPr>
      </p:pic>
      <p:pic>
        <p:nvPicPr>
          <p:cNvPr id="11" name="santa-clause-jolly-laug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89952" y="-486911"/>
            <a:ext cx="609600" cy="609600"/>
          </a:xfrm>
          <a:prstGeom prst="rect">
            <a:avLst/>
          </a:prstGeom>
        </p:spPr>
      </p:pic>
      <p:pic>
        <p:nvPicPr>
          <p:cNvPr id="13" name="ho-ho-h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04327" y="-701156"/>
            <a:ext cx="609600" cy="60960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4255171" y="296348"/>
            <a:ext cx="360226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“HOLA NIÑOS”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NO ENCUENTRO</a:t>
            </a:r>
          </a:p>
          <a:p>
            <a:pPr algn="ctr"/>
            <a:r>
              <a:rPr lang="es-ES" sz="2400" b="1" cap="none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A RUDOLPH..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¿LO HABÉIS VISTO?</a:t>
            </a:r>
            <a:endParaRPr lang="es-ES" sz="2400" b="1" cap="none" spc="50" dirty="0" smtClean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8861235" y="3683627"/>
            <a:ext cx="298190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“Agarraos fuerte”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¡NOS VAMOS!</a:t>
            </a:r>
          </a:p>
        </p:txBody>
      </p:sp>
      <p:pic>
        <p:nvPicPr>
          <p:cNvPr id="18" name="Picture 4" descr="ɢɪғ ᴘɴɢ | Wiki | •Editores Amino• Amino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909" y="23331"/>
            <a:ext cx="4366791" cy="702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ɢɪғ ᴘɴɢ | Wiki | •Editores Amino• Amino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333" y="-282479"/>
            <a:ext cx="4366791" cy="702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ɢɪғ ᴘɴɢ | Wiki | •Editores Amino• Amino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690" y="23331"/>
            <a:ext cx="4366791" cy="702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TRINEO PAPA NOEL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5849" y="769431"/>
            <a:ext cx="3420282" cy="3086805"/>
          </a:xfrm>
          <a:prstGeom prst="rect">
            <a:avLst/>
          </a:prstGeom>
        </p:spPr>
      </p:pic>
      <p:pic>
        <p:nvPicPr>
          <p:cNvPr id="3" name="TRINEO RENO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842" y="3527368"/>
            <a:ext cx="4760051" cy="3313758"/>
          </a:xfrm>
          <a:prstGeom prst="rect">
            <a:avLst/>
          </a:prstGeom>
        </p:spPr>
      </p:pic>
      <p:pic>
        <p:nvPicPr>
          <p:cNvPr id="9" name="RENO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544" y="1733207"/>
            <a:ext cx="901537" cy="1244453"/>
          </a:xfrm>
          <a:prstGeom prst="rect">
            <a:avLst/>
          </a:prstGeom>
        </p:spPr>
      </p:pic>
      <p:pic>
        <p:nvPicPr>
          <p:cNvPr id="10" name="MUÑECO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0136">
            <a:off x="5709211" y="2136374"/>
            <a:ext cx="796015" cy="1397776"/>
          </a:xfrm>
          <a:prstGeom prst="rect">
            <a:avLst/>
          </a:prstGeom>
        </p:spPr>
      </p:pic>
      <p:pic>
        <p:nvPicPr>
          <p:cNvPr id="8" name="PAPA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19" y="1895532"/>
            <a:ext cx="857884" cy="997539"/>
          </a:xfrm>
          <a:prstGeom prst="rect">
            <a:avLst/>
          </a:prstGeom>
        </p:spPr>
      </p:pic>
      <p:pic>
        <p:nvPicPr>
          <p:cNvPr id="7" name="ELFO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784" y="2672960"/>
            <a:ext cx="893064" cy="916061"/>
          </a:xfrm>
          <a:prstGeom prst="rect">
            <a:avLst/>
          </a:prstGeom>
        </p:spPr>
      </p:pic>
      <p:pic>
        <p:nvPicPr>
          <p:cNvPr id="5" name="TRINEO PAPA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1667" y="-163794"/>
            <a:ext cx="3199395" cy="2887454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3913494" y="372041"/>
            <a:ext cx="38170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TENGO QUE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 ENTREGARLE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HUEVOS DE NAVIDAD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¡RUDOLPHHHH</a:t>
            </a:r>
            <a:r>
              <a:rPr lang="es-ES" sz="2400" b="1" spc="50" baseline="3000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! </a:t>
            </a:r>
            <a:endParaRPr lang="es-ES" sz="2400" b="1" spc="50" dirty="0" smtClean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2" name="TRINEO RENO">
            <a:hlinkClick r:id="" action="ppaction://noaction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09827" y="3348787"/>
            <a:ext cx="4760051" cy="3313758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7982506" y="976815"/>
            <a:ext cx="385393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“TOCA MI COHETE” 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HABER SI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APARECE EL TRINEO..</a:t>
            </a:r>
          </a:p>
        </p:txBody>
      </p:sp>
      <p:pic>
        <p:nvPicPr>
          <p:cNvPr id="26" name="ho-ho-h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37097" y="-390733"/>
            <a:ext cx="609600" cy="6096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59504" y="-163638"/>
            <a:ext cx="3581070" cy="3231915"/>
          </a:xfrm>
          <a:prstGeom prst="rect">
            <a:avLst/>
          </a:prstGeom>
        </p:spPr>
      </p:pic>
      <p:sp>
        <p:nvSpPr>
          <p:cNvPr id="29" name="Rectángulo 28"/>
          <p:cNvSpPr/>
          <p:nvPr/>
        </p:nvSpPr>
        <p:spPr>
          <a:xfrm>
            <a:off x="8137865" y="1050196"/>
            <a:ext cx="360066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“GENIAL”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¡SOLTANDO HUEVOS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DE NAVIDAD! </a:t>
            </a:r>
          </a:p>
          <a:p>
            <a:pPr algn="ctr"/>
            <a:r>
              <a:rPr lang="es-ES" sz="2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0" name="sleigh-bells-ringing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677706" y="-621948"/>
            <a:ext cx="609600" cy="609600"/>
          </a:xfrm>
          <a:prstGeom prst="rect">
            <a:avLst/>
          </a:prstGeom>
        </p:spPr>
      </p:pic>
      <p:pic>
        <p:nvPicPr>
          <p:cNvPr id="31" name="Picture 4" descr="COSAS DE LOCO: Rodolfo el Reno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69" y="1264464"/>
            <a:ext cx="1296714" cy="103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Gifs de Renos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853032" y="5192461"/>
            <a:ext cx="1656879" cy="165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OSAS DE LOCO: Rodolfo el Reno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12" y="1295174"/>
            <a:ext cx="1296714" cy="103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Gifs de Renos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005432" y="5344861"/>
            <a:ext cx="1656879" cy="165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Magic Chime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39696" y="-5222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98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07407E-6 L 1.30039 -0.01458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13" y="-7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1" presetClass="entr" presetSubtype="0" fill="hold" grpId="1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2" nodeType="withEffect">
                                  <p:stCondLst>
                                    <p:cond delay="1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2.5E-6 4.44444E-6 L -1.36653 -0.02523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659" y="-4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12100"/>
                                  </p:stCondLst>
                                  <p:childTnLst>
                                    <p:animMotion origin="layout" path="M 1.875E-6 -1.11111E-6 L 1.41068 0.0213 " pathEditMode="relative" rAng="0" ptsTypes="AA">
                                      <p:cBhvr>
                                        <p:cTn id="34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34" y="1065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88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41" presetClass="entr" presetSubtype="0" fill="hold" grpId="1" nodeType="withEffect">
                                  <p:stCondLst>
                                    <p:cond delay="14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1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2" nodeType="withEffect">
                                  <p:stCondLst>
                                    <p:cond delay="2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53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nodeType="withEffect">
                                  <p:stCondLst>
                                    <p:cond delay="22600"/>
                                  </p:stCondLst>
                                  <p:childTnLst>
                                    <p:animMotion origin="layout" path="M -0.63919 -0.03866 L 0.6612 -0.05324 " pathEditMode="relative" rAng="0" ptsTypes="AA">
                                      <p:cBhvr>
                                        <p:cTn id="5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26" y="-741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24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xit" presetSubtype="0" fill="hold" grpId="2" nodeType="withEffect">
                                  <p:stCondLst>
                                    <p:cond delay="28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28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xit" presetSubtype="0" fill="hold" grpId="1" nodeType="withEffect">
                                  <p:stCondLst>
                                    <p:cond delay="3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5" presetClass="path" presetSubtype="0" repeatCount="200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2.5E-6 -2.22222E-6 L -1.11119 -0.01713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89" y="-579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0" presetClass="path" presetSubtype="0" repeatCount="200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8997 0.07385 C -0.08425 0.05556 -0.00794 0.01065 0.01341 0.0088 C 0.03463 0.00672 0.02838 0.0426 0.03711 0.06111 C 0.0474 0.08195 0.07005 0.08565 0.08633 0.09537 C 0.10286 0.10556 0.12695 0.1419 0.13516 0.12084 C 0.147 0.12778 0.14062 0.12917 0.15182 0.13681 C 0.16029 0.15787 0.19661 0.13704 0.20352 0.16459 C 0.20846 0.19167 0.25742 0.20718 0.25807 0.20718 C 0.26536 0.18797 0.29661 0.18449 0.30703 0.20579 C 0.31784 0.22686 0.36289 0.17524 0.36992 0.19422 C 0.38099 0.21505 0.42344 0.17223 0.44141 0.16459 C 0.46094 0.15741 0.49844 0.15834 0.50638 0.13658 C 0.51745 0.11806 0.56094 0.13149 0.57865 0.12315 C 0.59648 0.11505 0.58802 0.12338 0.61328 0.08704 C 0.6388 0.05093 0.70677 -0.09421 0.73086 -0.09421 C 0.7556 -0.09421 0.93893 0.14723 0.94948 0.12755 " pathEditMode="relative" rAng="0" ptsTypes="AAAAAAAAAAAAAAAA">
                                      <p:cBhvr>
                                        <p:cTn id="69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966" y="-155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0" presetClass="path" presetSubtype="0" repeatCount="2000" accel="50000" decel="50000" fill="hold" nodeType="withEffect">
                                  <p:stCondLst>
                                    <p:cond delay="15500"/>
                                  </p:stCondLst>
                                  <p:childTnLst>
                                    <p:animMotion origin="layout" path="M -0.08997 0.07384 C -0.08424 0.05556 -0.00794 0.01065 0.01342 0.0088 C 0.03464 0.00671 0.02839 0.04259 0.03711 0.06111 C 0.0474 0.08195 0.07006 0.08565 0.08633 0.09537 C 0.10287 0.10556 0.12696 0.1419 0.13516 0.12084 C 0.14701 0.12778 0.14063 0.12917 0.15183 0.13681 C 0.16029 0.15787 0.19662 0.13704 0.20352 0.16459 C 0.20847 0.19167 0.25743 0.20718 0.25808 0.20718 C 0.26537 0.18796 0.29662 0.18449 0.30704 0.20579 C 0.31784 0.22685 0.36289 0.17523 0.36993 0.19421 C 0.38099 0.21505 0.42344 0.17222 0.44141 0.16459 C 0.46094 0.15741 0.49844 0.15834 0.50638 0.13658 C 0.51745 0.11806 0.56094 0.13148 0.57865 0.12315 C 0.59649 0.11505 0.58802 0.12338 0.61329 0.08704 C 0.63881 0.05093 0.70677 -0.09421 0.73086 -0.09421 C 0.7556 -0.09421 0.93894 0.14722 0.94948 0.12755 " pathEditMode="relative" rAng="0" ptsTypes="AAAAAAAAAAAAAAAA">
                                      <p:cBhvr>
                                        <p:cTn id="74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966" y="-1551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5" presetClass="path" presetSubtype="0" repeatCount="2000" accel="50000" decel="5000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2.5E-6 -2.22222E-6 L -1.11119 -0.01713 " pathEditMode="relative" rAng="0" ptsTypes="AA">
                                      <p:cBhvr>
                                        <p:cTn id="7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89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6667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10606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984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2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3.33333E-6 1.48148E-6 L -0.03398 0.25671 " pathEditMode="relative" rAng="0" ptsTypes="AA">
                                      <p:cBhvr>
                                        <p:cTn id="10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6" y="12824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58333E-6 -4.07407E-6 L -0.01757 0.25232 " pathEditMode="relative" rAng="0" ptsTypes="AA">
                                      <p:cBhvr>
                                        <p:cTn id="10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" y="12616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375E-6 -1.48148E-6 L -0.00847 0.21389 " pathEditMode="relative" rAng="0" ptsTypes="AA">
                                      <p:cBhvr>
                                        <p:cTn id="10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10694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45833E-6 4.07407E-6 L -0.00065 0.18078 " pathEditMode="relative" rAng="0" ptsTypes="AA">
                                      <p:cBhvr>
                                        <p:cTn id="109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9028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32" presetClass="emph" presetSubtype="0" repeatCount="indefinite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animRot by="120000">
                                      <p:cBhvr>
                                        <p:cTn id="1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6" presetID="32" presetClass="emph" presetSubtype="0" repeatCount="indefinite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20000">
                                      <p:cBhvr>
                                        <p:cTn id="1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32" presetClass="emph" presetSubtype="0" repeatCount="indefinite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32" presetClass="emph" presetSubtype="0" repeatCount="indefinite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20000">
                                      <p:cBhvr>
                                        <p:cTn id="1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2" nodeType="withEffect">
                                  <p:stCondLst>
                                    <p:cond delay="9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15152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10606" showWhenStopped="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10606" showWhenStopped="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14" grpId="0"/>
      <p:bldP spid="14" grpId="1"/>
      <p:bldP spid="14" grpId="2"/>
      <p:bldP spid="17" grpId="2"/>
      <p:bldP spid="24" grpId="0"/>
      <p:bldP spid="24" grpId="1"/>
      <p:bldP spid="24" grpId="2"/>
      <p:bldP spid="23" grpId="0"/>
      <p:bldP spid="23" grpId="2"/>
      <p:bldP spid="29" grpId="0"/>
      <p:bldP spid="2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rineo papa noel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777">
            <a:off x="-3886002" y="1087643"/>
            <a:ext cx="3293890" cy="2293076"/>
          </a:xfrm>
          <a:prstGeom prst="rect">
            <a:avLst/>
          </a:prstGeom>
        </p:spPr>
      </p:pic>
      <p:pic>
        <p:nvPicPr>
          <p:cNvPr id="1026" name="mama reno" descr="Sra claus reno en Papa Noel Y Mama Noel - GIF Animado | REY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009" y="4305347"/>
            <a:ext cx="1699832" cy="258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no corriendo delado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279" y="4742594"/>
            <a:ext cx="2115406" cy="2115406"/>
          </a:xfrm>
          <a:prstGeom prst="rect">
            <a:avLst/>
          </a:prstGeom>
        </p:spPr>
      </p:pic>
      <p:pic>
        <p:nvPicPr>
          <p:cNvPr id="9" name="Papa reno" descr="Papa noel rudolph en Renos - GIF Animado | REY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986" y="4130342"/>
            <a:ext cx="2868612" cy="286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no andando" descr="Gifs de Renos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3286" y="5273860"/>
            <a:ext cx="1409661" cy="140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buela arbol" descr="Christmas &amp;amp; New Year Celebration.pp...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8315" y="2662595"/>
            <a:ext cx="2489117" cy="359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no luce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571" y="4998979"/>
            <a:ext cx="1181100" cy="1609725"/>
          </a:xfrm>
          <a:prstGeom prst="rect">
            <a:avLst/>
          </a:prstGeom>
        </p:spPr>
      </p:pic>
      <p:pic>
        <p:nvPicPr>
          <p:cNvPr id="12" name="reno montaña corriendo" descr="COSAS DE LOCO: Rodolfo el Reno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610" y="3771006"/>
            <a:ext cx="1728925" cy="138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reno montaña abajo" descr="Gifs de Renos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411" y="4677761"/>
            <a:ext cx="1113698" cy="111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ángulo 15"/>
          <p:cNvSpPr/>
          <p:nvPr/>
        </p:nvSpPr>
        <p:spPr>
          <a:xfrm>
            <a:off x="6428608" y="273487"/>
            <a:ext cx="25795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“Elige un Huevo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De Navidad”</a:t>
            </a:r>
          </a:p>
        </p:txBody>
      </p:sp>
      <p:pic>
        <p:nvPicPr>
          <p:cNvPr id="3" name="RENO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019" y="699724"/>
            <a:ext cx="757754" cy="104598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7686552" y="2950489"/>
            <a:ext cx="284725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</a:t>
            </a:r>
            <a:r>
              <a:rPr lang="es-ES" sz="2400" b="1" spc="50" dirty="0" err="1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Rudolph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” ¿donde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Están los renos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Bebe?”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6806344" y="4260185"/>
            <a:ext cx="17604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“No lo se”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7750044" y="2912944"/>
            <a:ext cx="28953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 Llama a Mama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Claus” seguro que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Sabe algo !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6110968" y="4108735"/>
            <a:ext cx="330324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  ¡ Vale !...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“MAMA CLAUS”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8771980" y="1680158"/>
            <a:ext cx="304121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“Estoy con el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Árbol, me encargo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Yo de los renos”</a:t>
            </a:r>
          </a:p>
        </p:txBody>
      </p:sp>
      <p:grpSp>
        <p:nvGrpSpPr>
          <p:cNvPr id="23" name="Grupo 22"/>
          <p:cNvGrpSpPr/>
          <p:nvPr/>
        </p:nvGrpSpPr>
        <p:grpSpPr>
          <a:xfrm>
            <a:off x="9023915" y="5190847"/>
            <a:ext cx="1319659" cy="1201224"/>
            <a:chOff x="5024288" y="2357288"/>
            <a:chExt cx="2143424" cy="2143424"/>
          </a:xfrm>
        </p:grpSpPr>
        <p:sp>
          <p:nvSpPr>
            <p:cNvPr id="22" name="Elipse 21"/>
            <p:cNvSpPr/>
            <p:nvPr/>
          </p:nvSpPr>
          <p:spPr>
            <a:xfrm>
              <a:off x="5543680" y="2783576"/>
              <a:ext cx="1234100" cy="12098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4288" y="2357288"/>
              <a:ext cx="2143424" cy="2143424"/>
            </a:xfrm>
            <a:prstGeom prst="rect">
              <a:avLst/>
            </a:prstGeom>
          </p:spPr>
        </p:pic>
      </p:grpSp>
      <p:sp>
        <p:nvSpPr>
          <p:cNvPr id="26" name="Rectángulo 25"/>
          <p:cNvSpPr/>
          <p:nvPr/>
        </p:nvSpPr>
        <p:spPr>
          <a:xfrm>
            <a:off x="2979539" y="2865127"/>
            <a:ext cx="277191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Trueno ya estas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Listo, llama a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Tus hermanos! </a:t>
            </a:r>
          </a:p>
        </p:txBody>
      </p:sp>
      <p:sp>
        <p:nvSpPr>
          <p:cNvPr id="25" name="Rectángulo 24"/>
          <p:cNvSpPr/>
          <p:nvPr/>
        </p:nvSpPr>
        <p:spPr>
          <a:xfrm>
            <a:off x="5097312" y="3521521"/>
            <a:ext cx="370646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“Relámpago, Juguetón,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Cupido, Veloz,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Brioso, </a:t>
            </a:r>
            <a:r>
              <a:rPr lang="es-ES" sz="2400" b="1" spc="50" dirty="0" err="1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Rudolph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”</a:t>
            </a:r>
          </a:p>
        </p:txBody>
      </p:sp>
      <p:pic>
        <p:nvPicPr>
          <p:cNvPr id="28" name="Picture 4" descr="Sr sra claus abrazo en Papa Noel Y Mama Noel - GIF Animado | REYGIF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923" y="3675853"/>
            <a:ext cx="2965715" cy="323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APA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144" y="1188332"/>
            <a:ext cx="689482" cy="801723"/>
          </a:xfrm>
          <a:prstGeom prst="rect">
            <a:avLst/>
          </a:prstGeom>
        </p:spPr>
      </p:pic>
      <p:pic>
        <p:nvPicPr>
          <p:cNvPr id="27" name="MUÑECO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0136">
            <a:off x="5945806" y="860682"/>
            <a:ext cx="618928" cy="1086818"/>
          </a:xfrm>
          <a:prstGeom prst="rect">
            <a:avLst/>
          </a:prstGeom>
        </p:spPr>
      </p:pic>
      <p:pic>
        <p:nvPicPr>
          <p:cNvPr id="29" name="ELFO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766" y="1410336"/>
            <a:ext cx="725374" cy="744053"/>
          </a:xfrm>
          <a:prstGeom prst="rect">
            <a:avLst/>
          </a:prstGeom>
        </p:spPr>
      </p:pic>
      <p:pic>
        <p:nvPicPr>
          <p:cNvPr id="30" name="reno montaña corriendo" descr="COSAS DE LOCO: Rodolfo el Reno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74398" y="4744643"/>
            <a:ext cx="1786820" cy="142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583" y="3786743"/>
            <a:ext cx="2081255" cy="3071257"/>
          </a:xfrm>
          <a:prstGeom prst="rect">
            <a:avLst/>
          </a:prstGeom>
        </p:spPr>
      </p:pic>
      <p:sp>
        <p:nvSpPr>
          <p:cNvPr id="31" name="Rectángulo 30"/>
          <p:cNvSpPr/>
          <p:nvPr/>
        </p:nvSpPr>
        <p:spPr>
          <a:xfrm>
            <a:off x="8715109" y="2124679"/>
            <a:ext cx="297549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“Gracias Querida”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Ya están todos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Para llevar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El Trineo..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4400093" y="3480491"/>
            <a:ext cx="25987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Toca mi nariz! </a:t>
            </a:r>
          </a:p>
        </p:txBody>
      </p:sp>
      <p:pic>
        <p:nvPicPr>
          <p:cNvPr id="33" name="Picture 4" descr="Santa, drole , santa , pere , de , noel , christmas , gif , anime ,  animated , cute , deco - PicMix"/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5139" y="3694339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Santa, drole , santa , pere , de , noel , christmas , gif , anime ,  animated , cute , deco - PicMix"/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40141" y="3694339"/>
            <a:ext cx="3634865" cy="363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ángulo 34"/>
          <p:cNvSpPr/>
          <p:nvPr/>
        </p:nvSpPr>
        <p:spPr>
          <a:xfrm>
            <a:off x="3017601" y="2878944"/>
            <a:ext cx="323999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Para, </a:t>
            </a:r>
            <a:r>
              <a:rPr lang="es-ES" sz="2400" b="1" spc="50" dirty="0" err="1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para,Trueno</a:t>
            </a:r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!</a:t>
            </a:r>
            <a:endParaRPr lang="es-ES" sz="2400" b="1" spc="50" dirty="0" smtClean="0">
              <a:ln w="0">
                <a:solidFill>
                  <a:schemeClr val="bg1">
                    <a:lumMod val="85000"/>
                  </a:schemeClr>
                </a:solidFill>
              </a:ln>
              <a:solidFill>
                <a:schemeClr val="bg2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Me gusta el Reno..</a:t>
            </a:r>
          </a:p>
        </p:txBody>
      </p:sp>
      <p:pic>
        <p:nvPicPr>
          <p:cNvPr id="36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44" y="198025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836" y="-1316021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507" y="42368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348" y="1365360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1" y="2062131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footsteps-wooden-boots-fas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504.875"/>
                </p14:media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622492" y="-675623"/>
            <a:ext cx="609600" cy="609600"/>
          </a:xfrm>
          <a:prstGeom prst="rect">
            <a:avLst/>
          </a:prstGeom>
        </p:spPr>
      </p:pic>
      <p:pic>
        <p:nvPicPr>
          <p:cNvPr id="42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279" y="1215590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footsteps-wooden-boots-fas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504.875"/>
                </p14:media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9493901" y="-644930"/>
            <a:ext cx="609600" cy="609600"/>
          </a:xfrm>
          <a:prstGeom prst="rect">
            <a:avLst/>
          </a:prstGeom>
        </p:spPr>
      </p:pic>
      <p:pic>
        <p:nvPicPr>
          <p:cNvPr id="14" name="BOI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755896" y="-683597"/>
            <a:ext cx="609600" cy="609600"/>
          </a:xfrm>
          <a:prstGeom prst="rect">
            <a:avLst/>
          </a:prstGeom>
        </p:spPr>
      </p:pic>
      <p:pic>
        <p:nvPicPr>
          <p:cNvPr id="45" name="Magic Chime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895127" y="-683597"/>
            <a:ext cx="609600" cy="609600"/>
          </a:xfrm>
          <a:prstGeom prst="rect">
            <a:avLst/>
          </a:prstGeom>
        </p:spPr>
      </p:pic>
      <p:pic>
        <p:nvPicPr>
          <p:cNvPr id="44" name="footsteps-wooden-boots-fas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986.875"/>
                </p14:media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596918" y="-5135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13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0.71536 -0.0023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68" y="-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848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Motion origin="layout" path="M 0.71536 -0.00231 L 1.36172 -0.02615 " pathEditMode="relative" rAng="0" ptsTypes="AA">
                                      <p:cBhvr>
                                        <p:cTn id="4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18" y="-1204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Motion origin="layout" path="M -4.58333E-6 -2.22222E-6 L 0.61355 0.01019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77" y="50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Motion origin="layout" path="M 1.875E-6 -2.96296E-6 L 0.63633 -0.00694 " pathEditMode="relative" rAng="0" ptsTypes="AA">
                                      <p:cBhvr>
                                        <p:cTn id="45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10" y="-347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Motion origin="layout" path="M -8.33333E-7 3.7037E-7 L 0.60417 -0.01505 " pathEditMode="relative" rAng="0" ptsTypes="AA">
                                      <p:cBhvr>
                                        <p:cTn id="47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8" y="-764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7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96296E-6 L 1.22474 0.02801 " pathEditMode="relative" rAng="0" ptsTypes="AA">
                                      <p:cBhvr>
                                        <p:cTn id="75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37" y="138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79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35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2.91667E-6 -3.7037E-6 L -0.61302 -0.01203 " pathEditMode="relative" rAng="0" ptsTypes="AA">
                                      <p:cBhvr>
                                        <p:cTn id="79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51" y="-602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7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5" presetClass="path" presetSubtype="0" accel="50000" decel="5000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-0.61302 -0.01204 L -1.23385 -0.01412 " pathEditMode="relative" rAng="0" ptsTypes="AA">
                                      <p:cBhvr>
                                        <p:cTn id="91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77" y="-602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" presetClass="mediacall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4418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xit" presetSubtype="0" fill="hold" grpId="1" nodeType="withEffect">
                                  <p:stCondLst>
                                    <p:cond delay="9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7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7" presetClass="exit" presetSubtype="0" fill="hold" grpId="1" nodeType="with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20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xit" presetSubtype="0" fill="hold" grpId="1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9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18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4" presetID="9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9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9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9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9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9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9" presetClass="exit" presetSubtype="0" fill="hold" grpId="1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9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9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9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9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9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9" presetClass="entr" presetSubtype="0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32" presetClass="emph" presetSubtype="0" repeatCount="indefinite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animRot by="120000">
                                      <p:cBhvr>
                                        <p:cTn id="19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4" presetID="9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9" presetClass="exit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9" presetClass="entr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9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9" presetClass="entr" presetSubtype="0" fill="hold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9" presetClass="exit" presetSubtype="0" fill="hold" grpId="1" nodeType="withEffect">
                                  <p:stCondLst>
                                    <p:cond delay="3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9" presetClass="entr" presetSubtype="0" fill="hold" grpId="0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4545" showWhenStopped="0">
                <p:cTn id="2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9091" showWhenStopped="0">
                <p:cTn id="226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4545" showWhenStopped="0">
                <p:cTn id="2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15152" showWhenStopped="0">
                <p:cTn id="2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4545" showWhenStopped="0">
                <p:cTn id="2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6" grpId="0"/>
      <p:bldP spid="26" grpId="1"/>
      <p:bldP spid="25" grpId="0"/>
      <p:bldP spid="25" grpId="1"/>
      <p:bldP spid="31" grpId="0"/>
      <p:bldP spid="31" grpId="1"/>
      <p:bldP spid="32" grpId="0"/>
      <p:bldP spid="35" grpId="0"/>
      <p:bldP spid="3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 14"/>
          <p:cNvSpPr/>
          <p:nvPr/>
        </p:nvSpPr>
        <p:spPr>
          <a:xfrm>
            <a:off x="5356055" y="5255600"/>
            <a:ext cx="1514601" cy="65644"/>
          </a:xfrm>
          <a:custGeom>
            <a:avLst/>
            <a:gdLst>
              <a:gd name="connsiteX0" fmla="*/ 0 w 2306594"/>
              <a:gd name="connsiteY0" fmla="*/ 0 h 214183"/>
              <a:gd name="connsiteX1" fmla="*/ 1985319 w 2306594"/>
              <a:gd name="connsiteY1" fmla="*/ 172994 h 214183"/>
              <a:gd name="connsiteX2" fmla="*/ 2215978 w 2306594"/>
              <a:gd name="connsiteY2" fmla="*/ 189470 h 214183"/>
              <a:gd name="connsiteX3" fmla="*/ 2215978 w 2306594"/>
              <a:gd name="connsiteY3" fmla="*/ 189470 h 214183"/>
              <a:gd name="connsiteX4" fmla="*/ 2133600 w 2306594"/>
              <a:gd name="connsiteY4" fmla="*/ 214183 h 214183"/>
              <a:gd name="connsiteX5" fmla="*/ 2306594 w 2306594"/>
              <a:gd name="connsiteY5" fmla="*/ 189470 h 21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6594" h="214183">
                <a:moveTo>
                  <a:pt x="0" y="0"/>
                </a:moveTo>
                <a:lnTo>
                  <a:pt x="1985319" y="172994"/>
                </a:lnTo>
                <a:cubicBezTo>
                  <a:pt x="2354649" y="204572"/>
                  <a:pt x="2215978" y="189470"/>
                  <a:pt x="2215978" y="189470"/>
                </a:cubicBezTo>
                <a:lnTo>
                  <a:pt x="2215978" y="189470"/>
                </a:lnTo>
                <a:cubicBezTo>
                  <a:pt x="2202248" y="193589"/>
                  <a:pt x="2118497" y="214183"/>
                  <a:pt x="2133600" y="214183"/>
                </a:cubicBezTo>
                <a:cubicBezTo>
                  <a:pt x="2148703" y="214183"/>
                  <a:pt x="2227648" y="201826"/>
                  <a:pt x="2306594" y="189470"/>
                </a:cubicBezTo>
              </a:path>
            </a:pathLst>
          </a:custGeom>
          <a:solidFill>
            <a:srgbClr val="521502"/>
          </a:solidFill>
          <a:ln w="28575">
            <a:solidFill>
              <a:srgbClr val="521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orma libre 13"/>
          <p:cNvSpPr/>
          <p:nvPr/>
        </p:nvSpPr>
        <p:spPr>
          <a:xfrm>
            <a:off x="6947482" y="5230175"/>
            <a:ext cx="1514935" cy="67034"/>
          </a:xfrm>
          <a:custGeom>
            <a:avLst/>
            <a:gdLst>
              <a:gd name="connsiteX0" fmla="*/ 0 w 2306594"/>
              <a:gd name="connsiteY0" fmla="*/ 0 h 214183"/>
              <a:gd name="connsiteX1" fmla="*/ 1985319 w 2306594"/>
              <a:gd name="connsiteY1" fmla="*/ 172994 h 214183"/>
              <a:gd name="connsiteX2" fmla="*/ 2215978 w 2306594"/>
              <a:gd name="connsiteY2" fmla="*/ 189470 h 214183"/>
              <a:gd name="connsiteX3" fmla="*/ 2215978 w 2306594"/>
              <a:gd name="connsiteY3" fmla="*/ 189470 h 214183"/>
              <a:gd name="connsiteX4" fmla="*/ 2133600 w 2306594"/>
              <a:gd name="connsiteY4" fmla="*/ 214183 h 214183"/>
              <a:gd name="connsiteX5" fmla="*/ 2306594 w 2306594"/>
              <a:gd name="connsiteY5" fmla="*/ 189470 h 21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6594" h="214183">
                <a:moveTo>
                  <a:pt x="0" y="0"/>
                </a:moveTo>
                <a:lnTo>
                  <a:pt x="1985319" y="172994"/>
                </a:lnTo>
                <a:cubicBezTo>
                  <a:pt x="2354649" y="204572"/>
                  <a:pt x="2215978" y="189470"/>
                  <a:pt x="2215978" y="189470"/>
                </a:cubicBezTo>
                <a:lnTo>
                  <a:pt x="2215978" y="189470"/>
                </a:lnTo>
                <a:cubicBezTo>
                  <a:pt x="2202248" y="193589"/>
                  <a:pt x="2118497" y="214183"/>
                  <a:pt x="2133600" y="214183"/>
                </a:cubicBezTo>
                <a:cubicBezTo>
                  <a:pt x="2148703" y="214183"/>
                  <a:pt x="2227648" y="201826"/>
                  <a:pt x="2306594" y="189470"/>
                </a:cubicBezTo>
              </a:path>
            </a:pathLst>
          </a:custGeom>
          <a:solidFill>
            <a:srgbClr val="521502"/>
          </a:solidFill>
          <a:ln w="28575">
            <a:solidFill>
              <a:srgbClr val="521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 4"/>
          <p:cNvSpPr/>
          <p:nvPr/>
        </p:nvSpPr>
        <p:spPr>
          <a:xfrm>
            <a:off x="3252214" y="5027506"/>
            <a:ext cx="2306594" cy="214183"/>
          </a:xfrm>
          <a:custGeom>
            <a:avLst/>
            <a:gdLst>
              <a:gd name="connsiteX0" fmla="*/ 0 w 2306594"/>
              <a:gd name="connsiteY0" fmla="*/ 0 h 214183"/>
              <a:gd name="connsiteX1" fmla="*/ 1985319 w 2306594"/>
              <a:gd name="connsiteY1" fmla="*/ 172994 h 214183"/>
              <a:gd name="connsiteX2" fmla="*/ 2215978 w 2306594"/>
              <a:gd name="connsiteY2" fmla="*/ 189470 h 214183"/>
              <a:gd name="connsiteX3" fmla="*/ 2215978 w 2306594"/>
              <a:gd name="connsiteY3" fmla="*/ 189470 h 214183"/>
              <a:gd name="connsiteX4" fmla="*/ 2133600 w 2306594"/>
              <a:gd name="connsiteY4" fmla="*/ 214183 h 214183"/>
              <a:gd name="connsiteX5" fmla="*/ 2306594 w 2306594"/>
              <a:gd name="connsiteY5" fmla="*/ 189470 h 21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6594" h="214183">
                <a:moveTo>
                  <a:pt x="0" y="0"/>
                </a:moveTo>
                <a:lnTo>
                  <a:pt x="1985319" y="172994"/>
                </a:lnTo>
                <a:cubicBezTo>
                  <a:pt x="2354649" y="204572"/>
                  <a:pt x="2215978" y="189470"/>
                  <a:pt x="2215978" y="189470"/>
                </a:cubicBezTo>
                <a:lnTo>
                  <a:pt x="2215978" y="189470"/>
                </a:lnTo>
                <a:cubicBezTo>
                  <a:pt x="2202248" y="193589"/>
                  <a:pt x="2118497" y="214183"/>
                  <a:pt x="2133600" y="214183"/>
                </a:cubicBezTo>
                <a:cubicBezTo>
                  <a:pt x="2148703" y="214183"/>
                  <a:pt x="2227648" y="201826"/>
                  <a:pt x="2306594" y="189470"/>
                </a:cubicBezTo>
              </a:path>
            </a:pathLst>
          </a:custGeom>
          <a:solidFill>
            <a:srgbClr val="521502"/>
          </a:solidFill>
          <a:ln w="38100">
            <a:solidFill>
              <a:srgbClr val="521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reno montaña abajo" descr="Gifs de Renos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511" y="4108415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no montaña abajo" descr="Gifs de Renos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44" y="4311724"/>
            <a:ext cx="2172135" cy="217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rma libre 9"/>
          <p:cNvSpPr/>
          <p:nvPr/>
        </p:nvSpPr>
        <p:spPr>
          <a:xfrm>
            <a:off x="3051754" y="5276212"/>
            <a:ext cx="2306594" cy="214183"/>
          </a:xfrm>
          <a:custGeom>
            <a:avLst/>
            <a:gdLst>
              <a:gd name="connsiteX0" fmla="*/ 0 w 2306594"/>
              <a:gd name="connsiteY0" fmla="*/ 0 h 214183"/>
              <a:gd name="connsiteX1" fmla="*/ 1985319 w 2306594"/>
              <a:gd name="connsiteY1" fmla="*/ 172994 h 214183"/>
              <a:gd name="connsiteX2" fmla="*/ 2215978 w 2306594"/>
              <a:gd name="connsiteY2" fmla="*/ 189470 h 214183"/>
              <a:gd name="connsiteX3" fmla="*/ 2215978 w 2306594"/>
              <a:gd name="connsiteY3" fmla="*/ 189470 h 214183"/>
              <a:gd name="connsiteX4" fmla="*/ 2133600 w 2306594"/>
              <a:gd name="connsiteY4" fmla="*/ 214183 h 214183"/>
              <a:gd name="connsiteX5" fmla="*/ 2306594 w 2306594"/>
              <a:gd name="connsiteY5" fmla="*/ 189470 h 21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6594" h="214183">
                <a:moveTo>
                  <a:pt x="0" y="0"/>
                </a:moveTo>
                <a:lnTo>
                  <a:pt x="1985319" y="172994"/>
                </a:lnTo>
                <a:cubicBezTo>
                  <a:pt x="2354649" y="204572"/>
                  <a:pt x="2215978" y="189470"/>
                  <a:pt x="2215978" y="189470"/>
                </a:cubicBezTo>
                <a:lnTo>
                  <a:pt x="2215978" y="189470"/>
                </a:lnTo>
                <a:cubicBezTo>
                  <a:pt x="2202248" y="193589"/>
                  <a:pt x="2118497" y="214183"/>
                  <a:pt x="2133600" y="214183"/>
                </a:cubicBezTo>
                <a:cubicBezTo>
                  <a:pt x="2148703" y="214183"/>
                  <a:pt x="2227648" y="201826"/>
                  <a:pt x="2306594" y="189470"/>
                </a:cubicBezTo>
              </a:path>
            </a:pathLst>
          </a:custGeom>
          <a:solidFill>
            <a:srgbClr val="521502"/>
          </a:solidFill>
          <a:ln w="38100">
            <a:solidFill>
              <a:srgbClr val="521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reno montaña abajo" descr="Gifs de Renos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169" y="4369309"/>
            <a:ext cx="2241041" cy="22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no montaña abajo" descr="Gifs de Renos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410" y="4651342"/>
            <a:ext cx="2206658" cy="220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no montaña abajo" descr="Gifs de Renos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152" y="4217915"/>
            <a:ext cx="2206658" cy="220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reno montaña abajo" descr="Gifs de Renos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133" y="4679917"/>
            <a:ext cx="2206658" cy="220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orma libre 12"/>
          <p:cNvSpPr/>
          <p:nvPr/>
        </p:nvSpPr>
        <p:spPr>
          <a:xfrm rot="375731">
            <a:off x="4915826" y="5645760"/>
            <a:ext cx="1392543" cy="95888"/>
          </a:xfrm>
          <a:custGeom>
            <a:avLst/>
            <a:gdLst>
              <a:gd name="connsiteX0" fmla="*/ 0 w 2306594"/>
              <a:gd name="connsiteY0" fmla="*/ 0 h 214183"/>
              <a:gd name="connsiteX1" fmla="*/ 1985319 w 2306594"/>
              <a:gd name="connsiteY1" fmla="*/ 172994 h 214183"/>
              <a:gd name="connsiteX2" fmla="*/ 2215978 w 2306594"/>
              <a:gd name="connsiteY2" fmla="*/ 189470 h 214183"/>
              <a:gd name="connsiteX3" fmla="*/ 2215978 w 2306594"/>
              <a:gd name="connsiteY3" fmla="*/ 189470 h 214183"/>
              <a:gd name="connsiteX4" fmla="*/ 2133600 w 2306594"/>
              <a:gd name="connsiteY4" fmla="*/ 214183 h 214183"/>
              <a:gd name="connsiteX5" fmla="*/ 2306594 w 2306594"/>
              <a:gd name="connsiteY5" fmla="*/ 189470 h 21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6594" h="214183">
                <a:moveTo>
                  <a:pt x="0" y="0"/>
                </a:moveTo>
                <a:lnTo>
                  <a:pt x="1985319" y="172994"/>
                </a:lnTo>
                <a:cubicBezTo>
                  <a:pt x="2354649" y="204572"/>
                  <a:pt x="2215978" y="189470"/>
                  <a:pt x="2215978" y="189470"/>
                </a:cubicBezTo>
                <a:lnTo>
                  <a:pt x="2215978" y="189470"/>
                </a:lnTo>
                <a:cubicBezTo>
                  <a:pt x="2202248" y="193589"/>
                  <a:pt x="2118497" y="214183"/>
                  <a:pt x="2133600" y="214183"/>
                </a:cubicBezTo>
                <a:cubicBezTo>
                  <a:pt x="2148703" y="214183"/>
                  <a:pt x="2227648" y="201826"/>
                  <a:pt x="2306594" y="189470"/>
                </a:cubicBezTo>
              </a:path>
            </a:pathLst>
          </a:custGeom>
          <a:solidFill>
            <a:srgbClr val="521502"/>
          </a:solidFill>
          <a:ln w="38100">
            <a:solidFill>
              <a:srgbClr val="521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Forma libre 15"/>
          <p:cNvSpPr/>
          <p:nvPr/>
        </p:nvSpPr>
        <p:spPr>
          <a:xfrm>
            <a:off x="6407666" y="5794916"/>
            <a:ext cx="1299183" cy="89831"/>
          </a:xfrm>
          <a:custGeom>
            <a:avLst/>
            <a:gdLst>
              <a:gd name="connsiteX0" fmla="*/ 0 w 2306594"/>
              <a:gd name="connsiteY0" fmla="*/ 0 h 214183"/>
              <a:gd name="connsiteX1" fmla="*/ 1985319 w 2306594"/>
              <a:gd name="connsiteY1" fmla="*/ 172994 h 214183"/>
              <a:gd name="connsiteX2" fmla="*/ 2215978 w 2306594"/>
              <a:gd name="connsiteY2" fmla="*/ 189470 h 214183"/>
              <a:gd name="connsiteX3" fmla="*/ 2215978 w 2306594"/>
              <a:gd name="connsiteY3" fmla="*/ 189470 h 214183"/>
              <a:gd name="connsiteX4" fmla="*/ 2133600 w 2306594"/>
              <a:gd name="connsiteY4" fmla="*/ 214183 h 214183"/>
              <a:gd name="connsiteX5" fmla="*/ 2306594 w 2306594"/>
              <a:gd name="connsiteY5" fmla="*/ 189470 h 21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6594" h="214183">
                <a:moveTo>
                  <a:pt x="0" y="0"/>
                </a:moveTo>
                <a:lnTo>
                  <a:pt x="1985319" y="172994"/>
                </a:lnTo>
                <a:cubicBezTo>
                  <a:pt x="2354649" y="204572"/>
                  <a:pt x="2215978" y="189470"/>
                  <a:pt x="2215978" y="189470"/>
                </a:cubicBezTo>
                <a:lnTo>
                  <a:pt x="2215978" y="189470"/>
                </a:lnTo>
                <a:cubicBezTo>
                  <a:pt x="2202248" y="193589"/>
                  <a:pt x="2118497" y="214183"/>
                  <a:pt x="2133600" y="214183"/>
                </a:cubicBezTo>
                <a:cubicBezTo>
                  <a:pt x="2148703" y="214183"/>
                  <a:pt x="2227648" y="201826"/>
                  <a:pt x="2306594" y="189470"/>
                </a:cubicBezTo>
              </a:path>
            </a:pathLst>
          </a:custGeom>
          <a:solidFill>
            <a:srgbClr val="521502"/>
          </a:solidFill>
          <a:ln w="38100">
            <a:solidFill>
              <a:srgbClr val="521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5" name="Grupo 24"/>
          <p:cNvGrpSpPr/>
          <p:nvPr/>
        </p:nvGrpSpPr>
        <p:grpSpPr>
          <a:xfrm rot="284747">
            <a:off x="7843691" y="5553693"/>
            <a:ext cx="1559445" cy="377262"/>
            <a:chOff x="8805087" y="3251763"/>
            <a:chExt cx="1559445" cy="447185"/>
          </a:xfrm>
        </p:grpSpPr>
        <p:sp>
          <p:nvSpPr>
            <p:cNvPr id="18" name="Forma libre 17"/>
            <p:cNvSpPr/>
            <p:nvPr/>
          </p:nvSpPr>
          <p:spPr>
            <a:xfrm rot="20575982">
              <a:off x="8805087" y="3511103"/>
              <a:ext cx="1559445" cy="187845"/>
            </a:xfrm>
            <a:custGeom>
              <a:avLst/>
              <a:gdLst>
                <a:gd name="connsiteX0" fmla="*/ 0 w 2306594"/>
                <a:gd name="connsiteY0" fmla="*/ 0 h 214183"/>
                <a:gd name="connsiteX1" fmla="*/ 1985319 w 2306594"/>
                <a:gd name="connsiteY1" fmla="*/ 172994 h 214183"/>
                <a:gd name="connsiteX2" fmla="*/ 2215978 w 2306594"/>
                <a:gd name="connsiteY2" fmla="*/ 189470 h 214183"/>
                <a:gd name="connsiteX3" fmla="*/ 2215978 w 2306594"/>
                <a:gd name="connsiteY3" fmla="*/ 189470 h 214183"/>
                <a:gd name="connsiteX4" fmla="*/ 2133600 w 2306594"/>
                <a:gd name="connsiteY4" fmla="*/ 214183 h 214183"/>
                <a:gd name="connsiteX5" fmla="*/ 2306594 w 2306594"/>
                <a:gd name="connsiteY5" fmla="*/ 189470 h 214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06594" h="214183">
                  <a:moveTo>
                    <a:pt x="0" y="0"/>
                  </a:moveTo>
                  <a:lnTo>
                    <a:pt x="1985319" y="172994"/>
                  </a:lnTo>
                  <a:cubicBezTo>
                    <a:pt x="2354649" y="204572"/>
                    <a:pt x="2215978" y="189470"/>
                    <a:pt x="2215978" y="189470"/>
                  </a:cubicBezTo>
                  <a:lnTo>
                    <a:pt x="2215978" y="189470"/>
                  </a:lnTo>
                  <a:cubicBezTo>
                    <a:pt x="2202248" y="193589"/>
                    <a:pt x="2118497" y="214183"/>
                    <a:pt x="2133600" y="214183"/>
                  </a:cubicBezTo>
                  <a:cubicBezTo>
                    <a:pt x="2148703" y="214183"/>
                    <a:pt x="2227648" y="201826"/>
                    <a:pt x="2306594" y="189470"/>
                  </a:cubicBezTo>
                </a:path>
              </a:pathLst>
            </a:custGeom>
            <a:solidFill>
              <a:srgbClr val="521502"/>
            </a:solidFill>
            <a:ln w="38100">
              <a:solidFill>
                <a:srgbClr val="5215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Forma libre 19"/>
            <p:cNvSpPr/>
            <p:nvPr/>
          </p:nvSpPr>
          <p:spPr>
            <a:xfrm rot="1003063">
              <a:off x="9190165" y="3251763"/>
              <a:ext cx="1158549" cy="36444"/>
            </a:xfrm>
            <a:custGeom>
              <a:avLst/>
              <a:gdLst>
                <a:gd name="connsiteX0" fmla="*/ 0 w 2306594"/>
                <a:gd name="connsiteY0" fmla="*/ 0 h 214183"/>
                <a:gd name="connsiteX1" fmla="*/ 1985319 w 2306594"/>
                <a:gd name="connsiteY1" fmla="*/ 172994 h 214183"/>
                <a:gd name="connsiteX2" fmla="*/ 2215978 w 2306594"/>
                <a:gd name="connsiteY2" fmla="*/ 189470 h 214183"/>
                <a:gd name="connsiteX3" fmla="*/ 2215978 w 2306594"/>
                <a:gd name="connsiteY3" fmla="*/ 189470 h 214183"/>
                <a:gd name="connsiteX4" fmla="*/ 2133600 w 2306594"/>
                <a:gd name="connsiteY4" fmla="*/ 214183 h 214183"/>
                <a:gd name="connsiteX5" fmla="*/ 2306594 w 2306594"/>
                <a:gd name="connsiteY5" fmla="*/ 189470 h 214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06594" h="214183">
                  <a:moveTo>
                    <a:pt x="0" y="0"/>
                  </a:moveTo>
                  <a:lnTo>
                    <a:pt x="1985319" y="172994"/>
                  </a:lnTo>
                  <a:cubicBezTo>
                    <a:pt x="2354649" y="204572"/>
                    <a:pt x="2215978" y="189470"/>
                    <a:pt x="2215978" y="189470"/>
                  </a:cubicBezTo>
                  <a:lnTo>
                    <a:pt x="2215978" y="189470"/>
                  </a:lnTo>
                  <a:cubicBezTo>
                    <a:pt x="2202248" y="193589"/>
                    <a:pt x="2118497" y="214183"/>
                    <a:pt x="2133600" y="214183"/>
                  </a:cubicBezTo>
                  <a:cubicBezTo>
                    <a:pt x="2148703" y="214183"/>
                    <a:pt x="2227648" y="201826"/>
                    <a:pt x="2306594" y="189470"/>
                  </a:cubicBezTo>
                </a:path>
              </a:pathLst>
            </a:custGeom>
            <a:solidFill>
              <a:srgbClr val="521502"/>
            </a:solidFill>
            <a:ln w="38100">
              <a:solidFill>
                <a:srgbClr val="5215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24" name="Imagen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607" y="3337750"/>
            <a:ext cx="3774980" cy="3593694"/>
          </a:xfrm>
          <a:prstGeom prst="rect">
            <a:avLst/>
          </a:prstGeom>
        </p:spPr>
      </p:pic>
      <p:pic>
        <p:nvPicPr>
          <p:cNvPr id="26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" y="190132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277" y="92177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938" y="-119883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07" y="2197391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198" y="2177124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979" y="2218519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ángulo 33"/>
          <p:cNvSpPr/>
          <p:nvPr/>
        </p:nvSpPr>
        <p:spPr>
          <a:xfrm>
            <a:off x="8877428" y="1809774"/>
            <a:ext cx="273504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 Genial chicos !</a:t>
            </a:r>
            <a:endParaRPr lang="es-ES" sz="2400" b="1" spc="50" dirty="0">
              <a:ln w="0">
                <a:solidFill>
                  <a:schemeClr val="bg1">
                    <a:lumMod val="85000"/>
                  </a:schemeClr>
                </a:solidFill>
              </a:ln>
              <a:solidFill>
                <a:schemeClr val="bg2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“Vamos a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Llenar el Trineo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De Regalos”</a:t>
            </a:r>
          </a:p>
        </p:txBody>
      </p:sp>
      <p:sp>
        <p:nvSpPr>
          <p:cNvPr id="35" name="Rectángulo 34"/>
          <p:cNvSpPr/>
          <p:nvPr/>
        </p:nvSpPr>
        <p:spPr>
          <a:xfrm>
            <a:off x="7104240" y="3264385"/>
            <a:ext cx="152644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 Yupi !</a:t>
            </a:r>
          </a:p>
        </p:txBody>
      </p:sp>
      <p:sp>
        <p:nvSpPr>
          <p:cNvPr id="36" name="Rectángulo 35"/>
          <p:cNvSpPr/>
          <p:nvPr/>
        </p:nvSpPr>
        <p:spPr>
          <a:xfrm>
            <a:off x="4447291" y="3604830"/>
            <a:ext cx="152644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 Yupi !</a:t>
            </a:r>
          </a:p>
        </p:txBody>
      </p:sp>
      <p:sp>
        <p:nvSpPr>
          <p:cNvPr id="37" name="Rectángulo 36"/>
          <p:cNvSpPr/>
          <p:nvPr/>
        </p:nvSpPr>
        <p:spPr>
          <a:xfrm>
            <a:off x="5525487" y="2849033"/>
            <a:ext cx="152644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 Yupi !</a:t>
            </a:r>
          </a:p>
        </p:txBody>
      </p:sp>
      <p:sp>
        <p:nvSpPr>
          <p:cNvPr id="38" name="Rectángulo 37"/>
          <p:cNvSpPr/>
          <p:nvPr/>
        </p:nvSpPr>
        <p:spPr>
          <a:xfrm>
            <a:off x="6215480" y="3880086"/>
            <a:ext cx="152644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 Yupi !</a:t>
            </a:r>
          </a:p>
        </p:txBody>
      </p:sp>
      <p:sp>
        <p:nvSpPr>
          <p:cNvPr id="39" name="Rectángulo 38"/>
          <p:cNvSpPr/>
          <p:nvPr/>
        </p:nvSpPr>
        <p:spPr>
          <a:xfrm>
            <a:off x="1670198" y="2563838"/>
            <a:ext cx="291375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¡Toca el Trineo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Para irnos!</a:t>
            </a:r>
          </a:p>
        </p:txBody>
      </p:sp>
      <p:pic>
        <p:nvPicPr>
          <p:cNvPr id="31" name="sleigh-bells-ring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272030" y="119689"/>
            <a:ext cx="609600" cy="609600"/>
          </a:xfrm>
          <a:prstGeom prst="rect">
            <a:avLst/>
          </a:prstGeom>
        </p:spPr>
      </p:pic>
      <p:pic>
        <p:nvPicPr>
          <p:cNvPr id="32" name="footsteps-wooden-boots-fas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8504.8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83807" y="424489"/>
            <a:ext cx="609600" cy="609600"/>
          </a:xfrm>
          <a:prstGeom prst="rect">
            <a:avLst/>
          </a:prstGeom>
        </p:spPr>
      </p:pic>
      <p:pic>
        <p:nvPicPr>
          <p:cNvPr id="4" name="Imagen 3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6867" y="3246902"/>
            <a:ext cx="3794774" cy="310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82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0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indefinite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88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790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6667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9091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05"/>
            <a:ext cx="12340281" cy="6858000"/>
          </a:xfrm>
          <a:prstGeom prst="rect">
            <a:avLst/>
          </a:prstGeom>
        </p:spPr>
      </p:pic>
      <p:pic>
        <p:nvPicPr>
          <p:cNvPr id="8" name="trineo papa noel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777">
            <a:off x="-2628223" y="228660"/>
            <a:ext cx="2628557" cy="1829897"/>
          </a:xfrm>
          <a:prstGeom prst="rect">
            <a:avLst/>
          </a:prstGeom>
        </p:spPr>
      </p:pic>
      <p:pic>
        <p:nvPicPr>
          <p:cNvPr id="9" name="PAPA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134" y="353486"/>
            <a:ext cx="689482" cy="801723"/>
          </a:xfrm>
          <a:prstGeom prst="rect">
            <a:avLst/>
          </a:prstGeom>
        </p:spPr>
      </p:pic>
      <p:pic>
        <p:nvPicPr>
          <p:cNvPr id="10" name="MUÑECO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0136">
            <a:off x="6385383" y="41221"/>
            <a:ext cx="618928" cy="1086818"/>
          </a:xfrm>
          <a:prstGeom prst="rect">
            <a:avLst/>
          </a:prstGeom>
        </p:spPr>
      </p:pic>
      <p:pic>
        <p:nvPicPr>
          <p:cNvPr id="11" name="ELFO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473" y="584630"/>
            <a:ext cx="725374" cy="744053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8018884" y="164820"/>
            <a:ext cx="25795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“Elige un Huevo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De Navidad”</a:t>
            </a:r>
          </a:p>
        </p:txBody>
      </p:sp>
      <p:pic>
        <p:nvPicPr>
          <p:cNvPr id="13" name="Picture 8" descr="Elfo santa claus en Elfos - GIF Animado | REY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0574" y="2415934"/>
            <a:ext cx="2070342" cy="207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ELFO CHICO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974" y="4524658"/>
            <a:ext cx="1857294" cy="2005879"/>
          </a:xfrm>
          <a:prstGeom prst="rect">
            <a:avLst/>
          </a:prstGeom>
        </p:spPr>
      </p:pic>
      <p:pic>
        <p:nvPicPr>
          <p:cNvPr id="15" name="Picture 8" descr="GIF: El divertido baile del duende navideño (Gif #4122)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087" y="-185122"/>
            <a:ext cx="1368100" cy="153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ángulo 16"/>
          <p:cNvSpPr/>
          <p:nvPr/>
        </p:nvSpPr>
        <p:spPr>
          <a:xfrm>
            <a:off x="9938779" y="2958821"/>
            <a:ext cx="234872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“Mis queridos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 Elfos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He llegado”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3799742" y="3175607"/>
            <a:ext cx="25378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</a:t>
            </a:r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Genial! ”Entra 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Santa Claus”</a:t>
            </a:r>
          </a:p>
        </p:txBody>
      </p:sp>
      <p:pic>
        <p:nvPicPr>
          <p:cNvPr id="16" name="PAPA ANDANDO" descr="Papa noel andando en Papá Noel - GIF Animado | REY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72725" y="3992684"/>
            <a:ext cx="1889572" cy="27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ángulo 18"/>
          <p:cNvSpPr/>
          <p:nvPr/>
        </p:nvSpPr>
        <p:spPr>
          <a:xfrm>
            <a:off x="4277645" y="3218233"/>
            <a:ext cx="14750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¡Toca mi</a:t>
            </a:r>
          </a:p>
          <a:p>
            <a:pPr algn="ctr"/>
            <a:r>
              <a:rPr lang="es-ES" sz="2400" b="1" spc="50" dirty="0" smtClean="0">
                <a:ln w="0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Saco!</a:t>
            </a:r>
          </a:p>
        </p:txBody>
      </p:sp>
      <p:pic>
        <p:nvPicPr>
          <p:cNvPr id="20" name="Picture 14" descr="13 ideas de Destellos png | destello, png, gifs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166" y="4991958"/>
            <a:ext cx="1428370" cy="107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ASEO SIGILOS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80237" y="181065"/>
            <a:ext cx="609600" cy="609600"/>
          </a:xfrm>
          <a:prstGeom prst="rect">
            <a:avLst/>
          </a:prstGeom>
        </p:spPr>
      </p:pic>
      <p:pic>
        <p:nvPicPr>
          <p:cNvPr id="22" name="Magic Chim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447929" y="-7947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32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67812 0.019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06" y="99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Motion origin="layout" path="M 0.67813 0.0199 L 1.32448 -0.00394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18" y="-120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84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Motion origin="layout" path="M 3.33333E-6 -3.7037E-6 L 0.63632 -0.00694 " pathEditMode="relative" rAng="0" ptsTypes="AA">
                                      <p:cBhvr>
                                        <p:cTn id="2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10" y="-34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Motion origin="layout" path="M 1.45833E-6 4.81481E-6 L 0.60417 -0.01505 " pathEditMode="relative" rAng="0" ptsTypes="AA">
                                      <p:cBhvr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8" y="-764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-0.00859 0.02662 L -0.33984 -0.08935 " pathEditMode="relative" rAng="0" ptsTypes="AA">
                                      <p:cBhvr>
                                        <p:cTn id="7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63" y="-581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40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7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7" presetClass="exit" presetSubtype="0" fill="hold" grpId="1" nodeType="withEffect">
                                  <p:stCondLst>
                                    <p:cond delay="9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7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7" presetClass="exit" presetSubtype="0" fill="hold" grpId="1" nodeType="withEffect">
                                  <p:stCondLst>
                                    <p:cond delay="1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Motion origin="layout" path="M -0.04635 -0.01042 L -0.04635 -0.01018 C -0.04805 -0.00856 -0.04961 -0.00694 -0.05078 -0.00463 C -0.05234 -0.00185 -0.05339 0.00185 -0.05521 0.00509 C -0.05586 0.00671 -0.05638 0.00903 -0.05716 0.00995 C -0.05794 0.01065 -0.05833 0.01111 -0.05885 0.01204 C -0.06107 0.01528 -0.06263 0.02014 -0.0655 0.02176 C -0.06914 0.02384 -0.06667 0.02245 -0.07331 0.02454 C -0.07448 0.02708 -0.07552 0.0294 -0.07721 0.03056 C -0.078 0.03102 -0.07865 0.03102 -0.0793 0.03148 C -0.0806 0.03241 -0.08151 0.03357 -0.08268 0.03449 C -0.08346 0.03495 -0.08425 0.03519 -0.08503 0.03542 C -0.08568 0.03565 -0.0862 0.03634 -0.08685 0.03657 C -0.09258 0.03727 -0.09844 0.03773 -0.10443 0.03843 C -0.10521 0.03982 -0.10612 0.0412 -0.10703 0.04236 C -0.10807 0.04352 -0.10925 0.04445 -0.11016 0.04514 C -0.11172 0.04676 -0.11745 0.04815 -0.11758 0.04815 C -0.11875 0.04884 -0.12031 0.05 -0.12135 0.05 C -0.12943 0.05116 -0.13763 0.05139 -0.1457 0.05208 C -0.15247 0.05833 -0.14401 0.05093 -0.14974 0.05509 C -0.15026 0.05556 -0.15104 0.05648 -0.15182 0.05718 C -0.15286 0.05787 -0.1543 0.0581 -0.15534 0.05903 C -0.16198 0.06528 -0.15352 0.05764 -0.15911 0.06204 C -0.1599 0.0625 -0.16055 0.06366 -0.16146 0.06389 C -0.16641 0.06505 -0.17161 0.06528 -0.17643 0.06574 C -0.17734 0.0662 -0.17813 0.06644 -0.17865 0.0669 C -0.1793 0.06713 -0.17982 0.06759 -0.18047 0.06782 C -0.18542 0.06852 -0.19023 0.06921 -0.19518 0.06968 C -0.19622 0.0706 -0.1974 0.0713 -0.19857 0.07176 C -0.19922 0.07199 -0.20586 0.07454 -0.2082 0.0757 C -0.20872 0.07593 -0.20938 0.07639 -0.2099 0.07685 C -0.21823 0.07639 -0.2263 0.07685 -0.23464 0.0757 C -0.25703 0.07245 -0.23854 0.07338 -0.24544 0.0706 C -0.2487 0.06968 -0.25195 0.06898 -0.25508 0.06782 C -0.25742 0.06713 -0.25833 0.06505 -0.26055 0.06296 C -0.26133 0.06227 -0.26198 0.06204 -0.2625 0.06204 L -0.30456 0.05903 C -0.30508 0.05833 -0.3056 0.05718 -0.30625 0.05718 C -0.30872 0.05579 -0.3112 0.05509 -0.31354 0.05417 C -0.31432 0.05394 -0.31523 0.05347 -0.31589 0.05301 C -0.31706 0.05185 -0.31849 0.05023 -0.31966 0.04907 C -0.32031 0.04884 -0.32096 0.04838 -0.32148 0.04815 C -0.3237 0.04722 -0.32591 0.0463 -0.32786 0.04514 C -0.32826 0.04421 -0.32878 0.04306 -0.32917 0.04236 C -0.33099 0.03982 -0.33438 0.03843 -0.33581 0.0375 C -0.33607 0.03611 -0.33659 0.03472 -0.33711 0.03357 C -0.33932 0.02894 -0.3444 0.02917 -0.34596 0.02847 C -0.34661 0.02847 -0.34727 0.02801 -0.34805 0.02755 C -0.3487 0.02639 -0.34935 0.02477 -0.35026 0.02361 C -0.35065 0.02315 -0.3513 0.02269 -0.35169 0.02269 C -0.35742 0.02222 -0.36289 0.02269 -0.36797 0.02269 L -0.36797 0.02292 L -0.36797 0.02269 " pathEditMode="relative" rAng="0" ptsTypes="AAAAAAAAAAAAAAAAAAAAAAAAAAAAAAAAAAAAAAAAAAAAAAAAAAAAA">
                                      <p:cBhvr>
                                        <p:cTn id="103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81" y="4352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7" presetClass="exit" presetSubtype="0" fill="hold" grpId="1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606" showWhenStopped="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25758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2" grpId="0"/>
      <p:bldP spid="12" grpId="1"/>
      <p:bldP spid="17" grpId="0"/>
      <p:bldP spid="17" grpId="1"/>
      <p:bldP spid="18" grpId="0"/>
      <p:bldP spid="18" grpId="1"/>
      <p:bldP spid="19" grpId="0"/>
      <p:bldP spid="1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o 40"/>
          <p:cNvGrpSpPr/>
          <p:nvPr/>
        </p:nvGrpSpPr>
        <p:grpSpPr>
          <a:xfrm>
            <a:off x="0" y="-35314"/>
            <a:ext cx="12269927" cy="6873240"/>
            <a:chOff x="0" y="8822"/>
            <a:chExt cx="12269927" cy="6873240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8822"/>
              <a:ext cx="12269927" cy="6873240"/>
            </a:xfrm>
            <a:prstGeom prst="rect">
              <a:avLst/>
            </a:prstGeom>
          </p:spPr>
        </p:pic>
        <p:sp>
          <p:nvSpPr>
            <p:cNvPr id="40" name="Rectángulo redondeado 39"/>
            <p:cNvSpPr/>
            <p:nvPr/>
          </p:nvSpPr>
          <p:spPr>
            <a:xfrm>
              <a:off x="3935196" y="5132173"/>
              <a:ext cx="6892623" cy="1079156"/>
            </a:xfrm>
            <a:prstGeom prst="roundRect">
              <a:avLst/>
            </a:prstGeom>
            <a:solidFill>
              <a:srgbClr val="C3DB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45" name="Imagen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70" y="3391866"/>
            <a:ext cx="594450" cy="602840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016" y="3095389"/>
            <a:ext cx="611834" cy="611834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875" y="3455614"/>
            <a:ext cx="541471" cy="625312"/>
          </a:xfrm>
          <a:prstGeom prst="rect">
            <a:avLst/>
          </a:prstGeom>
        </p:spPr>
      </p:pic>
      <p:pic>
        <p:nvPicPr>
          <p:cNvPr id="52" name="Imagen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73" y="5138001"/>
            <a:ext cx="594450" cy="602840"/>
          </a:xfrm>
          <a:prstGeom prst="rect">
            <a:avLst/>
          </a:prstGeom>
        </p:spPr>
      </p:pic>
      <p:pic>
        <p:nvPicPr>
          <p:cNvPr id="42" name="Picture 8" descr="Sra claus regalos en Papa Noel Y Mama Noel - GIF Animado | REYGIF">
            <a:hlinkClick r:id="rId15" action="ppaction://hlinksldjump"/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86" y="5134528"/>
            <a:ext cx="2156992" cy="165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00" y="2954255"/>
            <a:ext cx="975483" cy="975483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031" y="2918531"/>
            <a:ext cx="1735621" cy="1301716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6175" y="4721772"/>
            <a:ext cx="602016" cy="602016"/>
          </a:xfrm>
          <a:prstGeom prst="rect">
            <a:avLst/>
          </a:prstGeom>
        </p:spPr>
      </p:pic>
      <p:pic>
        <p:nvPicPr>
          <p:cNvPr id="65" name="Imagen 6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334" y="3797005"/>
            <a:ext cx="551642" cy="551642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933" y="3425081"/>
            <a:ext cx="823251" cy="823251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22929" y="3721355"/>
            <a:ext cx="2174603" cy="1906260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806" y="4305418"/>
            <a:ext cx="1104900" cy="1104900"/>
          </a:xfrm>
          <a:prstGeom prst="rect">
            <a:avLst/>
          </a:prstGeom>
        </p:spPr>
      </p:pic>
      <p:sp>
        <p:nvSpPr>
          <p:cNvPr id="68" name="Rectángulo redondeado 67"/>
          <p:cNvSpPr/>
          <p:nvPr/>
        </p:nvSpPr>
        <p:spPr>
          <a:xfrm>
            <a:off x="5444608" y="-71359"/>
            <a:ext cx="414779" cy="2924751"/>
          </a:xfrm>
          <a:prstGeom prst="roundRect">
            <a:avLst/>
          </a:prstGeom>
          <a:solidFill>
            <a:schemeClr val="bg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78" name="Picture 6" descr="La magia de mirar: REGALO DE LAS FAMILIAS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146" y="5984442"/>
            <a:ext cx="572542" cy="65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736" y="5807916"/>
            <a:ext cx="823251" cy="823251"/>
          </a:xfrm>
          <a:prstGeom prst="rect">
            <a:avLst/>
          </a:prstGeom>
        </p:spPr>
      </p:pic>
      <p:sp>
        <p:nvSpPr>
          <p:cNvPr id="73" name="Elipse 72"/>
          <p:cNvSpPr/>
          <p:nvPr/>
        </p:nvSpPr>
        <p:spPr>
          <a:xfrm>
            <a:off x="2429715" y="3189823"/>
            <a:ext cx="1205331" cy="202816"/>
          </a:xfrm>
          <a:prstGeom prst="ellipse">
            <a:avLst/>
          </a:prstGeom>
          <a:solidFill>
            <a:srgbClr val="C00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1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9352" y="117827"/>
            <a:ext cx="3810000" cy="115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725" y="25266"/>
            <a:ext cx="3810000" cy="117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abrica de Santa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834" y="3498043"/>
            <a:ext cx="832369" cy="144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sleigh-bells-ring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887018" y="-206451"/>
            <a:ext cx="609600" cy="609600"/>
          </a:xfrm>
          <a:prstGeom prst="rect">
            <a:avLst/>
          </a:prstGeom>
        </p:spPr>
      </p:pic>
      <p:pic>
        <p:nvPicPr>
          <p:cNvPr id="84" name="santa-clause-jolly-laugh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127277" y="434380"/>
            <a:ext cx="609600" cy="609600"/>
          </a:xfrm>
          <a:prstGeom prst="rect">
            <a:avLst/>
          </a:prstGeom>
        </p:spPr>
      </p:pic>
      <p:pic>
        <p:nvPicPr>
          <p:cNvPr id="85" name="000850383_pre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5667172" y="-35314"/>
            <a:ext cx="609600" cy="609600"/>
          </a:xfrm>
          <a:prstGeom prst="rect">
            <a:avLst/>
          </a:prstGeom>
        </p:spPr>
      </p:pic>
      <p:pic>
        <p:nvPicPr>
          <p:cNvPr id="86" name="000850383_pre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6616445" y="20496"/>
            <a:ext cx="609600" cy="609600"/>
          </a:xfrm>
          <a:prstGeom prst="rect">
            <a:avLst/>
          </a:prstGeom>
        </p:spPr>
      </p:pic>
      <p:pic>
        <p:nvPicPr>
          <p:cNvPr id="87" name="000850383_pre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7425734" y="369241"/>
            <a:ext cx="609600" cy="609600"/>
          </a:xfrm>
          <a:prstGeom prst="rect">
            <a:avLst/>
          </a:prstGeom>
        </p:spPr>
      </p:pic>
      <p:pic>
        <p:nvPicPr>
          <p:cNvPr id="88" name="000850383_pre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8394970" y="762977"/>
            <a:ext cx="609600" cy="609600"/>
          </a:xfrm>
          <a:prstGeom prst="rect">
            <a:avLst/>
          </a:prstGeom>
        </p:spPr>
      </p:pic>
      <p:pic>
        <p:nvPicPr>
          <p:cNvPr id="89" name="santa-clause-jolly-laugh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360849" y="558629"/>
            <a:ext cx="609600" cy="609600"/>
          </a:xfrm>
          <a:prstGeom prst="rect">
            <a:avLst/>
          </a:prstGeom>
        </p:spPr>
      </p:pic>
      <p:pic>
        <p:nvPicPr>
          <p:cNvPr id="61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002" y="5025971"/>
            <a:ext cx="3810000" cy="115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6" descr="CHARLENE DIGGORY | Gif de estrellas, Arte de ilusión,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770" y="5084532"/>
            <a:ext cx="3810000" cy="117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ángulo 69"/>
          <p:cNvSpPr/>
          <p:nvPr/>
        </p:nvSpPr>
        <p:spPr>
          <a:xfrm>
            <a:off x="3950616" y="5276137"/>
            <a:ext cx="68018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Parada Trineo Santa Claus</a:t>
            </a:r>
            <a:endParaRPr lang="es-ES" sz="4000" b="1" cap="none" spc="0" dirty="0">
              <a:ln/>
              <a:solidFill>
                <a:schemeClr val="accent4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026" name="Picture 2" descr="LA FÁBRICA DE SANTA"/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45" b="20850"/>
          <a:stretch/>
        </p:blipFill>
        <p:spPr bwMode="auto">
          <a:xfrm>
            <a:off x="2259894" y="404901"/>
            <a:ext cx="8028031" cy="178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" name="Grupo 70"/>
          <p:cNvGrpSpPr/>
          <p:nvPr/>
        </p:nvGrpSpPr>
        <p:grpSpPr>
          <a:xfrm>
            <a:off x="-5853793" y="123213"/>
            <a:ext cx="6289797" cy="2090032"/>
            <a:chOff x="3550898" y="3702655"/>
            <a:chExt cx="8832913" cy="2800132"/>
          </a:xfrm>
        </p:grpSpPr>
        <p:grpSp>
          <p:nvGrpSpPr>
            <p:cNvPr id="72" name="Grupo 71"/>
            <p:cNvGrpSpPr/>
            <p:nvPr/>
          </p:nvGrpSpPr>
          <p:grpSpPr>
            <a:xfrm>
              <a:off x="3550898" y="4302997"/>
              <a:ext cx="6383388" cy="2199790"/>
              <a:chOff x="3550898" y="4302997"/>
              <a:chExt cx="6383388" cy="2199790"/>
            </a:xfrm>
          </p:grpSpPr>
          <p:grpSp>
            <p:nvGrpSpPr>
              <p:cNvPr id="75" name="Grupo 74"/>
              <p:cNvGrpSpPr/>
              <p:nvPr/>
            </p:nvGrpSpPr>
            <p:grpSpPr>
              <a:xfrm>
                <a:off x="3550898" y="4302997"/>
                <a:ext cx="6383388" cy="2199790"/>
                <a:chOff x="3550898" y="4302997"/>
                <a:chExt cx="6383388" cy="2199790"/>
              </a:xfrm>
            </p:grpSpPr>
            <p:sp>
              <p:nvSpPr>
                <p:cNvPr id="79" name="Forma libre 78"/>
                <p:cNvSpPr/>
                <p:nvPr/>
              </p:nvSpPr>
              <p:spPr>
                <a:xfrm>
                  <a:off x="5414887" y="5403642"/>
                  <a:ext cx="3733153" cy="74519"/>
                </a:xfrm>
                <a:custGeom>
                  <a:avLst/>
                  <a:gdLst>
                    <a:gd name="connsiteX0" fmla="*/ 0 w 2306594"/>
                    <a:gd name="connsiteY0" fmla="*/ 0 h 214183"/>
                    <a:gd name="connsiteX1" fmla="*/ 1985319 w 2306594"/>
                    <a:gd name="connsiteY1" fmla="*/ 172994 h 214183"/>
                    <a:gd name="connsiteX2" fmla="*/ 2215978 w 2306594"/>
                    <a:gd name="connsiteY2" fmla="*/ 189470 h 214183"/>
                    <a:gd name="connsiteX3" fmla="*/ 2215978 w 2306594"/>
                    <a:gd name="connsiteY3" fmla="*/ 189470 h 214183"/>
                    <a:gd name="connsiteX4" fmla="*/ 2133600 w 2306594"/>
                    <a:gd name="connsiteY4" fmla="*/ 214183 h 214183"/>
                    <a:gd name="connsiteX5" fmla="*/ 2306594 w 2306594"/>
                    <a:gd name="connsiteY5" fmla="*/ 189470 h 214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06594" h="214183">
                      <a:moveTo>
                        <a:pt x="0" y="0"/>
                      </a:moveTo>
                      <a:lnTo>
                        <a:pt x="1985319" y="172994"/>
                      </a:lnTo>
                      <a:cubicBezTo>
                        <a:pt x="2354649" y="204572"/>
                        <a:pt x="2215978" y="189470"/>
                        <a:pt x="2215978" y="189470"/>
                      </a:cubicBezTo>
                      <a:lnTo>
                        <a:pt x="2215978" y="189470"/>
                      </a:lnTo>
                      <a:cubicBezTo>
                        <a:pt x="2202248" y="193589"/>
                        <a:pt x="2118497" y="214183"/>
                        <a:pt x="2133600" y="214183"/>
                      </a:cubicBezTo>
                      <a:cubicBezTo>
                        <a:pt x="2148703" y="214183"/>
                        <a:pt x="2227648" y="201826"/>
                        <a:pt x="2306594" y="189470"/>
                      </a:cubicBezTo>
                    </a:path>
                  </a:pathLst>
                </a:custGeom>
                <a:solidFill>
                  <a:srgbClr val="521502"/>
                </a:solidFill>
                <a:ln w="28575">
                  <a:solidFill>
                    <a:srgbClr val="5215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grpSp>
              <p:nvGrpSpPr>
                <p:cNvPr id="80" name="Grupo 79"/>
                <p:cNvGrpSpPr/>
                <p:nvPr/>
              </p:nvGrpSpPr>
              <p:grpSpPr>
                <a:xfrm>
                  <a:off x="3550898" y="4302997"/>
                  <a:ext cx="6383388" cy="2199790"/>
                  <a:chOff x="3550898" y="4302997"/>
                  <a:chExt cx="6383388" cy="2199790"/>
                </a:xfrm>
              </p:grpSpPr>
              <p:pic>
                <p:nvPicPr>
                  <p:cNvPr id="90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34963" y="4619924"/>
                    <a:ext cx="1476000" cy="1476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1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241293" y="4604920"/>
                    <a:ext cx="1584000" cy="1584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92" name="Forma libre 91"/>
                  <p:cNvSpPr/>
                  <p:nvPr/>
                </p:nvSpPr>
                <p:spPr>
                  <a:xfrm>
                    <a:off x="5212316" y="5496370"/>
                    <a:ext cx="3655986" cy="238154"/>
                  </a:xfrm>
                  <a:custGeom>
                    <a:avLst/>
                    <a:gdLst>
                      <a:gd name="connsiteX0" fmla="*/ 0 w 2306594"/>
                      <a:gd name="connsiteY0" fmla="*/ 0 h 214183"/>
                      <a:gd name="connsiteX1" fmla="*/ 1985319 w 2306594"/>
                      <a:gd name="connsiteY1" fmla="*/ 172994 h 214183"/>
                      <a:gd name="connsiteX2" fmla="*/ 2215978 w 2306594"/>
                      <a:gd name="connsiteY2" fmla="*/ 189470 h 214183"/>
                      <a:gd name="connsiteX3" fmla="*/ 2215978 w 2306594"/>
                      <a:gd name="connsiteY3" fmla="*/ 189470 h 214183"/>
                      <a:gd name="connsiteX4" fmla="*/ 2133600 w 2306594"/>
                      <a:gd name="connsiteY4" fmla="*/ 214183 h 214183"/>
                      <a:gd name="connsiteX5" fmla="*/ 2306594 w 2306594"/>
                      <a:gd name="connsiteY5" fmla="*/ 189470 h 214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306594" h="214183">
                        <a:moveTo>
                          <a:pt x="0" y="0"/>
                        </a:moveTo>
                        <a:lnTo>
                          <a:pt x="1985319" y="172994"/>
                        </a:lnTo>
                        <a:cubicBezTo>
                          <a:pt x="2354649" y="204572"/>
                          <a:pt x="2215978" y="189470"/>
                          <a:pt x="2215978" y="189470"/>
                        </a:cubicBezTo>
                        <a:lnTo>
                          <a:pt x="2215978" y="189470"/>
                        </a:lnTo>
                        <a:cubicBezTo>
                          <a:pt x="2202248" y="193589"/>
                          <a:pt x="2118497" y="214183"/>
                          <a:pt x="2133600" y="214183"/>
                        </a:cubicBezTo>
                        <a:cubicBezTo>
                          <a:pt x="2148703" y="214183"/>
                          <a:pt x="2227648" y="201826"/>
                          <a:pt x="2306594" y="189470"/>
                        </a:cubicBezTo>
                      </a:path>
                    </a:pathLst>
                  </a:custGeom>
                  <a:solidFill>
                    <a:srgbClr val="521502"/>
                  </a:solidFill>
                  <a:ln w="28575">
                    <a:solidFill>
                      <a:srgbClr val="52150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pic>
                <p:nvPicPr>
                  <p:cNvPr id="93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663072" y="4745501"/>
                    <a:ext cx="1584000" cy="1584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4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71298" y="4882787"/>
                    <a:ext cx="1620000" cy="1620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5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42286" y="4511924"/>
                    <a:ext cx="1692000" cy="1692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6" name="reno montaña abajo" descr="Gifs de Renos"/>
                  <p:cNvPicPr>
                    <a:picLocks noChangeAspect="1" noChangeArrowheads="1" noCrop="1"/>
                  </p:cNvPicPr>
                  <p:nvPr/>
                </p:nvPicPr>
                <p:blipFill>
                  <a:blip r:embed="rId2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763525" y="4704230"/>
                    <a:ext cx="1758176" cy="175817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7" name="Imagen 96"/>
                  <p:cNvPicPr>
                    <a:picLocks noChangeAspect="1"/>
                  </p:cNvPicPr>
                  <p:nvPr/>
                </p:nvPicPr>
                <p:blipFill>
                  <a:blip r:embed="rId2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3550898" y="4302997"/>
                    <a:ext cx="2561774" cy="2093336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76" name="Grupo 75"/>
              <p:cNvGrpSpPr/>
              <p:nvPr/>
            </p:nvGrpSpPr>
            <p:grpSpPr>
              <a:xfrm rot="284747">
                <a:off x="8729858" y="5498546"/>
                <a:ext cx="1039565" cy="213025"/>
                <a:chOff x="8805087" y="3251763"/>
                <a:chExt cx="1559445" cy="447185"/>
              </a:xfrm>
            </p:grpSpPr>
            <p:sp>
              <p:nvSpPr>
                <p:cNvPr id="77" name="Forma libre 76"/>
                <p:cNvSpPr/>
                <p:nvPr/>
              </p:nvSpPr>
              <p:spPr>
                <a:xfrm rot="20575982">
                  <a:off x="8805087" y="3511103"/>
                  <a:ext cx="1559445" cy="187845"/>
                </a:xfrm>
                <a:custGeom>
                  <a:avLst/>
                  <a:gdLst>
                    <a:gd name="connsiteX0" fmla="*/ 0 w 2306594"/>
                    <a:gd name="connsiteY0" fmla="*/ 0 h 214183"/>
                    <a:gd name="connsiteX1" fmla="*/ 1985319 w 2306594"/>
                    <a:gd name="connsiteY1" fmla="*/ 172994 h 214183"/>
                    <a:gd name="connsiteX2" fmla="*/ 2215978 w 2306594"/>
                    <a:gd name="connsiteY2" fmla="*/ 189470 h 214183"/>
                    <a:gd name="connsiteX3" fmla="*/ 2215978 w 2306594"/>
                    <a:gd name="connsiteY3" fmla="*/ 189470 h 214183"/>
                    <a:gd name="connsiteX4" fmla="*/ 2133600 w 2306594"/>
                    <a:gd name="connsiteY4" fmla="*/ 214183 h 214183"/>
                    <a:gd name="connsiteX5" fmla="*/ 2306594 w 2306594"/>
                    <a:gd name="connsiteY5" fmla="*/ 189470 h 214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06594" h="214183">
                      <a:moveTo>
                        <a:pt x="0" y="0"/>
                      </a:moveTo>
                      <a:lnTo>
                        <a:pt x="1985319" y="172994"/>
                      </a:lnTo>
                      <a:cubicBezTo>
                        <a:pt x="2354649" y="204572"/>
                        <a:pt x="2215978" y="189470"/>
                        <a:pt x="2215978" y="189470"/>
                      </a:cubicBezTo>
                      <a:lnTo>
                        <a:pt x="2215978" y="189470"/>
                      </a:lnTo>
                      <a:cubicBezTo>
                        <a:pt x="2202248" y="193589"/>
                        <a:pt x="2118497" y="214183"/>
                        <a:pt x="2133600" y="214183"/>
                      </a:cubicBezTo>
                      <a:cubicBezTo>
                        <a:pt x="2148703" y="214183"/>
                        <a:pt x="2227648" y="201826"/>
                        <a:pt x="2306594" y="189470"/>
                      </a:cubicBezTo>
                    </a:path>
                  </a:pathLst>
                </a:custGeom>
                <a:solidFill>
                  <a:srgbClr val="521502"/>
                </a:solidFill>
                <a:ln w="38100">
                  <a:solidFill>
                    <a:srgbClr val="5215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78" name="Forma libre 77"/>
                <p:cNvSpPr/>
                <p:nvPr/>
              </p:nvSpPr>
              <p:spPr>
                <a:xfrm rot="1003063">
                  <a:off x="9190165" y="3251763"/>
                  <a:ext cx="1158549" cy="36444"/>
                </a:xfrm>
                <a:custGeom>
                  <a:avLst/>
                  <a:gdLst>
                    <a:gd name="connsiteX0" fmla="*/ 0 w 2306594"/>
                    <a:gd name="connsiteY0" fmla="*/ 0 h 214183"/>
                    <a:gd name="connsiteX1" fmla="*/ 1985319 w 2306594"/>
                    <a:gd name="connsiteY1" fmla="*/ 172994 h 214183"/>
                    <a:gd name="connsiteX2" fmla="*/ 2215978 w 2306594"/>
                    <a:gd name="connsiteY2" fmla="*/ 189470 h 214183"/>
                    <a:gd name="connsiteX3" fmla="*/ 2215978 w 2306594"/>
                    <a:gd name="connsiteY3" fmla="*/ 189470 h 214183"/>
                    <a:gd name="connsiteX4" fmla="*/ 2133600 w 2306594"/>
                    <a:gd name="connsiteY4" fmla="*/ 214183 h 214183"/>
                    <a:gd name="connsiteX5" fmla="*/ 2306594 w 2306594"/>
                    <a:gd name="connsiteY5" fmla="*/ 189470 h 214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06594" h="214183">
                      <a:moveTo>
                        <a:pt x="0" y="0"/>
                      </a:moveTo>
                      <a:lnTo>
                        <a:pt x="1985319" y="172994"/>
                      </a:lnTo>
                      <a:cubicBezTo>
                        <a:pt x="2354649" y="204572"/>
                        <a:pt x="2215978" y="189470"/>
                        <a:pt x="2215978" y="189470"/>
                      </a:cubicBezTo>
                      <a:lnTo>
                        <a:pt x="2215978" y="189470"/>
                      </a:lnTo>
                      <a:cubicBezTo>
                        <a:pt x="2202248" y="193589"/>
                        <a:pt x="2118497" y="214183"/>
                        <a:pt x="2133600" y="214183"/>
                      </a:cubicBezTo>
                      <a:cubicBezTo>
                        <a:pt x="2148703" y="214183"/>
                        <a:pt x="2227648" y="201826"/>
                        <a:pt x="2306594" y="189470"/>
                      </a:cubicBezTo>
                    </a:path>
                  </a:pathLst>
                </a:custGeom>
                <a:solidFill>
                  <a:srgbClr val="521502"/>
                </a:solidFill>
                <a:ln w="28575">
                  <a:solidFill>
                    <a:srgbClr val="5215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</p:grpSp>
        <p:pic>
          <p:nvPicPr>
            <p:cNvPr id="74" name="Imagen 73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8331" y="3702655"/>
              <a:ext cx="3135480" cy="2703994"/>
            </a:xfrm>
            <a:prstGeom prst="rect">
              <a:avLst/>
            </a:prstGeom>
          </p:spPr>
        </p:pic>
      </p:grpSp>
      <p:pic>
        <p:nvPicPr>
          <p:cNvPr id="98" name="Picture 8" descr="GIF ANIMADOS... : GIF ANIMADOS TRANSPARENTES DE MITOLOGÍA (ELFO BAILANDO)"/>
          <p:cNvPicPr>
            <a:picLocks noChangeAspect="1" noChangeArrowheads="1" noCrop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7232" y="3929738"/>
            <a:ext cx="1754581" cy="263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alões | Happy birthday images, Happy birthday wishes, Happy birthday blue"/>
          <p:cNvPicPr>
            <a:picLocks noChangeAspect="1" noChangeArrowheads="1" noCrop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679" y="1531721"/>
            <a:ext cx="1095351" cy="142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ruido fábrica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070864" y="228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61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58333E-6 -3.7037E-7 L 1.50769 -0.0331 " pathEditMode="relative" rAng="0" ptsTypes="AA">
                                      <p:cBhvr>
                                        <p:cTn id="6" dur="14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378" y="-16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4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866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884" fill="hold"/>
                                        <p:tgtEl>
                                          <p:spTgt spid="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395" fill="hold"/>
                                        <p:tgtEl>
                                          <p:spTgt spid="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395" fill="hold"/>
                                        <p:tgtEl>
                                          <p:spTgt spid="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95" fill="hold"/>
                                        <p:tgtEl>
                                          <p:spTgt spid="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395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866" fill="hold"/>
                                        <p:tgtEl>
                                          <p:spTgt spid="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9126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 showWhenStopped="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3"/>
                </p:tgtEl>
              </p:cMediaNode>
            </p:audio>
            <p:audio>
              <p:cMediaNode vol="303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4"/>
                </p:tgtEl>
              </p:cMediaNode>
            </p:audio>
            <p:audio>
              <p:cMediaNode vol="1515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5"/>
                </p:tgtEl>
              </p:cMediaNode>
            </p:audio>
            <p:audio>
              <p:cMediaNode vol="4545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6"/>
                </p:tgtEl>
              </p:cMediaNode>
            </p:audio>
            <p:audio>
              <p:cMediaNode vol="1515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7"/>
                </p:tgtEl>
              </p:cMediaNode>
            </p:audio>
            <p:audio>
              <p:cMediaNode vol="6061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  <p:audio>
              <p:cMediaNode vol="303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9"/>
                </p:tgtEl>
              </p:cMediaNode>
            </p:audio>
            <p:audio>
              <p:cMediaNode vol="18182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3766</TotalTime>
  <Words>762</Words>
  <Application>Microsoft Office PowerPoint</Application>
  <PresentationFormat>Panorámica</PresentationFormat>
  <Paragraphs>192</Paragraphs>
  <Slides>16</Slides>
  <Notes>0</Notes>
  <HiddenSlides>0</HiddenSlides>
  <MMClips>100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Gabriola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Cuenta Microsoft</dc:creator>
  <cp:lastModifiedBy>Cuenta Microsoft</cp:lastModifiedBy>
  <cp:revision>351</cp:revision>
  <dcterms:created xsi:type="dcterms:W3CDTF">2021-11-17T19:19:22Z</dcterms:created>
  <dcterms:modified xsi:type="dcterms:W3CDTF">2025-03-24T15:21:07Z</dcterms:modified>
</cp:coreProperties>
</file>